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06" r:id="rId4"/>
  </p:sldMasterIdLst>
  <p:notesMasterIdLst>
    <p:notesMasterId r:id="rId54"/>
  </p:notesMasterIdLst>
  <p:handoutMasterIdLst>
    <p:handoutMasterId r:id="rId55"/>
  </p:handoutMasterIdLst>
  <p:sldIdLst>
    <p:sldId id="317" r:id="rId5"/>
    <p:sldId id="669" r:id="rId6"/>
    <p:sldId id="670" r:id="rId7"/>
    <p:sldId id="258" r:id="rId8"/>
    <p:sldId id="671" r:id="rId9"/>
    <p:sldId id="260" r:id="rId10"/>
    <p:sldId id="672" r:id="rId11"/>
    <p:sldId id="262" r:id="rId12"/>
    <p:sldId id="673" r:id="rId13"/>
    <p:sldId id="674" r:id="rId14"/>
    <p:sldId id="265" r:id="rId15"/>
    <p:sldId id="675" r:id="rId16"/>
    <p:sldId id="267" r:id="rId17"/>
    <p:sldId id="269" r:id="rId18"/>
    <p:sldId id="284" r:id="rId19"/>
    <p:sldId id="676" r:id="rId20"/>
    <p:sldId id="287" r:id="rId21"/>
    <p:sldId id="677" r:id="rId22"/>
    <p:sldId id="678" r:id="rId23"/>
    <p:sldId id="271" r:id="rId24"/>
    <p:sldId id="273" r:id="rId25"/>
    <p:sldId id="679" r:id="rId26"/>
    <p:sldId id="276" r:id="rId27"/>
    <p:sldId id="282" r:id="rId28"/>
    <p:sldId id="274" r:id="rId29"/>
    <p:sldId id="281" r:id="rId30"/>
    <p:sldId id="275" r:id="rId31"/>
    <p:sldId id="658" r:id="rId32"/>
    <p:sldId id="304" r:id="rId33"/>
    <p:sldId id="680" r:id="rId34"/>
    <p:sldId id="681" r:id="rId35"/>
    <p:sldId id="682" r:id="rId36"/>
    <p:sldId id="683" r:id="rId37"/>
    <p:sldId id="684" r:id="rId38"/>
    <p:sldId id="685" r:id="rId39"/>
    <p:sldId id="686" r:id="rId40"/>
    <p:sldId id="687" r:id="rId41"/>
    <p:sldId id="688" r:id="rId42"/>
    <p:sldId id="689" r:id="rId43"/>
    <p:sldId id="690" r:id="rId44"/>
    <p:sldId id="691" r:id="rId45"/>
    <p:sldId id="692" r:id="rId46"/>
    <p:sldId id="693" r:id="rId47"/>
    <p:sldId id="694" r:id="rId48"/>
    <p:sldId id="695" r:id="rId49"/>
    <p:sldId id="697" r:id="rId50"/>
    <p:sldId id="698" r:id="rId51"/>
    <p:sldId id="699" r:id="rId52"/>
    <p:sldId id="650"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28" userDrawn="1">
          <p15:clr>
            <a:srgbClr val="A4A3A4"/>
          </p15:clr>
        </p15:guide>
        <p15:guide id="2" pos="3864" userDrawn="1">
          <p15:clr>
            <a:srgbClr val="A4A3A4"/>
          </p15:clr>
        </p15:guide>
        <p15:guide id="3" orient="horz" pos="1272" userDrawn="1">
          <p15:clr>
            <a:srgbClr val="A4A3A4"/>
          </p15:clr>
        </p15:guide>
        <p15:guide id="4" orient="horz" pos="2312" userDrawn="1">
          <p15:clr>
            <a:srgbClr val="A4A3A4"/>
          </p15:clr>
        </p15:guide>
        <p15:guide id="5" orient="horz" pos="1944" userDrawn="1">
          <p15:clr>
            <a:srgbClr val="A4A3A4"/>
          </p15:clr>
        </p15:guide>
        <p15:guide id="6" orient="horz" pos="2328"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36A58"/>
    <a:srgbClr val="505A47"/>
    <a:srgbClr val="D1D8B7"/>
    <a:srgbClr val="A09D79"/>
    <a:srgbClr val="AD5C4D"/>
    <a:srgbClr val="543E35"/>
    <a:srgbClr val="637700"/>
    <a:srgbClr val="FFF4ED"/>
    <a:srgbClr val="5E6A76"/>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2D5ABB26-0587-4C30-8999-92F81FD0307C}">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81609" autoAdjust="0"/>
  </p:normalViewPr>
  <p:slideViewPr>
    <p:cSldViewPr snapToGrid="0">
      <p:cViewPr varScale="1">
        <p:scale>
          <a:sx n="57" d="100"/>
          <a:sy n="57" d="100"/>
        </p:scale>
        <p:origin x="1260" y="66"/>
      </p:cViewPr>
      <p:guideLst>
        <p:guide orient="horz" pos="528"/>
        <p:guide pos="3864"/>
        <p:guide orient="horz" pos="1272"/>
        <p:guide orient="horz" pos="2312"/>
        <p:guide orient="horz" pos="1944"/>
        <p:guide orient="horz" pos="2328"/>
      </p:guideLst>
    </p:cSldViewPr>
  </p:slideViewPr>
  <p:outlineViewPr>
    <p:cViewPr>
      <p:scale>
        <a:sx n="33" d="100"/>
        <a:sy n="33" d="100"/>
      </p:scale>
      <p:origin x="0" y="-10800"/>
    </p:cViewPr>
  </p:outlineViewPr>
  <p:notesTextViewPr>
    <p:cViewPr>
      <p:scale>
        <a:sx n="135" d="100"/>
        <a:sy n="135" d="100"/>
      </p:scale>
      <p:origin x="0" y="0"/>
    </p:cViewPr>
  </p:notesTextViewPr>
  <p:sorterViewPr>
    <p:cViewPr>
      <p:scale>
        <a:sx n="100" d="100"/>
        <a:sy n="100" d="100"/>
      </p:scale>
      <p:origin x="0" y="-7325"/>
    </p:cViewPr>
  </p:sorterViewPr>
  <p:notesViewPr>
    <p:cSldViewPr snapToGrid="0">
      <p:cViewPr varScale="1">
        <p:scale>
          <a:sx n="67" d="100"/>
          <a:sy n="67" d="100"/>
        </p:scale>
        <p:origin x="3120" y="7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handoutMaster" Target="handoutMasters/handout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theme" Target="theme/theme1.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viewProps" Target="view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microsoft.com/office/2018/10/relationships/authors" Target="authors.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9B543B7-ED3D-46C9-A789-B46E4FF47458}" type="doc">
      <dgm:prSet loTypeId="urn:microsoft.com/office/officeart/2005/8/layout/hierarchy1" loCatId="hierarchy" qsTypeId="urn:microsoft.com/office/officeart/2005/8/quickstyle/simple1" qsCatId="simple" csTypeId="urn:microsoft.com/office/officeart/2005/8/colors/accent0_3" csCatId="mainScheme"/>
      <dgm:spPr/>
      <dgm:t>
        <a:bodyPr/>
        <a:lstStyle/>
        <a:p>
          <a:endParaRPr lang="en-US"/>
        </a:p>
      </dgm:t>
    </dgm:pt>
    <dgm:pt modelId="{3414FEA4-4E2B-4B52-819D-0BCCB1D38242}">
      <dgm:prSet/>
      <dgm:spPr/>
      <dgm:t>
        <a:bodyPr/>
        <a:lstStyle/>
        <a:p>
          <a:r>
            <a:rPr lang="en-US"/>
            <a:t>Cạnh tranh hoàn hảo: một hình thái TT trong đó có một số lượng lớn người mua và người bán một mặt hàng giống hệt nhau.</a:t>
          </a:r>
        </a:p>
      </dgm:t>
    </dgm:pt>
    <dgm:pt modelId="{3F0F09F5-4905-4ABC-9353-BC7A0D2A479B}" type="parTrans" cxnId="{6F3157BB-BED5-401F-B866-A0E9A1F51EC8}">
      <dgm:prSet/>
      <dgm:spPr/>
      <dgm:t>
        <a:bodyPr/>
        <a:lstStyle/>
        <a:p>
          <a:endParaRPr lang="en-US"/>
        </a:p>
      </dgm:t>
    </dgm:pt>
    <dgm:pt modelId="{8B2C1D85-8BBC-44B3-B8FD-B6C5F261ED0D}" type="sibTrans" cxnId="{6F3157BB-BED5-401F-B866-A0E9A1F51EC8}">
      <dgm:prSet/>
      <dgm:spPr/>
      <dgm:t>
        <a:bodyPr/>
        <a:lstStyle/>
        <a:p>
          <a:endParaRPr lang="en-US"/>
        </a:p>
      </dgm:t>
    </dgm:pt>
    <dgm:pt modelId="{F2221809-5343-4027-9DC4-70EEE0E2FD15}">
      <dgm:prSet/>
      <dgm:spPr/>
      <dgm:t>
        <a:bodyPr/>
        <a:lstStyle/>
        <a:p>
          <a:r>
            <a:rPr lang="en-US"/>
            <a:t>Quy mô của mỗi doanh nghiệp là rất nhỏ, vì vậy không một cá nhân nào có khả năng tác động đến giá cả sản phẩm trên thị trường.</a:t>
          </a:r>
        </a:p>
      </dgm:t>
    </dgm:pt>
    <dgm:pt modelId="{B7900117-524D-4D58-A48D-CF6F6DEC55CA}" type="parTrans" cxnId="{3EFFDF79-05AB-463B-BE9C-09856488D009}">
      <dgm:prSet/>
      <dgm:spPr/>
      <dgm:t>
        <a:bodyPr/>
        <a:lstStyle/>
        <a:p>
          <a:endParaRPr lang="en-US"/>
        </a:p>
      </dgm:t>
    </dgm:pt>
    <dgm:pt modelId="{028E2E84-2CBA-457B-B459-A1FE20FD0DAF}" type="sibTrans" cxnId="{3EFFDF79-05AB-463B-BE9C-09856488D009}">
      <dgm:prSet/>
      <dgm:spPr/>
      <dgm:t>
        <a:bodyPr/>
        <a:lstStyle/>
        <a:p>
          <a:endParaRPr lang="en-US"/>
        </a:p>
      </dgm:t>
    </dgm:pt>
    <dgm:pt modelId="{76269AA7-CBE8-4E58-AF9C-01DD8F348244}" type="pres">
      <dgm:prSet presAssocID="{19B543B7-ED3D-46C9-A789-B46E4FF47458}" presName="hierChild1" presStyleCnt="0">
        <dgm:presLayoutVars>
          <dgm:chPref val="1"/>
          <dgm:dir/>
          <dgm:animOne val="branch"/>
          <dgm:animLvl val="lvl"/>
          <dgm:resizeHandles/>
        </dgm:presLayoutVars>
      </dgm:prSet>
      <dgm:spPr/>
    </dgm:pt>
    <dgm:pt modelId="{E752B9A4-058A-4615-BED8-CE236ABE951C}" type="pres">
      <dgm:prSet presAssocID="{3414FEA4-4E2B-4B52-819D-0BCCB1D38242}" presName="hierRoot1" presStyleCnt="0"/>
      <dgm:spPr/>
    </dgm:pt>
    <dgm:pt modelId="{D373940B-DCCC-427F-92B9-37D744D3557A}" type="pres">
      <dgm:prSet presAssocID="{3414FEA4-4E2B-4B52-819D-0BCCB1D38242}" presName="composite" presStyleCnt="0"/>
      <dgm:spPr/>
    </dgm:pt>
    <dgm:pt modelId="{186F979D-22F0-4756-933E-F3ACA33636A7}" type="pres">
      <dgm:prSet presAssocID="{3414FEA4-4E2B-4B52-819D-0BCCB1D38242}" presName="background" presStyleLbl="node0" presStyleIdx="0" presStyleCnt="2"/>
      <dgm:spPr/>
    </dgm:pt>
    <dgm:pt modelId="{F0E024C4-7605-4EB6-A30F-3A38A6D6FCA9}" type="pres">
      <dgm:prSet presAssocID="{3414FEA4-4E2B-4B52-819D-0BCCB1D38242}" presName="text" presStyleLbl="fgAcc0" presStyleIdx="0" presStyleCnt="2">
        <dgm:presLayoutVars>
          <dgm:chPref val="3"/>
        </dgm:presLayoutVars>
      </dgm:prSet>
      <dgm:spPr/>
    </dgm:pt>
    <dgm:pt modelId="{E471EB5A-33CF-420D-B23D-DDA0E4587652}" type="pres">
      <dgm:prSet presAssocID="{3414FEA4-4E2B-4B52-819D-0BCCB1D38242}" presName="hierChild2" presStyleCnt="0"/>
      <dgm:spPr/>
    </dgm:pt>
    <dgm:pt modelId="{F1BB5D17-4ECF-4F56-8FD5-FF03E8572576}" type="pres">
      <dgm:prSet presAssocID="{F2221809-5343-4027-9DC4-70EEE0E2FD15}" presName="hierRoot1" presStyleCnt="0"/>
      <dgm:spPr/>
    </dgm:pt>
    <dgm:pt modelId="{E4F815FD-0D18-43E3-81E9-808583A2D5FA}" type="pres">
      <dgm:prSet presAssocID="{F2221809-5343-4027-9DC4-70EEE0E2FD15}" presName="composite" presStyleCnt="0"/>
      <dgm:spPr/>
    </dgm:pt>
    <dgm:pt modelId="{45CF924F-B1E2-49DB-B2B6-0E1B238EC937}" type="pres">
      <dgm:prSet presAssocID="{F2221809-5343-4027-9DC4-70EEE0E2FD15}" presName="background" presStyleLbl="node0" presStyleIdx="1" presStyleCnt="2"/>
      <dgm:spPr/>
    </dgm:pt>
    <dgm:pt modelId="{AF34EDAE-12B7-41F9-8B96-5B77485D698A}" type="pres">
      <dgm:prSet presAssocID="{F2221809-5343-4027-9DC4-70EEE0E2FD15}" presName="text" presStyleLbl="fgAcc0" presStyleIdx="1" presStyleCnt="2">
        <dgm:presLayoutVars>
          <dgm:chPref val="3"/>
        </dgm:presLayoutVars>
      </dgm:prSet>
      <dgm:spPr/>
    </dgm:pt>
    <dgm:pt modelId="{0091935E-0A44-4CAD-9124-B6D929541928}" type="pres">
      <dgm:prSet presAssocID="{F2221809-5343-4027-9DC4-70EEE0E2FD15}" presName="hierChild2" presStyleCnt="0"/>
      <dgm:spPr/>
    </dgm:pt>
  </dgm:ptLst>
  <dgm:cxnLst>
    <dgm:cxn modelId="{9A2DBC5C-213E-4BEF-AF7E-DB214A127F72}" type="presOf" srcId="{3414FEA4-4E2B-4B52-819D-0BCCB1D38242}" destId="{F0E024C4-7605-4EB6-A30F-3A38A6D6FCA9}" srcOrd="0" destOrd="0" presId="urn:microsoft.com/office/officeart/2005/8/layout/hierarchy1"/>
    <dgm:cxn modelId="{93187A5F-8FFF-4CC7-832E-C71FC27348BC}" type="presOf" srcId="{19B543B7-ED3D-46C9-A789-B46E4FF47458}" destId="{76269AA7-CBE8-4E58-AF9C-01DD8F348244}" srcOrd="0" destOrd="0" presId="urn:microsoft.com/office/officeart/2005/8/layout/hierarchy1"/>
    <dgm:cxn modelId="{3EFFDF79-05AB-463B-BE9C-09856488D009}" srcId="{19B543B7-ED3D-46C9-A789-B46E4FF47458}" destId="{F2221809-5343-4027-9DC4-70EEE0E2FD15}" srcOrd="1" destOrd="0" parTransId="{B7900117-524D-4D58-A48D-CF6F6DEC55CA}" sibTransId="{028E2E84-2CBA-457B-B459-A1FE20FD0DAF}"/>
    <dgm:cxn modelId="{E741DA9D-D266-407C-9238-A2FAF2E1C4A6}" type="presOf" srcId="{F2221809-5343-4027-9DC4-70EEE0E2FD15}" destId="{AF34EDAE-12B7-41F9-8B96-5B77485D698A}" srcOrd="0" destOrd="0" presId="urn:microsoft.com/office/officeart/2005/8/layout/hierarchy1"/>
    <dgm:cxn modelId="{6F3157BB-BED5-401F-B866-A0E9A1F51EC8}" srcId="{19B543B7-ED3D-46C9-A789-B46E4FF47458}" destId="{3414FEA4-4E2B-4B52-819D-0BCCB1D38242}" srcOrd="0" destOrd="0" parTransId="{3F0F09F5-4905-4ABC-9353-BC7A0D2A479B}" sibTransId="{8B2C1D85-8BBC-44B3-B8FD-B6C5F261ED0D}"/>
    <dgm:cxn modelId="{F1900896-35CC-46B3-A4C2-3E77B440FEC2}" type="presParOf" srcId="{76269AA7-CBE8-4E58-AF9C-01DD8F348244}" destId="{E752B9A4-058A-4615-BED8-CE236ABE951C}" srcOrd="0" destOrd="0" presId="urn:microsoft.com/office/officeart/2005/8/layout/hierarchy1"/>
    <dgm:cxn modelId="{CE3C8D6D-FFA6-48A1-A8C0-1A6E40A02A00}" type="presParOf" srcId="{E752B9A4-058A-4615-BED8-CE236ABE951C}" destId="{D373940B-DCCC-427F-92B9-37D744D3557A}" srcOrd="0" destOrd="0" presId="urn:microsoft.com/office/officeart/2005/8/layout/hierarchy1"/>
    <dgm:cxn modelId="{9EDBC970-DF22-47FA-A397-4D46C69C457C}" type="presParOf" srcId="{D373940B-DCCC-427F-92B9-37D744D3557A}" destId="{186F979D-22F0-4756-933E-F3ACA33636A7}" srcOrd="0" destOrd="0" presId="urn:microsoft.com/office/officeart/2005/8/layout/hierarchy1"/>
    <dgm:cxn modelId="{4991FF8A-506A-4B00-82E0-7E6C362C9A8A}" type="presParOf" srcId="{D373940B-DCCC-427F-92B9-37D744D3557A}" destId="{F0E024C4-7605-4EB6-A30F-3A38A6D6FCA9}" srcOrd="1" destOrd="0" presId="urn:microsoft.com/office/officeart/2005/8/layout/hierarchy1"/>
    <dgm:cxn modelId="{6551CFC0-C3A8-49F7-9ACF-35A5FA3997C9}" type="presParOf" srcId="{E752B9A4-058A-4615-BED8-CE236ABE951C}" destId="{E471EB5A-33CF-420D-B23D-DDA0E4587652}" srcOrd="1" destOrd="0" presId="urn:microsoft.com/office/officeart/2005/8/layout/hierarchy1"/>
    <dgm:cxn modelId="{A9C10053-DAEF-4559-A75E-3B8D86264D00}" type="presParOf" srcId="{76269AA7-CBE8-4E58-AF9C-01DD8F348244}" destId="{F1BB5D17-4ECF-4F56-8FD5-FF03E8572576}" srcOrd="1" destOrd="0" presId="urn:microsoft.com/office/officeart/2005/8/layout/hierarchy1"/>
    <dgm:cxn modelId="{69CC9160-9BAD-4457-8859-28F27F96FA42}" type="presParOf" srcId="{F1BB5D17-4ECF-4F56-8FD5-FF03E8572576}" destId="{E4F815FD-0D18-43E3-81E9-808583A2D5FA}" srcOrd="0" destOrd="0" presId="urn:microsoft.com/office/officeart/2005/8/layout/hierarchy1"/>
    <dgm:cxn modelId="{437C6192-EFC8-48D7-A4A6-8082A6AC16A2}" type="presParOf" srcId="{E4F815FD-0D18-43E3-81E9-808583A2D5FA}" destId="{45CF924F-B1E2-49DB-B2B6-0E1B238EC937}" srcOrd="0" destOrd="0" presId="urn:microsoft.com/office/officeart/2005/8/layout/hierarchy1"/>
    <dgm:cxn modelId="{5F67D918-17C1-4876-91F9-6721708FF468}" type="presParOf" srcId="{E4F815FD-0D18-43E3-81E9-808583A2D5FA}" destId="{AF34EDAE-12B7-41F9-8B96-5B77485D698A}" srcOrd="1" destOrd="0" presId="urn:microsoft.com/office/officeart/2005/8/layout/hierarchy1"/>
    <dgm:cxn modelId="{2F6E143F-B4B5-49FA-9FC3-DE793DF29826}" type="presParOf" srcId="{F1BB5D17-4ECF-4F56-8FD5-FF03E8572576}" destId="{0091935E-0A44-4CAD-9124-B6D929541928}"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10FB852-3860-4FA5-883B-6A9D2CB9593E}" type="doc">
      <dgm:prSet loTypeId="urn:microsoft.com/office/officeart/2005/8/layout/default" loCatId="list" qsTypeId="urn:microsoft.com/office/officeart/2005/8/quickstyle/simple1" qsCatId="simple" csTypeId="urn:microsoft.com/office/officeart/2005/8/colors/colorful2" csCatId="colorful"/>
      <dgm:spPr/>
      <dgm:t>
        <a:bodyPr/>
        <a:lstStyle/>
        <a:p>
          <a:endParaRPr lang="en-US"/>
        </a:p>
      </dgm:t>
    </dgm:pt>
    <dgm:pt modelId="{A73CD81C-1CAD-446D-AE78-4F1BFFAC16D1}">
      <dgm:prSet/>
      <dgm:spPr/>
      <dgm:t>
        <a:bodyPr/>
        <a:lstStyle/>
        <a:p>
          <a:r>
            <a:rPr lang="en-US" b="1"/>
            <a:t>Cân bằng dài hạn của doanh nghiệp CTHH</a:t>
          </a:r>
          <a:endParaRPr lang="en-US"/>
        </a:p>
      </dgm:t>
    </dgm:pt>
    <dgm:pt modelId="{8E7CDE5D-9278-401A-9440-90D4D21E0603}" type="parTrans" cxnId="{224285C8-88DC-43E4-8ABA-86025A7C6A3A}">
      <dgm:prSet/>
      <dgm:spPr/>
      <dgm:t>
        <a:bodyPr/>
        <a:lstStyle/>
        <a:p>
          <a:endParaRPr lang="en-US"/>
        </a:p>
      </dgm:t>
    </dgm:pt>
    <dgm:pt modelId="{69B044DC-5C3E-4A88-81C5-0A53C48DA3D7}" type="sibTrans" cxnId="{224285C8-88DC-43E4-8ABA-86025A7C6A3A}">
      <dgm:prSet/>
      <dgm:spPr/>
      <dgm:t>
        <a:bodyPr/>
        <a:lstStyle/>
        <a:p>
          <a:endParaRPr lang="en-US"/>
        </a:p>
      </dgm:t>
    </dgm:pt>
    <dgm:pt modelId="{B91DCCA8-80AE-4C30-85BF-74501D29B0C7}">
      <dgm:prSet/>
      <dgm:spPr/>
      <dgm:t>
        <a:bodyPr/>
        <a:lstStyle/>
        <a:p>
          <a:r>
            <a:rPr lang="en-US"/>
            <a:t>Trong dài hạn doanh nghiệp cần giải quyết 2 vấn đề:</a:t>
          </a:r>
        </a:p>
      </dgm:t>
    </dgm:pt>
    <dgm:pt modelId="{4AA7B966-70F3-44C4-833C-0AF81F2135B2}" type="parTrans" cxnId="{F34E29DB-8BBF-4190-996E-0B2F4FA4536F}">
      <dgm:prSet/>
      <dgm:spPr/>
      <dgm:t>
        <a:bodyPr/>
        <a:lstStyle/>
        <a:p>
          <a:endParaRPr lang="en-US"/>
        </a:p>
      </dgm:t>
    </dgm:pt>
    <dgm:pt modelId="{50952F62-B056-4427-A95C-DB492B65F7F4}" type="sibTrans" cxnId="{F34E29DB-8BBF-4190-996E-0B2F4FA4536F}">
      <dgm:prSet/>
      <dgm:spPr/>
      <dgm:t>
        <a:bodyPr/>
        <a:lstStyle/>
        <a:p>
          <a:endParaRPr lang="en-US"/>
        </a:p>
      </dgm:t>
    </dgm:pt>
    <dgm:pt modelId="{91BFE96C-E4E3-46F7-8DBD-CCD63C262CC7}">
      <dgm:prSet/>
      <dgm:spPr/>
      <dgm:t>
        <a:bodyPr/>
        <a:lstStyle/>
        <a:p>
          <a:r>
            <a:rPr lang="en-US"/>
            <a:t>Sản xuất bao nhiêu sản lượng?</a:t>
          </a:r>
        </a:p>
      </dgm:t>
    </dgm:pt>
    <dgm:pt modelId="{1CDE1165-6930-4BAF-9475-AAD2484E5BF1}" type="parTrans" cxnId="{9A8ACE47-E902-4927-AE40-4C1D49A61DA4}">
      <dgm:prSet/>
      <dgm:spPr/>
      <dgm:t>
        <a:bodyPr/>
        <a:lstStyle/>
        <a:p>
          <a:endParaRPr lang="en-US"/>
        </a:p>
      </dgm:t>
    </dgm:pt>
    <dgm:pt modelId="{777E17C9-028C-41E3-BA0B-4DF1306EE370}" type="sibTrans" cxnId="{9A8ACE47-E902-4927-AE40-4C1D49A61DA4}">
      <dgm:prSet/>
      <dgm:spPr/>
      <dgm:t>
        <a:bodyPr/>
        <a:lstStyle/>
        <a:p>
          <a:endParaRPr lang="en-US"/>
        </a:p>
      </dgm:t>
    </dgm:pt>
    <dgm:pt modelId="{71493F82-79E9-4B25-AF35-23B17DB92385}">
      <dgm:prSet/>
      <dgm:spPr/>
      <dgm:t>
        <a:bodyPr/>
        <a:lstStyle/>
        <a:p>
          <a:r>
            <a:rPr lang="en-US"/>
            <a:t>Thiết lập quy mô sản xuất thích hợp</a:t>
          </a:r>
        </a:p>
      </dgm:t>
    </dgm:pt>
    <dgm:pt modelId="{30052320-4BA1-4DD4-B6BA-75843867629C}" type="parTrans" cxnId="{774C5823-5E5E-43B4-AE91-516EA8974F04}">
      <dgm:prSet/>
      <dgm:spPr/>
      <dgm:t>
        <a:bodyPr/>
        <a:lstStyle/>
        <a:p>
          <a:endParaRPr lang="en-US"/>
        </a:p>
      </dgm:t>
    </dgm:pt>
    <dgm:pt modelId="{9CF995F9-A08F-4A6E-BD53-B55B755C9221}" type="sibTrans" cxnId="{774C5823-5E5E-43B4-AE91-516EA8974F04}">
      <dgm:prSet/>
      <dgm:spPr/>
      <dgm:t>
        <a:bodyPr/>
        <a:lstStyle/>
        <a:p>
          <a:endParaRPr lang="en-US"/>
        </a:p>
      </dgm:t>
    </dgm:pt>
    <dgm:pt modelId="{D0A5733B-2B72-4279-869D-EEB28B098318}" type="pres">
      <dgm:prSet presAssocID="{B10FB852-3860-4FA5-883B-6A9D2CB9593E}" presName="diagram" presStyleCnt="0">
        <dgm:presLayoutVars>
          <dgm:dir/>
          <dgm:resizeHandles val="exact"/>
        </dgm:presLayoutVars>
      </dgm:prSet>
      <dgm:spPr/>
    </dgm:pt>
    <dgm:pt modelId="{5E5036D9-074D-488B-A955-B75DAF28C2C3}" type="pres">
      <dgm:prSet presAssocID="{A73CD81C-1CAD-446D-AE78-4F1BFFAC16D1}" presName="node" presStyleLbl="node1" presStyleIdx="0" presStyleCnt="4">
        <dgm:presLayoutVars>
          <dgm:bulletEnabled val="1"/>
        </dgm:presLayoutVars>
      </dgm:prSet>
      <dgm:spPr/>
    </dgm:pt>
    <dgm:pt modelId="{34A0ED92-C277-4047-8A7C-E2C570375376}" type="pres">
      <dgm:prSet presAssocID="{69B044DC-5C3E-4A88-81C5-0A53C48DA3D7}" presName="sibTrans" presStyleCnt="0"/>
      <dgm:spPr/>
    </dgm:pt>
    <dgm:pt modelId="{540FF4A0-642E-4C6C-9B6B-06241A692CAB}" type="pres">
      <dgm:prSet presAssocID="{B91DCCA8-80AE-4C30-85BF-74501D29B0C7}" presName="node" presStyleLbl="node1" presStyleIdx="1" presStyleCnt="4">
        <dgm:presLayoutVars>
          <dgm:bulletEnabled val="1"/>
        </dgm:presLayoutVars>
      </dgm:prSet>
      <dgm:spPr/>
    </dgm:pt>
    <dgm:pt modelId="{A7BFB923-FBCA-4831-91A0-FAF97D28C3FD}" type="pres">
      <dgm:prSet presAssocID="{50952F62-B056-4427-A95C-DB492B65F7F4}" presName="sibTrans" presStyleCnt="0"/>
      <dgm:spPr/>
    </dgm:pt>
    <dgm:pt modelId="{9F775A74-7789-4DB6-82F7-77898A156B96}" type="pres">
      <dgm:prSet presAssocID="{91BFE96C-E4E3-46F7-8DBD-CCD63C262CC7}" presName="node" presStyleLbl="node1" presStyleIdx="2" presStyleCnt="4">
        <dgm:presLayoutVars>
          <dgm:bulletEnabled val="1"/>
        </dgm:presLayoutVars>
      </dgm:prSet>
      <dgm:spPr/>
    </dgm:pt>
    <dgm:pt modelId="{EE2EE271-8723-4C80-89ED-2856AB499A98}" type="pres">
      <dgm:prSet presAssocID="{777E17C9-028C-41E3-BA0B-4DF1306EE370}" presName="sibTrans" presStyleCnt="0"/>
      <dgm:spPr/>
    </dgm:pt>
    <dgm:pt modelId="{8E01FF2E-13A2-4977-9FD2-70B0A902C9F3}" type="pres">
      <dgm:prSet presAssocID="{71493F82-79E9-4B25-AF35-23B17DB92385}" presName="node" presStyleLbl="node1" presStyleIdx="3" presStyleCnt="4">
        <dgm:presLayoutVars>
          <dgm:bulletEnabled val="1"/>
        </dgm:presLayoutVars>
      </dgm:prSet>
      <dgm:spPr/>
    </dgm:pt>
  </dgm:ptLst>
  <dgm:cxnLst>
    <dgm:cxn modelId="{0B066703-B4E2-4918-B4E4-1799254008D8}" type="presOf" srcId="{B10FB852-3860-4FA5-883B-6A9D2CB9593E}" destId="{D0A5733B-2B72-4279-869D-EEB28B098318}" srcOrd="0" destOrd="0" presId="urn:microsoft.com/office/officeart/2005/8/layout/default"/>
    <dgm:cxn modelId="{774C5823-5E5E-43B4-AE91-516EA8974F04}" srcId="{B10FB852-3860-4FA5-883B-6A9D2CB9593E}" destId="{71493F82-79E9-4B25-AF35-23B17DB92385}" srcOrd="3" destOrd="0" parTransId="{30052320-4BA1-4DD4-B6BA-75843867629C}" sibTransId="{9CF995F9-A08F-4A6E-BD53-B55B755C9221}"/>
    <dgm:cxn modelId="{0AEBB63C-AC9D-4B85-89C3-E7E93E129ADA}" type="presOf" srcId="{71493F82-79E9-4B25-AF35-23B17DB92385}" destId="{8E01FF2E-13A2-4977-9FD2-70B0A902C9F3}" srcOrd="0" destOrd="0" presId="urn:microsoft.com/office/officeart/2005/8/layout/default"/>
    <dgm:cxn modelId="{9A8ACE47-E902-4927-AE40-4C1D49A61DA4}" srcId="{B10FB852-3860-4FA5-883B-6A9D2CB9593E}" destId="{91BFE96C-E4E3-46F7-8DBD-CCD63C262CC7}" srcOrd="2" destOrd="0" parTransId="{1CDE1165-6930-4BAF-9475-AAD2484E5BF1}" sibTransId="{777E17C9-028C-41E3-BA0B-4DF1306EE370}"/>
    <dgm:cxn modelId="{2259BA76-CC57-40D4-906D-4815E173A25B}" type="presOf" srcId="{A73CD81C-1CAD-446D-AE78-4F1BFFAC16D1}" destId="{5E5036D9-074D-488B-A955-B75DAF28C2C3}" srcOrd="0" destOrd="0" presId="urn:microsoft.com/office/officeart/2005/8/layout/default"/>
    <dgm:cxn modelId="{DD959FC4-EDD3-4E1E-997D-8C03D688CC3C}" type="presOf" srcId="{91BFE96C-E4E3-46F7-8DBD-CCD63C262CC7}" destId="{9F775A74-7789-4DB6-82F7-77898A156B96}" srcOrd="0" destOrd="0" presId="urn:microsoft.com/office/officeart/2005/8/layout/default"/>
    <dgm:cxn modelId="{224285C8-88DC-43E4-8ABA-86025A7C6A3A}" srcId="{B10FB852-3860-4FA5-883B-6A9D2CB9593E}" destId="{A73CD81C-1CAD-446D-AE78-4F1BFFAC16D1}" srcOrd="0" destOrd="0" parTransId="{8E7CDE5D-9278-401A-9440-90D4D21E0603}" sibTransId="{69B044DC-5C3E-4A88-81C5-0A53C48DA3D7}"/>
    <dgm:cxn modelId="{780534CC-6A09-46A8-AAF3-1E141814F7C4}" type="presOf" srcId="{B91DCCA8-80AE-4C30-85BF-74501D29B0C7}" destId="{540FF4A0-642E-4C6C-9B6B-06241A692CAB}" srcOrd="0" destOrd="0" presId="urn:microsoft.com/office/officeart/2005/8/layout/default"/>
    <dgm:cxn modelId="{F34E29DB-8BBF-4190-996E-0B2F4FA4536F}" srcId="{B10FB852-3860-4FA5-883B-6A9D2CB9593E}" destId="{B91DCCA8-80AE-4C30-85BF-74501D29B0C7}" srcOrd="1" destOrd="0" parTransId="{4AA7B966-70F3-44C4-833C-0AF81F2135B2}" sibTransId="{50952F62-B056-4427-A95C-DB492B65F7F4}"/>
    <dgm:cxn modelId="{856DB28F-810F-41A4-9DD1-70BC3233DDBE}" type="presParOf" srcId="{D0A5733B-2B72-4279-869D-EEB28B098318}" destId="{5E5036D9-074D-488B-A955-B75DAF28C2C3}" srcOrd="0" destOrd="0" presId="urn:microsoft.com/office/officeart/2005/8/layout/default"/>
    <dgm:cxn modelId="{6636E857-4E78-47F7-8228-66FB5B0C3AF1}" type="presParOf" srcId="{D0A5733B-2B72-4279-869D-EEB28B098318}" destId="{34A0ED92-C277-4047-8A7C-E2C570375376}" srcOrd="1" destOrd="0" presId="urn:microsoft.com/office/officeart/2005/8/layout/default"/>
    <dgm:cxn modelId="{5C642E05-4E32-4306-B022-749ACD6B9C60}" type="presParOf" srcId="{D0A5733B-2B72-4279-869D-EEB28B098318}" destId="{540FF4A0-642E-4C6C-9B6B-06241A692CAB}" srcOrd="2" destOrd="0" presId="urn:microsoft.com/office/officeart/2005/8/layout/default"/>
    <dgm:cxn modelId="{7EE292A0-E024-41C7-95B1-92A668896BB0}" type="presParOf" srcId="{D0A5733B-2B72-4279-869D-EEB28B098318}" destId="{A7BFB923-FBCA-4831-91A0-FAF97D28C3FD}" srcOrd="3" destOrd="0" presId="urn:microsoft.com/office/officeart/2005/8/layout/default"/>
    <dgm:cxn modelId="{2AEB6222-45D1-4559-B421-0B232C8DF461}" type="presParOf" srcId="{D0A5733B-2B72-4279-869D-EEB28B098318}" destId="{9F775A74-7789-4DB6-82F7-77898A156B96}" srcOrd="4" destOrd="0" presId="urn:microsoft.com/office/officeart/2005/8/layout/default"/>
    <dgm:cxn modelId="{E4783488-3029-4C33-BB48-363D744F83E6}" type="presParOf" srcId="{D0A5733B-2B72-4279-869D-EEB28B098318}" destId="{EE2EE271-8723-4C80-89ED-2856AB499A98}" srcOrd="5" destOrd="0" presId="urn:microsoft.com/office/officeart/2005/8/layout/default"/>
    <dgm:cxn modelId="{CD951CE0-9D3B-4108-AF8A-ED711C752C0E}" type="presParOf" srcId="{D0A5733B-2B72-4279-869D-EEB28B098318}" destId="{8E01FF2E-13A2-4977-9FD2-70B0A902C9F3}" srcOrd="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6F979D-22F0-4756-933E-F3ACA33636A7}">
      <dsp:nvSpPr>
        <dsp:cNvPr id="0" name=""/>
        <dsp:cNvSpPr/>
      </dsp:nvSpPr>
      <dsp:spPr>
        <a:xfrm>
          <a:off x="134291" y="612"/>
          <a:ext cx="4332795" cy="2751325"/>
        </a:xfrm>
        <a:prstGeom prst="roundRect">
          <a:avLst>
            <a:gd name="adj" fmla="val 10000"/>
          </a:avLst>
        </a:prstGeom>
        <a:solidFill>
          <a:schemeClr val="dk2">
            <a:hueOff val="0"/>
            <a:satOff val="0"/>
            <a:lumOff val="0"/>
            <a:alphaOff val="0"/>
          </a:schemeClr>
        </a:solidFill>
        <a:ln w="1905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0E024C4-7605-4EB6-A30F-3A38A6D6FCA9}">
      <dsp:nvSpPr>
        <dsp:cNvPr id="0" name=""/>
        <dsp:cNvSpPr/>
      </dsp:nvSpPr>
      <dsp:spPr>
        <a:xfrm>
          <a:off x="615713" y="457963"/>
          <a:ext cx="4332795" cy="2751325"/>
        </a:xfrm>
        <a:prstGeom prst="roundRect">
          <a:avLst>
            <a:gd name="adj" fmla="val 10000"/>
          </a:avLst>
        </a:prstGeom>
        <a:solidFill>
          <a:schemeClr val="lt2">
            <a:alpha val="90000"/>
            <a:hueOff val="0"/>
            <a:satOff val="0"/>
            <a:lumOff val="0"/>
            <a:alphaOff val="0"/>
          </a:schemeClr>
        </a:solidFill>
        <a:ln w="1905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a:t>Cạnh tranh hoàn hảo: một hình thái TT trong đó có một số lượng lớn người mua và người bán một mặt hàng giống hệt nhau.</a:t>
          </a:r>
        </a:p>
      </dsp:txBody>
      <dsp:txXfrm>
        <a:off x="696297" y="538547"/>
        <a:ext cx="4171627" cy="2590157"/>
      </dsp:txXfrm>
    </dsp:sp>
    <dsp:sp modelId="{45CF924F-B1E2-49DB-B2B6-0E1B238EC937}">
      <dsp:nvSpPr>
        <dsp:cNvPr id="0" name=""/>
        <dsp:cNvSpPr/>
      </dsp:nvSpPr>
      <dsp:spPr>
        <a:xfrm>
          <a:off x="5429930" y="612"/>
          <a:ext cx="4332795" cy="2751325"/>
        </a:xfrm>
        <a:prstGeom prst="roundRect">
          <a:avLst>
            <a:gd name="adj" fmla="val 10000"/>
          </a:avLst>
        </a:prstGeom>
        <a:solidFill>
          <a:schemeClr val="dk2">
            <a:hueOff val="0"/>
            <a:satOff val="0"/>
            <a:lumOff val="0"/>
            <a:alphaOff val="0"/>
          </a:schemeClr>
        </a:solidFill>
        <a:ln w="1905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F34EDAE-12B7-41F9-8B96-5B77485D698A}">
      <dsp:nvSpPr>
        <dsp:cNvPr id="0" name=""/>
        <dsp:cNvSpPr/>
      </dsp:nvSpPr>
      <dsp:spPr>
        <a:xfrm>
          <a:off x="5911352" y="457963"/>
          <a:ext cx="4332795" cy="2751325"/>
        </a:xfrm>
        <a:prstGeom prst="roundRect">
          <a:avLst>
            <a:gd name="adj" fmla="val 10000"/>
          </a:avLst>
        </a:prstGeom>
        <a:solidFill>
          <a:schemeClr val="lt2">
            <a:alpha val="90000"/>
            <a:hueOff val="0"/>
            <a:satOff val="0"/>
            <a:lumOff val="0"/>
            <a:alphaOff val="0"/>
          </a:schemeClr>
        </a:solidFill>
        <a:ln w="1905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a:t>Quy mô của mỗi doanh nghiệp là rất nhỏ, vì vậy không một cá nhân nào có khả năng tác động đến giá cả sản phẩm trên thị trường.</a:t>
          </a:r>
        </a:p>
      </dsp:txBody>
      <dsp:txXfrm>
        <a:off x="5991936" y="538547"/>
        <a:ext cx="4171627" cy="259015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5036D9-074D-488B-A955-B75DAF28C2C3}">
      <dsp:nvSpPr>
        <dsp:cNvPr id="0" name=""/>
        <dsp:cNvSpPr/>
      </dsp:nvSpPr>
      <dsp:spPr>
        <a:xfrm>
          <a:off x="819983" y="2124"/>
          <a:ext cx="2868885" cy="1721331"/>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US" sz="2700" b="1" kern="1200"/>
            <a:t>Cân bằng dài hạn của doanh nghiệp CTHH</a:t>
          </a:r>
          <a:endParaRPr lang="en-US" sz="2700" kern="1200"/>
        </a:p>
      </dsp:txBody>
      <dsp:txXfrm>
        <a:off x="819983" y="2124"/>
        <a:ext cx="2868885" cy="1721331"/>
      </dsp:txXfrm>
    </dsp:sp>
    <dsp:sp modelId="{540FF4A0-642E-4C6C-9B6B-06241A692CAB}">
      <dsp:nvSpPr>
        <dsp:cNvPr id="0" name=""/>
        <dsp:cNvSpPr/>
      </dsp:nvSpPr>
      <dsp:spPr>
        <a:xfrm>
          <a:off x="3975757" y="2124"/>
          <a:ext cx="2868885" cy="1721331"/>
        </a:xfrm>
        <a:prstGeom prst="rect">
          <a:avLst/>
        </a:prstGeom>
        <a:solidFill>
          <a:schemeClr val="accent2">
            <a:hueOff val="2147871"/>
            <a:satOff val="-6164"/>
            <a:lumOff val="-987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US" sz="2700" kern="1200"/>
            <a:t>Trong dài hạn doanh nghiệp cần giải quyết 2 vấn đề:</a:t>
          </a:r>
        </a:p>
      </dsp:txBody>
      <dsp:txXfrm>
        <a:off x="3975757" y="2124"/>
        <a:ext cx="2868885" cy="1721331"/>
      </dsp:txXfrm>
    </dsp:sp>
    <dsp:sp modelId="{9F775A74-7789-4DB6-82F7-77898A156B96}">
      <dsp:nvSpPr>
        <dsp:cNvPr id="0" name=""/>
        <dsp:cNvSpPr/>
      </dsp:nvSpPr>
      <dsp:spPr>
        <a:xfrm>
          <a:off x="7131531" y="2124"/>
          <a:ext cx="2868885" cy="1721331"/>
        </a:xfrm>
        <a:prstGeom prst="rect">
          <a:avLst/>
        </a:prstGeom>
        <a:solidFill>
          <a:schemeClr val="accent2">
            <a:hueOff val="4295743"/>
            <a:satOff val="-12329"/>
            <a:lumOff val="-19739"/>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US" sz="2700" kern="1200"/>
            <a:t>Sản xuất bao nhiêu sản lượng?</a:t>
          </a:r>
        </a:p>
      </dsp:txBody>
      <dsp:txXfrm>
        <a:off x="7131531" y="2124"/>
        <a:ext cx="2868885" cy="1721331"/>
      </dsp:txXfrm>
    </dsp:sp>
    <dsp:sp modelId="{8E01FF2E-13A2-4977-9FD2-70B0A902C9F3}">
      <dsp:nvSpPr>
        <dsp:cNvPr id="0" name=""/>
        <dsp:cNvSpPr/>
      </dsp:nvSpPr>
      <dsp:spPr>
        <a:xfrm>
          <a:off x="3975757" y="2010343"/>
          <a:ext cx="2868885" cy="1721331"/>
        </a:xfrm>
        <a:prstGeom prst="rect">
          <a:avLst/>
        </a:prstGeom>
        <a:solidFill>
          <a:schemeClr val="accent2">
            <a:hueOff val="6443614"/>
            <a:satOff val="-18493"/>
            <a:lumOff val="-29609"/>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US" sz="2700" kern="1200"/>
            <a:t>Thiết lập quy mô sản xuất thích hợp</a:t>
          </a:r>
        </a:p>
      </dsp:txBody>
      <dsp:txXfrm>
        <a:off x="3975757" y="2010343"/>
        <a:ext cx="2868885" cy="1721331"/>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F40C5F7C-3F93-522E-4DB1-E016D699CBB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D913024-4032-4B4F-8680-09D5E08EDB6E}" type="datetimeFigureOut">
              <a:rPr lang="en-US" smtClean="0"/>
              <a:t>10/2/2024</a:t>
            </a:fld>
            <a:endParaRPr lang="en-US" dirty="0"/>
          </a:p>
        </p:txBody>
      </p:sp>
      <p:sp>
        <p:nvSpPr>
          <p:cNvPr id="4" name="Footer Placeholder 3">
            <a:extLst>
              <a:ext uri="{FF2B5EF4-FFF2-40B4-BE49-F238E27FC236}">
                <a16:creationId xmlns:a16="http://schemas.microsoft.com/office/drawing/2014/main" id="{82DB79D9-119F-07C7-DC8E-1956644EEE9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30B67CF1-7BD0-9ABA-036D-3A8479FC098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9E357A0-8177-46BC-BFCE-19D99E3453CC}" type="slidenum">
              <a:rPr lang="en-US" smtClean="0"/>
              <a:t>‹#›</a:t>
            </a:fld>
            <a:endParaRPr lang="en-US" dirty="0"/>
          </a:p>
        </p:txBody>
      </p:sp>
    </p:spTree>
    <p:extLst>
      <p:ext uri="{BB962C8B-B14F-4D97-AF65-F5344CB8AC3E}">
        <p14:creationId xmlns:p14="http://schemas.microsoft.com/office/powerpoint/2010/main" val="9564784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noProof="0"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AE225E-43E0-7047-8ADB-DD9EBB41B4D0}" type="datetimeFigureOut">
              <a:rPr lang="en-US" noProof="0" smtClean="0"/>
              <a:t>10/2/2024</a:t>
            </a:fld>
            <a:endParaRPr lang="en-US" noProof="0"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noProof="0"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noProof="0"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366290-4595-5745-A50F-D5EC13BAC604}" type="slidenum">
              <a:rPr lang="en-US" noProof="0" smtClean="0"/>
              <a:t>‹#›</a:t>
            </a:fld>
            <a:endParaRPr lang="en-US" noProof="0" dirty="0"/>
          </a:p>
        </p:txBody>
      </p:sp>
    </p:spTree>
    <p:extLst>
      <p:ext uri="{BB962C8B-B14F-4D97-AF65-F5344CB8AC3E}">
        <p14:creationId xmlns:p14="http://schemas.microsoft.com/office/powerpoint/2010/main" val="33536692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DF2165-AECD-AC0B-0A46-19E82DC257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10EBC2-FFC3-2482-86CA-A129EAAABB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8704D6B-CA75-C920-89B4-EA8B79E6D4D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6C1BFD7-3F26-AFD4-F030-DBE1AE11C1D7}"/>
              </a:ext>
            </a:extLst>
          </p:cNvPr>
          <p:cNvSpPr>
            <a:spLocks noGrp="1"/>
          </p:cNvSpPr>
          <p:nvPr>
            <p:ph type="sldNum" sz="quarter" idx="5"/>
          </p:nvPr>
        </p:nvSpPr>
        <p:spPr/>
        <p:txBody>
          <a:bodyPr/>
          <a:lstStyle/>
          <a:p>
            <a:fld id="{7C366290-4595-5745-A50F-D5EC13BAC604}" type="slidenum">
              <a:rPr lang="en-US" noProof="0" smtClean="0"/>
              <a:t>1</a:t>
            </a:fld>
            <a:endParaRPr lang="en-US" noProof="0" dirty="0"/>
          </a:p>
        </p:txBody>
      </p:sp>
    </p:spTree>
    <p:extLst>
      <p:ext uri="{BB962C8B-B14F-4D97-AF65-F5344CB8AC3E}">
        <p14:creationId xmlns:p14="http://schemas.microsoft.com/office/powerpoint/2010/main" val="750316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37</a:t>
            </a:fld>
            <a:endParaRPr lang="en-US" noProof="0" dirty="0"/>
          </a:p>
        </p:txBody>
      </p:sp>
    </p:spTree>
    <p:extLst>
      <p:ext uri="{BB962C8B-B14F-4D97-AF65-F5344CB8AC3E}">
        <p14:creationId xmlns:p14="http://schemas.microsoft.com/office/powerpoint/2010/main" val="34870555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38</a:t>
            </a:fld>
            <a:endParaRPr lang="en-US" noProof="0" dirty="0"/>
          </a:p>
        </p:txBody>
      </p:sp>
    </p:spTree>
    <p:extLst>
      <p:ext uri="{BB962C8B-B14F-4D97-AF65-F5344CB8AC3E}">
        <p14:creationId xmlns:p14="http://schemas.microsoft.com/office/powerpoint/2010/main" val="34336067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sz="1200" b="1" dirty="0"/>
              <a:t>Cách giải:</a:t>
            </a:r>
            <a:r>
              <a:rPr lang="vi-VN" sz="1200" dirty="0"/>
              <a:t> Doanh nghiệp tối đa hóa lợi nhuận khi MR=MCMR = MCMR=MC. Ta có:</a:t>
            </a:r>
            <a:br>
              <a:rPr lang="vi-VN" sz="1200" dirty="0"/>
            </a:br>
            <a:r>
              <a:rPr lang="vi-VN" sz="1200" dirty="0"/>
              <a:t>MR=20MR = 20MR=20 MC=5Q+10MC = 5Q + 10MC=5Q+10Do đó, giải phương trình 20=5Q+1020 = 5Q + 1020=5Q+10:</a:t>
            </a:r>
            <a:br>
              <a:rPr lang="vi-VN" sz="1200" dirty="0"/>
            </a:br>
            <a:r>
              <a:rPr lang="vi-VN" sz="1200" dirty="0"/>
              <a:t>5Q=10⇒Q=25Q = 10 \Rightarrow Q = 25Q=10⇒Q=2</a:t>
            </a:r>
            <a:r>
              <a:rPr lang="vi-VN" sz="1200" b="1" dirty="0"/>
              <a:t>Đáp án: a</a:t>
            </a:r>
            <a:br>
              <a:rPr lang="vi-VN" sz="1200" dirty="0"/>
            </a:br>
            <a:br>
              <a:rPr lang="en-US" sz="1200" kern="100" dirty="0">
                <a:effectLst/>
                <a:latin typeface="Aptos" panose="020B0004020202020204" pitchFamily="34" charset="0"/>
                <a:ea typeface="Aptos" panose="020B0004020202020204" pitchFamily="34" charset="0"/>
                <a:cs typeface="Times New Roman" panose="02020603050405020304" pitchFamily="18" charset="0"/>
              </a:rPr>
            </a:b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39</a:t>
            </a:fld>
            <a:endParaRPr lang="en-US" noProof="0" dirty="0"/>
          </a:p>
        </p:txBody>
      </p:sp>
    </p:spTree>
    <p:extLst>
      <p:ext uri="{BB962C8B-B14F-4D97-AF65-F5344CB8AC3E}">
        <p14:creationId xmlns:p14="http://schemas.microsoft.com/office/powerpoint/2010/main" val="17399065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40</a:t>
            </a:fld>
            <a:endParaRPr lang="en-US" noProof="0" dirty="0"/>
          </a:p>
        </p:txBody>
      </p:sp>
    </p:spTree>
    <p:extLst>
      <p:ext uri="{BB962C8B-B14F-4D97-AF65-F5344CB8AC3E}">
        <p14:creationId xmlns:p14="http://schemas.microsoft.com/office/powerpoint/2010/main" val="31917212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41</a:t>
            </a:fld>
            <a:endParaRPr lang="en-US" noProof="0" dirty="0"/>
          </a:p>
        </p:txBody>
      </p:sp>
    </p:spTree>
    <p:extLst>
      <p:ext uri="{BB962C8B-B14F-4D97-AF65-F5344CB8AC3E}">
        <p14:creationId xmlns:p14="http://schemas.microsoft.com/office/powerpoint/2010/main" val="27934504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sz="1200" b="1" dirty="0"/>
              <a:t>Cách giải:</a:t>
            </a:r>
            <a:r>
              <a:rPr lang="vi-VN" sz="1200" dirty="0"/>
              <a:t> Để tìm giá trị tối thiểu của ACACAC, ta cần đạo hàm và tìm giá trị của QQQ sao cho đạo hàm của ACACAC bằng 0:</a:t>
            </a:r>
            <a:br>
              <a:rPr lang="vi-VN" sz="1200" dirty="0"/>
            </a:br>
            <a:r>
              <a:rPr lang="vi-VN" sz="1200" dirty="0"/>
              <a:t>AC=100Q+10AC = \frac{100}{Q} + 10AC=Q100​+10 d(AC)dQ=−100Q2\frac{d(AC)}{dQ} = -\frac{100}{Q^2}dQd(AC)​=−Q2100​Cho d(AC)dQ=0\frac{d(AC)}{dQ} = 0dQd(AC)​=0, ta tìm được Q=10Q = 10Q=10. Khi đó:</a:t>
            </a:r>
            <a:br>
              <a:rPr lang="vi-VN" sz="1200" dirty="0"/>
            </a:br>
            <a:r>
              <a:rPr lang="vi-VN" sz="1200" dirty="0"/>
              <a:t>AC=10010+10=20AC = \frac{100}{10} + 10 = 20AC=10100​+10=20</a:t>
            </a:r>
            <a:r>
              <a:rPr lang="vi-VN" sz="1200" b="1" dirty="0"/>
              <a:t>Đáp án: c</a:t>
            </a:r>
            <a:br>
              <a:rPr lang="vi-VN" sz="1200" dirty="0"/>
            </a:br>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42</a:t>
            </a:fld>
            <a:endParaRPr lang="en-US" noProof="0" dirty="0"/>
          </a:p>
        </p:txBody>
      </p:sp>
    </p:spTree>
    <p:extLst>
      <p:ext uri="{BB962C8B-B14F-4D97-AF65-F5344CB8AC3E}">
        <p14:creationId xmlns:p14="http://schemas.microsoft.com/office/powerpoint/2010/main" val="28142532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43</a:t>
            </a:fld>
            <a:endParaRPr lang="en-US" noProof="0" dirty="0"/>
          </a:p>
        </p:txBody>
      </p:sp>
    </p:spTree>
    <p:extLst>
      <p:ext uri="{BB962C8B-B14F-4D97-AF65-F5344CB8AC3E}">
        <p14:creationId xmlns:p14="http://schemas.microsoft.com/office/powerpoint/2010/main" val="10122962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sz="1200" b="1" dirty="0"/>
              <a:t>Cách giải:</a:t>
            </a:r>
            <a:r>
              <a:rPr lang="vi-VN" sz="1200" dirty="0"/>
              <a:t> Điểm hòa vốn xảy ra khi tổng doanh thu (TR) bằng tổng chi phí (TC). Tổng doanh thu:</a:t>
            </a:r>
            <a:br>
              <a:rPr lang="vi-VN" sz="1200" dirty="0"/>
            </a:br>
            <a:r>
              <a:rPr lang="vi-VN" sz="1200" dirty="0"/>
              <a:t>TR=P×Q=30QTR = P \times Q = 30QTR=P×Q=30QTổng chi phí:</a:t>
            </a:r>
            <a:br>
              <a:rPr lang="vi-VN" sz="1200" dirty="0"/>
            </a:br>
            <a:r>
              <a:rPr lang="vi-VN" sz="1200" dirty="0"/>
              <a:t>TC=100+20QTC = 100 + 20QTC=100+20QTại điểm hòa vốn, TR=TCTR = TCTR=TC:</a:t>
            </a:r>
            <a:br>
              <a:rPr lang="vi-VN" sz="1200" dirty="0"/>
            </a:br>
            <a:r>
              <a:rPr lang="vi-VN" sz="1200" dirty="0"/>
              <a:t>30Q=100+20Q30Q = 100 + 20Q30Q=100+20Q 10Q=100⇒Q=1010Q = 100 \Rightarrow Q = 1010Q=100⇒Q=10</a:t>
            </a:r>
            <a:r>
              <a:rPr lang="vi-VN" sz="1200" b="1" dirty="0"/>
              <a:t>Đáp án: d</a:t>
            </a:r>
            <a:br>
              <a:rPr lang="vi-VN" sz="1200" dirty="0"/>
            </a:br>
            <a:br>
              <a:rPr lang="en-US" sz="1200" kern="100" dirty="0">
                <a:effectLst/>
                <a:latin typeface="Aptos" panose="020B0004020202020204" pitchFamily="34" charset="0"/>
                <a:ea typeface="Aptos" panose="020B0004020202020204" pitchFamily="34" charset="0"/>
                <a:cs typeface="Times New Roman" panose="02020603050405020304" pitchFamily="18" charset="0"/>
              </a:rPr>
            </a:b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44</a:t>
            </a:fld>
            <a:endParaRPr lang="en-US" noProof="0" dirty="0"/>
          </a:p>
        </p:txBody>
      </p:sp>
    </p:spTree>
    <p:extLst>
      <p:ext uri="{BB962C8B-B14F-4D97-AF65-F5344CB8AC3E}">
        <p14:creationId xmlns:p14="http://schemas.microsoft.com/office/powerpoint/2010/main" val="12886817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45</a:t>
            </a:fld>
            <a:endParaRPr lang="en-US" noProof="0" dirty="0"/>
          </a:p>
        </p:txBody>
      </p:sp>
    </p:spTree>
    <p:extLst>
      <p:ext uri="{BB962C8B-B14F-4D97-AF65-F5344CB8AC3E}">
        <p14:creationId xmlns:p14="http://schemas.microsoft.com/office/powerpoint/2010/main" val="33573268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46</a:t>
            </a:fld>
            <a:endParaRPr lang="en-US" noProof="0" dirty="0"/>
          </a:p>
        </p:txBody>
      </p:sp>
    </p:spTree>
    <p:extLst>
      <p:ext uri="{BB962C8B-B14F-4D97-AF65-F5344CB8AC3E}">
        <p14:creationId xmlns:p14="http://schemas.microsoft.com/office/powerpoint/2010/main" val="30078948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29</a:t>
            </a:fld>
            <a:endParaRPr lang="en-US" noProof="0" dirty="0"/>
          </a:p>
        </p:txBody>
      </p:sp>
    </p:spTree>
    <p:extLst>
      <p:ext uri="{BB962C8B-B14F-4D97-AF65-F5344CB8AC3E}">
        <p14:creationId xmlns:p14="http://schemas.microsoft.com/office/powerpoint/2010/main" val="36913584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47</a:t>
            </a:fld>
            <a:endParaRPr lang="en-US" noProof="0" dirty="0"/>
          </a:p>
        </p:txBody>
      </p:sp>
    </p:spTree>
    <p:extLst>
      <p:ext uri="{BB962C8B-B14F-4D97-AF65-F5344CB8AC3E}">
        <p14:creationId xmlns:p14="http://schemas.microsoft.com/office/powerpoint/2010/main" val="16523662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48</a:t>
            </a:fld>
            <a:endParaRPr lang="en-US" noProof="0" dirty="0"/>
          </a:p>
        </p:txBody>
      </p:sp>
    </p:spTree>
    <p:extLst>
      <p:ext uri="{BB962C8B-B14F-4D97-AF65-F5344CB8AC3E}">
        <p14:creationId xmlns:p14="http://schemas.microsoft.com/office/powerpoint/2010/main" val="28562636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49</a:t>
            </a:fld>
            <a:endParaRPr lang="en-US" noProof="0" dirty="0"/>
          </a:p>
        </p:txBody>
      </p:sp>
    </p:spTree>
    <p:extLst>
      <p:ext uri="{BB962C8B-B14F-4D97-AF65-F5344CB8AC3E}">
        <p14:creationId xmlns:p14="http://schemas.microsoft.com/office/powerpoint/2010/main" val="34613573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30</a:t>
            </a:fld>
            <a:endParaRPr lang="en-US" noProof="0" dirty="0"/>
          </a:p>
        </p:txBody>
      </p:sp>
    </p:spTree>
    <p:extLst>
      <p:ext uri="{BB962C8B-B14F-4D97-AF65-F5344CB8AC3E}">
        <p14:creationId xmlns:p14="http://schemas.microsoft.com/office/powerpoint/2010/main" val="30130887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31</a:t>
            </a:fld>
            <a:endParaRPr lang="en-US" noProof="0" dirty="0"/>
          </a:p>
        </p:txBody>
      </p:sp>
    </p:spTree>
    <p:extLst>
      <p:ext uri="{BB962C8B-B14F-4D97-AF65-F5344CB8AC3E}">
        <p14:creationId xmlns:p14="http://schemas.microsoft.com/office/powerpoint/2010/main" val="33151272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32</a:t>
            </a:fld>
            <a:endParaRPr lang="en-US" noProof="0" dirty="0"/>
          </a:p>
        </p:txBody>
      </p:sp>
    </p:spTree>
    <p:extLst>
      <p:ext uri="{BB962C8B-B14F-4D97-AF65-F5344CB8AC3E}">
        <p14:creationId xmlns:p14="http://schemas.microsoft.com/office/powerpoint/2010/main" val="18566442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33</a:t>
            </a:fld>
            <a:endParaRPr lang="en-US" noProof="0" dirty="0"/>
          </a:p>
        </p:txBody>
      </p:sp>
    </p:spTree>
    <p:extLst>
      <p:ext uri="{BB962C8B-B14F-4D97-AF65-F5344CB8AC3E}">
        <p14:creationId xmlns:p14="http://schemas.microsoft.com/office/powerpoint/2010/main" val="28222839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34</a:t>
            </a:fld>
            <a:endParaRPr lang="en-US" noProof="0" dirty="0"/>
          </a:p>
        </p:txBody>
      </p:sp>
    </p:spTree>
    <p:extLst>
      <p:ext uri="{BB962C8B-B14F-4D97-AF65-F5344CB8AC3E}">
        <p14:creationId xmlns:p14="http://schemas.microsoft.com/office/powerpoint/2010/main" val="4018841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35</a:t>
            </a:fld>
            <a:endParaRPr lang="en-US" noProof="0" dirty="0"/>
          </a:p>
        </p:txBody>
      </p:sp>
    </p:spTree>
    <p:extLst>
      <p:ext uri="{BB962C8B-B14F-4D97-AF65-F5344CB8AC3E}">
        <p14:creationId xmlns:p14="http://schemas.microsoft.com/office/powerpoint/2010/main" val="40216268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36</a:t>
            </a:fld>
            <a:endParaRPr lang="en-US" noProof="0" dirty="0"/>
          </a:p>
        </p:txBody>
      </p:sp>
    </p:spTree>
    <p:extLst>
      <p:ext uri="{BB962C8B-B14F-4D97-AF65-F5344CB8AC3E}">
        <p14:creationId xmlns:p14="http://schemas.microsoft.com/office/powerpoint/2010/main" val="28886236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3C8261-F790-FBFE-BEC5-D4C447AD147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244E507-942B-55DE-A0A1-6E349432776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6CA2B35-81C9-A6E6-A541-FE6EE905677B}"/>
              </a:ext>
            </a:extLst>
          </p:cNvPr>
          <p:cNvSpPr>
            <a:spLocks noGrp="1"/>
          </p:cNvSpPr>
          <p:nvPr>
            <p:ph type="dt" sz="half" idx="10"/>
          </p:nvPr>
        </p:nvSpPr>
        <p:spPr/>
        <p:txBody>
          <a:bodyPr/>
          <a:lstStyle/>
          <a:p>
            <a:pPr>
              <a:defRPr/>
            </a:pPr>
            <a:endParaRPr lang="en-US"/>
          </a:p>
        </p:txBody>
      </p:sp>
      <p:sp>
        <p:nvSpPr>
          <p:cNvPr id="5" name="Footer Placeholder 4">
            <a:extLst>
              <a:ext uri="{FF2B5EF4-FFF2-40B4-BE49-F238E27FC236}">
                <a16:creationId xmlns:a16="http://schemas.microsoft.com/office/drawing/2014/main" id="{5F692EA8-DA92-E9EE-D952-726EBF41B2F9}"/>
              </a:ext>
            </a:extLst>
          </p:cNvPr>
          <p:cNvSpPr>
            <a:spLocks noGrp="1"/>
          </p:cNvSpPr>
          <p:nvPr>
            <p:ph type="ftr" sz="quarter" idx="11"/>
          </p:nvPr>
        </p:nvSpPr>
        <p:spPr/>
        <p:txBody>
          <a:bodyPr/>
          <a:lstStyle/>
          <a:p>
            <a:pPr>
              <a:defRPr/>
            </a:pPr>
            <a:endParaRPr lang="en-US"/>
          </a:p>
        </p:txBody>
      </p:sp>
      <p:sp>
        <p:nvSpPr>
          <p:cNvPr id="6" name="Slide Number Placeholder 5">
            <a:extLst>
              <a:ext uri="{FF2B5EF4-FFF2-40B4-BE49-F238E27FC236}">
                <a16:creationId xmlns:a16="http://schemas.microsoft.com/office/drawing/2014/main" id="{B76AC9B5-CCFA-528B-9446-7701CF554898}"/>
              </a:ext>
            </a:extLst>
          </p:cNvPr>
          <p:cNvSpPr>
            <a:spLocks noGrp="1"/>
          </p:cNvSpPr>
          <p:nvPr>
            <p:ph type="sldNum" sz="quarter" idx="12"/>
          </p:nvPr>
        </p:nvSpPr>
        <p:spPr/>
        <p:txBody>
          <a:bodyPr/>
          <a:lstStyle/>
          <a:p>
            <a:fld id="{234E2F44-DC23-4017-8A65-1ECA5B6E4023}" type="slidenum">
              <a:rPr lang="en-US" altLang="en-US" smtClean="0"/>
              <a:pPr/>
              <a:t>‹#›</a:t>
            </a:fld>
            <a:endParaRPr lang="en-US" altLang="en-US"/>
          </a:p>
        </p:txBody>
      </p:sp>
    </p:spTree>
    <p:extLst>
      <p:ext uri="{BB962C8B-B14F-4D97-AF65-F5344CB8AC3E}">
        <p14:creationId xmlns:p14="http://schemas.microsoft.com/office/powerpoint/2010/main" val="11825213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C89AD8-C350-A033-3C48-4E8D6867C1D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C7215EB-531D-9EBC-1206-50FE4C9A52A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B045BE2-44FB-85FB-4119-B3C3145D05B5}"/>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DFDA48AA-56BE-1554-A37B-EC53EFFD051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ECB73BC-C9C1-1509-0673-A78915235568}"/>
              </a:ext>
            </a:extLst>
          </p:cNvPr>
          <p:cNvSpPr>
            <a:spLocks noGrp="1"/>
          </p:cNvSpPr>
          <p:nvPr>
            <p:ph type="sldNum" sz="quarter" idx="12"/>
          </p:nvPr>
        </p:nvSpPr>
        <p:spPr/>
        <p:txBody>
          <a:bodyPr/>
          <a:lstStyle/>
          <a:p>
            <a:fld id="{58FB4751-880F-D840-AAA9-3A15815CC996}" type="slidenum">
              <a:rPr lang="en-US" smtClean="0"/>
              <a:pPr/>
              <a:t>‹#›</a:t>
            </a:fld>
            <a:endParaRPr lang="en-US" dirty="0"/>
          </a:p>
        </p:txBody>
      </p:sp>
    </p:spTree>
    <p:extLst>
      <p:ext uri="{BB962C8B-B14F-4D97-AF65-F5344CB8AC3E}">
        <p14:creationId xmlns:p14="http://schemas.microsoft.com/office/powerpoint/2010/main" val="1710283056"/>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73C8DBA-A884-FD05-9C14-881D010AFDF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E3492E0-B618-9D10-D502-A7C2CBBAB64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00201C5-D28F-2B6E-5E8F-1A9D1ED1CC65}"/>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E834C5C9-CF7E-7C82-DF44-DF0048A5F82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0306179-46A7-06F8-CF0B-D34891DA645B}"/>
              </a:ext>
            </a:extLst>
          </p:cNvPr>
          <p:cNvSpPr>
            <a:spLocks noGrp="1"/>
          </p:cNvSpPr>
          <p:nvPr>
            <p:ph type="sldNum" sz="quarter" idx="12"/>
          </p:nvPr>
        </p:nvSpPr>
        <p:spPr/>
        <p:txBody>
          <a:bodyPr/>
          <a:lstStyle/>
          <a:p>
            <a:fld id="{58FB4751-880F-D840-AAA9-3A15815CC996}" type="slidenum">
              <a:rPr lang="en-US" smtClean="0"/>
              <a:pPr/>
              <a:t>‹#›</a:t>
            </a:fld>
            <a:endParaRPr lang="en-US" dirty="0"/>
          </a:p>
        </p:txBody>
      </p:sp>
    </p:spTree>
    <p:extLst>
      <p:ext uri="{BB962C8B-B14F-4D97-AF65-F5344CB8AC3E}">
        <p14:creationId xmlns:p14="http://schemas.microsoft.com/office/powerpoint/2010/main" val="846317378"/>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Title Slide 2">
    <p:bg>
      <p:bgPr>
        <a:solidFill>
          <a:schemeClr val="bg2"/>
        </a:solidFill>
        <a:effectLst/>
      </p:bgPr>
    </p:bg>
    <p:spTree>
      <p:nvGrpSpPr>
        <p:cNvPr id="1" name=""/>
        <p:cNvGrpSpPr/>
        <p:nvPr/>
      </p:nvGrpSpPr>
      <p:grpSpPr>
        <a:xfrm>
          <a:off x="0" y="0"/>
          <a:ext cx="0" cy="0"/>
          <a:chOff x="0" y="0"/>
          <a:chExt cx="0" cy="0"/>
        </a:xfrm>
      </p:grpSpPr>
      <p:sp>
        <p:nvSpPr>
          <p:cNvPr id="29" name="Freeform: Shape 28">
            <a:extLst>
              <a:ext uri="{FF2B5EF4-FFF2-40B4-BE49-F238E27FC236}">
                <a16:creationId xmlns:a16="http://schemas.microsoft.com/office/drawing/2014/main" id="{4D792B1F-855B-FC83-1023-94C0976E9848}"/>
              </a:ext>
              <a:ext uri="{C183D7F6-B498-43B3-948B-1728B52AA6E4}">
                <adec:decorative xmlns:adec="http://schemas.microsoft.com/office/drawing/2017/decorative" val="1"/>
              </a:ext>
            </a:extLst>
          </p:cNvPr>
          <p:cNvSpPr/>
          <p:nvPr userDrawn="1"/>
        </p:nvSpPr>
        <p:spPr>
          <a:xfrm>
            <a:off x="7443266" y="1841812"/>
            <a:ext cx="4748735" cy="5016187"/>
          </a:xfrm>
          <a:custGeom>
            <a:avLst/>
            <a:gdLst>
              <a:gd name="connsiteX0" fmla="*/ 4348134 w 4748735"/>
              <a:gd name="connsiteY0" fmla="*/ 6 h 5016187"/>
              <a:gd name="connsiteX1" fmla="*/ 4379876 w 4748735"/>
              <a:gd name="connsiteY1" fmla="*/ 485 h 5016187"/>
              <a:gd name="connsiteX2" fmla="*/ 4586242 w 4748735"/>
              <a:gd name="connsiteY2" fmla="*/ 19862 h 5016187"/>
              <a:gd name="connsiteX3" fmla="*/ 4748735 w 4748735"/>
              <a:gd name="connsiteY3" fmla="*/ 55250 h 5016187"/>
              <a:gd name="connsiteX4" fmla="*/ 4748735 w 4748735"/>
              <a:gd name="connsiteY4" fmla="*/ 5016187 h 5016187"/>
              <a:gd name="connsiteX5" fmla="*/ 0 w 4748735"/>
              <a:gd name="connsiteY5" fmla="*/ 5016187 h 5016187"/>
              <a:gd name="connsiteX6" fmla="*/ 11442 w 4748735"/>
              <a:gd name="connsiteY6" fmla="*/ 4915227 h 5016187"/>
              <a:gd name="connsiteX7" fmla="*/ 611678 w 4748735"/>
              <a:gd name="connsiteY7" fmla="*/ 3995309 h 5016187"/>
              <a:gd name="connsiteX8" fmla="*/ 1008000 w 4748735"/>
              <a:gd name="connsiteY8" fmla="*/ 3809158 h 5016187"/>
              <a:gd name="connsiteX9" fmla="*/ 1805189 w 4748735"/>
              <a:gd name="connsiteY9" fmla="*/ 3290046 h 5016187"/>
              <a:gd name="connsiteX10" fmla="*/ 2251863 w 4748735"/>
              <a:gd name="connsiteY10" fmla="*/ 2567459 h 5016187"/>
              <a:gd name="connsiteX11" fmla="*/ 2482829 w 4748735"/>
              <a:gd name="connsiteY11" fmla="*/ 1882499 h 5016187"/>
              <a:gd name="connsiteX12" fmla="*/ 3831730 w 4748735"/>
              <a:gd name="connsiteY12" fmla="*/ 80392 h 5016187"/>
              <a:gd name="connsiteX13" fmla="*/ 4348134 w 4748735"/>
              <a:gd name="connsiteY13" fmla="*/ 6 h 5016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48735" h="5016187">
                <a:moveTo>
                  <a:pt x="4348134" y="6"/>
                </a:moveTo>
                <a:cubicBezTo>
                  <a:pt x="4361273" y="42"/>
                  <a:pt x="4371969" y="256"/>
                  <a:pt x="4379876" y="485"/>
                </a:cubicBezTo>
                <a:cubicBezTo>
                  <a:pt x="4449755" y="2533"/>
                  <a:pt x="4518503" y="9177"/>
                  <a:pt x="4586242" y="19862"/>
                </a:cubicBezTo>
                <a:lnTo>
                  <a:pt x="4748735" y="55250"/>
                </a:lnTo>
                <a:lnTo>
                  <a:pt x="4748735" y="5016187"/>
                </a:lnTo>
                <a:lnTo>
                  <a:pt x="0" y="5016187"/>
                </a:lnTo>
                <a:lnTo>
                  <a:pt x="11442" y="4915227"/>
                </a:lnTo>
                <a:cubicBezTo>
                  <a:pt x="77982" y="4517939"/>
                  <a:pt x="283732" y="4213774"/>
                  <a:pt x="611678" y="3995309"/>
                </a:cubicBezTo>
                <a:cubicBezTo>
                  <a:pt x="736981" y="3911859"/>
                  <a:pt x="873130" y="3863258"/>
                  <a:pt x="1008000" y="3809158"/>
                </a:cubicBezTo>
                <a:cubicBezTo>
                  <a:pt x="1299563" y="3692309"/>
                  <a:pt x="1572137" y="3533688"/>
                  <a:pt x="1805189" y="3290046"/>
                </a:cubicBezTo>
                <a:cubicBezTo>
                  <a:pt x="2001471" y="3085000"/>
                  <a:pt x="2142666" y="2838447"/>
                  <a:pt x="2251863" y="2567459"/>
                </a:cubicBezTo>
                <a:cubicBezTo>
                  <a:pt x="2373799" y="2264838"/>
                  <a:pt x="2424949" y="2076601"/>
                  <a:pt x="2482829" y="1882499"/>
                </a:cubicBezTo>
                <a:cubicBezTo>
                  <a:pt x="2547129" y="1666773"/>
                  <a:pt x="2928871" y="386929"/>
                  <a:pt x="3831730" y="80392"/>
                </a:cubicBezTo>
                <a:cubicBezTo>
                  <a:pt x="4044488" y="8167"/>
                  <a:pt x="4256161" y="-249"/>
                  <a:pt x="4348134" y="6"/>
                </a:cubicBezTo>
                <a:close/>
              </a:path>
            </a:pathLst>
          </a:custGeom>
          <a:solidFill>
            <a:schemeClr val="accent2">
              <a:alpha val="60000"/>
            </a:schemeClr>
          </a:solidFill>
          <a:ln w="2777" cap="flat">
            <a:noFill/>
            <a:prstDash val="solid"/>
            <a:miter/>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 name="Freeform: Shape 6">
            <a:extLst>
              <a:ext uri="{FF2B5EF4-FFF2-40B4-BE49-F238E27FC236}">
                <a16:creationId xmlns:a16="http://schemas.microsoft.com/office/drawing/2014/main" id="{EF359D7C-AC03-77FE-CA1D-B96B46B08D16}"/>
              </a:ext>
              <a:ext uri="{C183D7F6-B498-43B3-948B-1728B52AA6E4}">
                <adec:decorative xmlns:adec="http://schemas.microsoft.com/office/drawing/2017/decorative" val="1"/>
              </a:ext>
            </a:extLst>
          </p:cNvPr>
          <p:cNvSpPr/>
          <p:nvPr userDrawn="1"/>
        </p:nvSpPr>
        <p:spPr>
          <a:xfrm rot="5400000">
            <a:off x="6993339" y="2334664"/>
            <a:ext cx="2225673" cy="7007393"/>
          </a:xfrm>
          <a:custGeom>
            <a:avLst/>
            <a:gdLst>
              <a:gd name="connsiteX0" fmla="*/ 1603804 w 1693993"/>
              <a:gd name="connsiteY0" fmla="*/ 54 h 5462555"/>
              <a:gd name="connsiteX1" fmla="*/ 1693819 w 1693993"/>
              <a:gd name="connsiteY1" fmla="*/ 10532 h 5462555"/>
              <a:gd name="connsiteX2" fmla="*/ 1678579 w 1693993"/>
              <a:gd name="connsiteY2" fmla="*/ 5418828 h 5462555"/>
              <a:gd name="connsiteX3" fmla="*/ 1176667 w 1693993"/>
              <a:gd name="connsiteY3" fmla="*/ 5429928 h 5462555"/>
              <a:gd name="connsiteX4" fmla="*/ 512297 w 1693993"/>
              <a:gd name="connsiteY4" fmla="*/ 5030409 h 5462555"/>
              <a:gd name="connsiteX5" fmla="*/ 314208 w 1693993"/>
              <a:gd name="connsiteY5" fmla="*/ 4179509 h 5462555"/>
              <a:gd name="connsiteX6" fmla="*/ 429138 w 1693993"/>
              <a:gd name="connsiteY6" fmla="*/ 3898280 h 5462555"/>
              <a:gd name="connsiteX7" fmla="*/ 592360 w 1693993"/>
              <a:gd name="connsiteY7" fmla="*/ 3258731 h 5462555"/>
              <a:gd name="connsiteX8" fmla="*/ 481029 w 1693993"/>
              <a:gd name="connsiteY8" fmla="*/ 2679952 h 5462555"/>
              <a:gd name="connsiteX9" fmla="*/ 277230 w 1693993"/>
              <a:gd name="connsiteY9" fmla="*/ 2221719 h 5462555"/>
              <a:gd name="connsiteX10" fmla="*/ 119523 w 1693993"/>
              <a:gd name="connsiteY10" fmla="*/ 667910 h 5462555"/>
              <a:gd name="connsiteX11" fmla="*/ 361880 w 1693993"/>
              <a:gd name="connsiteY11" fmla="*/ 369606 h 5462555"/>
              <a:gd name="connsiteX12" fmla="*/ 864738 w 1693993"/>
              <a:gd name="connsiteY12" fmla="*/ 104615 h 5462555"/>
              <a:gd name="connsiteX13" fmla="*/ 1513718 w 1693993"/>
              <a:gd name="connsiteY13" fmla="*/ 4215 h 5462555"/>
              <a:gd name="connsiteX14" fmla="*/ 1603804 w 1693993"/>
              <a:gd name="connsiteY14" fmla="*/ 54 h 5462555"/>
              <a:gd name="connsiteX0" fmla="*/ 1693819 w 1785259"/>
              <a:gd name="connsiteY0" fmla="*/ 10532 h 5462555"/>
              <a:gd name="connsiteX1" fmla="*/ 1678579 w 1785259"/>
              <a:gd name="connsiteY1" fmla="*/ 5418828 h 5462555"/>
              <a:gd name="connsiteX2" fmla="*/ 1176667 w 1785259"/>
              <a:gd name="connsiteY2" fmla="*/ 5429928 h 5462555"/>
              <a:gd name="connsiteX3" fmla="*/ 512297 w 1785259"/>
              <a:gd name="connsiteY3" fmla="*/ 5030409 h 5462555"/>
              <a:gd name="connsiteX4" fmla="*/ 314208 w 1785259"/>
              <a:gd name="connsiteY4" fmla="*/ 4179509 h 5462555"/>
              <a:gd name="connsiteX5" fmla="*/ 429138 w 1785259"/>
              <a:gd name="connsiteY5" fmla="*/ 3898280 h 5462555"/>
              <a:gd name="connsiteX6" fmla="*/ 592360 w 1785259"/>
              <a:gd name="connsiteY6" fmla="*/ 3258731 h 5462555"/>
              <a:gd name="connsiteX7" fmla="*/ 481029 w 1785259"/>
              <a:gd name="connsiteY7" fmla="*/ 2679952 h 5462555"/>
              <a:gd name="connsiteX8" fmla="*/ 277230 w 1785259"/>
              <a:gd name="connsiteY8" fmla="*/ 2221719 h 5462555"/>
              <a:gd name="connsiteX9" fmla="*/ 119523 w 1785259"/>
              <a:gd name="connsiteY9" fmla="*/ 667910 h 5462555"/>
              <a:gd name="connsiteX10" fmla="*/ 361880 w 1785259"/>
              <a:gd name="connsiteY10" fmla="*/ 369606 h 5462555"/>
              <a:gd name="connsiteX11" fmla="*/ 864738 w 1785259"/>
              <a:gd name="connsiteY11" fmla="*/ 104615 h 5462555"/>
              <a:gd name="connsiteX12" fmla="*/ 1513718 w 1785259"/>
              <a:gd name="connsiteY12" fmla="*/ 4215 h 5462555"/>
              <a:gd name="connsiteX13" fmla="*/ 1603804 w 1785259"/>
              <a:gd name="connsiteY13" fmla="*/ 54 h 5462555"/>
              <a:gd name="connsiteX14" fmla="*/ 1785259 w 1785259"/>
              <a:gd name="connsiteY14" fmla="*/ 101972 h 5462555"/>
              <a:gd name="connsiteX0" fmla="*/ 1678579 w 1785259"/>
              <a:gd name="connsiteY0" fmla="*/ 5418828 h 5462555"/>
              <a:gd name="connsiteX1" fmla="*/ 1176667 w 1785259"/>
              <a:gd name="connsiteY1" fmla="*/ 5429928 h 5462555"/>
              <a:gd name="connsiteX2" fmla="*/ 512297 w 1785259"/>
              <a:gd name="connsiteY2" fmla="*/ 5030409 h 5462555"/>
              <a:gd name="connsiteX3" fmla="*/ 314208 w 1785259"/>
              <a:gd name="connsiteY3" fmla="*/ 4179509 h 5462555"/>
              <a:gd name="connsiteX4" fmla="*/ 429138 w 1785259"/>
              <a:gd name="connsiteY4" fmla="*/ 3898280 h 5462555"/>
              <a:gd name="connsiteX5" fmla="*/ 592360 w 1785259"/>
              <a:gd name="connsiteY5" fmla="*/ 3258731 h 5462555"/>
              <a:gd name="connsiteX6" fmla="*/ 481029 w 1785259"/>
              <a:gd name="connsiteY6" fmla="*/ 2679952 h 5462555"/>
              <a:gd name="connsiteX7" fmla="*/ 277230 w 1785259"/>
              <a:gd name="connsiteY7" fmla="*/ 2221719 h 5462555"/>
              <a:gd name="connsiteX8" fmla="*/ 119523 w 1785259"/>
              <a:gd name="connsiteY8" fmla="*/ 667910 h 5462555"/>
              <a:gd name="connsiteX9" fmla="*/ 361880 w 1785259"/>
              <a:gd name="connsiteY9" fmla="*/ 369606 h 5462555"/>
              <a:gd name="connsiteX10" fmla="*/ 864738 w 1785259"/>
              <a:gd name="connsiteY10" fmla="*/ 104615 h 5462555"/>
              <a:gd name="connsiteX11" fmla="*/ 1513718 w 1785259"/>
              <a:gd name="connsiteY11" fmla="*/ 4215 h 5462555"/>
              <a:gd name="connsiteX12" fmla="*/ 1603804 w 1785259"/>
              <a:gd name="connsiteY12" fmla="*/ 54 h 5462555"/>
              <a:gd name="connsiteX13" fmla="*/ 1785259 w 1785259"/>
              <a:gd name="connsiteY13" fmla="*/ 101972 h 5462555"/>
              <a:gd name="connsiteX0" fmla="*/ 1678579 w 1785259"/>
              <a:gd name="connsiteY0" fmla="*/ 5416834 h 5460561"/>
              <a:gd name="connsiteX1" fmla="*/ 1176667 w 1785259"/>
              <a:gd name="connsiteY1" fmla="*/ 5427934 h 5460561"/>
              <a:gd name="connsiteX2" fmla="*/ 512297 w 1785259"/>
              <a:gd name="connsiteY2" fmla="*/ 5028415 h 5460561"/>
              <a:gd name="connsiteX3" fmla="*/ 314208 w 1785259"/>
              <a:gd name="connsiteY3" fmla="*/ 4177515 h 5460561"/>
              <a:gd name="connsiteX4" fmla="*/ 429138 w 1785259"/>
              <a:gd name="connsiteY4" fmla="*/ 3896286 h 5460561"/>
              <a:gd name="connsiteX5" fmla="*/ 592360 w 1785259"/>
              <a:gd name="connsiteY5" fmla="*/ 3256737 h 5460561"/>
              <a:gd name="connsiteX6" fmla="*/ 481029 w 1785259"/>
              <a:gd name="connsiteY6" fmla="*/ 2677958 h 5460561"/>
              <a:gd name="connsiteX7" fmla="*/ 277230 w 1785259"/>
              <a:gd name="connsiteY7" fmla="*/ 2219725 h 5460561"/>
              <a:gd name="connsiteX8" fmla="*/ 119523 w 1785259"/>
              <a:gd name="connsiteY8" fmla="*/ 665916 h 5460561"/>
              <a:gd name="connsiteX9" fmla="*/ 361880 w 1785259"/>
              <a:gd name="connsiteY9" fmla="*/ 367612 h 5460561"/>
              <a:gd name="connsiteX10" fmla="*/ 864738 w 1785259"/>
              <a:gd name="connsiteY10" fmla="*/ 102621 h 5460561"/>
              <a:gd name="connsiteX11" fmla="*/ 1513718 w 1785259"/>
              <a:gd name="connsiteY11" fmla="*/ 2221 h 5460561"/>
              <a:gd name="connsiteX12" fmla="*/ 1654604 w 1785259"/>
              <a:gd name="connsiteY12" fmla="*/ 600 h 5460561"/>
              <a:gd name="connsiteX13" fmla="*/ 1785259 w 1785259"/>
              <a:gd name="connsiteY13" fmla="*/ 99978 h 5460561"/>
              <a:gd name="connsiteX0" fmla="*/ 1678579 w 1678579"/>
              <a:gd name="connsiteY0" fmla="*/ 5416834 h 5460561"/>
              <a:gd name="connsiteX1" fmla="*/ 1176667 w 1678579"/>
              <a:gd name="connsiteY1" fmla="*/ 5427934 h 5460561"/>
              <a:gd name="connsiteX2" fmla="*/ 512297 w 1678579"/>
              <a:gd name="connsiteY2" fmla="*/ 5028415 h 5460561"/>
              <a:gd name="connsiteX3" fmla="*/ 314208 w 1678579"/>
              <a:gd name="connsiteY3" fmla="*/ 4177515 h 5460561"/>
              <a:gd name="connsiteX4" fmla="*/ 429138 w 1678579"/>
              <a:gd name="connsiteY4" fmla="*/ 3896286 h 5460561"/>
              <a:gd name="connsiteX5" fmla="*/ 592360 w 1678579"/>
              <a:gd name="connsiteY5" fmla="*/ 3256737 h 5460561"/>
              <a:gd name="connsiteX6" fmla="*/ 481029 w 1678579"/>
              <a:gd name="connsiteY6" fmla="*/ 2677958 h 5460561"/>
              <a:gd name="connsiteX7" fmla="*/ 277230 w 1678579"/>
              <a:gd name="connsiteY7" fmla="*/ 2219725 h 5460561"/>
              <a:gd name="connsiteX8" fmla="*/ 119523 w 1678579"/>
              <a:gd name="connsiteY8" fmla="*/ 665916 h 5460561"/>
              <a:gd name="connsiteX9" fmla="*/ 361880 w 1678579"/>
              <a:gd name="connsiteY9" fmla="*/ 367612 h 5460561"/>
              <a:gd name="connsiteX10" fmla="*/ 864738 w 1678579"/>
              <a:gd name="connsiteY10" fmla="*/ 102621 h 5460561"/>
              <a:gd name="connsiteX11" fmla="*/ 1513718 w 1678579"/>
              <a:gd name="connsiteY11" fmla="*/ 2221 h 5460561"/>
              <a:gd name="connsiteX12" fmla="*/ 1654604 w 1678579"/>
              <a:gd name="connsiteY12" fmla="*/ 600 h 5460561"/>
              <a:gd name="connsiteX0" fmla="*/ 1678579 w 1678579"/>
              <a:gd name="connsiteY0" fmla="*/ 5416834 h 5460561"/>
              <a:gd name="connsiteX1" fmla="*/ 1176667 w 1678579"/>
              <a:gd name="connsiteY1" fmla="*/ 5427934 h 5460561"/>
              <a:gd name="connsiteX2" fmla="*/ 512297 w 1678579"/>
              <a:gd name="connsiteY2" fmla="*/ 5028415 h 5460561"/>
              <a:gd name="connsiteX3" fmla="*/ 314208 w 1678579"/>
              <a:gd name="connsiteY3" fmla="*/ 4177515 h 5460561"/>
              <a:gd name="connsiteX4" fmla="*/ 429138 w 1678579"/>
              <a:gd name="connsiteY4" fmla="*/ 3896286 h 5460561"/>
              <a:gd name="connsiteX5" fmla="*/ 592360 w 1678579"/>
              <a:gd name="connsiteY5" fmla="*/ 3256737 h 5460561"/>
              <a:gd name="connsiteX6" fmla="*/ 481029 w 1678579"/>
              <a:gd name="connsiteY6" fmla="*/ 2677958 h 5460561"/>
              <a:gd name="connsiteX7" fmla="*/ 277230 w 1678579"/>
              <a:gd name="connsiteY7" fmla="*/ 2219725 h 5460561"/>
              <a:gd name="connsiteX8" fmla="*/ 119523 w 1678579"/>
              <a:gd name="connsiteY8" fmla="*/ 665916 h 5460561"/>
              <a:gd name="connsiteX9" fmla="*/ 361880 w 1678579"/>
              <a:gd name="connsiteY9" fmla="*/ 367612 h 5460561"/>
              <a:gd name="connsiteX10" fmla="*/ 864738 w 1678579"/>
              <a:gd name="connsiteY10" fmla="*/ 102621 h 5460561"/>
              <a:gd name="connsiteX11" fmla="*/ 1513718 w 1678579"/>
              <a:gd name="connsiteY11" fmla="*/ 2221 h 5460561"/>
              <a:gd name="connsiteX12" fmla="*/ 1672384 w 1678579"/>
              <a:gd name="connsiteY12" fmla="*/ 600 h 546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8579" h="5460561">
                <a:moveTo>
                  <a:pt x="1678579" y="5416834"/>
                </a:moveTo>
                <a:cubicBezTo>
                  <a:pt x="1542915" y="5445979"/>
                  <a:pt x="1371047" y="5492671"/>
                  <a:pt x="1176667" y="5427934"/>
                </a:cubicBezTo>
                <a:cubicBezTo>
                  <a:pt x="982286" y="5363198"/>
                  <a:pt x="693262" y="5251552"/>
                  <a:pt x="512297" y="5028415"/>
                </a:cubicBezTo>
                <a:cubicBezTo>
                  <a:pt x="300079" y="4766790"/>
                  <a:pt x="240107" y="4481064"/>
                  <a:pt x="314208" y="4177515"/>
                </a:cubicBezTo>
                <a:cubicBezTo>
                  <a:pt x="338992" y="4076042"/>
                  <a:pt x="385683" y="3987268"/>
                  <a:pt x="429138" y="3896286"/>
                </a:cubicBezTo>
                <a:cubicBezTo>
                  <a:pt x="523129" y="3699657"/>
                  <a:pt x="587802" y="3490619"/>
                  <a:pt x="592360" y="3256737"/>
                </a:cubicBezTo>
                <a:cubicBezTo>
                  <a:pt x="596271" y="3059835"/>
                  <a:pt x="552558" y="2867619"/>
                  <a:pt x="481029" y="2677958"/>
                </a:cubicBezTo>
                <a:cubicBezTo>
                  <a:pt x="401147" y="2466162"/>
                  <a:pt x="338847" y="2346021"/>
                  <a:pt x="277230" y="2219725"/>
                </a:cubicBezTo>
                <a:cubicBezTo>
                  <a:pt x="208732" y="2079372"/>
                  <a:pt x="-197504" y="1246569"/>
                  <a:pt x="119523" y="665916"/>
                </a:cubicBezTo>
                <a:cubicBezTo>
                  <a:pt x="204910" y="509544"/>
                  <a:pt x="328718" y="396391"/>
                  <a:pt x="361880" y="367612"/>
                </a:cubicBezTo>
                <a:cubicBezTo>
                  <a:pt x="508452" y="240485"/>
                  <a:pt x="680335" y="159399"/>
                  <a:pt x="864738" y="102621"/>
                </a:cubicBezTo>
                <a:cubicBezTo>
                  <a:pt x="1073505" y="38392"/>
                  <a:pt x="1375267" y="15302"/>
                  <a:pt x="1513718" y="2221"/>
                </a:cubicBezTo>
                <a:cubicBezTo>
                  <a:pt x="1550168" y="-1223"/>
                  <a:pt x="1648423" y="285"/>
                  <a:pt x="1672384" y="600"/>
                </a:cubicBezTo>
              </a:path>
            </a:pathLst>
          </a:custGeom>
          <a:noFill/>
          <a:ln w="603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34" name="Freeform: Shape 33">
            <a:extLst>
              <a:ext uri="{FF2B5EF4-FFF2-40B4-BE49-F238E27FC236}">
                <a16:creationId xmlns:a16="http://schemas.microsoft.com/office/drawing/2014/main" id="{C9AA487F-3729-4692-1A21-35558A2D840B}"/>
              </a:ext>
              <a:ext uri="{C183D7F6-B498-43B3-948B-1728B52AA6E4}">
                <adec:decorative xmlns:adec="http://schemas.microsoft.com/office/drawing/2017/decorative" val="1"/>
              </a:ext>
            </a:extLst>
          </p:cNvPr>
          <p:cNvSpPr/>
          <p:nvPr userDrawn="1"/>
        </p:nvSpPr>
        <p:spPr>
          <a:xfrm>
            <a:off x="1" y="0"/>
            <a:ext cx="5880649" cy="6075137"/>
          </a:xfrm>
          <a:custGeom>
            <a:avLst/>
            <a:gdLst>
              <a:gd name="connsiteX0" fmla="*/ 0 w 5880649"/>
              <a:gd name="connsiteY0" fmla="*/ 0 h 6075137"/>
              <a:gd name="connsiteX1" fmla="*/ 5331935 w 5880649"/>
              <a:gd name="connsiteY1" fmla="*/ 0 h 6075137"/>
              <a:gd name="connsiteX2" fmla="*/ 5371238 w 5880649"/>
              <a:gd name="connsiteY2" fmla="*/ 36527 h 6075137"/>
              <a:gd name="connsiteX3" fmla="*/ 5506423 w 5880649"/>
              <a:gd name="connsiteY3" fmla="*/ 197526 h 6075137"/>
              <a:gd name="connsiteX4" fmla="*/ 3912768 w 5880649"/>
              <a:gd name="connsiteY4" fmla="*/ 5218398 h 6075137"/>
              <a:gd name="connsiteX5" fmla="*/ 9712 w 5880649"/>
              <a:gd name="connsiteY5" fmla="*/ 5900494 h 6075137"/>
              <a:gd name="connsiteX6" fmla="*/ 0 w 5880649"/>
              <a:gd name="connsiteY6" fmla="*/ 5897200 h 607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80649" h="6075137">
                <a:moveTo>
                  <a:pt x="0" y="0"/>
                </a:moveTo>
                <a:lnTo>
                  <a:pt x="5331935" y="0"/>
                </a:lnTo>
                <a:lnTo>
                  <a:pt x="5371238" y="36527"/>
                </a:lnTo>
                <a:cubicBezTo>
                  <a:pt x="5420080" y="87726"/>
                  <a:pt x="5465228" y="141386"/>
                  <a:pt x="5506423" y="197526"/>
                </a:cubicBezTo>
                <a:cubicBezTo>
                  <a:pt x="6380367" y="1388506"/>
                  <a:pt x="5672840" y="3964921"/>
                  <a:pt x="3912768" y="5218398"/>
                </a:cubicBezTo>
                <a:cubicBezTo>
                  <a:pt x="2827232" y="5991466"/>
                  <a:pt x="1288114" y="6299252"/>
                  <a:pt x="9712" y="5900494"/>
                </a:cubicBezTo>
                <a:lnTo>
                  <a:pt x="0" y="5897200"/>
                </a:lnTo>
                <a:close/>
              </a:path>
            </a:pathLst>
          </a:custGeom>
          <a:solidFill>
            <a:schemeClr val="accent4">
              <a:alpha val="45000"/>
            </a:schemeClr>
          </a:solidFill>
          <a:ln w="4443"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3" name="Freeform: Shape 22">
            <a:extLst>
              <a:ext uri="{FF2B5EF4-FFF2-40B4-BE49-F238E27FC236}">
                <a16:creationId xmlns:a16="http://schemas.microsoft.com/office/drawing/2014/main" id="{84B8E19A-569B-855B-EBF8-C02F2998ABC8}"/>
              </a:ext>
              <a:ext uri="{C183D7F6-B498-43B3-948B-1728B52AA6E4}">
                <adec:decorative xmlns:adec="http://schemas.microsoft.com/office/drawing/2017/decorative" val="1"/>
              </a:ext>
            </a:extLst>
          </p:cNvPr>
          <p:cNvSpPr/>
          <p:nvPr userDrawn="1"/>
        </p:nvSpPr>
        <p:spPr>
          <a:xfrm>
            <a:off x="1" y="-1"/>
            <a:ext cx="5137691" cy="3723310"/>
          </a:xfrm>
          <a:custGeom>
            <a:avLst/>
            <a:gdLst>
              <a:gd name="connsiteX0" fmla="*/ 659084 w 5137691"/>
              <a:gd name="connsiteY0" fmla="*/ 2921625 h 3723310"/>
              <a:gd name="connsiteX1" fmla="*/ 431178 w 5137691"/>
              <a:gd name="connsiteY1" fmla="*/ 3187332 h 3723310"/>
              <a:gd name="connsiteX2" fmla="*/ 371969 w 5137691"/>
              <a:gd name="connsiteY2" fmla="*/ 3549893 h 3723310"/>
              <a:gd name="connsiteX3" fmla="*/ 393875 w 5137691"/>
              <a:gd name="connsiteY3" fmla="*/ 3555088 h 3723310"/>
              <a:gd name="connsiteX4" fmla="*/ 659084 w 5137691"/>
              <a:gd name="connsiteY4" fmla="*/ 2921625 h 3723310"/>
              <a:gd name="connsiteX5" fmla="*/ 773656 w 5137691"/>
              <a:gd name="connsiteY5" fmla="*/ 2824142 h 3723310"/>
              <a:gd name="connsiteX6" fmla="*/ 683107 w 5137691"/>
              <a:gd name="connsiteY6" fmla="*/ 3035075 h 3723310"/>
              <a:gd name="connsiteX7" fmla="*/ 523193 w 5137691"/>
              <a:gd name="connsiteY7" fmla="*/ 3444488 h 3723310"/>
              <a:gd name="connsiteX8" fmla="*/ 493950 w 5137691"/>
              <a:gd name="connsiteY8" fmla="*/ 3544616 h 3723310"/>
              <a:gd name="connsiteX9" fmla="*/ 773656 w 5137691"/>
              <a:gd name="connsiteY9" fmla="*/ 2824142 h 3723310"/>
              <a:gd name="connsiteX10" fmla="*/ 906895 w 5137691"/>
              <a:gd name="connsiteY10" fmla="*/ 2579229 h 3723310"/>
              <a:gd name="connsiteX11" fmla="*/ 896608 w 5137691"/>
              <a:gd name="connsiteY11" fmla="*/ 2696939 h 3723310"/>
              <a:gd name="connsiteX12" fmla="*/ 906895 w 5137691"/>
              <a:gd name="connsiteY12" fmla="*/ 2579229 h 3723310"/>
              <a:gd name="connsiteX13" fmla="*/ 1003958 w 5137691"/>
              <a:gd name="connsiteY13" fmla="*/ 2517682 h 3723310"/>
              <a:gd name="connsiteX14" fmla="*/ 1054389 w 5137691"/>
              <a:gd name="connsiteY14" fmla="*/ 3079021 h 3723310"/>
              <a:gd name="connsiteX15" fmla="*/ 1003958 w 5137691"/>
              <a:gd name="connsiteY15" fmla="*/ 2517682 h 3723310"/>
              <a:gd name="connsiteX16" fmla="*/ 744142 w 5137691"/>
              <a:gd name="connsiteY16" fmla="*/ 2402290 h 3723310"/>
              <a:gd name="connsiteX17" fmla="*/ 99596 w 5137691"/>
              <a:gd name="connsiteY17" fmla="*/ 2734878 h 3723310"/>
              <a:gd name="connsiteX18" fmla="*/ 744142 w 5137691"/>
              <a:gd name="connsiteY18" fmla="*/ 2402290 h 3723310"/>
              <a:gd name="connsiteX19" fmla="*/ 1068601 w 5137691"/>
              <a:gd name="connsiteY19" fmla="*/ 2384771 h 3723310"/>
              <a:gd name="connsiteX20" fmla="*/ 1147707 w 5137691"/>
              <a:gd name="connsiteY20" fmla="*/ 3076961 h 3723310"/>
              <a:gd name="connsiteX21" fmla="*/ 1068601 w 5137691"/>
              <a:gd name="connsiteY21" fmla="*/ 2384771 h 3723310"/>
              <a:gd name="connsiteX22" fmla="*/ 934540 w 5137691"/>
              <a:gd name="connsiteY22" fmla="*/ 2375130 h 3723310"/>
              <a:gd name="connsiteX23" fmla="*/ 84219 w 5137691"/>
              <a:gd name="connsiteY23" fmla="*/ 2833186 h 3723310"/>
              <a:gd name="connsiteX24" fmla="*/ 269550 w 5137691"/>
              <a:gd name="connsiteY24" fmla="*/ 2841297 h 3723310"/>
              <a:gd name="connsiteX25" fmla="*/ 695816 w 5137691"/>
              <a:gd name="connsiteY25" fmla="*/ 2669005 h 3723310"/>
              <a:gd name="connsiteX26" fmla="*/ 934540 w 5137691"/>
              <a:gd name="connsiteY26" fmla="*/ 2375130 h 3723310"/>
              <a:gd name="connsiteX27" fmla="*/ 2466566 w 5137691"/>
              <a:gd name="connsiteY27" fmla="*/ 1413263 h 3723310"/>
              <a:gd name="connsiteX28" fmla="*/ 2384187 w 5137691"/>
              <a:gd name="connsiteY28" fmla="*/ 1907493 h 3723310"/>
              <a:gd name="connsiteX29" fmla="*/ 2466566 w 5137691"/>
              <a:gd name="connsiteY29" fmla="*/ 1413263 h 3723310"/>
              <a:gd name="connsiteX30" fmla="*/ 2384254 w 5137691"/>
              <a:gd name="connsiteY30" fmla="*/ 1364070 h 3723310"/>
              <a:gd name="connsiteX31" fmla="*/ 2286288 w 5137691"/>
              <a:gd name="connsiteY31" fmla="*/ 1925023 h 3723310"/>
              <a:gd name="connsiteX32" fmla="*/ 2384254 w 5137691"/>
              <a:gd name="connsiteY32" fmla="*/ 1364070 h 3723310"/>
              <a:gd name="connsiteX33" fmla="*/ 2728377 w 5137691"/>
              <a:gd name="connsiteY33" fmla="*/ 1165380 h 3723310"/>
              <a:gd name="connsiteX34" fmla="*/ 3003048 w 5137691"/>
              <a:gd name="connsiteY34" fmla="*/ 1736253 h 3723310"/>
              <a:gd name="connsiteX35" fmla="*/ 2948375 w 5137691"/>
              <a:gd name="connsiteY35" fmla="*/ 1498255 h 3723310"/>
              <a:gd name="connsiteX36" fmla="*/ 2914601 w 5137691"/>
              <a:gd name="connsiteY36" fmla="*/ 1460919 h 3723310"/>
              <a:gd name="connsiteX37" fmla="*/ 2852040 w 5137691"/>
              <a:gd name="connsiteY37" fmla="*/ 1382206 h 3723310"/>
              <a:gd name="connsiteX38" fmla="*/ 2728377 w 5137691"/>
              <a:gd name="connsiteY38" fmla="*/ 1165380 h 3723310"/>
              <a:gd name="connsiteX39" fmla="*/ 2806912 w 5137691"/>
              <a:gd name="connsiteY39" fmla="*/ 1118837 h 3723310"/>
              <a:gd name="connsiteX40" fmla="*/ 2783682 w 5137691"/>
              <a:gd name="connsiteY40" fmla="*/ 1138236 h 3723310"/>
              <a:gd name="connsiteX41" fmla="*/ 2889384 w 5137691"/>
              <a:gd name="connsiteY41" fmla="*/ 1270224 h 3723310"/>
              <a:gd name="connsiteX42" fmla="*/ 2994783 w 5137691"/>
              <a:gd name="connsiteY42" fmla="*/ 1447738 h 3723310"/>
              <a:gd name="connsiteX43" fmla="*/ 3056463 w 5137691"/>
              <a:gd name="connsiteY43" fmla="*/ 1668888 h 3723310"/>
              <a:gd name="connsiteX44" fmla="*/ 3083513 w 5137691"/>
              <a:gd name="connsiteY44" fmla="*/ 1738721 h 3723310"/>
              <a:gd name="connsiteX45" fmla="*/ 3025360 w 5137691"/>
              <a:gd name="connsiteY45" fmla="*/ 1292428 h 3723310"/>
              <a:gd name="connsiteX46" fmla="*/ 2806912 w 5137691"/>
              <a:gd name="connsiteY46" fmla="*/ 1118837 h 3723310"/>
              <a:gd name="connsiteX47" fmla="*/ 2211503 w 5137691"/>
              <a:gd name="connsiteY47" fmla="*/ 1091728 h 3723310"/>
              <a:gd name="connsiteX48" fmla="*/ 2023347 w 5137691"/>
              <a:gd name="connsiteY48" fmla="*/ 1305252 h 3723310"/>
              <a:gd name="connsiteX49" fmla="*/ 2041522 w 5137691"/>
              <a:gd name="connsiteY49" fmla="*/ 1324054 h 3723310"/>
              <a:gd name="connsiteX50" fmla="*/ 2211503 w 5137691"/>
              <a:gd name="connsiteY50" fmla="*/ 1091728 h 3723310"/>
              <a:gd name="connsiteX51" fmla="*/ 2168237 w 5137691"/>
              <a:gd name="connsiteY51" fmla="*/ 1042670 h 3723310"/>
              <a:gd name="connsiteX52" fmla="*/ 2005655 w 5137691"/>
              <a:gd name="connsiteY52" fmla="*/ 1233134 h 3723310"/>
              <a:gd name="connsiteX53" fmla="*/ 2168237 w 5137691"/>
              <a:gd name="connsiteY53" fmla="*/ 1042670 h 3723310"/>
              <a:gd name="connsiteX54" fmla="*/ 4080539 w 5137691"/>
              <a:gd name="connsiteY54" fmla="*/ 827257 h 3723310"/>
              <a:gd name="connsiteX55" fmla="*/ 4092849 w 5137691"/>
              <a:gd name="connsiteY55" fmla="*/ 1108381 h 3723310"/>
              <a:gd name="connsiteX56" fmla="*/ 4132014 w 5137691"/>
              <a:gd name="connsiteY56" fmla="*/ 1381869 h 3723310"/>
              <a:gd name="connsiteX57" fmla="*/ 4082492 w 5137691"/>
              <a:gd name="connsiteY57" fmla="*/ 1357873 h 3723310"/>
              <a:gd name="connsiteX58" fmla="*/ 4009383 w 5137691"/>
              <a:gd name="connsiteY58" fmla="*/ 893112 h 3723310"/>
              <a:gd name="connsiteX59" fmla="*/ 4072306 w 5137691"/>
              <a:gd name="connsiteY59" fmla="*/ 1761300 h 3723310"/>
              <a:gd name="connsiteX60" fmla="*/ 4080539 w 5137691"/>
              <a:gd name="connsiteY60" fmla="*/ 827257 h 3723310"/>
              <a:gd name="connsiteX61" fmla="*/ 4412492 w 5137691"/>
              <a:gd name="connsiteY61" fmla="*/ 559624 h 3723310"/>
              <a:gd name="connsiteX62" fmla="*/ 4617392 w 5137691"/>
              <a:gd name="connsiteY62" fmla="*/ 890611 h 3723310"/>
              <a:gd name="connsiteX63" fmla="*/ 4369105 w 5137691"/>
              <a:gd name="connsiteY63" fmla="*/ 630629 h 3723310"/>
              <a:gd name="connsiteX64" fmla="*/ 4810227 w 5137691"/>
              <a:gd name="connsiteY64" fmla="*/ 1127284 h 3723310"/>
              <a:gd name="connsiteX65" fmla="*/ 4412492 w 5137691"/>
              <a:gd name="connsiteY65" fmla="*/ 559624 h 3723310"/>
              <a:gd name="connsiteX66" fmla="*/ 3754486 w 5137691"/>
              <a:gd name="connsiteY66" fmla="*/ 313872 h 3723310"/>
              <a:gd name="connsiteX67" fmla="*/ 3673942 w 5137691"/>
              <a:gd name="connsiteY67" fmla="*/ 424963 h 3723310"/>
              <a:gd name="connsiteX68" fmla="*/ 3490493 w 5137691"/>
              <a:gd name="connsiteY68" fmla="*/ 701127 h 3723310"/>
              <a:gd name="connsiteX69" fmla="*/ 3439282 w 5137691"/>
              <a:gd name="connsiteY69" fmla="*/ 732600 h 3723310"/>
              <a:gd name="connsiteX70" fmla="*/ 3421532 w 5137691"/>
              <a:gd name="connsiteY70" fmla="*/ 712866 h 3723310"/>
              <a:gd name="connsiteX71" fmla="*/ 3590235 w 5137691"/>
              <a:gd name="connsiteY71" fmla="*/ 449820 h 3723310"/>
              <a:gd name="connsiteX72" fmla="*/ 3307188 w 5137691"/>
              <a:gd name="connsiteY72" fmla="*/ 911899 h 3723310"/>
              <a:gd name="connsiteX73" fmla="*/ 3393054 w 5137691"/>
              <a:gd name="connsiteY73" fmla="*/ 906465 h 3723310"/>
              <a:gd name="connsiteX74" fmla="*/ 3776927 w 5137691"/>
              <a:gd name="connsiteY74" fmla="*/ 442126 h 3723310"/>
              <a:gd name="connsiteX75" fmla="*/ 3754486 w 5137691"/>
              <a:gd name="connsiteY75" fmla="*/ 313872 h 3723310"/>
              <a:gd name="connsiteX76" fmla="*/ 1133888 w 5137691"/>
              <a:gd name="connsiteY76" fmla="*/ 214876 h 3723310"/>
              <a:gd name="connsiteX77" fmla="*/ 660639 w 5137691"/>
              <a:gd name="connsiteY77" fmla="*/ 863910 h 3723310"/>
              <a:gd name="connsiteX78" fmla="*/ 1108084 w 5137691"/>
              <a:gd name="connsiteY78" fmla="*/ 398665 h 3723310"/>
              <a:gd name="connsiteX79" fmla="*/ 975613 w 5137691"/>
              <a:gd name="connsiteY79" fmla="*/ 557099 h 3723310"/>
              <a:gd name="connsiteX80" fmla="*/ 811923 w 5137691"/>
              <a:gd name="connsiteY80" fmla="*/ 657310 h 3723310"/>
              <a:gd name="connsiteX81" fmla="*/ 998135 w 5137691"/>
              <a:gd name="connsiteY81" fmla="*/ 440657 h 3723310"/>
              <a:gd name="connsiteX82" fmla="*/ 1133888 w 5137691"/>
              <a:gd name="connsiteY82" fmla="*/ 214876 h 3723310"/>
              <a:gd name="connsiteX83" fmla="*/ 4685407 w 5137691"/>
              <a:gd name="connsiteY83" fmla="*/ 0 h 3723310"/>
              <a:gd name="connsiteX84" fmla="*/ 4770408 w 5137691"/>
              <a:gd name="connsiteY84" fmla="*/ 0 h 3723310"/>
              <a:gd name="connsiteX85" fmla="*/ 4810333 w 5137691"/>
              <a:gd name="connsiteY85" fmla="*/ 31801 h 3723310"/>
              <a:gd name="connsiteX86" fmla="*/ 5034638 w 5137691"/>
              <a:gd name="connsiteY86" fmla="*/ 141089 h 3723310"/>
              <a:gd name="connsiteX87" fmla="*/ 5039361 w 5137691"/>
              <a:gd name="connsiteY87" fmla="*/ 18254 h 3723310"/>
              <a:gd name="connsiteX88" fmla="*/ 5037438 w 5137691"/>
              <a:gd name="connsiteY88" fmla="*/ 0 h 3723310"/>
              <a:gd name="connsiteX89" fmla="*/ 5107568 w 5137691"/>
              <a:gd name="connsiteY89" fmla="*/ 0 h 3723310"/>
              <a:gd name="connsiteX90" fmla="*/ 5114876 w 5137691"/>
              <a:gd name="connsiteY90" fmla="*/ 38763 h 3723310"/>
              <a:gd name="connsiteX91" fmla="*/ 5127595 w 5137691"/>
              <a:gd name="connsiteY91" fmla="*/ 236940 h 3723310"/>
              <a:gd name="connsiteX92" fmla="*/ 5061109 w 5137691"/>
              <a:gd name="connsiteY92" fmla="*/ 225505 h 3723310"/>
              <a:gd name="connsiteX93" fmla="*/ 4727085 w 5137691"/>
              <a:gd name="connsiteY93" fmla="*/ 33775 h 3723310"/>
              <a:gd name="connsiteX94" fmla="*/ 4003152 w 5137691"/>
              <a:gd name="connsiteY94" fmla="*/ 0 h 3723310"/>
              <a:gd name="connsiteX95" fmla="*/ 4132176 w 5137691"/>
              <a:gd name="connsiteY95" fmla="*/ 0 h 3723310"/>
              <a:gd name="connsiteX96" fmla="*/ 4123986 w 5137691"/>
              <a:gd name="connsiteY96" fmla="*/ 63465 h 3723310"/>
              <a:gd name="connsiteX97" fmla="*/ 4104583 w 5137691"/>
              <a:gd name="connsiteY97" fmla="*/ 239130 h 3723310"/>
              <a:gd name="connsiteX98" fmla="*/ 4153843 w 5137691"/>
              <a:gd name="connsiteY98" fmla="*/ 350960 h 3723310"/>
              <a:gd name="connsiteX99" fmla="*/ 4411323 w 5137691"/>
              <a:gd name="connsiteY99" fmla="*/ 488238 h 3723310"/>
              <a:gd name="connsiteX100" fmla="*/ 4864485 w 5137691"/>
              <a:gd name="connsiteY100" fmla="*/ 991020 h 3723310"/>
              <a:gd name="connsiteX101" fmla="*/ 4905378 w 5137691"/>
              <a:gd name="connsiteY101" fmla="*/ 1217830 h 3723310"/>
              <a:gd name="connsiteX102" fmla="*/ 4640632 w 5137691"/>
              <a:gd name="connsiteY102" fmla="*/ 1136420 h 3723310"/>
              <a:gd name="connsiteX103" fmla="*/ 4377015 w 5137691"/>
              <a:gd name="connsiteY103" fmla="*/ 870623 h 3723310"/>
              <a:gd name="connsiteX104" fmla="*/ 4304571 w 5137691"/>
              <a:gd name="connsiteY104" fmla="*/ 640549 h 3723310"/>
              <a:gd name="connsiteX105" fmla="*/ 4193118 w 5137691"/>
              <a:gd name="connsiteY105" fmla="*/ 452646 h 3723310"/>
              <a:gd name="connsiteX106" fmla="*/ 4094850 w 5137691"/>
              <a:gd name="connsiteY106" fmla="*/ 385207 h 3723310"/>
              <a:gd name="connsiteX107" fmla="*/ 4089643 w 5137691"/>
              <a:gd name="connsiteY107" fmla="*/ 684043 h 3723310"/>
              <a:gd name="connsiteX108" fmla="*/ 4140489 w 5137691"/>
              <a:gd name="connsiteY108" fmla="*/ 765775 h 3723310"/>
              <a:gd name="connsiteX109" fmla="*/ 4328143 w 5137691"/>
              <a:gd name="connsiteY109" fmla="*/ 1340660 h 3723310"/>
              <a:gd name="connsiteX110" fmla="*/ 4211174 w 5137691"/>
              <a:gd name="connsiteY110" fmla="*/ 1692363 h 3723310"/>
              <a:gd name="connsiteX111" fmla="*/ 4096384 w 5137691"/>
              <a:gd name="connsiteY111" fmla="*/ 1871176 h 3723310"/>
              <a:gd name="connsiteX112" fmla="*/ 4073915 w 5137691"/>
              <a:gd name="connsiteY112" fmla="*/ 1868200 h 3723310"/>
              <a:gd name="connsiteX113" fmla="*/ 3830235 w 5137691"/>
              <a:gd name="connsiteY113" fmla="*/ 1467468 h 3723310"/>
              <a:gd name="connsiteX114" fmla="*/ 3928554 w 5137691"/>
              <a:gd name="connsiteY114" fmla="*/ 872709 h 3723310"/>
              <a:gd name="connsiteX115" fmla="*/ 4041572 w 5137691"/>
              <a:gd name="connsiteY115" fmla="*/ 368957 h 3723310"/>
              <a:gd name="connsiteX116" fmla="*/ 3976315 w 5137691"/>
              <a:gd name="connsiteY116" fmla="*/ 278901 h 3723310"/>
              <a:gd name="connsiteX117" fmla="*/ 4052764 w 5137691"/>
              <a:gd name="connsiteY117" fmla="*/ 245809 h 3723310"/>
              <a:gd name="connsiteX118" fmla="*/ 4077058 w 5137691"/>
              <a:gd name="connsiteY118" fmla="*/ 27371 h 3723310"/>
              <a:gd name="connsiteX119" fmla="*/ 3902474 w 5137691"/>
              <a:gd name="connsiteY119" fmla="*/ 171686 h 3723310"/>
              <a:gd name="connsiteX120" fmla="*/ 3839430 w 5137691"/>
              <a:gd name="connsiteY120" fmla="*/ 359757 h 3723310"/>
              <a:gd name="connsiteX121" fmla="*/ 3511342 w 5137691"/>
              <a:gd name="connsiteY121" fmla="*/ 923585 h 3723310"/>
              <a:gd name="connsiteX122" fmla="*/ 3345310 w 5137691"/>
              <a:gd name="connsiteY122" fmla="*/ 978648 h 3723310"/>
              <a:gd name="connsiteX123" fmla="*/ 3251411 w 5137691"/>
              <a:gd name="connsiteY123" fmla="*/ 912962 h 3723310"/>
              <a:gd name="connsiteX124" fmla="*/ 3294880 w 5137691"/>
              <a:gd name="connsiteY124" fmla="*/ 713104 h 3723310"/>
              <a:gd name="connsiteX125" fmla="*/ 3641287 w 5137691"/>
              <a:gd name="connsiteY125" fmla="*/ 316153 h 3723310"/>
              <a:gd name="connsiteX126" fmla="*/ 3873337 w 5137691"/>
              <a:gd name="connsiteY126" fmla="*/ 115305 h 3723310"/>
              <a:gd name="connsiteX127" fmla="*/ 3954827 w 5137691"/>
              <a:gd name="connsiteY127" fmla="*/ 41083 h 3723310"/>
              <a:gd name="connsiteX128" fmla="*/ 3231589 w 5137691"/>
              <a:gd name="connsiteY128" fmla="*/ 0 h 3723310"/>
              <a:gd name="connsiteX129" fmla="*/ 3312011 w 5137691"/>
              <a:gd name="connsiteY129" fmla="*/ 0 h 3723310"/>
              <a:gd name="connsiteX130" fmla="*/ 3310368 w 5137691"/>
              <a:gd name="connsiteY130" fmla="*/ 16057 h 3723310"/>
              <a:gd name="connsiteX131" fmla="*/ 3356599 w 5137691"/>
              <a:gd name="connsiteY131" fmla="*/ 11189 h 3723310"/>
              <a:gd name="connsiteX132" fmla="*/ 3398860 w 5137691"/>
              <a:gd name="connsiteY132" fmla="*/ 0 h 3723310"/>
              <a:gd name="connsiteX133" fmla="*/ 3521426 w 5137691"/>
              <a:gd name="connsiteY133" fmla="*/ 0 h 3723310"/>
              <a:gd name="connsiteX134" fmla="*/ 3450288 w 5137691"/>
              <a:gd name="connsiteY134" fmla="*/ 40946 h 3723310"/>
              <a:gd name="connsiteX135" fmla="*/ 3224898 w 5137691"/>
              <a:gd name="connsiteY135" fmla="*/ 112320 h 3723310"/>
              <a:gd name="connsiteX136" fmla="*/ 3223079 w 5137691"/>
              <a:gd name="connsiteY136" fmla="*/ 40542 h 3723310"/>
              <a:gd name="connsiteX137" fmla="*/ 2713325 w 5137691"/>
              <a:gd name="connsiteY137" fmla="*/ 0 h 3723310"/>
              <a:gd name="connsiteX138" fmla="*/ 2801116 w 5137691"/>
              <a:gd name="connsiteY138" fmla="*/ 0 h 3723310"/>
              <a:gd name="connsiteX139" fmla="*/ 2771239 w 5137691"/>
              <a:gd name="connsiteY139" fmla="*/ 53358 h 3723310"/>
              <a:gd name="connsiteX140" fmla="*/ 2671323 w 5137691"/>
              <a:gd name="connsiteY140" fmla="*/ 281854 h 3723310"/>
              <a:gd name="connsiteX141" fmla="*/ 2609018 w 5137691"/>
              <a:gd name="connsiteY141" fmla="*/ 557536 h 3723310"/>
              <a:gd name="connsiteX142" fmla="*/ 2606274 w 5137691"/>
              <a:gd name="connsiteY142" fmla="*/ 567991 h 3723310"/>
              <a:gd name="connsiteX143" fmla="*/ 2661306 w 5137691"/>
              <a:gd name="connsiteY143" fmla="*/ 921545 h 3723310"/>
              <a:gd name="connsiteX144" fmla="*/ 2755651 w 5137691"/>
              <a:gd name="connsiteY144" fmla="*/ 1007451 h 3723310"/>
              <a:gd name="connsiteX145" fmla="*/ 2854694 w 5137691"/>
              <a:gd name="connsiteY145" fmla="*/ 1055446 h 3723310"/>
              <a:gd name="connsiteX146" fmla="*/ 3129406 w 5137691"/>
              <a:gd name="connsiteY146" fmla="*/ 1372830 h 3723310"/>
              <a:gd name="connsiteX147" fmla="*/ 3143254 w 5137691"/>
              <a:gd name="connsiteY147" fmla="*/ 1892637 h 3723310"/>
              <a:gd name="connsiteX148" fmla="*/ 2672087 w 5137691"/>
              <a:gd name="connsiteY148" fmla="*/ 1393850 h 3723310"/>
              <a:gd name="connsiteX149" fmla="*/ 2645908 w 5137691"/>
              <a:gd name="connsiteY149" fmla="*/ 1047511 h 3723310"/>
              <a:gd name="connsiteX150" fmla="*/ 2570535 w 5137691"/>
              <a:gd name="connsiteY150" fmla="*/ 1015633 h 3723310"/>
              <a:gd name="connsiteX151" fmla="*/ 2610208 w 5137691"/>
              <a:gd name="connsiteY151" fmla="*/ 945870 h 3723310"/>
              <a:gd name="connsiteX152" fmla="*/ 2538036 w 5137691"/>
              <a:gd name="connsiteY152" fmla="*/ 844360 h 3723310"/>
              <a:gd name="connsiteX153" fmla="*/ 2512867 w 5137691"/>
              <a:gd name="connsiteY153" fmla="*/ 1354598 h 3723310"/>
              <a:gd name="connsiteX154" fmla="*/ 2518702 w 5137691"/>
              <a:gd name="connsiteY154" fmla="*/ 1742111 h 3723310"/>
              <a:gd name="connsiteX155" fmla="*/ 2275616 w 5137691"/>
              <a:gd name="connsiteY155" fmla="*/ 2134783 h 3723310"/>
              <a:gd name="connsiteX156" fmla="*/ 2241266 w 5137691"/>
              <a:gd name="connsiteY156" fmla="*/ 2096736 h 3723310"/>
              <a:gd name="connsiteX157" fmla="*/ 2231827 w 5137691"/>
              <a:gd name="connsiteY157" fmla="*/ 1456335 h 3723310"/>
              <a:gd name="connsiteX158" fmla="*/ 2348810 w 5137691"/>
              <a:gd name="connsiteY158" fmla="*/ 1272217 h 3723310"/>
              <a:gd name="connsiteX159" fmla="*/ 2416218 w 5137691"/>
              <a:gd name="connsiteY159" fmla="*/ 1150005 h 3723310"/>
              <a:gd name="connsiteX160" fmla="*/ 2493456 w 5137691"/>
              <a:gd name="connsiteY160" fmla="*/ 706982 h 3723310"/>
              <a:gd name="connsiteX161" fmla="*/ 2313690 w 5137691"/>
              <a:gd name="connsiteY161" fmla="*/ 991337 h 3723310"/>
              <a:gd name="connsiteX162" fmla="*/ 1985609 w 5137691"/>
              <a:gd name="connsiteY162" fmla="*/ 1408731 h 3723310"/>
              <a:gd name="connsiteX163" fmla="*/ 1918730 w 5137691"/>
              <a:gd name="connsiteY163" fmla="*/ 1208846 h 3723310"/>
              <a:gd name="connsiteX164" fmla="*/ 2213019 w 5137691"/>
              <a:gd name="connsiteY164" fmla="*/ 897616 h 3723310"/>
              <a:gd name="connsiteX165" fmla="*/ 2517219 w 5137691"/>
              <a:gd name="connsiteY165" fmla="*/ 563658 h 3723310"/>
              <a:gd name="connsiteX166" fmla="*/ 2539459 w 5137691"/>
              <a:gd name="connsiteY166" fmla="*/ 513894 h 3723310"/>
              <a:gd name="connsiteX167" fmla="*/ 2702456 w 5137691"/>
              <a:gd name="connsiteY167" fmla="*/ 57291 h 3723310"/>
              <a:gd name="connsiteX168" fmla="*/ 2713671 w 5137691"/>
              <a:gd name="connsiteY168" fmla="*/ 17409 h 3723310"/>
              <a:gd name="connsiteX169" fmla="*/ 2615215 w 5137691"/>
              <a:gd name="connsiteY169" fmla="*/ 0 h 3723310"/>
              <a:gd name="connsiteX170" fmla="*/ 2683886 w 5137691"/>
              <a:gd name="connsiteY170" fmla="*/ 0 h 3723310"/>
              <a:gd name="connsiteX171" fmla="*/ 2615765 w 5137691"/>
              <a:gd name="connsiteY171" fmla="*/ 70449 h 3723310"/>
              <a:gd name="connsiteX172" fmla="*/ 2101714 w 5137691"/>
              <a:gd name="connsiteY172" fmla="*/ 677840 h 3723310"/>
              <a:gd name="connsiteX173" fmla="*/ 1647883 w 5137691"/>
              <a:gd name="connsiteY173" fmla="*/ 1269985 h 3723310"/>
              <a:gd name="connsiteX174" fmla="*/ 1520717 w 5137691"/>
              <a:gd name="connsiteY174" fmla="*/ 1759907 h 3723310"/>
              <a:gd name="connsiteX175" fmla="*/ 1543766 w 5137691"/>
              <a:gd name="connsiteY175" fmla="*/ 1830628 h 3723310"/>
              <a:gd name="connsiteX176" fmla="*/ 1614449 w 5137691"/>
              <a:gd name="connsiteY176" fmla="*/ 2214437 h 3723310"/>
              <a:gd name="connsiteX177" fmla="*/ 1518347 w 5137691"/>
              <a:gd name="connsiteY177" fmla="*/ 2480439 h 3723310"/>
              <a:gd name="connsiteX178" fmla="*/ 1333958 w 5137691"/>
              <a:gd name="connsiteY178" fmla="*/ 2228696 h 3723310"/>
              <a:gd name="connsiteX179" fmla="*/ 1393891 w 5137691"/>
              <a:gd name="connsiteY179" fmla="*/ 1917299 h 3723310"/>
              <a:gd name="connsiteX180" fmla="*/ 1444276 w 5137691"/>
              <a:gd name="connsiteY180" fmla="*/ 1597756 h 3723310"/>
              <a:gd name="connsiteX181" fmla="*/ 1398976 w 5137691"/>
              <a:gd name="connsiteY181" fmla="*/ 1656198 h 3723310"/>
              <a:gd name="connsiteX182" fmla="*/ 1126020 w 5137691"/>
              <a:gd name="connsiteY182" fmla="*/ 2136568 h 3723310"/>
              <a:gd name="connsiteX183" fmla="*/ 1129825 w 5137691"/>
              <a:gd name="connsiteY183" fmla="*/ 2320491 h 3723310"/>
              <a:gd name="connsiteX184" fmla="*/ 1143273 w 5137691"/>
              <a:gd name="connsiteY184" fmla="*/ 2337828 h 3723310"/>
              <a:gd name="connsiteX185" fmla="*/ 1156978 w 5137691"/>
              <a:gd name="connsiteY185" fmla="*/ 3218822 h 3723310"/>
              <a:gd name="connsiteX186" fmla="*/ 1116365 w 5137691"/>
              <a:gd name="connsiteY186" fmla="*/ 3269939 h 3723310"/>
              <a:gd name="connsiteX187" fmla="*/ 883236 w 5137691"/>
              <a:gd name="connsiteY187" fmla="*/ 2779510 h 3723310"/>
              <a:gd name="connsiteX188" fmla="*/ 808845 w 5137691"/>
              <a:gd name="connsiteY188" fmla="*/ 3104380 h 3723310"/>
              <a:gd name="connsiteX189" fmla="*/ 488550 w 5137691"/>
              <a:gd name="connsiteY189" fmla="*/ 3634846 h 3723310"/>
              <a:gd name="connsiteX190" fmla="*/ 328509 w 5137691"/>
              <a:gd name="connsiteY190" fmla="*/ 3719164 h 3723310"/>
              <a:gd name="connsiteX191" fmla="*/ 318672 w 5137691"/>
              <a:gd name="connsiteY191" fmla="*/ 3594817 h 3723310"/>
              <a:gd name="connsiteX192" fmla="*/ 358291 w 5137691"/>
              <a:gd name="connsiteY192" fmla="*/ 3266349 h 3723310"/>
              <a:gd name="connsiteX193" fmla="*/ 517362 w 5137691"/>
              <a:gd name="connsiteY193" fmla="*/ 2959353 h 3723310"/>
              <a:gd name="connsiteX194" fmla="*/ 735958 w 5137691"/>
              <a:gd name="connsiteY194" fmla="*/ 2756462 h 3723310"/>
              <a:gd name="connsiteX195" fmla="*/ 772369 w 5137691"/>
              <a:gd name="connsiteY195" fmla="*/ 2692870 h 3723310"/>
              <a:gd name="connsiteX196" fmla="*/ 156545 w 5137691"/>
              <a:gd name="connsiteY196" fmla="*/ 2921045 h 3723310"/>
              <a:gd name="connsiteX197" fmla="*/ 15585 w 5137691"/>
              <a:gd name="connsiteY197" fmla="*/ 2908337 h 3723310"/>
              <a:gd name="connsiteX198" fmla="*/ 0 w 5137691"/>
              <a:gd name="connsiteY198" fmla="*/ 2902697 h 3723310"/>
              <a:gd name="connsiteX199" fmla="*/ 0 w 5137691"/>
              <a:gd name="connsiteY199" fmla="*/ 2765873 h 3723310"/>
              <a:gd name="connsiteX200" fmla="*/ 29795 w 5137691"/>
              <a:gd name="connsiteY200" fmla="*/ 2717847 h 3723310"/>
              <a:gd name="connsiteX201" fmla="*/ 59962 w 5137691"/>
              <a:gd name="connsiteY201" fmla="*/ 2682291 h 3723310"/>
              <a:gd name="connsiteX202" fmla="*/ 645405 w 5137691"/>
              <a:gd name="connsiteY202" fmla="*/ 2342287 h 3723310"/>
              <a:gd name="connsiteX203" fmla="*/ 1059274 w 5137691"/>
              <a:gd name="connsiteY203" fmla="*/ 2164156 h 3723310"/>
              <a:gd name="connsiteX204" fmla="*/ 1341155 w 5137691"/>
              <a:gd name="connsiteY204" fmla="*/ 1664208 h 3723310"/>
              <a:gd name="connsiteX205" fmla="*/ 1766505 w 5137691"/>
              <a:gd name="connsiteY205" fmla="*/ 1018678 h 3723310"/>
              <a:gd name="connsiteX206" fmla="*/ 1793256 w 5137691"/>
              <a:gd name="connsiteY206" fmla="*/ 954087 h 3723310"/>
              <a:gd name="connsiteX207" fmla="*/ 1622366 w 5137691"/>
              <a:gd name="connsiteY207" fmla="*/ 1076005 h 3723310"/>
              <a:gd name="connsiteX208" fmla="*/ 1088015 w 5137691"/>
              <a:gd name="connsiteY208" fmla="*/ 1538117 h 3723310"/>
              <a:gd name="connsiteX209" fmla="*/ 1047011 w 5137691"/>
              <a:gd name="connsiteY209" fmla="*/ 1614249 h 3723310"/>
              <a:gd name="connsiteX210" fmla="*/ 545270 w 5137691"/>
              <a:gd name="connsiteY210" fmla="*/ 1944692 h 3723310"/>
              <a:gd name="connsiteX211" fmla="*/ 470627 w 5137691"/>
              <a:gd name="connsiteY211" fmla="*/ 1817545 h 3723310"/>
              <a:gd name="connsiteX212" fmla="*/ 879648 w 5137691"/>
              <a:gd name="connsiteY212" fmla="*/ 1544544 h 3723310"/>
              <a:gd name="connsiteX213" fmla="*/ 1100842 w 5137691"/>
              <a:gd name="connsiteY213" fmla="*/ 1445401 h 3723310"/>
              <a:gd name="connsiteX214" fmla="*/ 1437652 w 5137691"/>
              <a:gd name="connsiteY214" fmla="*/ 1110911 h 3723310"/>
              <a:gd name="connsiteX215" fmla="*/ 1208853 w 5137691"/>
              <a:gd name="connsiteY215" fmla="*/ 1171520 h 3723310"/>
              <a:gd name="connsiteX216" fmla="*/ 902537 w 5137691"/>
              <a:gd name="connsiteY216" fmla="*/ 1266085 h 3723310"/>
              <a:gd name="connsiteX217" fmla="*/ 781831 w 5137691"/>
              <a:gd name="connsiteY217" fmla="*/ 1350894 h 3723310"/>
              <a:gd name="connsiteX218" fmla="*/ 429373 w 5137691"/>
              <a:gd name="connsiteY218" fmla="*/ 1606317 h 3723310"/>
              <a:gd name="connsiteX219" fmla="*/ 81275 w 5137691"/>
              <a:gd name="connsiteY219" fmla="*/ 1598286 h 3723310"/>
              <a:gd name="connsiteX220" fmla="*/ 96005 w 5137691"/>
              <a:gd name="connsiteY220" fmla="*/ 1548721 h 3723310"/>
              <a:gd name="connsiteX221" fmla="*/ 587023 w 5137691"/>
              <a:gd name="connsiteY221" fmla="*/ 1202853 h 3723310"/>
              <a:gd name="connsiteX222" fmla="*/ 756337 w 5137691"/>
              <a:gd name="connsiteY222" fmla="*/ 1211585 h 3723310"/>
              <a:gd name="connsiteX223" fmla="*/ 870149 w 5137691"/>
              <a:gd name="connsiteY223" fmla="*/ 1218805 h 3723310"/>
              <a:gd name="connsiteX224" fmla="*/ 1590533 w 5137691"/>
              <a:gd name="connsiteY224" fmla="*/ 1008282 h 3723310"/>
              <a:gd name="connsiteX225" fmla="*/ 1747291 w 5137691"/>
              <a:gd name="connsiteY225" fmla="*/ 908980 h 3723310"/>
              <a:gd name="connsiteX226" fmla="*/ 2359623 w 5137691"/>
              <a:gd name="connsiteY226" fmla="*/ 289630 h 3723310"/>
              <a:gd name="connsiteX227" fmla="*/ 2068468 w 5137691"/>
              <a:gd name="connsiteY227" fmla="*/ 400733 h 3723310"/>
              <a:gd name="connsiteX228" fmla="*/ 1585301 w 5137691"/>
              <a:gd name="connsiteY228" fmla="*/ 660856 h 3723310"/>
              <a:gd name="connsiteX229" fmla="*/ 1332281 w 5137691"/>
              <a:gd name="connsiteY229" fmla="*/ 676980 h 3723310"/>
              <a:gd name="connsiteX230" fmla="*/ 1249799 w 5137691"/>
              <a:gd name="connsiteY230" fmla="*/ 638509 h 3723310"/>
              <a:gd name="connsiteX231" fmla="*/ 1271498 w 5137691"/>
              <a:gd name="connsiteY231" fmla="*/ 563307 h 3723310"/>
              <a:gd name="connsiteX232" fmla="*/ 1416744 w 5137691"/>
              <a:gd name="connsiteY232" fmla="*/ 431576 h 3723310"/>
              <a:gd name="connsiteX233" fmla="*/ 2139805 w 5137691"/>
              <a:gd name="connsiteY233" fmla="*/ 244759 h 3723310"/>
              <a:gd name="connsiteX234" fmla="*/ 2367937 w 5137691"/>
              <a:gd name="connsiteY234" fmla="*/ 211741 h 3723310"/>
              <a:gd name="connsiteX235" fmla="*/ 2480293 w 5137691"/>
              <a:gd name="connsiteY235" fmla="*/ 147221 h 3723310"/>
              <a:gd name="connsiteX236" fmla="*/ 1279469 w 5137691"/>
              <a:gd name="connsiteY236" fmla="*/ 0 h 3723310"/>
              <a:gd name="connsiteX237" fmla="*/ 1426070 w 5137691"/>
              <a:gd name="connsiteY237" fmla="*/ 0 h 3723310"/>
              <a:gd name="connsiteX238" fmla="*/ 1350504 w 5137691"/>
              <a:gd name="connsiteY238" fmla="*/ 33583 h 3723310"/>
              <a:gd name="connsiteX239" fmla="*/ 1284284 w 5137691"/>
              <a:gd name="connsiteY239" fmla="*/ 214818 h 3723310"/>
              <a:gd name="connsiteX240" fmla="*/ 900440 w 5137691"/>
              <a:gd name="connsiteY240" fmla="*/ 800862 h 3723310"/>
              <a:gd name="connsiteX241" fmla="*/ 658158 w 5137691"/>
              <a:gd name="connsiteY241" fmla="*/ 951189 h 3723310"/>
              <a:gd name="connsiteX242" fmla="*/ 598449 w 5137691"/>
              <a:gd name="connsiteY242" fmla="*/ 952495 h 3723310"/>
              <a:gd name="connsiteX243" fmla="*/ 583851 w 5137691"/>
              <a:gd name="connsiteY243" fmla="*/ 884927 h 3723310"/>
              <a:gd name="connsiteX244" fmla="*/ 821592 w 5137691"/>
              <a:gd name="connsiteY244" fmla="*/ 414254 h 3723310"/>
              <a:gd name="connsiteX245" fmla="*/ 1021039 w 5137691"/>
              <a:gd name="connsiteY245" fmla="*/ 198645 h 3723310"/>
              <a:gd name="connsiteX246" fmla="*/ 807695 w 5137691"/>
              <a:gd name="connsiteY246" fmla="*/ 343180 h 3723310"/>
              <a:gd name="connsiteX247" fmla="*/ 581023 w 5137691"/>
              <a:gd name="connsiteY247" fmla="*/ 563784 h 3723310"/>
              <a:gd name="connsiteX248" fmla="*/ 231835 w 5137691"/>
              <a:gd name="connsiteY248" fmla="*/ 748932 h 3723310"/>
              <a:gd name="connsiteX249" fmla="*/ 46357 w 5137691"/>
              <a:gd name="connsiteY249" fmla="*/ 772696 h 3723310"/>
              <a:gd name="connsiteX250" fmla="*/ 0 w 5137691"/>
              <a:gd name="connsiteY250" fmla="*/ 772842 h 3723310"/>
              <a:gd name="connsiteX251" fmla="*/ 0 w 5137691"/>
              <a:gd name="connsiteY251" fmla="*/ 708052 h 3723310"/>
              <a:gd name="connsiteX252" fmla="*/ 89067 w 5137691"/>
              <a:gd name="connsiteY252" fmla="*/ 704930 h 3723310"/>
              <a:gd name="connsiteX253" fmla="*/ 710775 w 5137691"/>
              <a:gd name="connsiteY253" fmla="*/ 339334 h 3723310"/>
              <a:gd name="connsiteX254" fmla="*/ 585997 w 5137691"/>
              <a:gd name="connsiteY254" fmla="*/ 392158 h 3723310"/>
              <a:gd name="connsiteX255" fmla="*/ 527576 w 5137691"/>
              <a:gd name="connsiteY255" fmla="*/ 393598 h 3723310"/>
              <a:gd name="connsiteX256" fmla="*/ 425698 w 5137691"/>
              <a:gd name="connsiteY256" fmla="*/ 384358 h 3723310"/>
              <a:gd name="connsiteX257" fmla="*/ 278288 w 5137691"/>
              <a:gd name="connsiteY257" fmla="*/ 429633 h 3723310"/>
              <a:gd name="connsiteX258" fmla="*/ 43518 w 5137691"/>
              <a:gd name="connsiteY258" fmla="*/ 533227 h 3723310"/>
              <a:gd name="connsiteX259" fmla="*/ 0 w 5137691"/>
              <a:gd name="connsiteY259" fmla="*/ 563132 h 3723310"/>
              <a:gd name="connsiteX260" fmla="*/ 0 w 5137691"/>
              <a:gd name="connsiteY260" fmla="*/ 500322 h 3723310"/>
              <a:gd name="connsiteX261" fmla="*/ 116366 w 5137691"/>
              <a:gd name="connsiteY261" fmla="*/ 435129 h 3723310"/>
              <a:gd name="connsiteX262" fmla="*/ 495997 w 5137691"/>
              <a:gd name="connsiteY262" fmla="*/ 302145 h 3723310"/>
              <a:gd name="connsiteX263" fmla="*/ 876112 w 5137691"/>
              <a:gd name="connsiteY263" fmla="*/ 190158 h 3723310"/>
              <a:gd name="connsiteX264" fmla="*/ 1091828 w 5137691"/>
              <a:gd name="connsiteY264" fmla="*/ 81338 h 3723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Lst>
            <a:rect l="l" t="t" r="r" b="b"/>
            <a:pathLst>
              <a:path w="5137691" h="3723310">
                <a:moveTo>
                  <a:pt x="659084" y="2921625"/>
                </a:moveTo>
                <a:cubicBezTo>
                  <a:pt x="558607" y="2987700"/>
                  <a:pt x="461032" y="3063187"/>
                  <a:pt x="431178" y="3187332"/>
                </a:cubicBezTo>
                <a:cubicBezTo>
                  <a:pt x="402231" y="3306039"/>
                  <a:pt x="390750" y="3428832"/>
                  <a:pt x="371969" y="3549893"/>
                </a:cubicBezTo>
                <a:cubicBezTo>
                  <a:pt x="379271" y="3551625"/>
                  <a:pt x="386573" y="3553356"/>
                  <a:pt x="393875" y="3555088"/>
                </a:cubicBezTo>
                <a:cubicBezTo>
                  <a:pt x="517397" y="3361559"/>
                  <a:pt x="596137" y="3148430"/>
                  <a:pt x="659084" y="2921625"/>
                </a:cubicBezTo>
                <a:close/>
                <a:moveTo>
                  <a:pt x="773656" y="2824142"/>
                </a:moveTo>
                <a:cubicBezTo>
                  <a:pt x="742422" y="2894127"/>
                  <a:pt x="699379" y="2961915"/>
                  <a:pt x="683107" y="3035075"/>
                </a:cubicBezTo>
                <a:cubicBezTo>
                  <a:pt x="651273" y="3180817"/>
                  <a:pt x="583685" y="3310821"/>
                  <a:pt x="523193" y="3444488"/>
                </a:cubicBezTo>
                <a:cubicBezTo>
                  <a:pt x="509661" y="3473675"/>
                  <a:pt x="481606" y="3501687"/>
                  <a:pt x="493950" y="3544616"/>
                </a:cubicBezTo>
                <a:cubicBezTo>
                  <a:pt x="645605" y="3422985"/>
                  <a:pt x="806238" y="3031218"/>
                  <a:pt x="773656" y="2824142"/>
                </a:cubicBezTo>
                <a:close/>
                <a:moveTo>
                  <a:pt x="906895" y="2579229"/>
                </a:moveTo>
                <a:cubicBezTo>
                  <a:pt x="866845" y="2628127"/>
                  <a:pt x="847366" y="2655072"/>
                  <a:pt x="896608" y="2696939"/>
                </a:cubicBezTo>
                <a:cubicBezTo>
                  <a:pt x="900018" y="2658893"/>
                  <a:pt x="902398" y="2630504"/>
                  <a:pt x="906895" y="2579229"/>
                </a:cubicBezTo>
                <a:close/>
                <a:moveTo>
                  <a:pt x="1003958" y="2517682"/>
                </a:moveTo>
                <a:cubicBezTo>
                  <a:pt x="932650" y="2713033"/>
                  <a:pt x="918244" y="2902882"/>
                  <a:pt x="1054389" y="3079021"/>
                </a:cubicBezTo>
                <a:cubicBezTo>
                  <a:pt x="1094458" y="2886620"/>
                  <a:pt x="1051674" y="2701918"/>
                  <a:pt x="1003958" y="2517682"/>
                </a:cubicBezTo>
                <a:close/>
                <a:moveTo>
                  <a:pt x="744142" y="2402290"/>
                </a:moveTo>
                <a:cubicBezTo>
                  <a:pt x="490541" y="2432998"/>
                  <a:pt x="123652" y="2658944"/>
                  <a:pt x="99596" y="2734878"/>
                </a:cubicBezTo>
                <a:cubicBezTo>
                  <a:pt x="185767" y="2717435"/>
                  <a:pt x="533003" y="2510933"/>
                  <a:pt x="744142" y="2402290"/>
                </a:cubicBezTo>
                <a:close/>
                <a:moveTo>
                  <a:pt x="1068601" y="2384771"/>
                </a:moveTo>
                <a:cubicBezTo>
                  <a:pt x="1096774" y="2630113"/>
                  <a:pt x="1122050" y="2850752"/>
                  <a:pt x="1147707" y="3076961"/>
                </a:cubicBezTo>
                <a:cubicBezTo>
                  <a:pt x="1252303" y="2856418"/>
                  <a:pt x="1223713" y="2547903"/>
                  <a:pt x="1068601" y="2384771"/>
                </a:cubicBezTo>
                <a:close/>
                <a:moveTo>
                  <a:pt x="934540" y="2375130"/>
                </a:moveTo>
                <a:cubicBezTo>
                  <a:pt x="740562" y="2417539"/>
                  <a:pt x="81585" y="2802976"/>
                  <a:pt x="84219" y="2833186"/>
                </a:cubicBezTo>
                <a:cubicBezTo>
                  <a:pt x="160319" y="2818607"/>
                  <a:pt x="205959" y="2854569"/>
                  <a:pt x="269550" y="2841297"/>
                </a:cubicBezTo>
                <a:cubicBezTo>
                  <a:pt x="421737" y="2809209"/>
                  <a:pt x="567559" y="2760516"/>
                  <a:pt x="695816" y="2669005"/>
                </a:cubicBezTo>
                <a:cubicBezTo>
                  <a:pt x="800830" y="2593963"/>
                  <a:pt x="892710" y="2507798"/>
                  <a:pt x="934540" y="2375130"/>
                </a:cubicBezTo>
                <a:close/>
                <a:moveTo>
                  <a:pt x="2466566" y="1413263"/>
                </a:moveTo>
                <a:cubicBezTo>
                  <a:pt x="2409592" y="1517029"/>
                  <a:pt x="2360285" y="1805120"/>
                  <a:pt x="2384187" y="1907493"/>
                </a:cubicBezTo>
                <a:cubicBezTo>
                  <a:pt x="2461718" y="1745326"/>
                  <a:pt x="2525710" y="1594125"/>
                  <a:pt x="2466566" y="1413263"/>
                </a:cubicBezTo>
                <a:close/>
                <a:moveTo>
                  <a:pt x="2384254" y="1364070"/>
                </a:moveTo>
                <a:cubicBezTo>
                  <a:pt x="2255273" y="1486746"/>
                  <a:pt x="2209761" y="1775879"/>
                  <a:pt x="2286288" y="1925023"/>
                </a:cubicBezTo>
                <a:cubicBezTo>
                  <a:pt x="2320549" y="1729094"/>
                  <a:pt x="2352079" y="1546548"/>
                  <a:pt x="2384254" y="1364070"/>
                </a:cubicBezTo>
                <a:close/>
                <a:moveTo>
                  <a:pt x="2728377" y="1165380"/>
                </a:moveTo>
                <a:cubicBezTo>
                  <a:pt x="2703165" y="1468655"/>
                  <a:pt x="2783295" y="1657220"/>
                  <a:pt x="3003048" y="1736253"/>
                </a:cubicBezTo>
                <a:cubicBezTo>
                  <a:pt x="2983797" y="1651282"/>
                  <a:pt x="2967944" y="1574148"/>
                  <a:pt x="2948375" y="1498255"/>
                </a:cubicBezTo>
                <a:cubicBezTo>
                  <a:pt x="2944448" y="1483206"/>
                  <a:pt x="2927767" y="1462606"/>
                  <a:pt x="2914601" y="1460919"/>
                </a:cubicBezTo>
                <a:cubicBezTo>
                  <a:pt x="2865087" y="1455145"/>
                  <a:pt x="2864197" y="1414703"/>
                  <a:pt x="2852040" y="1382206"/>
                </a:cubicBezTo>
                <a:cubicBezTo>
                  <a:pt x="2822951" y="1304027"/>
                  <a:pt x="2795931" y="1224761"/>
                  <a:pt x="2728377" y="1165380"/>
                </a:cubicBezTo>
                <a:close/>
                <a:moveTo>
                  <a:pt x="2806912" y="1118837"/>
                </a:moveTo>
                <a:cubicBezTo>
                  <a:pt x="2799361" y="1125540"/>
                  <a:pt x="2791522" y="1131888"/>
                  <a:pt x="2783682" y="1138236"/>
                </a:cubicBezTo>
                <a:cubicBezTo>
                  <a:pt x="2819346" y="1182277"/>
                  <a:pt x="2857859" y="1224009"/>
                  <a:pt x="2889384" y="1270224"/>
                </a:cubicBezTo>
                <a:cubicBezTo>
                  <a:pt x="2927893" y="1327250"/>
                  <a:pt x="2968978" y="1384542"/>
                  <a:pt x="2994783" y="1447738"/>
                </a:cubicBezTo>
                <a:cubicBezTo>
                  <a:pt x="3023409" y="1518060"/>
                  <a:pt x="3035688" y="1595149"/>
                  <a:pt x="3056463" y="1668888"/>
                </a:cubicBezTo>
                <a:cubicBezTo>
                  <a:pt x="3062346" y="1689998"/>
                  <a:pt x="3072233" y="1710219"/>
                  <a:pt x="3083513" y="1738721"/>
                </a:cubicBezTo>
                <a:cubicBezTo>
                  <a:pt x="3137166" y="1611180"/>
                  <a:pt x="3091191" y="1465523"/>
                  <a:pt x="3025360" y="1292428"/>
                </a:cubicBezTo>
                <a:cubicBezTo>
                  <a:pt x="2986728" y="1190809"/>
                  <a:pt x="2910047" y="1137644"/>
                  <a:pt x="2806912" y="1118837"/>
                </a:cubicBezTo>
                <a:close/>
                <a:moveTo>
                  <a:pt x="2211503" y="1091728"/>
                </a:moveTo>
                <a:cubicBezTo>
                  <a:pt x="2148880" y="1163020"/>
                  <a:pt x="2085901" y="1234603"/>
                  <a:pt x="2023347" y="1305252"/>
                </a:cubicBezTo>
                <a:cubicBezTo>
                  <a:pt x="2029524" y="1311423"/>
                  <a:pt x="2035344" y="1317883"/>
                  <a:pt x="2041522" y="1324054"/>
                </a:cubicBezTo>
                <a:cubicBezTo>
                  <a:pt x="2123089" y="1267411"/>
                  <a:pt x="2189944" y="1199160"/>
                  <a:pt x="2211503" y="1091728"/>
                </a:cubicBezTo>
                <a:close/>
                <a:moveTo>
                  <a:pt x="2168237" y="1042670"/>
                </a:moveTo>
                <a:cubicBezTo>
                  <a:pt x="2064027" y="1088835"/>
                  <a:pt x="1975743" y="1196196"/>
                  <a:pt x="2005655" y="1233134"/>
                </a:cubicBezTo>
                <a:cubicBezTo>
                  <a:pt x="2059945" y="1169764"/>
                  <a:pt x="2113948" y="1106040"/>
                  <a:pt x="2168237" y="1042670"/>
                </a:cubicBezTo>
                <a:close/>
                <a:moveTo>
                  <a:pt x="4080539" y="827257"/>
                </a:moveTo>
                <a:cubicBezTo>
                  <a:pt x="4084837" y="927276"/>
                  <a:pt x="4086520" y="1018239"/>
                  <a:pt x="4092849" y="1108381"/>
                </a:cubicBezTo>
                <a:cubicBezTo>
                  <a:pt x="4098739" y="1196525"/>
                  <a:pt x="4139226" y="1280764"/>
                  <a:pt x="4132014" y="1381869"/>
                </a:cubicBezTo>
                <a:cubicBezTo>
                  <a:pt x="4106287" y="1369772"/>
                  <a:pt x="4083600" y="1365797"/>
                  <a:pt x="4082492" y="1357873"/>
                </a:cubicBezTo>
                <a:cubicBezTo>
                  <a:pt x="4056497" y="1201916"/>
                  <a:pt x="4032572" y="1044872"/>
                  <a:pt x="4009383" y="893112"/>
                </a:cubicBezTo>
                <a:cubicBezTo>
                  <a:pt x="3803072" y="1026659"/>
                  <a:pt x="3783229" y="1462605"/>
                  <a:pt x="4072306" y="1761300"/>
                </a:cubicBezTo>
                <a:cubicBezTo>
                  <a:pt x="4323615" y="1532508"/>
                  <a:pt x="4336833" y="987842"/>
                  <a:pt x="4080539" y="827257"/>
                </a:cubicBezTo>
                <a:close/>
                <a:moveTo>
                  <a:pt x="4412492" y="559624"/>
                </a:moveTo>
                <a:cubicBezTo>
                  <a:pt x="4471574" y="677026"/>
                  <a:pt x="4612948" y="740139"/>
                  <a:pt x="4617392" y="890611"/>
                </a:cubicBezTo>
                <a:cubicBezTo>
                  <a:pt x="4535846" y="803751"/>
                  <a:pt x="4473401" y="702597"/>
                  <a:pt x="4369105" y="630629"/>
                </a:cubicBezTo>
                <a:cubicBezTo>
                  <a:pt x="4414386" y="929157"/>
                  <a:pt x="4538645" y="1085518"/>
                  <a:pt x="4810227" y="1127284"/>
                </a:cubicBezTo>
                <a:cubicBezTo>
                  <a:pt x="4805222" y="799081"/>
                  <a:pt x="4657265" y="587227"/>
                  <a:pt x="4412492" y="559624"/>
                </a:cubicBezTo>
                <a:close/>
                <a:moveTo>
                  <a:pt x="3754486" y="313872"/>
                </a:moveTo>
                <a:cubicBezTo>
                  <a:pt x="3725125" y="354113"/>
                  <a:pt x="3698314" y="388762"/>
                  <a:pt x="3673942" y="424963"/>
                </a:cubicBezTo>
                <a:cubicBezTo>
                  <a:pt x="3612340" y="517188"/>
                  <a:pt x="3553245" y="610323"/>
                  <a:pt x="3490493" y="701127"/>
                </a:cubicBezTo>
                <a:cubicBezTo>
                  <a:pt x="3480117" y="715999"/>
                  <a:pt x="3456974" y="722390"/>
                  <a:pt x="3439282" y="732600"/>
                </a:cubicBezTo>
                <a:cubicBezTo>
                  <a:pt x="3433461" y="726140"/>
                  <a:pt x="3427353" y="719325"/>
                  <a:pt x="3421532" y="712866"/>
                </a:cubicBezTo>
                <a:cubicBezTo>
                  <a:pt x="3477433" y="625258"/>
                  <a:pt x="3533978" y="537716"/>
                  <a:pt x="3590235" y="449820"/>
                </a:cubicBezTo>
                <a:cubicBezTo>
                  <a:pt x="3445501" y="567611"/>
                  <a:pt x="3321917" y="697678"/>
                  <a:pt x="3307188" y="911899"/>
                </a:cubicBezTo>
                <a:cubicBezTo>
                  <a:pt x="3350443" y="909215"/>
                  <a:pt x="3372692" y="911193"/>
                  <a:pt x="3393054" y="906465"/>
                </a:cubicBezTo>
                <a:cubicBezTo>
                  <a:pt x="3586019" y="861349"/>
                  <a:pt x="3761528" y="650421"/>
                  <a:pt x="3776927" y="442126"/>
                </a:cubicBezTo>
                <a:cubicBezTo>
                  <a:pt x="3779544" y="402372"/>
                  <a:pt x="3797794" y="356426"/>
                  <a:pt x="3754486" y="313872"/>
                </a:cubicBezTo>
                <a:close/>
                <a:moveTo>
                  <a:pt x="1133888" y="214876"/>
                </a:moveTo>
                <a:cubicBezTo>
                  <a:pt x="887880" y="363516"/>
                  <a:pt x="748401" y="587609"/>
                  <a:pt x="660639" y="863910"/>
                </a:cubicBezTo>
                <a:cubicBezTo>
                  <a:pt x="834432" y="833731"/>
                  <a:pt x="1048293" y="611152"/>
                  <a:pt x="1108084" y="398665"/>
                </a:cubicBezTo>
                <a:cubicBezTo>
                  <a:pt x="1059427" y="458062"/>
                  <a:pt x="1022910" y="513507"/>
                  <a:pt x="975613" y="557099"/>
                </a:cubicBezTo>
                <a:cubicBezTo>
                  <a:pt x="933375" y="596008"/>
                  <a:pt x="912619" y="674562"/>
                  <a:pt x="811923" y="657310"/>
                </a:cubicBezTo>
                <a:cubicBezTo>
                  <a:pt x="880947" y="577893"/>
                  <a:pt x="943595" y="512460"/>
                  <a:pt x="998135" y="440657"/>
                </a:cubicBezTo>
                <a:cubicBezTo>
                  <a:pt x="1051468" y="371005"/>
                  <a:pt x="1111390" y="303663"/>
                  <a:pt x="1133888" y="214876"/>
                </a:cubicBezTo>
                <a:close/>
                <a:moveTo>
                  <a:pt x="4685407" y="0"/>
                </a:moveTo>
                <a:lnTo>
                  <a:pt x="4770408" y="0"/>
                </a:lnTo>
                <a:lnTo>
                  <a:pt x="4810333" y="31801"/>
                </a:lnTo>
                <a:cubicBezTo>
                  <a:pt x="4876282" y="76585"/>
                  <a:pt x="4951954" y="113661"/>
                  <a:pt x="5034638" y="141089"/>
                </a:cubicBezTo>
                <a:cubicBezTo>
                  <a:pt x="5039118" y="98355"/>
                  <a:pt x="5040613" y="57376"/>
                  <a:pt x="5039361" y="18254"/>
                </a:cubicBezTo>
                <a:lnTo>
                  <a:pt x="5037438" y="0"/>
                </a:lnTo>
                <a:lnTo>
                  <a:pt x="5107568" y="0"/>
                </a:lnTo>
                <a:lnTo>
                  <a:pt x="5114876" y="38763"/>
                </a:lnTo>
                <a:cubicBezTo>
                  <a:pt x="5131015" y="116852"/>
                  <a:pt x="5149658" y="204078"/>
                  <a:pt x="5127595" y="236940"/>
                </a:cubicBezTo>
                <a:cubicBezTo>
                  <a:pt x="5104066" y="253053"/>
                  <a:pt x="5080177" y="235939"/>
                  <a:pt x="5061109" y="225505"/>
                </a:cubicBezTo>
                <a:cubicBezTo>
                  <a:pt x="4948205" y="164036"/>
                  <a:pt x="4831175" y="107673"/>
                  <a:pt x="4727085" y="33775"/>
                </a:cubicBezTo>
                <a:close/>
                <a:moveTo>
                  <a:pt x="4003152" y="0"/>
                </a:moveTo>
                <a:lnTo>
                  <a:pt x="4132176" y="0"/>
                </a:lnTo>
                <a:lnTo>
                  <a:pt x="4123986" y="63465"/>
                </a:lnTo>
                <a:cubicBezTo>
                  <a:pt x="4116445" y="121909"/>
                  <a:pt x="4114343" y="181241"/>
                  <a:pt x="4104583" y="239130"/>
                </a:cubicBezTo>
                <a:cubicBezTo>
                  <a:pt x="4096291" y="289362"/>
                  <a:pt x="4114806" y="320238"/>
                  <a:pt x="4153843" y="350960"/>
                </a:cubicBezTo>
                <a:cubicBezTo>
                  <a:pt x="4231988" y="411761"/>
                  <a:pt x="4309231" y="462707"/>
                  <a:pt x="4411323" y="488238"/>
                </a:cubicBezTo>
                <a:cubicBezTo>
                  <a:pt x="4669771" y="552400"/>
                  <a:pt x="4834954" y="712670"/>
                  <a:pt x="4864485" y="991020"/>
                </a:cubicBezTo>
                <a:cubicBezTo>
                  <a:pt x="4872093" y="1063071"/>
                  <a:pt x="4919109" y="1168486"/>
                  <a:pt x="4905378" y="1217830"/>
                </a:cubicBezTo>
                <a:cubicBezTo>
                  <a:pt x="4862796" y="1259957"/>
                  <a:pt x="4723238" y="1170674"/>
                  <a:pt x="4640632" y="1136420"/>
                </a:cubicBezTo>
                <a:cubicBezTo>
                  <a:pt x="4517477" y="1085606"/>
                  <a:pt x="4422352" y="1000920"/>
                  <a:pt x="4377015" y="870623"/>
                </a:cubicBezTo>
                <a:cubicBezTo>
                  <a:pt x="4350652" y="794353"/>
                  <a:pt x="4311848" y="718748"/>
                  <a:pt x="4304571" y="640549"/>
                </a:cubicBezTo>
                <a:cubicBezTo>
                  <a:pt x="4296254" y="553781"/>
                  <a:pt x="4253045" y="501149"/>
                  <a:pt x="4193118" y="452646"/>
                </a:cubicBezTo>
                <a:cubicBezTo>
                  <a:pt x="4167929" y="432468"/>
                  <a:pt x="4140395" y="415952"/>
                  <a:pt x="4094850" y="385207"/>
                </a:cubicBezTo>
                <a:cubicBezTo>
                  <a:pt x="4091977" y="497501"/>
                  <a:pt x="4085233" y="591171"/>
                  <a:pt x="4089643" y="684043"/>
                </a:cubicBezTo>
                <a:cubicBezTo>
                  <a:pt x="4091196" y="712189"/>
                  <a:pt x="4119287" y="741779"/>
                  <a:pt x="4140489" y="765775"/>
                </a:cubicBezTo>
                <a:cubicBezTo>
                  <a:pt x="4286309" y="930549"/>
                  <a:pt x="4318661" y="1133697"/>
                  <a:pt x="4328143" y="1340660"/>
                </a:cubicBezTo>
                <a:cubicBezTo>
                  <a:pt x="4334062" y="1468181"/>
                  <a:pt x="4280576" y="1585001"/>
                  <a:pt x="4211174" y="1692363"/>
                </a:cubicBezTo>
                <a:cubicBezTo>
                  <a:pt x="4173738" y="1750318"/>
                  <a:pt x="4136658" y="1807983"/>
                  <a:pt x="4096384" y="1871176"/>
                </a:cubicBezTo>
                <a:cubicBezTo>
                  <a:pt x="4093808" y="1870909"/>
                  <a:pt x="4078517" y="1873883"/>
                  <a:pt x="4073915" y="1868200"/>
                </a:cubicBezTo>
                <a:cubicBezTo>
                  <a:pt x="3975404" y="1745092"/>
                  <a:pt x="3876742" y="1620340"/>
                  <a:pt x="3830235" y="1467468"/>
                </a:cubicBezTo>
                <a:cubicBezTo>
                  <a:pt x="3765307" y="1255419"/>
                  <a:pt x="3782431" y="1049255"/>
                  <a:pt x="3928554" y="872709"/>
                </a:cubicBezTo>
                <a:cubicBezTo>
                  <a:pt x="4054117" y="721044"/>
                  <a:pt x="4039186" y="543779"/>
                  <a:pt x="4041572" y="368957"/>
                </a:cubicBezTo>
                <a:cubicBezTo>
                  <a:pt x="4041882" y="341654"/>
                  <a:pt x="4002857" y="313862"/>
                  <a:pt x="3976315" y="278901"/>
                </a:cubicBezTo>
                <a:cubicBezTo>
                  <a:pt x="3999514" y="268935"/>
                  <a:pt x="4020644" y="260059"/>
                  <a:pt x="4052764" y="245809"/>
                </a:cubicBezTo>
                <a:cubicBezTo>
                  <a:pt x="4059291" y="184658"/>
                  <a:pt x="4067206" y="113561"/>
                  <a:pt x="4077058" y="27371"/>
                </a:cubicBezTo>
                <a:cubicBezTo>
                  <a:pt x="3993827" y="63016"/>
                  <a:pt x="3954978" y="125053"/>
                  <a:pt x="3902474" y="171686"/>
                </a:cubicBezTo>
                <a:cubicBezTo>
                  <a:pt x="3842063" y="225311"/>
                  <a:pt x="3836398" y="287528"/>
                  <a:pt x="3839430" y="359757"/>
                </a:cubicBezTo>
                <a:cubicBezTo>
                  <a:pt x="3851062" y="616730"/>
                  <a:pt x="3707776" y="788039"/>
                  <a:pt x="3511342" y="923585"/>
                </a:cubicBezTo>
                <a:cubicBezTo>
                  <a:pt x="3465283" y="955591"/>
                  <a:pt x="3401736" y="962357"/>
                  <a:pt x="3345310" y="978648"/>
                </a:cubicBezTo>
                <a:cubicBezTo>
                  <a:pt x="3288240" y="994870"/>
                  <a:pt x="3262562" y="960974"/>
                  <a:pt x="3251411" y="912962"/>
                </a:cubicBezTo>
                <a:cubicBezTo>
                  <a:pt x="3234431" y="840266"/>
                  <a:pt x="3259676" y="774543"/>
                  <a:pt x="3294880" y="713104"/>
                </a:cubicBezTo>
                <a:cubicBezTo>
                  <a:pt x="3383739" y="557641"/>
                  <a:pt x="3496940" y="424222"/>
                  <a:pt x="3641287" y="316153"/>
                </a:cubicBezTo>
                <a:cubicBezTo>
                  <a:pt x="3722690" y="254938"/>
                  <a:pt x="3796466" y="182847"/>
                  <a:pt x="3873337" y="115305"/>
                </a:cubicBezTo>
                <a:cubicBezTo>
                  <a:pt x="3900980" y="91156"/>
                  <a:pt x="3924089" y="60682"/>
                  <a:pt x="3954827" y="41083"/>
                </a:cubicBezTo>
                <a:close/>
                <a:moveTo>
                  <a:pt x="3231589" y="0"/>
                </a:moveTo>
                <a:lnTo>
                  <a:pt x="3312011" y="0"/>
                </a:lnTo>
                <a:lnTo>
                  <a:pt x="3310368" y="16057"/>
                </a:lnTo>
                <a:cubicBezTo>
                  <a:pt x="3325242" y="15847"/>
                  <a:pt x="3340695" y="14192"/>
                  <a:pt x="3356599" y="11189"/>
                </a:cubicBezTo>
                <a:lnTo>
                  <a:pt x="3398860" y="0"/>
                </a:lnTo>
                <a:lnTo>
                  <a:pt x="3521426" y="0"/>
                </a:lnTo>
                <a:lnTo>
                  <a:pt x="3450288" y="40946"/>
                </a:lnTo>
                <a:cubicBezTo>
                  <a:pt x="3387281" y="73151"/>
                  <a:pt x="3245717" y="130745"/>
                  <a:pt x="3224898" y="112320"/>
                </a:cubicBezTo>
                <a:cubicBezTo>
                  <a:pt x="3217386" y="103408"/>
                  <a:pt x="3217289" y="77060"/>
                  <a:pt x="3223079" y="40542"/>
                </a:cubicBezTo>
                <a:close/>
                <a:moveTo>
                  <a:pt x="2713325" y="0"/>
                </a:moveTo>
                <a:lnTo>
                  <a:pt x="2801116" y="0"/>
                </a:lnTo>
                <a:lnTo>
                  <a:pt x="2771239" y="53358"/>
                </a:lnTo>
                <a:cubicBezTo>
                  <a:pt x="2734532" y="127500"/>
                  <a:pt x="2701305" y="203767"/>
                  <a:pt x="2671323" y="281854"/>
                </a:cubicBezTo>
                <a:cubicBezTo>
                  <a:pt x="2637809" y="370152"/>
                  <a:pt x="2589485" y="456917"/>
                  <a:pt x="2609018" y="557536"/>
                </a:cubicBezTo>
                <a:cubicBezTo>
                  <a:pt x="2609317" y="560821"/>
                  <a:pt x="2608193" y="565261"/>
                  <a:pt x="2606274" y="567991"/>
                </a:cubicBezTo>
                <a:cubicBezTo>
                  <a:pt x="2516682" y="702877"/>
                  <a:pt x="2589179" y="813532"/>
                  <a:pt x="2661306" y="921545"/>
                </a:cubicBezTo>
                <a:cubicBezTo>
                  <a:pt x="2683985" y="956107"/>
                  <a:pt x="2721146" y="983055"/>
                  <a:pt x="2755651" y="1007451"/>
                </a:cubicBezTo>
                <a:cubicBezTo>
                  <a:pt x="2785348" y="1028096"/>
                  <a:pt x="2819609" y="1045633"/>
                  <a:pt x="2854694" y="1055446"/>
                </a:cubicBezTo>
                <a:cubicBezTo>
                  <a:pt x="3017803" y="1100958"/>
                  <a:pt x="3079430" y="1228060"/>
                  <a:pt x="3129406" y="1372830"/>
                </a:cubicBezTo>
                <a:cubicBezTo>
                  <a:pt x="3189306" y="1546613"/>
                  <a:pt x="3179580" y="1875569"/>
                  <a:pt x="3143254" y="1892637"/>
                </a:cubicBezTo>
                <a:cubicBezTo>
                  <a:pt x="2972655" y="1917289"/>
                  <a:pt x="2701922" y="1626674"/>
                  <a:pt x="2672087" y="1393850"/>
                </a:cubicBezTo>
                <a:cubicBezTo>
                  <a:pt x="2657724" y="1281400"/>
                  <a:pt x="2654295" y="1167153"/>
                  <a:pt x="2645908" y="1047511"/>
                </a:cubicBezTo>
                <a:cubicBezTo>
                  <a:pt x="2627207" y="1039719"/>
                  <a:pt x="2601987" y="1028974"/>
                  <a:pt x="2570535" y="1015633"/>
                </a:cubicBezTo>
                <a:cubicBezTo>
                  <a:pt x="2585724" y="989219"/>
                  <a:pt x="2597362" y="968621"/>
                  <a:pt x="2610208" y="945870"/>
                </a:cubicBezTo>
                <a:cubicBezTo>
                  <a:pt x="2591281" y="918855"/>
                  <a:pt x="2572287" y="892485"/>
                  <a:pt x="2538036" y="844360"/>
                </a:cubicBezTo>
                <a:cubicBezTo>
                  <a:pt x="2514095" y="1028992"/>
                  <a:pt x="2431526" y="1183478"/>
                  <a:pt x="2512867" y="1354598"/>
                </a:cubicBezTo>
                <a:cubicBezTo>
                  <a:pt x="2572125" y="1479502"/>
                  <a:pt x="2561684" y="1610863"/>
                  <a:pt x="2518702" y="1742111"/>
                </a:cubicBezTo>
                <a:cubicBezTo>
                  <a:pt x="2469933" y="1890983"/>
                  <a:pt x="2406097" y="2028534"/>
                  <a:pt x="2275616" y="2134783"/>
                </a:cubicBezTo>
                <a:cubicBezTo>
                  <a:pt x="2256225" y="2148722"/>
                  <a:pt x="2245263" y="2111142"/>
                  <a:pt x="2241266" y="2096736"/>
                </a:cubicBezTo>
                <a:cubicBezTo>
                  <a:pt x="2179626" y="1884376"/>
                  <a:pt x="2162240" y="1669110"/>
                  <a:pt x="2231827" y="1456335"/>
                </a:cubicBezTo>
                <a:cubicBezTo>
                  <a:pt x="2253633" y="1389279"/>
                  <a:pt x="2309962" y="1334256"/>
                  <a:pt x="2348810" y="1272217"/>
                </a:cubicBezTo>
                <a:cubicBezTo>
                  <a:pt x="2373883" y="1232508"/>
                  <a:pt x="2406038" y="1193533"/>
                  <a:pt x="2416218" y="1150005"/>
                </a:cubicBezTo>
                <a:cubicBezTo>
                  <a:pt x="2450271" y="1004817"/>
                  <a:pt x="2476378" y="857831"/>
                  <a:pt x="2493456" y="706982"/>
                </a:cubicBezTo>
                <a:cubicBezTo>
                  <a:pt x="2411430" y="789284"/>
                  <a:pt x="2314735" y="853472"/>
                  <a:pt x="2313690" y="991337"/>
                </a:cubicBezTo>
                <a:cubicBezTo>
                  <a:pt x="2311990" y="1208533"/>
                  <a:pt x="2147439" y="1341195"/>
                  <a:pt x="1985609" y="1408731"/>
                </a:cubicBezTo>
                <a:cubicBezTo>
                  <a:pt x="1934853" y="1429839"/>
                  <a:pt x="1817778" y="1346461"/>
                  <a:pt x="1918730" y="1208846"/>
                </a:cubicBezTo>
                <a:cubicBezTo>
                  <a:pt x="1993345" y="1083149"/>
                  <a:pt x="2096531" y="982536"/>
                  <a:pt x="2213019" y="897616"/>
                </a:cubicBezTo>
                <a:cubicBezTo>
                  <a:pt x="2338343" y="806128"/>
                  <a:pt x="2409619" y="669020"/>
                  <a:pt x="2517219" y="563658"/>
                </a:cubicBezTo>
                <a:cubicBezTo>
                  <a:pt x="2529540" y="551917"/>
                  <a:pt x="2533383" y="531163"/>
                  <a:pt x="2539459" y="513894"/>
                </a:cubicBezTo>
                <a:cubicBezTo>
                  <a:pt x="2594147" y="361404"/>
                  <a:pt x="2648124" y="209492"/>
                  <a:pt x="2702456" y="57291"/>
                </a:cubicBezTo>
                <a:cubicBezTo>
                  <a:pt x="2707084" y="44428"/>
                  <a:pt x="2711390" y="31532"/>
                  <a:pt x="2713671" y="17409"/>
                </a:cubicBezTo>
                <a:close/>
                <a:moveTo>
                  <a:pt x="2615215" y="0"/>
                </a:moveTo>
                <a:lnTo>
                  <a:pt x="2683886" y="0"/>
                </a:lnTo>
                <a:lnTo>
                  <a:pt x="2615765" y="70449"/>
                </a:lnTo>
                <a:cubicBezTo>
                  <a:pt x="2443506" y="272276"/>
                  <a:pt x="2268590" y="471551"/>
                  <a:pt x="2101714" y="677840"/>
                </a:cubicBezTo>
                <a:cubicBezTo>
                  <a:pt x="1945364" y="870900"/>
                  <a:pt x="1795836" y="1070198"/>
                  <a:pt x="1647883" y="1269985"/>
                </a:cubicBezTo>
                <a:cubicBezTo>
                  <a:pt x="1540599" y="1415080"/>
                  <a:pt x="1501415" y="1580889"/>
                  <a:pt x="1520717" y="1759907"/>
                </a:cubicBezTo>
                <a:cubicBezTo>
                  <a:pt x="1523326" y="1784258"/>
                  <a:pt x="1527823" y="1815311"/>
                  <a:pt x="1543766" y="1830628"/>
                </a:cubicBezTo>
                <a:cubicBezTo>
                  <a:pt x="1658106" y="1942683"/>
                  <a:pt x="1640044" y="2081390"/>
                  <a:pt x="1614449" y="2214437"/>
                </a:cubicBezTo>
                <a:cubicBezTo>
                  <a:pt x="1596540" y="2305976"/>
                  <a:pt x="1553273" y="2470386"/>
                  <a:pt x="1518347" y="2480439"/>
                </a:cubicBezTo>
                <a:cubicBezTo>
                  <a:pt x="1419917" y="2441945"/>
                  <a:pt x="1340337" y="2330558"/>
                  <a:pt x="1333958" y="2228696"/>
                </a:cubicBezTo>
                <a:cubicBezTo>
                  <a:pt x="1327047" y="2119620"/>
                  <a:pt x="1351988" y="2017093"/>
                  <a:pt x="1393891" y="1917299"/>
                </a:cubicBezTo>
                <a:cubicBezTo>
                  <a:pt x="1435587" y="1819435"/>
                  <a:pt x="1480215" y="1721549"/>
                  <a:pt x="1444276" y="1597756"/>
                </a:cubicBezTo>
                <a:cubicBezTo>
                  <a:pt x="1426211" y="1620618"/>
                  <a:pt x="1409833" y="1636820"/>
                  <a:pt x="1398976" y="1656198"/>
                </a:cubicBezTo>
                <a:cubicBezTo>
                  <a:pt x="1307990" y="1816321"/>
                  <a:pt x="1221595" y="1979197"/>
                  <a:pt x="1126020" y="2136568"/>
                </a:cubicBezTo>
                <a:cubicBezTo>
                  <a:pt x="1084909" y="2204555"/>
                  <a:pt x="1102743" y="2260093"/>
                  <a:pt x="1129825" y="2320491"/>
                </a:cubicBezTo>
                <a:cubicBezTo>
                  <a:pt x="1132714" y="2326973"/>
                  <a:pt x="1139384" y="2331569"/>
                  <a:pt x="1143273" y="2337828"/>
                </a:cubicBezTo>
                <a:cubicBezTo>
                  <a:pt x="1331962" y="2640780"/>
                  <a:pt x="1296787" y="2906252"/>
                  <a:pt x="1156978" y="3218822"/>
                </a:cubicBezTo>
                <a:cubicBezTo>
                  <a:pt x="1147627" y="3239331"/>
                  <a:pt x="1135596" y="3284945"/>
                  <a:pt x="1116365" y="3269939"/>
                </a:cubicBezTo>
                <a:cubicBezTo>
                  <a:pt x="984182" y="3132933"/>
                  <a:pt x="898820" y="2975065"/>
                  <a:pt x="883236" y="2779510"/>
                </a:cubicBezTo>
                <a:cubicBezTo>
                  <a:pt x="858965" y="2887963"/>
                  <a:pt x="842858" y="2999213"/>
                  <a:pt x="808845" y="3104380"/>
                </a:cubicBezTo>
                <a:cubicBezTo>
                  <a:pt x="744139" y="3304970"/>
                  <a:pt x="661597" y="3498832"/>
                  <a:pt x="488550" y="3634846"/>
                </a:cubicBezTo>
                <a:cubicBezTo>
                  <a:pt x="446643" y="3667606"/>
                  <a:pt x="346628" y="3741539"/>
                  <a:pt x="328509" y="3719164"/>
                </a:cubicBezTo>
                <a:cubicBezTo>
                  <a:pt x="308952" y="3695012"/>
                  <a:pt x="315042" y="3631863"/>
                  <a:pt x="318672" y="3594817"/>
                </a:cubicBezTo>
                <a:cubicBezTo>
                  <a:pt x="329065" y="3485254"/>
                  <a:pt x="343678" y="3375801"/>
                  <a:pt x="358291" y="3266349"/>
                </a:cubicBezTo>
                <a:cubicBezTo>
                  <a:pt x="375072" y="3145733"/>
                  <a:pt x="425539" y="3041943"/>
                  <a:pt x="517362" y="2959353"/>
                </a:cubicBezTo>
                <a:cubicBezTo>
                  <a:pt x="591164" y="2893121"/>
                  <a:pt x="664171" y="2825180"/>
                  <a:pt x="735958" y="2756462"/>
                </a:cubicBezTo>
                <a:cubicBezTo>
                  <a:pt x="752980" y="2740327"/>
                  <a:pt x="764113" y="2718374"/>
                  <a:pt x="772369" y="2692870"/>
                </a:cubicBezTo>
                <a:cubicBezTo>
                  <a:pt x="587814" y="2829971"/>
                  <a:pt x="370516" y="2871268"/>
                  <a:pt x="156545" y="2921045"/>
                </a:cubicBezTo>
                <a:cubicBezTo>
                  <a:pt x="135273" y="2925922"/>
                  <a:pt x="71447" y="2922918"/>
                  <a:pt x="15585" y="2908337"/>
                </a:cubicBezTo>
                <a:lnTo>
                  <a:pt x="0" y="2902697"/>
                </a:lnTo>
                <a:lnTo>
                  <a:pt x="0" y="2765873"/>
                </a:lnTo>
                <a:lnTo>
                  <a:pt x="29795" y="2717847"/>
                </a:lnTo>
                <a:cubicBezTo>
                  <a:pt x="40849" y="2702583"/>
                  <a:pt x="51469" y="2690198"/>
                  <a:pt x="59962" y="2682291"/>
                </a:cubicBezTo>
                <a:cubicBezTo>
                  <a:pt x="228768" y="2525013"/>
                  <a:pt x="418389" y="2401453"/>
                  <a:pt x="645405" y="2342287"/>
                </a:cubicBezTo>
                <a:cubicBezTo>
                  <a:pt x="879032" y="2306584"/>
                  <a:pt x="1032240" y="2213098"/>
                  <a:pt x="1059274" y="2164156"/>
                </a:cubicBezTo>
                <a:cubicBezTo>
                  <a:pt x="1151084" y="1996307"/>
                  <a:pt x="1239879" y="1826195"/>
                  <a:pt x="1341155" y="1664208"/>
                </a:cubicBezTo>
                <a:cubicBezTo>
                  <a:pt x="1477441" y="1445642"/>
                  <a:pt x="1624124" y="1233359"/>
                  <a:pt x="1766505" y="1018678"/>
                </a:cubicBezTo>
                <a:cubicBezTo>
                  <a:pt x="1778156" y="1001010"/>
                  <a:pt x="1791027" y="984119"/>
                  <a:pt x="1793256" y="954087"/>
                </a:cubicBezTo>
                <a:cubicBezTo>
                  <a:pt x="1736220" y="994393"/>
                  <a:pt x="1675663" y="1031081"/>
                  <a:pt x="1622366" y="1076005"/>
                </a:cubicBezTo>
                <a:cubicBezTo>
                  <a:pt x="1442738" y="1227933"/>
                  <a:pt x="1264479" y="1382281"/>
                  <a:pt x="1088015" y="1538117"/>
                </a:cubicBezTo>
                <a:cubicBezTo>
                  <a:pt x="1067855" y="1556206"/>
                  <a:pt x="1060774" y="1588991"/>
                  <a:pt x="1047011" y="1614249"/>
                </a:cubicBezTo>
                <a:cubicBezTo>
                  <a:pt x="939107" y="1813950"/>
                  <a:pt x="771972" y="1928122"/>
                  <a:pt x="545270" y="1944692"/>
                </a:cubicBezTo>
                <a:cubicBezTo>
                  <a:pt x="441606" y="1952189"/>
                  <a:pt x="416671" y="1908283"/>
                  <a:pt x="470627" y="1817545"/>
                </a:cubicBezTo>
                <a:cubicBezTo>
                  <a:pt x="562706" y="1662415"/>
                  <a:pt x="679164" y="1538119"/>
                  <a:pt x="879648" y="1544544"/>
                </a:cubicBezTo>
                <a:cubicBezTo>
                  <a:pt x="970485" y="1547433"/>
                  <a:pt x="1036974" y="1510057"/>
                  <a:pt x="1100842" y="1445401"/>
                </a:cubicBezTo>
                <a:cubicBezTo>
                  <a:pt x="1210992" y="1334445"/>
                  <a:pt x="1329909" y="1232856"/>
                  <a:pt x="1437652" y="1110911"/>
                </a:cubicBezTo>
                <a:cubicBezTo>
                  <a:pt x="1361289" y="1130996"/>
                  <a:pt x="1284490" y="1149082"/>
                  <a:pt x="1208853" y="1171520"/>
                </a:cubicBezTo>
                <a:cubicBezTo>
                  <a:pt x="1106003" y="1201880"/>
                  <a:pt x="1005248" y="1237013"/>
                  <a:pt x="902537" y="1266085"/>
                </a:cubicBezTo>
                <a:cubicBezTo>
                  <a:pt x="850537" y="1280555"/>
                  <a:pt x="815167" y="1303904"/>
                  <a:pt x="781831" y="1350894"/>
                </a:cubicBezTo>
                <a:cubicBezTo>
                  <a:pt x="694187" y="1473616"/>
                  <a:pt x="568919" y="1561531"/>
                  <a:pt x="429373" y="1606317"/>
                </a:cubicBezTo>
                <a:cubicBezTo>
                  <a:pt x="322179" y="1640784"/>
                  <a:pt x="200254" y="1642487"/>
                  <a:pt x="81275" y="1598286"/>
                </a:cubicBezTo>
                <a:cubicBezTo>
                  <a:pt x="88037" y="1574581"/>
                  <a:pt x="87604" y="1557289"/>
                  <a:pt x="96005" y="1548721"/>
                </a:cubicBezTo>
                <a:cubicBezTo>
                  <a:pt x="237899" y="1402652"/>
                  <a:pt x="389584" y="1271587"/>
                  <a:pt x="587023" y="1202853"/>
                </a:cubicBezTo>
                <a:cubicBezTo>
                  <a:pt x="647862" y="1181814"/>
                  <a:pt x="704352" y="1180174"/>
                  <a:pt x="756337" y="1211585"/>
                </a:cubicBezTo>
                <a:cubicBezTo>
                  <a:pt x="796419" y="1235581"/>
                  <a:pt x="829151" y="1230833"/>
                  <a:pt x="870149" y="1218805"/>
                </a:cubicBezTo>
                <a:cubicBezTo>
                  <a:pt x="1110131" y="1147964"/>
                  <a:pt x="1351782" y="1082828"/>
                  <a:pt x="1590533" y="1008282"/>
                </a:cubicBezTo>
                <a:cubicBezTo>
                  <a:pt x="1647452" y="990416"/>
                  <a:pt x="1692710" y="938477"/>
                  <a:pt x="1747291" y="908980"/>
                </a:cubicBezTo>
                <a:cubicBezTo>
                  <a:pt x="2010423" y="767643"/>
                  <a:pt x="2156926" y="514341"/>
                  <a:pt x="2359623" y="289630"/>
                </a:cubicBezTo>
                <a:cubicBezTo>
                  <a:pt x="2236423" y="294129"/>
                  <a:pt x="2139898" y="298787"/>
                  <a:pt x="2068468" y="400733"/>
                </a:cubicBezTo>
                <a:cubicBezTo>
                  <a:pt x="1952834" y="566116"/>
                  <a:pt x="1774030" y="627991"/>
                  <a:pt x="1585301" y="660856"/>
                </a:cubicBezTo>
                <a:cubicBezTo>
                  <a:pt x="1502406" y="675057"/>
                  <a:pt x="1416597" y="676917"/>
                  <a:pt x="1332281" y="676980"/>
                </a:cubicBezTo>
                <a:cubicBezTo>
                  <a:pt x="1303960" y="676978"/>
                  <a:pt x="1266699" y="660107"/>
                  <a:pt x="1249799" y="638509"/>
                </a:cubicBezTo>
                <a:cubicBezTo>
                  <a:pt x="1239732" y="626078"/>
                  <a:pt x="1254627" y="581086"/>
                  <a:pt x="1271498" y="563307"/>
                </a:cubicBezTo>
                <a:cubicBezTo>
                  <a:pt x="1315987" y="515520"/>
                  <a:pt x="1364996" y="471128"/>
                  <a:pt x="1416744" y="431576"/>
                </a:cubicBezTo>
                <a:cubicBezTo>
                  <a:pt x="1631217" y="267308"/>
                  <a:pt x="1881706" y="244413"/>
                  <a:pt x="2139805" y="244759"/>
                </a:cubicBezTo>
                <a:cubicBezTo>
                  <a:pt x="2215969" y="244830"/>
                  <a:pt x="2293713" y="230095"/>
                  <a:pt x="2367937" y="211741"/>
                </a:cubicBezTo>
                <a:cubicBezTo>
                  <a:pt x="2408728" y="201645"/>
                  <a:pt x="2451963" y="177807"/>
                  <a:pt x="2480293" y="147221"/>
                </a:cubicBezTo>
                <a:close/>
                <a:moveTo>
                  <a:pt x="1279469" y="0"/>
                </a:moveTo>
                <a:lnTo>
                  <a:pt x="1426070" y="0"/>
                </a:lnTo>
                <a:lnTo>
                  <a:pt x="1350504" y="33583"/>
                </a:lnTo>
                <a:cubicBezTo>
                  <a:pt x="1327260" y="98863"/>
                  <a:pt x="1310717" y="159304"/>
                  <a:pt x="1284284" y="214818"/>
                </a:cubicBezTo>
                <a:cubicBezTo>
                  <a:pt x="1183157" y="427258"/>
                  <a:pt x="1090002" y="647358"/>
                  <a:pt x="900440" y="800862"/>
                </a:cubicBezTo>
                <a:cubicBezTo>
                  <a:pt x="827038" y="860301"/>
                  <a:pt x="740694" y="903758"/>
                  <a:pt x="658158" y="951189"/>
                </a:cubicBezTo>
                <a:cubicBezTo>
                  <a:pt x="642179" y="960600"/>
                  <a:pt x="606501" y="962440"/>
                  <a:pt x="598449" y="952495"/>
                </a:cubicBezTo>
                <a:cubicBezTo>
                  <a:pt x="585218" y="936157"/>
                  <a:pt x="576639" y="903706"/>
                  <a:pt x="583851" y="884927"/>
                </a:cubicBezTo>
                <a:cubicBezTo>
                  <a:pt x="646997" y="720296"/>
                  <a:pt x="702254" y="550293"/>
                  <a:pt x="821592" y="414254"/>
                </a:cubicBezTo>
                <a:cubicBezTo>
                  <a:pt x="883927" y="342607"/>
                  <a:pt x="950426" y="274644"/>
                  <a:pt x="1021039" y="198645"/>
                </a:cubicBezTo>
                <a:cubicBezTo>
                  <a:pt x="925878" y="221015"/>
                  <a:pt x="852512" y="255727"/>
                  <a:pt x="807695" y="343180"/>
                </a:cubicBezTo>
                <a:cubicBezTo>
                  <a:pt x="757627" y="440178"/>
                  <a:pt x="677425" y="514533"/>
                  <a:pt x="581023" y="563784"/>
                </a:cubicBezTo>
                <a:cubicBezTo>
                  <a:pt x="463285" y="623842"/>
                  <a:pt x="365880" y="722125"/>
                  <a:pt x="231835" y="748932"/>
                </a:cubicBezTo>
                <a:cubicBezTo>
                  <a:pt x="170601" y="761470"/>
                  <a:pt x="108423" y="770657"/>
                  <a:pt x="46357" y="772696"/>
                </a:cubicBezTo>
                <a:lnTo>
                  <a:pt x="0" y="772842"/>
                </a:lnTo>
                <a:lnTo>
                  <a:pt x="0" y="708052"/>
                </a:lnTo>
                <a:lnTo>
                  <a:pt x="89067" y="704930"/>
                </a:lnTo>
                <a:cubicBezTo>
                  <a:pt x="352860" y="675038"/>
                  <a:pt x="632363" y="525002"/>
                  <a:pt x="710775" y="339334"/>
                </a:cubicBezTo>
                <a:cubicBezTo>
                  <a:pt x="664377" y="359265"/>
                  <a:pt x="626200" y="378419"/>
                  <a:pt x="585997" y="392158"/>
                </a:cubicBezTo>
                <a:cubicBezTo>
                  <a:pt x="568074" y="398439"/>
                  <a:pt x="536629" y="403320"/>
                  <a:pt x="527576" y="393598"/>
                </a:cubicBezTo>
                <a:cubicBezTo>
                  <a:pt x="494376" y="356971"/>
                  <a:pt x="459131" y="376102"/>
                  <a:pt x="425698" y="384358"/>
                </a:cubicBezTo>
                <a:cubicBezTo>
                  <a:pt x="375905" y="396453"/>
                  <a:pt x="327713" y="414896"/>
                  <a:pt x="278288" y="429633"/>
                </a:cubicBezTo>
                <a:cubicBezTo>
                  <a:pt x="194259" y="454455"/>
                  <a:pt x="116406" y="489273"/>
                  <a:pt x="43518" y="533227"/>
                </a:cubicBezTo>
                <a:lnTo>
                  <a:pt x="0" y="563132"/>
                </a:lnTo>
                <a:lnTo>
                  <a:pt x="0" y="500322"/>
                </a:lnTo>
                <a:lnTo>
                  <a:pt x="116366" y="435129"/>
                </a:lnTo>
                <a:cubicBezTo>
                  <a:pt x="236099" y="377351"/>
                  <a:pt x="362902" y="333769"/>
                  <a:pt x="495997" y="302145"/>
                </a:cubicBezTo>
                <a:cubicBezTo>
                  <a:pt x="624522" y="272163"/>
                  <a:pt x="751940" y="234257"/>
                  <a:pt x="876112" y="190158"/>
                </a:cubicBezTo>
                <a:cubicBezTo>
                  <a:pt x="951230" y="163437"/>
                  <a:pt x="1018312" y="114407"/>
                  <a:pt x="1091828" y="81338"/>
                </a:cubicBezTo>
                <a:close/>
              </a:path>
            </a:pathLst>
          </a:custGeom>
          <a:solidFill>
            <a:schemeClr val="tx1">
              <a:alpha val="17000"/>
            </a:schemeClr>
          </a:solidFill>
          <a:ln w="4569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 name="Title 1">
            <a:extLst>
              <a:ext uri="{FF2B5EF4-FFF2-40B4-BE49-F238E27FC236}">
                <a16:creationId xmlns:a16="http://schemas.microsoft.com/office/drawing/2014/main" id="{C9EEA626-63D9-B376-D5C7-F7B224767D92}"/>
              </a:ext>
            </a:extLst>
          </p:cNvPr>
          <p:cNvSpPr>
            <a:spLocks noGrp="1"/>
          </p:cNvSpPr>
          <p:nvPr>
            <p:ph type="ctrTitle" hasCustomPrompt="1"/>
          </p:nvPr>
        </p:nvSpPr>
        <p:spPr>
          <a:xfrm>
            <a:off x="915924" y="914400"/>
            <a:ext cx="10360152" cy="5029200"/>
          </a:xfrm>
        </p:spPr>
        <p:txBody>
          <a:bodyPr anchor="ctr"/>
          <a:lstStyle>
            <a:lvl1pPr algn="ctr">
              <a:defRPr sz="4800"/>
            </a:lvl1pPr>
          </a:lstStyle>
          <a:p>
            <a:r>
              <a:rPr lang="en-US" dirty="0"/>
              <a:t>click to add title</a:t>
            </a:r>
          </a:p>
        </p:txBody>
      </p:sp>
    </p:spTree>
    <p:extLst>
      <p:ext uri="{BB962C8B-B14F-4D97-AF65-F5344CB8AC3E}">
        <p14:creationId xmlns:p14="http://schemas.microsoft.com/office/powerpoint/2010/main" val="23090051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Closing">
    <p:bg>
      <p:bgPr>
        <a:solidFill>
          <a:schemeClr val="bg2"/>
        </a:solidFill>
        <a:effectLst/>
      </p:bgPr>
    </p:bg>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686C03E6-655F-A394-4461-7BC878C418BB}"/>
              </a:ext>
              <a:ext uri="{C183D7F6-B498-43B3-948B-1728B52AA6E4}">
                <adec:decorative xmlns:adec="http://schemas.microsoft.com/office/drawing/2017/decorative" val="1"/>
              </a:ext>
            </a:extLst>
          </p:cNvPr>
          <p:cNvSpPr/>
          <p:nvPr userDrawn="1"/>
        </p:nvSpPr>
        <p:spPr>
          <a:xfrm>
            <a:off x="-17145" y="3001406"/>
            <a:ext cx="3865902" cy="3856595"/>
          </a:xfrm>
          <a:custGeom>
            <a:avLst/>
            <a:gdLst>
              <a:gd name="connsiteX0" fmla="*/ 0 w 3865902"/>
              <a:gd name="connsiteY0" fmla="*/ 0 h 3856595"/>
              <a:gd name="connsiteX1" fmla="*/ 36224 w 3865902"/>
              <a:gd name="connsiteY1" fmla="*/ 87499 h 3856595"/>
              <a:gd name="connsiteX2" fmla="*/ 560241 w 3865902"/>
              <a:gd name="connsiteY2" fmla="*/ 881472 h 3856595"/>
              <a:gd name="connsiteX3" fmla="*/ 1285567 w 3865902"/>
              <a:gd name="connsiteY3" fmla="*/ 1323684 h 3856595"/>
              <a:gd name="connsiteX4" fmla="*/ 1971938 w 3865902"/>
              <a:gd name="connsiteY4" fmla="*/ 1550422 h 3856595"/>
              <a:gd name="connsiteX5" fmla="*/ 3782327 w 3865902"/>
              <a:gd name="connsiteY5" fmla="*/ 2888188 h 3856595"/>
              <a:gd name="connsiteX6" fmla="*/ 3865611 w 3865902"/>
              <a:gd name="connsiteY6" fmla="*/ 3435831 h 3856595"/>
              <a:gd name="connsiteX7" fmla="*/ 3805121 w 3865902"/>
              <a:gd name="connsiteY7" fmla="*/ 3842880 h 3856595"/>
              <a:gd name="connsiteX8" fmla="*/ 3800674 w 3865902"/>
              <a:gd name="connsiteY8" fmla="*/ 3856595 h 3856595"/>
              <a:gd name="connsiteX9" fmla="*/ 0 w 3865902"/>
              <a:gd name="connsiteY9" fmla="*/ 3856595 h 3856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65902" h="3856595">
                <a:moveTo>
                  <a:pt x="0" y="0"/>
                </a:moveTo>
                <a:lnTo>
                  <a:pt x="36224" y="87499"/>
                </a:lnTo>
                <a:cubicBezTo>
                  <a:pt x="154868" y="378336"/>
                  <a:pt x="315166" y="649927"/>
                  <a:pt x="560241" y="881472"/>
                </a:cubicBezTo>
                <a:cubicBezTo>
                  <a:pt x="766493" y="1076486"/>
                  <a:pt x="1013912" y="1216159"/>
                  <a:pt x="1285567" y="1323684"/>
                </a:cubicBezTo>
                <a:cubicBezTo>
                  <a:pt x="1588934" y="1443752"/>
                  <a:pt x="1777483" y="1493740"/>
                  <a:pt x="1971938" y="1550422"/>
                </a:cubicBezTo>
                <a:cubicBezTo>
                  <a:pt x="2188057" y="1613391"/>
                  <a:pt x="3470229" y="1987236"/>
                  <a:pt x="3782327" y="2888188"/>
                </a:cubicBezTo>
                <a:cubicBezTo>
                  <a:pt x="3866366" y="3130827"/>
                  <a:pt x="3867057" y="3372562"/>
                  <a:pt x="3865611" y="3435831"/>
                </a:cubicBezTo>
                <a:cubicBezTo>
                  <a:pt x="3862378" y="3575611"/>
                  <a:pt x="3840731" y="3710985"/>
                  <a:pt x="3805121" y="3842880"/>
                </a:cubicBezTo>
                <a:lnTo>
                  <a:pt x="3800674" y="3856595"/>
                </a:lnTo>
                <a:lnTo>
                  <a:pt x="0" y="3856595"/>
                </a:lnTo>
                <a:close/>
              </a:path>
            </a:pathLst>
          </a:custGeom>
          <a:solidFill>
            <a:schemeClr val="accent2">
              <a:alpha val="60000"/>
            </a:schemeClr>
          </a:solidFill>
          <a:ln w="2777" cap="flat">
            <a:noFill/>
            <a:prstDash val="solid"/>
            <a:miter/>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5" name="Freeform: Shape 24">
            <a:extLst>
              <a:ext uri="{FF2B5EF4-FFF2-40B4-BE49-F238E27FC236}">
                <a16:creationId xmlns:a16="http://schemas.microsoft.com/office/drawing/2014/main" id="{BF7A62BA-11D3-585A-8CBD-5E0FB4DE522D}"/>
              </a:ext>
              <a:ext uri="{C183D7F6-B498-43B3-948B-1728B52AA6E4}">
                <adec:decorative xmlns:adec="http://schemas.microsoft.com/office/drawing/2017/decorative" val="1"/>
              </a:ext>
            </a:extLst>
          </p:cNvPr>
          <p:cNvSpPr/>
          <p:nvPr userDrawn="1"/>
        </p:nvSpPr>
        <p:spPr>
          <a:xfrm>
            <a:off x="1" y="-1"/>
            <a:ext cx="4267591" cy="2882748"/>
          </a:xfrm>
          <a:custGeom>
            <a:avLst/>
            <a:gdLst>
              <a:gd name="connsiteX0" fmla="*/ 0 w 4267591"/>
              <a:gd name="connsiteY0" fmla="*/ 2134758 h 2882748"/>
              <a:gd name="connsiteX1" fmla="*/ 135092 w 4267591"/>
              <a:gd name="connsiteY1" fmla="*/ 2175020 h 2882748"/>
              <a:gd name="connsiteX2" fmla="*/ 469981 w 4267591"/>
              <a:gd name="connsiteY2" fmla="*/ 2285030 h 2882748"/>
              <a:gd name="connsiteX3" fmla="*/ 1134527 w 4267591"/>
              <a:gd name="connsiteY3" fmla="*/ 2529385 h 2882748"/>
              <a:gd name="connsiteX4" fmla="*/ 1064635 w 4267591"/>
              <a:gd name="connsiteY4" fmla="*/ 2548225 h 2882748"/>
              <a:gd name="connsiteX5" fmla="*/ 315785 w 4267591"/>
              <a:gd name="connsiteY5" fmla="*/ 2316034 h 2882748"/>
              <a:gd name="connsiteX6" fmla="*/ 46569 w 4267591"/>
              <a:gd name="connsiteY6" fmla="*/ 2245309 h 2882748"/>
              <a:gd name="connsiteX7" fmla="*/ 0 w 4267591"/>
              <a:gd name="connsiteY7" fmla="*/ 2235619 h 2882748"/>
              <a:gd name="connsiteX8" fmla="*/ 0 w 4267591"/>
              <a:gd name="connsiteY8" fmla="*/ 1967372 h 2882748"/>
              <a:gd name="connsiteX9" fmla="*/ 232045 w 4267591"/>
              <a:gd name="connsiteY9" fmla="*/ 2009953 h 2882748"/>
              <a:gd name="connsiteX10" fmla="*/ 495583 w 4267591"/>
              <a:gd name="connsiteY10" fmla="*/ 2061706 h 2882748"/>
              <a:gd name="connsiteX11" fmla="*/ 860985 w 4267591"/>
              <a:gd name="connsiteY11" fmla="*/ 2157208 h 2882748"/>
              <a:gd name="connsiteX12" fmla="*/ 1490314 w 4267591"/>
              <a:gd name="connsiteY12" fmla="*/ 2502311 h 2882748"/>
              <a:gd name="connsiteX13" fmla="*/ 1544328 w 4267591"/>
              <a:gd name="connsiteY13" fmla="*/ 2555153 h 2882748"/>
              <a:gd name="connsiteX14" fmla="*/ 1509378 w 4267591"/>
              <a:gd name="connsiteY14" fmla="*/ 2760287 h 2882748"/>
              <a:gd name="connsiteX15" fmla="*/ 1018130 w 4267591"/>
              <a:gd name="connsiteY15" fmla="*/ 2878317 h 2882748"/>
              <a:gd name="connsiteX16" fmla="*/ 97977 w 4267591"/>
              <a:gd name="connsiteY16" fmla="*/ 2657869 h 2882748"/>
              <a:gd name="connsiteX17" fmla="*/ 0 w 4267591"/>
              <a:gd name="connsiteY17" fmla="*/ 2611661 h 2882748"/>
              <a:gd name="connsiteX18" fmla="*/ 0 w 4267591"/>
              <a:gd name="connsiteY18" fmla="*/ 2522575 h 2882748"/>
              <a:gd name="connsiteX19" fmla="*/ 36179 w 4267591"/>
              <a:gd name="connsiteY19" fmla="*/ 2540947 h 2882748"/>
              <a:gd name="connsiteX20" fmla="*/ 227168 w 4267591"/>
              <a:gd name="connsiteY20" fmla="*/ 2619861 h 2882748"/>
              <a:gd name="connsiteX21" fmla="*/ 1049720 w 4267591"/>
              <a:gd name="connsiteY21" fmla="*/ 2803693 h 2882748"/>
              <a:gd name="connsiteX22" fmla="*/ 1522759 w 4267591"/>
              <a:gd name="connsiteY22" fmla="*/ 2657300 h 2882748"/>
              <a:gd name="connsiteX23" fmla="*/ 1341031 w 4267591"/>
              <a:gd name="connsiteY23" fmla="*/ 2488140 h 2882748"/>
              <a:gd name="connsiteX24" fmla="*/ 116573 w 4267591"/>
              <a:gd name="connsiteY24" fmla="*/ 2081431 h 2882748"/>
              <a:gd name="connsiteX25" fmla="*/ 0 w 4267591"/>
              <a:gd name="connsiteY25" fmla="*/ 2071355 h 2882748"/>
              <a:gd name="connsiteX26" fmla="*/ 2401892 w 4267591"/>
              <a:gd name="connsiteY26" fmla="*/ 1751418 h 2882748"/>
              <a:gd name="connsiteX27" fmla="*/ 2313603 w 4267591"/>
              <a:gd name="connsiteY27" fmla="*/ 1773156 h 2882748"/>
              <a:gd name="connsiteX28" fmla="*/ 3736159 w 4267591"/>
              <a:gd name="connsiteY28" fmla="*/ 2098816 h 2882748"/>
              <a:gd name="connsiteX29" fmla="*/ 2421513 w 4267591"/>
              <a:gd name="connsiteY29" fmla="*/ 1752198 h 2882748"/>
              <a:gd name="connsiteX30" fmla="*/ 2401892 w 4267591"/>
              <a:gd name="connsiteY30" fmla="*/ 1751418 h 2882748"/>
              <a:gd name="connsiteX31" fmla="*/ 2910248 w 4267591"/>
              <a:gd name="connsiteY31" fmla="*/ 1665762 h 2882748"/>
              <a:gd name="connsiteX32" fmla="*/ 2693521 w 4267591"/>
              <a:gd name="connsiteY32" fmla="*/ 1712957 h 2882748"/>
              <a:gd name="connsiteX33" fmla="*/ 3841143 w 4267591"/>
              <a:gd name="connsiteY33" fmla="*/ 1959708 h 2882748"/>
              <a:gd name="connsiteX34" fmla="*/ 2910248 w 4267591"/>
              <a:gd name="connsiteY34" fmla="*/ 1665762 h 2882748"/>
              <a:gd name="connsiteX35" fmla="*/ 2919895 w 4267591"/>
              <a:gd name="connsiteY35" fmla="*/ 1115054 h 2882748"/>
              <a:gd name="connsiteX36" fmla="*/ 2125748 w 4267591"/>
              <a:gd name="connsiteY36" fmla="*/ 1202674 h 2882748"/>
              <a:gd name="connsiteX37" fmla="*/ 2007109 w 4267591"/>
              <a:gd name="connsiteY37" fmla="*/ 1223832 h 2882748"/>
              <a:gd name="connsiteX38" fmla="*/ 1247864 w 4267591"/>
              <a:gd name="connsiteY38" fmla="*/ 1530087 h 2882748"/>
              <a:gd name="connsiteX39" fmla="*/ 1226462 w 4267591"/>
              <a:gd name="connsiteY39" fmla="*/ 1563493 h 2882748"/>
              <a:gd name="connsiteX40" fmla="*/ 2881638 w 4267591"/>
              <a:gd name="connsiteY40" fmla="*/ 1311235 h 2882748"/>
              <a:gd name="connsiteX41" fmla="*/ 2936572 w 4267591"/>
              <a:gd name="connsiteY41" fmla="*/ 1351817 h 2882748"/>
              <a:gd name="connsiteX42" fmla="*/ 2102826 w 4267591"/>
              <a:gd name="connsiteY42" fmla="*/ 1509825 h 2882748"/>
              <a:gd name="connsiteX43" fmla="*/ 1245458 w 4267591"/>
              <a:gd name="connsiteY43" fmla="*/ 1667199 h 2882748"/>
              <a:gd name="connsiteX44" fmla="*/ 2186119 w 4267591"/>
              <a:gd name="connsiteY44" fmla="*/ 1681732 h 2882748"/>
              <a:gd name="connsiteX45" fmla="*/ 2756600 w 4267591"/>
              <a:gd name="connsiteY45" fmla="*/ 1558336 h 2882748"/>
              <a:gd name="connsiteX46" fmla="*/ 3162185 w 4267591"/>
              <a:gd name="connsiteY46" fmla="*/ 1256614 h 2882748"/>
              <a:gd name="connsiteX47" fmla="*/ 2919895 w 4267591"/>
              <a:gd name="connsiteY47" fmla="*/ 1115054 h 2882748"/>
              <a:gd name="connsiteX48" fmla="*/ 0 w 4267591"/>
              <a:gd name="connsiteY48" fmla="*/ 681959 h 2882748"/>
              <a:gd name="connsiteX49" fmla="*/ 28001 w 4267591"/>
              <a:gd name="connsiteY49" fmla="*/ 697524 h 2882748"/>
              <a:gd name="connsiteX50" fmla="*/ 66082 w 4267591"/>
              <a:gd name="connsiteY50" fmla="*/ 776244 h 2882748"/>
              <a:gd name="connsiteX51" fmla="*/ 13562 w 4267591"/>
              <a:gd name="connsiteY51" fmla="*/ 1111244 h 2882748"/>
              <a:gd name="connsiteX52" fmla="*/ 0 w 4267591"/>
              <a:gd name="connsiteY52" fmla="*/ 1128554 h 2882748"/>
              <a:gd name="connsiteX53" fmla="*/ 2203267 w 4267591"/>
              <a:gd name="connsiteY53" fmla="*/ 26463 h 2882748"/>
              <a:gd name="connsiteX54" fmla="*/ 2047374 w 4267591"/>
              <a:gd name="connsiteY54" fmla="*/ 86186 h 2882748"/>
              <a:gd name="connsiteX55" fmla="*/ 1322563 w 4267591"/>
              <a:gd name="connsiteY55" fmla="*/ 668412 h 2882748"/>
              <a:gd name="connsiteX56" fmla="*/ 701249 w 4267591"/>
              <a:gd name="connsiteY56" fmla="*/ 1348218 h 2882748"/>
              <a:gd name="connsiteX57" fmla="*/ 386156 w 4267591"/>
              <a:gd name="connsiteY57" fmla="*/ 1624759 h 2882748"/>
              <a:gd name="connsiteX58" fmla="*/ 1967804 w 4267591"/>
              <a:gd name="connsiteY58" fmla="*/ 396793 h 2882748"/>
              <a:gd name="connsiteX59" fmla="*/ 1984442 w 4267591"/>
              <a:gd name="connsiteY59" fmla="*/ 498145 h 2882748"/>
              <a:gd name="connsiteX60" fmla="*/ 1156574 w 4267591"/>
              <a:gd name="connsiteY60" fmla="*/ 1246824 h 2882748"/>
              <a:gd name="connsiteX61" fmla="*/ 530122 w 4267591"/>
              <a:gd name="connsiteY61" fmla="*/ 1667318 h 2882748"/>
              <a:gd name="connsiteX62" fmla="*/ 463307 w 4267591"/>
              <a:gd name="connsiteY62" fmla="*/ 1726138 h 2882748"/>
              <a:gd name="connsiteX63" fmla="*/ 590405 w 4267591"/>
              <a:gd name="connsiteY63" fmla="*/ 1698370 h 2882748"/>
              <a:gd name="connsiteX64" fmla="*/ 809789 w 4267591"/>
              <a:gd name="connsiteY64" fmla="*/ 1592612 h 2882748"/>
              <a:gd name="connsiteX65" fmla="*/ 2068235 w 4267591"/>
              <a:gd name="connsiteY65" fmla="*/ 631578 h 2882748"/>
              <a:gd name="connsiteX66" fmla="*/ 2262105 w 4267591"/>
              <a:gd name="connsiteY66" fmla="*/ 125274 h 2882748"/>
              <a:gd name="connsiteX67" fmla="*/ 2265630 w 4267591"/>
              <a:gd name="connsiteY67" fmla="*/ 37856 h 2882748"/>
              <a:gd name="connsiteX68" fmla="*/ 2203267 w 4267591"/>
              <a:gd name="connsiteY68" fmla="*/ 26463 h 2882748"/>
              <a:gd name="connsiteX69" fmla="*/ 2051856 w 4267591"/>
              <a:gd name="connsiteY69" fmla="*/ 0 h 2882748"/>
              <a:gd name="connsiteX70" fmla="*/ 2335286 w 4267591"/>
              <a:gd name="connsiteY70" fmla="*/ 0 h 2882748"/>
              <a:gd name="connsiteX71" fmla="*/ 2350174 w 4267591"/>
              <a:gd name="connsiteY71" fmla="*/ 20880 h 2882748"/>
              <a:gd name="connsiteX72" fmla="*/ 2331394 w 4267591"/>
              <a:gd name="connsiteY72" fmla="*/ 195450 h 2882748"/>
              <a:gd name="connsiteX73" fmla="*/ 2063312 w 4267591"/>
              <a:gd name="connsiteY73" fmla="*/ 783873 h 2882748"/>
              <a:gd name="connsiteX74" fmla="*/ 1769279 w 4267591"/>
              <a:gd name="connsiteY74" fmla="*/ 1159780 h 2882748"/>
              <a:gd name="connsiteX75" fmla="*/ 2107521 w 4267591"/>
              <a:gd name="connsiteY75" fmla="*/ 1108963 h 2882748"/>
              <a:gd name="connsiteX76" fmla="*/ 2430619 w 4267591"/>
              <a:gd name="connsiteY76" fmla="*/ 948494 h 2882748"/>
              <a:gd name="connsiteX77" fmla="*/ 2496219 w 4267591"/>
              <a:gd name="connsiteY77" fmla="*/ 895238 h 2882748"/>
              <a:gd name="connsiteX78" fmla="*/ 2669192 w 4267591"/>
              <a:gd name="connsiteY78" fmla="*/ 724088 h 2882748"/>
              <a:gd name="connsiteX79" fmla="*/ 2929776 w 4267591"/>
              <a:gd name="connsiteY79" fmla="*/ 549732 h 2882748"/>
              <a:gd name="connsiteX80" fmla="*/ 3210049 w 4267591"/>
              <a:gd name="connsiteY80" fmla="*/ 274173 h 2882748"/>
              <a:gd name="connsiteX81" fmla="*/ 3383761 w 4267591"/>
              <a:gd name="connsiteY81" fmla="*/ 99928 h 2882748"/>
              <a:gd name="connsiteX82" fmla="*/ 3490563 w 4267591"/>
              <a:gd name="connsiteY82" fmla="*/ 0 h 2882748"/>
              <a:gd name="connsiteX83" fmla="*/ 3605978 w 4267591"/>
              <a:gd name="connsiteY83" fmla="*/ 0 h 2882748"/>
              <a:gd name="connsiteX84" fmla="*/ 3458563 w 4267591"/>
              <a:gd name="connsiteY84" fmla="*/ 137538 h 2882748"/>
              <a:gd name="connsiteX85" fmla="*/ 3304191 w 4267591"/>
              <a:gd name="connsiteY85" fmla="*/ 292930 h 2882748"/>
              <a:gd name="connsiteX86" fmla="*/ 2897104 w 4267591"/>
              <a:gd name="connsiteY86" fmla="*/ 710073 h 2882748"/>
              <a:gd name="connsiteX87" fmla="*/ 3766184 w 4267591"/>
              <a:gd name="connsiteY87" fmla="*/ 69979 h 2882748"/>
              <a:gd name="connsiteX88" fmla="*/ 3750328 w 4267591"/>
              <a:gd name="connsiteY88" fmla="*/ 211725 h 2882748"/>
              <a:gd name="connsiteX89" fmla="*/ 3318080 w 4267591"/>
              <a:gd name="connsiteY89" fmla="*/ 608245 h 2882748"/>
              <a:gd name="connsiteX90" fmla="*/ 3254471 w 4267591"/>
              <a:gd name="connsiteY90" fmla="*/ 670645 h 2882748"/>
              <a:gd name="connsiteX91" fmla="*/ 4175741 w 4267591"/>
              <a:gd name="connsiteY91" fmla="*/ 5506 h 2882748"/>
              <a:gd name="connsiteX92" fmla="*/ 4178513 w 4267591"/>
              <a:gd name="connsiteY92" fmla="*/ 0 h 2882748"/>
              <a:gd name="connsiteX93" fmla="*/ 4267591 w 4267591"/>
              <a:gd name="connsiteY93" fmla="*/ 0 h 2882748"/>
              <a:gd name="connsiteX94" fmla="*/ 4196883 w 4267591"/>
              <a:gd name="connsiteY94" fmla="*/ 117608 h 2882748"/>
              <a:gd name="connsiteX95" fmla="*/ 3716201 w 4267591"/>
              <a:gd name="connsiteY95" fmla="*/ 571695 h 2882748"/>
              <a:gd name="connsiteX96" fmla="*/ 2777805 w 4267591"/>
              <a:gd name="connsiteY96" fmla="*/ 899081 h 2882748"/>
              <a:gd name="connsiteX97" fmla="*/ 2446797 w 4267591"/>
              <a:gd name="connsiteY97" fmla="*/ 1055975 h 2882748"/>
              <a:gd name="connsiteX98" fmla="*/ 2900281 w 4267591"/>
              <a:gd name="connsiteY98" fmla="*/ 1035018 h 2882748"/>
              <a:gd name="connsiteX99" fmla="*/ 3146182 w 4267591"/>
              <a:gd name="connsiteY99" fmla="*/ 1085105 h 2882748"/>
              <a:gd name="connsiteX100" fmla="*/ 3214189 w 4267591"/>
              <a:gd name="connsiteY100" fmla="*/ 1402718 h 2882748"/>
              <a:gd name="connsiteX101" fmla="*/ 3086344 w 4267591"/>
              <a:gd name="connsiteY101" fmla="*/ 1546472 h 2882748"/>
              <a:gd name="connsiteX102" fmla="*/ 3211267 w 4267591"/>
              <a:gd name="connsiteY102" fmla="*/ 1568873 h 2882748"/>
              <a:gd name="connsiteX103" fmla="*/ 3927914 w 4267591"/>
              <a:gd name="connsiteY103" fmla="*/ 1904073 h 2882748"/>
              <a:gd name="connsiteX104" fmla="*/ 4063227 w 4267591"/>
              <a:gd name="connsiteY104" fmla="*/ 2175596 h 2882748"/>
              <a:gd name="connsiteX105" fmla="*/ 2394808 w 4267591"/>
              <a:gd name="connsiteY105" fmla="*/ 1935259 h 2882748"/>
              <a:gd name="connsiteX106" fmla="*/ 2062377 w 4267591"/>
              <a:gd name="connsiteY106" fmla="*/ 1802662 h 2882748"/>
              <a:gd name="connsiteX107" fmla="*/ 1716334 w 4267591"/>
              <a:gd name="connsiteY107" fmla="*/ 1804077 h 2882748"/>
              <a:gd name="connsiteX108" fmla="*/ 983200 w 4267591"/>
              <a:gd name="connsiteY108" fmla="*/ 1741413 h 2882748"/>
              <a:gd name="connsiteX109" fmla="*/ 804660 w 4267591"/>
              <a:gd name="connsiteY109" fmla="*/ 1734159 h 2882748"/>
              <a:gd name="connsiteX110" fmla="*/ 55558 w 4267591"/>
              <a:gd name="connsiteY110" fmla="*/ 1914988 h 2882748"/>
              <a:gd name="connsiteX111" fmla="*/ 8924 w 4267591"/>
              <a:gd name="connsiteY111" fmla="*/ 1934264 h 2882748"/>
              <a:gd name="connsiteX112" fmla="*/ 0 w 4267591"/>
              <a:gd name="connsiteY112" fmla="*/ 1939129 h 2882748"/>
              <a:gd name="connsiteX113" fmla="*/ 0 w 4267591"/>
              <a:gd name="connsiteY113" fmla="*/ 1841344 h 2882748"/>
              <a:gd name="connsiteX114" fmla="*/ 9691 w 4267591"/>
              <a:gd name="connsiteY114" fmla="*/ 1837644 h 2882748"/>
              <a:gd name="connsiteX115" fmla="*/ 51235 w 4267591"/>
              <a:gd name="connsiteY115" fmla="*/ 1805797 h 2882748"/>
              <a:gd name="connsiteX116" fmla="*/ 167264 w 4267591"/>
              <a:gd name="connsiteY116" fmla="*/ 1687327 h 2882748"/>
              <a:gd name="connsiteX117" fmla="*/ 314090 w 4267591"/>
              <a:gd name="connsiteY117" fmla="*/ 1581932 h 2882748"/>
              <a:gd name="connsiteX118" fmla="*/ 1249671 w 4267591"/>
              <a:gd name="connsiteY118" fmla="*/ 638506 h 2882748"/>
              <a:gd name="connsiteX119" fmla="*/ 1837405 w 4267591"/>
              <a:gd name="connsiteY119" fmla="*/ 113171 h 2882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4267591" h="2882748">
                <a:moveTo>
                  <a:pt x="0" y="2134758"/>
                </a:moveTo>
                <a:lnTo>
                  <a:pt x="135092" y="2175020"/>
                </a:lnTo>
                <a:cubicBezTo>
                  <a:pt x="247893" y="2208938"/>
                  <a:pt x="359897" y="2244319"/>
                  <a:pt x="469981" y="2285030"/>
                </a:cubicBezTo>
                <a:cubicBezTo>
                  <a:pt x="688734" y="2365982"/>
                  <a:pt x="926780" y="2389580"/>
                  <a:pt x="1134527" y="2529385"/>
                </a:cubicBezTo>
                <a:cubicBezTo>
                  <a:pt x="1111293" y="2536105"/>
                  <a:pt x="1084314" y="2554145"/>
                  <a:pt x="1064635" y="2548225"/>
                </a:cubicBezTo>
                <a:cubicBezTo>
                  <a:pt x="814362" y="2472495"/>
                  <a:pt x="566898" y="2388275"/>
                  <a:pt x="315785" y="2316034"/>
                </a:cubicBezTo>
                <a:cubicBezTo>
                  <a:pt x="226713" y="2290482"/>
                  <a:pt x="136892" y="2266722"/>
                  <a:pt x="46569" y="2245309"/>
                </a:cubicBezTo>
                <a:lnTo>
                  <a:pt x="0" y="2235619"/>
                </a:lnTo>
                <a:close/>
                <a:moveTo>
                  <a:pt x="0" y="1967372"/>
                </a:moveTo>
                <a:lnTo>
                  <a:pt x="232045" y="2009953"/>
                </a:lnTo>
                <a:cubicBezTo>
                  <a:pt x="320878" y="2026276"/>
                  <a:pt x="408499" y="2042942"/>
                  <a:pt x="495583" y="2061706"/>
                </a:cubicBezTo>
                <a:cubicBezTo>
                  <a:pt x="618442" y="2088448"/>
                  <a:pt x="738499" y="2128393"/>
                  <a:pt x="860985" y="2157208"/>
                </a:cubicBezTo>
                <a:cubicBezTo>
                  <a:pt x="1103133" y="2213900"/>
                  <a:pt x="1297707" y="2355605"/>
                  <a:pt x="1490314" y="2502311"/>
                </a:cubicBezTo>
                <a:cubicBezTo>
                  <a:pt x="1510009" y="2517660"/>
                  <a:pt x="1528110" y="2535934"/>
                  <a:pt x="1544328" y="2555153"/>
                </a:cubicBezTo>
                <a:cubicBezTo>
                  <a:pt x="1619298" y="2646068"/>
                  <a:pt x="1613092" y="2705575"/>
                  <a:pt x="1509378" y="2760287"/>
                </a:cubicBezTo>
                <a:cubicBezTo>
                  <a:pt x="1356960" y="2840889"/>
                  <a:pt x="1196693" y="2899717"/>
                  <a:pt x="1018130" y="2878317"/>
                </a:cubicBezTo>
                <a:cubicBezTo>
                  <a:pt x="700936" y="2839694"/>
                  <a:pt x="389321" y="2782077"/>
                  <a:pt x="97977" y="2657869"/>
                </a:cubicBezTo>
                <a:lnTo>
                  <a:pt x="0" y="2611661"/>
                </a:lnTo>
                <a:lnTo>
                  <a:pt x="0" y="2522575"/>
                </a:lnTo>
                <a:lnTo>
                  <a:pt x="36179" y="2540947"/>
                </a:lnTo>
                <a:cubicBezTo>
                  <a:pt x="98865" y="2569652"/>
                  <a:pt x="162521" y="2595839"/>
                  <a:pt x="227168" y="2619861"/>
                </a:cubicBezTo>
                <a:cubicBezTo>
                  <a:pt x="491407" y="2717831"/>
                  <a:pt x="766881" y="2781841"/>
                  <a:pt x="1049720" y="2803693"/>
                </a:cubicBezTo>
                <a:cubicBezTo>
                  <a:pt x="1216976" y="2816618"/>
                  <a:pt x="1364079" y="2764406"/>
                  <a:pt x="1522759" y="2657300"/>
                </a:cubicBezTo>
                <a:cubicBezTo>
                  <a:pt x="1454327" y="2593064"/>
                  <a:pt x="1404813" y="2529467"/>
                  <a:pt x="1341031" y="2488140"/>
                </a:cubicBezTo>
                <a:cubicBezTo>
                  <a:pt x="965455" y="2245805"/>
                  <a:pt x="550818" y="2128773"/>
                  <a:pt x="116573" y="2081431"/>
                </a:cubicBezTo>
                <a:lnTo>
                  <a:pt x="0" y="2071355"/>
                </a:lnTo>
                <a:close/>
                <a:moveTo>
                  <a:pt x="2401892" y="1751418"/>
                </a:moveTo>
                <a:cubicBezTo>
                  <a:pt x="2380659" y="1753882"/>
                  <a:pt x="2353750" y="1764838"/>
                  <a:pt x="2313603" y="1773156"/>
                </a:cubicBezTo>
                <a:cubicBezTo>
                  <a:pt x="2752497" y="2089138"/>
                  <a:pt x="3685183" y="2174215"/>
                  <a:pt x="3736159" y="2098816"/>
                </a:cubicBezTo>
                <a:cubicBezTo>
                  <a:pt x="3681320" y="2058894"/>
                  <a:pt x="2852539" y="1864508"/>
                  <a:pt x="2421513" y="1752198"/>
                </a:cubicBezTo>
                <a:cubicBezTo>
                  <a:pt x="2415417" y="1750720"/>
                  <a:pt x="2408970" y="1750597"/>
                  <a:pt x="2401892" y="1751418"/>
                </a:cubicBezTo>
                <a:close/>
                <a:moveTo>
                  <a:pt x="2910248" y="1665762"/>
                </a:moveTo>
                <a:cubicBezTo>
                  <a:pt x="2826286" y="1667679"/>
                  <a:pt x="2751312" y="1681882"/>
                  <a:pt x="2693521" y="1712957"/>
                </a:cubicBezTo>
                <a:cubicBezTo>
                  <a:pt x="3023533" y="1861399"/>
                  <a:pt x="3770067" y="2002973"/>
                  <a:pt x="3841143" y="1959708"/>
                </a:cubicBezTo>
                <a:cubicBezTo>
                  <a:pt x="3806676" y="1879835"/>
                  <a:pt x="3274081" y="1657452"/>
                  <a:pt x="2910248" y="1665762"/>
                </a:cubicBezTo>
                <a:close/>
                <a:moveTo>
                  <a:pt x="2919895" y="1115054"/>
                </a:moveTo>
                <a:cubicBezTo>
                  <a:pt x="2655211" y="1144481"/>
                  <a:pt x="2390336" y="1172588"/>
                  <a:pt x="2125748" y="1202674"/>
                </a:cubicBezTo>
                <a:cubicBezTo>
                  <a:pt x="2086040" y="1207055"/>
                  <a:pt x="2046728" y="1223505"/>
                  <a:pt x="2007109" y="1223832"/>
                </a:cubicBezTo>
                <a:cubicBezTo>
                  <a:pt x="1713676" y="1226414"/>
                  <a:pt x="1486960" y="1393190"/>
                  <a:pt x="1247864" y="1530087"/>
                </a:cubicBezTo>
                <a:cubicBezTo>
                  <a:pt x="1241000" y="1533773"/>
                  <a:pt x="1237913" y="1544997"/>
                  <a:pt x="1226462" y="1563493"/>
                </a:cubicBezTo>
                <a:cubicBezTo>
                  <a:pt x="1789476" y="1476879"/>
                  <a:pt x="2803826" y="1321787"/>
                  <a:pt x="2881638" y="1311235"/>
                </a:cubicBezTo>
                <a:cubicBezTo>
                  <a:pt x="2904030" y="1308005"/>
                  <a:pt x="2936572" y="1351817"/>
                  <a:pt x="2936572" y="1351817"/>
                </a:cubicBezTo>
                <a:cubicBezTo>
                  <a:pt x="2648787" y="1412198"/>
                  <a:pt x="2378604" y="1473408"/>
                  <a:pt x="2102826" y="1509825"/>
                </a:cubicBezTo>
                <a:cubicBezTo>
                  <a:pt x="1825072" y="1546526"/>
                  <a:pt x="1544201" y="1575593"/>
                  <a:pt x="1245458" y="1667199"/>
                </a:cubicBezTo>
                <a:cubicBezTo>
                  <a:pt x="1578446" y="1738407"/>
                  <a:pt x="1883155" y="1725439"/>
                  <a:pt x="2186119" y="1681732"/>
                </a:cubicBezTo>
                <a:cubicBezTo>
                  <a:pt x="2378435" y="1653988"/>
                  <a:pt x="2572052" y="1616623"/>
                  <a:pt x="2756600" y="1558336"/>
                </a:cubicBezTo>
                <a:cubicBezTo>
                  <a:pt x="2920548" y="1506387"/>
                  <a:pt x="3093043" y="1443775"/>
                  <a:pt x="3162185" y="1256614"/>
                </a:cubicBezTo>
                <a:cubicBezTo>
                  <a:pt x="3114378" y="1144263"/>
                  <a:pt x="3033091" y="1102767"/>
                  <a:pt x="2919895" y="1115054"/>
                </a:cubicBezTo>
                <a:close/>
                <a:moveTo>
                  <a:pt x="0" y="681959"/>
                </a:moveTo>
                <a:lnTo>
                  <a:pt x="28001" y="697524"/>
                </a:lnTo>
                <a:cubicBezTo>
                  <a:pt x="49725" y="716454"/>
                  <a:pt x="63111" y="743997"/>
                  <a:pt x="66082" y="776244"/>
                </a:cubicBezTo>
                <a:cubicBezTo>
                  <a:pt x="77189" y="890520"/>
                  <a:pt x="87170" y="1006306"/>
                  <a:pt x="13562" y="1111244"/>
                </a:cubicBezTo>
                <a:lnTo>
                  <a:pt x="0" y="1128554"/>
                </a:lnTo>
                <a:close/>
                <a:moveTo>
                  <a:pt x="2203267" y="26463"/>
                </a:moveTo>
                <a:cubicBezTo>
                  <a:pt x="2144469" y="27840"/>
                  <a:pt x="2095401" y="62583"/>
                  <a:pt x="2047374" y="86186"/>
                </a:cubicBezTo>
                <a:cubicBezTo>
                  <a:pt x="1763675" y="226150"/>
                  <a:pt x="1528451" y="427164"/>
                  <a:pt x="1322563" y="668412"/>
                </a:cubicBezTo>
                <a:cubicBezTo>
                  <a:pt x="1122967" y="902015"/>
                  <a:pt x="913285" y="1126294"/>
                  <a:pt x="701249" y="1348218"/>
                </a:cubicBezTo>
                <a:cubicBezTo>
                  <a:pt x="604859" y="1449032"/>
                  <a:pt x="491877" y="1532703"/>
                  <a:pt x="386156" y="1624759"/>
                </a:cubicBezTo>
                <a:cubicBezTo>
                  <a:pt x="1010012" y="1340055"/>
                  <a:pt x="1511447" y="896500"/>
                  <a:pt x="1967804" y="396793"/>
                </a:cubicBezTo>
                <a:cubicBezTo>
                  <a:pt x="2030450" y="434916"/>
                  <a:pt x="2018270" y="466990"/>
                  <a:pt x="1984442" y="498145"/>
                </a:cubicBezTo>
                <a:cubicBezTo>
                  <a:pt x="1710906" y="750499"/>
                  <a:pt x="1470182" y="1039217"/>
                  <a:pt x="1156574" y="1246824"/>
                </a:cubicBezTo>
                <a:cubicBezTo>
                  <a:pt x="946657" y="1385576"/>
                  <a:pt x="738437" y="1526777"/>
                  <a:pt x="530122" y="1667318"/>
                </a:cubicBezTo>
                <a:cubicBezTo>
                  <a:pt x="514799" y="1677613"/>
                  <a:pt x="502024" y="1691583"/>
                  <a:pt x="463307" y="1726138"/>
                </a:cubicBezTo>
                <a:cubicBezTo>
                  <a:pt x="528693" y="1713337"/>
                  <a:pt x="579708" y="1717430"/>
                  <a:pt x="590405" y="1698370"/>
                </a:cubicBezTo>
                <a:cubicBezTo>
                  <a:pt x="641358" y="1608827"/>
                  <a:pt x="733516" y="1623154"/>
                  <a:pt x="809789" y="1592612"/>
                </a:cubicBezTo>
                <a:cubicBezTo>
                  <a:pt x="1317648" y="1389320"/>
                  <a:pt x="1783816" y="1130061"/>
                  <a:pt x="2068235" y="631578"/>
                </a:cubicBezTo>
                <a:cubicBezTo>
                  <a:pt x="2158880" y="472306"/>
                  <a:pt x="2229752" y="306454"/>
                  <a:pt x="2262105" y="125274"/>
                </a:cubicBezTo>
                <a:cubicBezTo>
                  <a:pt x="2267422" y="96885"/>
                  <a:pt x="2264455" y="66995"/>
                  <a:pt x="2265630" y="37856"/>
                </a:cubicBezTo>
                <a:cubicBezTo>
                  <a:pt x="2243547" y="29252"/>
                  <a:pt x="2222866" y="26004"/>
                  <a:pt x="2203267" y="26463"/>
                </a:cubicBezTo>
                <a:close/>
                <a:moveTo>
                  <a:pt x="2051856" y="0"/>
                </a:moveTo>
                <a:lnTo>
                  <a:pt x="2335286" y="0"/>
                </a:lnTo>
                <a:lnTo>
                  <a:pt x="2350174" y="20880"/>
                </a:lnTo>
                <a:cubicBezTo>
                  <a:pt x="2370139" y="76045"/>
                  <a:pt x="2344286" y="138009"/>
                  <a:pt x="2331394" y="195450"/>
                </a:cubicBezTo>
                <a:cubicBezTo>
                  <a:pt x="2283002" y="409934"/>
                  <a:pt x="2191666" y="606360"/>
                  <a:pt x="2063312" y="783873"/>
                </a:cubicBezTo>
                <a:cubicBezTo>
                  <a:pt x="1973739" y="908633"/>
                  <a:pt x="1874460" y="1026706"/>
                  <a:pt x="1769279" y="1159780"/>
                </a:cubicBezTo>
                <a:cubicBezTo>
                  <a:pt x="1892535" y="1142673"/>
                  <a:pt x="2006127" y="1142454"/>
                  <a:pt x="2107521" y="1108963"/>
                </a:cubicBezTo>
                <a:cubicBezTo>
                  <a:pt x="2220487" y="1071780"/>
                  <a:pt x="2323708" y="1004339"/>
                  <a:pt x="2430619" y="948494"/>
                </a:cubicBezTo>
                <a:cubicBezTo>
                  <a:pt x="2455631" y="935453"/>
                  <a:pt x="2494465" y="915702"/>
                  <a:pt x="2496219" y="895238"/>
                </a:cubicBezTo>
                <a:cubicBezTo>
                  <a:pt x="2508370" y="788386"/>
                  <a:pt x="2598965" y="768580"/>
                  <a:pt x="2669192" y="724088"/>
                </a:cubicBezTo>
                <a:cubicBezTo>
                  <a:pt x="2757939" y="668169"/>
                  <a:pt x="2850741" y="617052"/>
                  <a:pt x="2929776" y="549732"/>
                </a:cubicBezTo>
                <a:cubicBezTo>
                  <a:pt x="3029863" y="465227"/>
                  <a:pt x="3118730" y="368193"/>
                  <a:pt x="3210049" y="274173"/>
                </a:cubicBezTo>
                <a:cubicBezTo>
                  <a:pt x="3267476" y="215529"/>
                  <a:pt x="3325157" y="157184"/>
                  <a:pt x="3383761" y="99928"/>
                </a:cubicBezTo>
                <a:lnTo>
                  <a:pt x="3490563" y="0"/>
                </a:lnTo>
                <a:lnTo>
                  <a:pt x="3605978" y="0"/>
                </a:lnTo>
                <a:lnTo>
                  <a:pt x="3458563" y="137538"/>
                </a:lnTo>
                <a:cubicBezTo>
                  <a:pt x="3406397" y="188455"/>
                  <a:pt x="3355111" y="240446"/>
                  <a:pt x="3304191" y="292930"/>
                </a:cubicBezTo>
                <a:cubicBezTo>
                  <a:pt x="3168997" y="432355"/>
                  <a:pt x="3033051" y="571214"/>
                  <a:pt x="2897104" y="710073"/>
                </a:cubicBezTo>
                <a:cubicBezTo>
                  <a:pt x="3271787" y="613576"/>
                  <a:pt x="3532055" y="362462"/>
                  <a:pt x="3766184" y="69979"/>
                </a:cubicBezTo>
                <a:cubicBezTo>
                  <a:pt x="3828419" y="142521"/>
                  <a:pt x="3781712" y="182271"/>
                  <a:pt x="3750328" y="211725"/>
                </a:cubicBezTo>
                <a:cubicBezTo>
                  <a:pt x="3608446" y="346725"/>
                  <a:pt x="3462414" y="476260"/>
                  <a:pt x="3318080" y="608245"/>
                </a:cubicBezTo>
                <a:cubicBezTo>
                  <a:pt x="3301448" y="623445"/>
                  <a:pt x="3286323" y="639775"/>
                  <a:pt x="3254471" y="670645"/>
                </a:cubicBezTo>
                <a:cubicBezTo>
                  <a:pt x="3655467" y="551487"/>
                  <a:pt x="3975215" y="358490"/>
                  <a:pt x="4175741" y="5506"/>
                </a:cubicBezTo>
                <a:lnTo>
                  <a:pt x="4178513" y="0"/>
                </a:lnTo>
                <a:lnTo>
                  <a:pt x="4267591" y="0"/>
                </a:lnTo>
                <a:lnTo>
                  <a:pt x="4196883" y="117608"/>
                </a:lnTo>
                <a:cubicBezTo>
                  <a:pt x="4072919" y="301445"/>
                  <a:pt x="3920352" y="459377"/>
                  <a:pt x="3716201" y="571695"/>
                </a:cubicBezTo>
                <a:cubicBezTo>
                  <a:pt x="3420870" y="733548"/>
                  <a:pt x="3099527" y="817634"/>
                  <a:pt x="2777805" y="899081"/>
                </a:cubicBezTo>
                <a:cubicBezTo>
                  <a:pt x="2654572" y="930333"/>
                  <a:pt x="2549256" y="983254"/>
                  <a:pt x="2446797" y="1055975"/>
                </a:cubicBezTo>
                <a:cubicBezTo>
                  <a:pt x="2599913" y="1054771"/>
                  <a:pt x="2749800" y="1035842"/>
                  <a:pt x="2900281" y="1035018"/>
                </a:cubicBezTo>
                <a:cubicBezTo>
                  <a:pt x="2982910" y="1034551"/>
                  <a:pt x="3071966" y="1050673"/>
                  <a:pt x="3146182" y="1085105"/>
                </a:cubicBezTo>
                <a:cubicBezTo>
                  <a:pt x="3273707" y="1144184"/>
                  <a:pt x="3299549" y="1290694"/>
                  <a:pt x="3214189" y="1402718"/>
                </a:cubicBezTo>
                <a:cubicBezTo>
                  <a:pt x="3177941" y="1449717"/>
                  <a:pt x="3135567" y="1491537"/>
                  <a:pt x="3086344" y="1546472"/>
                </a:cubicBezTo>
                <a:cubicBezTo>
                  <a:pt x="3135391" y="1555565"/>
                  <a:pt x="3172956" y="1564294"/>
                  <a:pt x="3211267" y="1568873"/>
                </a:cubicBezTo>
                <a:cubicBezTo>
                  <a:pt x="3486503" y="1603274"/>
                  <a:pt x="3709787" y="1748249"/>
                  <a:pt x="3927914" y="1904073"/>
                </a:cubicBezTo>
                <a:cubicBezTo>
                  <a:pt x="4026847" y="1974687"/>
                  <a:pt x="4088431" y="2052038"/>
                  <a:pt x="4063227" y="2175596"/>
                </a:cubicBezTo>
                <a:cubicBezTo>
                  <a:pt x="4040888" y="2267748"/>
                  <a:pt x="2840535" y="2228697"/>
                  <a:pt x="2394808" y="1935259"/>
                </a:cubicBezTo>
                <a:cubicBezTo>
                  <a:pt x="2296731" y="1870583"/>
                  <a:pt x="2177887" y="1825072"/>
                  <a:pt x="2062377" y="1802662"/>
                </a:cubicBezTo>
                <a:cubicBezTo>
                  <a:pt x="1951103" y="1781660"/>
                  <a:pt x="1831900" y="1803573"/>
                  <a:pt x="1716334" y="1804077"/>
                </a:cubicBezTo>
                <a:cubicBezTo>
                  <a:pt x="1470424" y="1805193"/>
                  <a:pt x="1224054" y="1812439"/>
                  <a:pt x="983200" y="1741413"/>
                </a:cubicBezTo>
                <a:cubicBezTo>
                  <a:pt x="927742" y="1725160"/>
                  <a:pt x="861293" y="1721272"/>
                  <a:pt x="804660" y="1734159"/>
                </a:cubicBezTo>
                <a:cubicBezTo>
                  <a:pt x="553854" y="1789879"/>
                  <a:pt x="304754" y="1852763"/>
                  <a:pt x="55558" y="1914988"/>
                </a:cubicBezTo>
                <a:cubicBezTo>
                  <a:pt x="39661" y="1918966"/>
                  <a:pt x="24379" y="1926055"/>
                  <a:pt x="8924" y="1934264"/>
                </a:cubicBezTo>
                <a:lnTo>
                  <a:pt x="0" y="1939129"/>
                </a:lnTo>
                <a:lnTo>
                  <a:pt x="0" y="1841344"/>
                </a:lnTo>
                <a:lnTo>
                  <a:pt x="9691" y="1837644"/>
                </a:lnTo>
                <a:cubicBezTo>
                  <a:pt x="33131" y="1827104"/>
                  <a:pt x="51251" y="1815227"/>
                  <a:pt x="51235" y="1805797"/>
                </a:cubicBezTo>
                <a:cubicBezTo>
                  <a:pt x="50054" y="1718385"/>
                  <a:pt x="125065" y="1721037"/>
                  <a:pt x="167264" y="1687327"/>
                </a:cubicBezTo>
                <a:cubicBezTo>
                  <a:pt x="214257" y="1649558"/>
                  <a:pt x="268700" y="1621492"/>
                  <a:pt x="314090" y="1581932"/>
                </a:cubicBezTo>
                <a:cubicBezTo>
                  <a:pt x="649297" y="1291036"/>
                  <a:pt x="976586" y="991852"/>
                  <a:pt x="1249671" y="638506"/>
                </a:cubicBezTo>
                <a:cubicBezTo>
                  <a:pt x="1414550" y="425238"/>
                  <a:pt x="1611414" y="250178"/>
                  <a:pt x="1837405" y="113171"/>
                </a:cubicBezTo>
                <a:close/>
              </a:path>
            </a:pathLst>
          </a:custGeom>
          <a:solidFill>
            <a:schemeClr val="tx1">
              <a:alpha val="13000"/>
            </a:schemeClr>
          </a:solidFill>
          <a:ln w="6667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13" name="Freeform: Shape 12">
            <a:extLst>
              <a:ext uri="{FF2B5EF4-FFF2-40B4-BE49-F238E27FC236}">
                <a16:creationId xmlns:a16="http://schemas.microsoft.com/office/drawing/2014/main" id="{8E1AE81E-772F-B009-AF15-C0FC060518A7}"/>
              </a:ext>
              <a:ext uri="{C183D7F6-B498-43B3-948B-1728B52AA6E4}">
                <adec:decorative xmlns:adec="http://schemas.microsoft.com/office/drawing/2017/decorative" val="1"/>
              </a:ext>
            </a:extLst>
          </p:cNvPr>
          <p:cNvSpPr/>
          <p:nvPr userDrawn="1"/>
        </p:nvSpPr>
        <p:spPr>
          <a:xfrm>
            <a:off x="10530567" y="1187801"/>
            <a:ext cx="1678579" cy="5460561"/>
          </a:xfrm>
          <a:custGeom>
            <a:avLst/>
            <a:gdLst>
              <a:gd name="connsiteX0" fmla="*/ 1603804 w 1693993"/>
              <a:gd name="connsiteY0" fmla="*/ 54 h 5462555"/>
              <a:gd name="connsiteX1" fmla="*/ 1693819 w 1693993"/>
              <a:gd name="connsiteY1" fmla="*/ 10532 h 5462555"/>
              <a:gd name="connsiteX2" fmla="*/ 1678579 w 1693993"/>
              <a:gd name="connsiteY2" fmla="*/ 5418828 h 5462555"/>
              <a:gd name="connsiteX3" fmla="*/ 1176667 w 1693993"/>
              <a:gd name="connsiteY3" fmla="*/ 5429928 h 5462555"/>
              <a:gd name="connsiteX4" fmla="*/ 512297 w 1693993"/>
              <a:gd name="connsiteY4" fmla="*/ 5030409 h 5462555"/>
              <a:gd name="connsiteX5" fmla="*/ 314208 w 1693993"/>
              <a:gd name="connsiteY5" fmla="*/ 4179509 h 5462555"/>
              <a:gd name="connsiteX6" fmla="*/ 429138 w 1693993"/>
              <a:gd name="connsiteY6" fmla="*/ 3898280 h 5462555"/>
              <a:gd name="connsiteX7" fmla="*/ 592360 w 1693993"/>
              <a:gd name="connsiteY7" fmla="*/ 3258731 h 5462555"/>
              <a:gd name="connsiteX8" fmla="*/ 481029 w 1693993"/>
              <a:gd name="connsiteY8" fmla="*/ 2679952 h 5462555"/>
              <a:gd name="connsiteX9" fmla="*/ 277230 w 1693993"/>
              <a:gd name="connsiteY9" fmla="*/ 2221719 h 5462555"/>
              <a:gd name="connsiteX10" fmla="*/ 119523 w 1693993"/>
              <a:gd name="connsiteY10" fmla="*/ 667910 h 5462555"/>
              <a:gd name="connsiteX11" fmla="*/ 361880 w 1693993"/>
              <a:gd name="connsiteY11" fmla="*/ 369606 h 5462555"/>
              <a:gd name="connsiteX12" fmla="*/ 864738 w 1693993"/>
              <a:gd name="connsiteY12" fmla="*/ 104615 h 5462555"/>
              <a:gd name="connsiteX13" fmla="*/ 1513718 w 1693993"/>
              <a:gd name="connsiteY13" fmla="*/ 4215 h 5462555"/>
              <a:gd name="connsiteX14" fmla="*/ 1603804 w 1693993"/>
              <a:gd name="connsiteY14" fmla="*/ 54 h 5462555"/>
              <a:gd name="connsiteX0" fmla="*/ 1693819 w 1785259"/>
              <a:gd name="connsiteY0" fmla="*/ 10532 h 5462555"/>
              <a:gd name="connsiteX1" fmla="*/ 1678579 w 1785259"/>
              <a:gd name="connsiteY1" fmla="*/ 5418828 h 5462555"/>
              <a:gd name="connsiteX2" fmla="*/ 1176667 w 1785259"/>
              <a:gd name="connsiteY2" fmla="*/ 5429928 h 5462555"/>
              <a:gd name="connsiteX3" fmla="*/ 512297 w 1785259"/>
              <a:gd name="connsiteY3" fmla="*/ 5030409 h 5462555"/>
              <a:gd name="connsiteX4" fmla="*/ 314208 w 1785259"/>
              <a:gd name="connsiteY4" fmla="*/ 4179509 h 5462555"/>
              <a:gd name="connsiteX5" fmla="*/ 429138 w 1785259"/>
              <a:gd name="connsiteY5" fmla="*/ 3898280 h 5462555"/>
              <a:gd name="connsiteX6" fmla="*/ 592360 w 1785259"/>
              <a:gd name="connsiteY6" fmla="*/ 3258731 h 5462555"/>
              <a:gd name="connsiteX7" fmla="*/ 481029 w 1785259"/>
              <a:gd name="connsiteY7" fmla="*/ 2679952 h 5462555"/>
              <a:gd name="connsiteX8" fmla="*/ 277230 w 1785259"/>
              <a:gd name="connsiteY8" fmla="*/ 2221719 h 5462555"/>
              <a:gd name="connsiteX9" fmla="*/ 119523 w 1785259"/>
              <a:gd name="connsiteY9" fmla="*/ 667910 h 5462555"/>
              <a:gd name="connsiteX10" fmla="*/ 361880 w 1785259"/>
              <a:gd name="connsiteY10" fmla="*/ 369606 h 5462555"/>
              <a:gd name="connsiteX11" fmla="*/ 864738 w 1785259"/>
              <a:gd name="connsiteY11" fmla="*/ 104615 h 5462555"/>
              <a:gd name="connsiteX12" fmla="*/ 1513718 w 1785259"/>
              <a:gd name="connsiteY12" fmla="*/ 4215 h 5462555"/>
              <a:gd name="connsiteX13" fmla="*/ 1603804 w 1785259"/>
              <a:gd name="connsiteY13" fmla="*/ 54 h 5462555"/>
              <a:gd name="connsiteX14" fmla="*/ 1785259 w 1785259"/>
              <a:gd name="connsiteY14" fmla="*/ 101972 h 5462555"/>
              <a:gd name="connsiteX0" fmla="*/ 1678579 w 1785259"/>
              <a:gd name="connsiteY0" fmla="*/ 5418828 h 5462555"/>
              <a:gd name="connsiteX1" fmla="*/ 1176667 w 1785259"/>
              <a:gd name="connsiteY1" fmla="*/ 5429928 h 5462555"/>
              <a:gd name="connsiteX2" fmla="*/ 512297 w 1785259"/>
              <a:gd name="connsiteY2" fmla="*/ 5030409 h 5462555"/>
              <a:gd name="connsiteX3" fmla="*/ 314208 w 1785259"/>
              <a:gd name="connsiteY3" fmla="*/ 4179509 h 5462555"/>
              <a:gd name="connsiteX4" fmla="*/ 429138 w 1785259"/>
              <a:gd name="connsiteY4" fmla="*/ 3898280 h 5462555"/>
              <a:gd name="connsiteX5" fmla="*/ 592360 w 1785259"/>
              <a:gd name="connsiteY5" fmla="*/ 3258731 h 5462555"/>
              <a:gd name="connsiteX6" fmla="*/ 481029 w 1785259"/>
              <a:gd name="connsiteY6" fmla="*/ 2679952 h 5462555"/>
              <a:gd name="connsiteX7" fmla="*/ 277230 w 1785259"/>
              <a:gd name="connsiteY7" fmla="*/ 2221719 h 5462555"/>
              <a:gd name="connsiteX8" fmla="*/ 119523 w 1785259"/>
              <a:gd name="connsiteY8" fmla="*/ 667910 h 5462555"/>
              <a:gd name="connsiteX9" fmla="*/ 361880 w 1785259"/>
              <a:gd name="connsiteY9" fmla="*/ 369606 h 5462555"/>
              <a:gd name="connsiteX10" fmla="*/ 864738 w 1785259"/>
              <a:gd name="connsiteY10" fmla="*/ 104615 h 5462555"/>
              <a:gd name="connsiteX11" fmla="*/ 1513718 w 1785259"/>
              <a:gd name="connsiteY11" fmla="*/ 4215 h 5462555"/>
              <a:gd name="connsiteX12" fmla="*/ 1603804 w 1785259"/>
              <a:gd name="connsiteY12" fmla="*/ 54 h 5462555"/>
              <a:gd name="connsiteX13" fmla="*/ 1785259 w 1785259"/>
              <a:gd name="connsiteY13" fmla="*/ 101972 h 5462555"/>
              <a:gd name="connsiteX0" fmla="*/ 1678579 w 1785259"/>
              <a:gd name="connsiteY0" fmla="*/ 5416834 h 5460561"/>
              <a:gd name="connsiteX1" fmla="*/ 1176667 w 1785259"/>
              <a:gd name="connsiteY1" fmla="*/ 5427934 h 5460561"/>
              <a:gd name="connsiteX2" fmla="*/ 512297 w 1785259"/>
              <a:gd name="connsiteY2" fmla="*/ 5028415 h 5460561"/>
              <a:gd name="connsiteX3" fmla="*/ 314208 w 1785259"/>
              <a:gd name="connsiteY3" fmla="*/ 4177515 h 5460561"/>
              <a:gd name="connsiteX4" fmla="*/ 429138 w 1785259"/>
              <a:gd name="connsiteY4" fmla="*/ 3896286 h 5460561"/>
              <a:gd name="connsiteX5" fmla="*/ 592360 w 1785259"/>
              <a:gd name="connsiteY5" fmla="*/ 3256737 h 5460561"/>
              <a:gd name="connsiteX6" fmla="*/ 481029 w 1785259"/>
              <a:gd name="connsiteY6" fmla="*/ 2677958 h 5460561"/>
              <a:gd name="connsiteX7" fmla="*/ 277230 w 1785259"/>
              <a:gd name="connsiteY7" fmla="*/ 2219725 h 5460561"/>
              <a:gd name="connsiteX8" fmla="*/ 119523 w 1785259"/>
              <a:gd name="connsiteY8" fmla="*/ 665916 h 5460561"/>
              <a:gd name="connsiteX9" fmla="*/ 361880 w 1785259"/>
              <a:gd name="connsiteY9" fmla="*/ 367612 h 5460561"/>
              <a:gd name="connsiteX10" fmla="*/ 864738 w 1785259"/>
              <a:gd name="connsiteY10" fmla="*/ 102621 h 5460561"/>
              <a:gd name="connsiteX11" fmla="*/ 1513718 w 1785259"/>
              <a:gd name="connsiteY11" fmla="*/ 2221 h 5460561"/>
              <a:gd name="connsiteX12" fmla="*/ 1654604 w 1785259"/>
              <a:gd name="connsiteY12" fmla="*/ 600 h 5460561"/>
              <a:gd name="connsiteX13" fmla="*/ 1785259 w 1785259"/>
              <a:gd name="connsiteY13" fmla="*/ 99978 h 5460561"/>
              <a:gd name="connsiteX0" fmla="*/ 1678579 w 1678579"/>
              <a:gd name="connsiteY0" fmla="*/ 5416834 h 5460561"/>
              <a:gd name="connsiteX1" fmla="*/ 1176667 w 1678579"/>
              <a:gd name="connsiteY1" fmla="*/ 5427934 h 5460561"/>
              <a:gd name="connsiteX2" fmla="*/ 512297 w 1678579"/>
              <a:gd name="connsiteY2" fmla="*/ 5028415 h 5460561"/>
              <a:gd name="connsiteX3" fmla="*/ 314208 w 1678579"/>
              <a:gd name="connsiteY3" fmla="*/ 4177515 h 5460561"/>
              <a:gd name="connsiteX4" fmla="*/ 429138 w 1678579"/>
              <a:gd name="connsiteY4" fmla="*/ 3896286 h 5460561"/>
              <a:gd name="connsiteX5" fmla="*/ 592360 w 1678579"/>
              <a:gd name="connsiteY5" fmla="*/ 3256737 h 5460561"/>
              <a:gd name="connsiteX6" fmla="*/ 481029 w 1678579"/>
              <a:gd name="connsiteY6" fmla="*/ 2677958 h 5460561"/>
              <a:gd name="connsiteX7" fmla="*/ 277230 w 1678579"/>
              <a:gd name="connsiteY7" fmla="*/ 2219725 h 5460561"/>
              <a:gd name="connsiteX8" fmla="*/ 119523 w 1678579"/>
              <a:gd name="connsiteY8" fmla="*/ 665916 h 5460561"/>
              <a:gd name="connsiteX9" fmla="*/ 361880 w 1678579"/>
              <a:gd name="connsiteY9" fmla="*/ 367612 h 5460561"/>
              <a:gd name="connsiteX10" fmla="*/ 864738 w 1678579"/>
              <a:gd name="connsiteY10" fmla="*/ 102621 h 5460561"/>
              <a:gd name="connsiteX11" fmla="*/ 1513718 w 1678579"/>
              <a:gd name="connsiteY11" fmla="*/ 2221 h 5460561"/>
              <a:gd name="connsiteX12" fmla="*/ 1654604 w 1678579"/>
              <a:gd name="connsiteY12" fmla="*/ 600 h 5460561"/>
              <a:gd name="connsiteX0" fmla="*/ 1678579 w 1678579"/>
              <a:gd name="connsiteY0" fmla="*/ 5416834 h 5460561"/>
              <a:gd name="connsiteX1" fmla="*/ 1176667 w 1678579"/>
              <a:gd name="connsiteY1" fmla="*/ 5427934 h 5460561"/>
              <a:gd name="connsiteX2" fmla="*/ 512297 w 1678579"/>
              <a:gd name="connsiteY2" fmla="*/ 5028415 h 5460561"/>
              <a:gd name="connsiteX3" fmla="*/ 314208 w 1678579"/>
              <a:gd name="connsiteY3" fmla="*/ 4177515 h 5460561"/>
              <a:gd name="connsiteX4" fmla="*/ 429138 w 1678579"/>
              <a:gd name="connsiteY4" fmla="*/ 3896286 h 5460561"/>
              <a:gd name="connsiteX5" fmla="*/ 592360 w 1678579"/>
              <a:gd name="connsiteY5" fmla="*/ 3256737 h 5460561"/>
              <a:gd name="connsiteX6" fmla="*/ 481029 w 1678579"/>
              <a:gd name="connsiteY6" fmla="*/ 2677958 h 5460561"/>
              <a:gd name="connsiteX7" fmla="*/ 277230 w 1678579"/>
              <a:gd name="connsiteY7" fmla="*/ 2219725 h 5460561"/>
              <a:gd name="connsiteX8" fmla="*/ 119523 w 1678579"/>
              <a:gd name="connsiteY8" fmla="*/ 665916 h 5460561"/>
              <a:gd name="connsiteX9" fmla="*/ 361880 w 1678579"/>
              <a:gd name="connsiteY9" fmla="*/ 367612 h 5460561"/>
              <a:gd name="connsiteX10" fmla="*/ 864738 w 1678579"/>
              <a:gd name="connsiteY10" fmla="*/ 102621 h 5460561"/>
              <a:gd name="connsiteX11" fmla="*/ 1513718 w 1678579"/>
              <a:gd name="connsiteY11" fmla="*/ 2221 h 5460561"/>
              <a:gd name="connsiteX12" fmla="*/ 1672384 w 1678579"/>
              <a:gd name="connsiteY12" fmla="*/ 600 h 546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8579" h="5460561">
                <a:moveTo>
                  <a:pt x="1678579" y="5416834"/>
                </a:moveTo>
                <a:cubicBezTo>
                  <a:pt x="1542915" y="5445979"/>
                  <a:pt x="1371047" y="5492671"/>
                  <a:pt x="1176667" y="5427934"/>
                </a:cubicBezTo>
                <a:cubicBezTo>
                  <a:pt x="982286" y="5363198"/>
                  <a:pt x="693262" y="5251552"/>
                  <a:pt x="512297" y="5028415"/>
                </a:cubicBezTo>
                <a:cubicBezTo>
                  <a:pt x="300079" y="4766790"/>
                  <a:pt x="240107" y="4481064"/>
                  <a:pt x="314208" y="4177515"/>
                </a:cubicBezTo>
                <a:cubicBezTo>
                  <a:pt x="338992" y="4076042"/>
                  <a:pt x="385683" y="3987268"/>
                  <a:pt x="429138" y="3896286"/>
                </a:cubicBezTo>
                <a:cubicBezTo>
                  <a:pt x="523129" y="3699657"/>
                  <a:pt x="587802" y="3490619"/>
                  <a:pt x="592360" y="3256737"/>
                </a:cubicBezTo>
                <a:cubicBezTo>
                  <a:pt x="596271" y="3059835"/>
                  <a:pt x="552558" y="2867619"/>
                  <a:pt x="481029" y="2677958"/>
                </a:cubicBezTo>
                <a:cubicBezTo>
                  <a:pt x="401147" y="2466162"/>
                  <a:pt x="338847" y="2346021"/>
                  <a:pt x="277230" y="2219725"/>
                </a:cubicBezTo>
                <a:cubicBezTo>
                  <a:pt x="208732" y="2079372"/>
                  <a:pt x="-197504" y="1246569"/>
                  <a:pt x="119523" y="665916"/>
                </a:cubicBezTo>
                <a:cubicBezTo>
                  <a:pt x="204910" y="509544"/>
                  <a:pt x="328718" y="396391"/>
                  <a:pt x="361880" y="367612"/>
                </a:cubicBezTo>
                <a:cubicBezTo>
                  <a:pt x="508452" y="240485"/>
                  <a:pt x="680335" y="159399"/>
                  <a:pt x="864738" y="102621"/>
                </a:cubicBezTo>
                <a:cubicBezTo>
                  <a:pt x="1073505" y="38392"/>
                  <a:pt x="1375267" y="15302"/>
                  <a:pt x="1513718" y="2221"/>
                </a:cubicBezTo>
                <a:cubicBezTo>
                  <a:pt x="1550168" y="-1223"/>
                  <a:pt x="1648423" y="285"/>
                  <a:pt x="1672384" y="600"/>
                </a:cubicBezTo>
              </a:path>
            </a:pathLst>
          </a:custGeom>
          <a:noFill/>
          <a:ln w="603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 name="Title 1">
            <a:extLst>
              <a:ext uri="{FF2B5EF4-FFF2-40B4-BE49-F238E27FC236}">
                <a16:creationId xmlns:a16="http://schemas.microsoft.com/office/drawing/2014/main" id="{C9EEA626-63D9-B376-D5C7-F7B224767D92}"/>
              </a:ext>
            </a:extLst>
          </p:cNvPr>
          <p:cNvSpPr>
            <a:spLocks noGrp="1"/>
          </p:cNvSpPr>
          <p:nvPr userDrawn="1">
            <p:ph type="ctrTitle" hasCustomPrompt="1"/>
          </p:nvPr>
        </p:nvSpPr>
        <p:spPr>
          <a:xfrm>
            <a:off x="914400" y="914400"/>
            <a:ext cx="5641848" cy="5029200"/>
          </a:xfrm>
        </p:spPr>
        <p:txBody>
          <a:bodyPr anchor="ctr"/>
          <a:lstStyle>
            <a:lvl1pPr algn="l">
              <a:defRPr sz="4800"/>
            </a:lvl1pPr>
          </a:lstStyle>
          <a:p>
            <a:r>
              <a:rPr lang="en-US" dirty="0"/>
              <a:t>click to add title</a:t>
            </a:r>
          </a:p>
        </p:txBody>
      </p:sp>
      <p:sp>
        <p:nvSpPr>
          <p:cNvPr id="3" name="Content Placeholder 6">
            <a:extLst>
              <a:ext uri="{FF2B5EF4-FFF2-40B4-BE49-F238E27FC236}">
                <a16:creationId xmlns:a16="http://schemas.microsoft.com/office/drawing/2014/main" id="{436A1765-4F66-C345-840A-D6C73BD96BB8}"/>
              </a:ext>
            </a:extLst>
          </p:cNvPr>
          <p:cNvSpPr>
            <a:spLocks noGrp="1"/>
          </p:cNvSpPr>
          <p:nvPr>
            <p:ph sz="quarter" idx="13"/>
          </p:nvPr>
        </p:nvSpPr>
        <p:spPr>
          <a:xfrm>
            <a:off x="6848856" y="914400"/>
            <a:ext cx="3867912" cy="5029200"/>
          </a:xfrm>
        </p:spPr>
        <p:txBody>
          <a:bodyPr anchor="ctr">
            <a:normAutofit/>
          </a:bodyPr>
          <a:lstStyle>
            <a:lvl1pPr marL="0" indent="0">
              <a:buFont typeface="Courier New" panose="02070309020205020404" pitchFamily="49" charset="0"/>
              <a:buNone/>
              <a:defRPr sz="2000" cap="all" baseline="0"/>
            </a:lvl1pPr>
            <a:lvl2pPr marL="0" indent="0">
              <a:spcBef>
                <a:spcPts val="1000"/>
              </a:spcBef>
              <a:buFont typeface="Courier New" panose="02070309020205020404" pitchFamily="49" charset="0"/>
              <a:buNone/>
              <a:defRPr sz="2000"/>
            </a:lvl2pPr>
            <a:lvl3pPr marL="685800" indent="-228600">
              <a:spcBef>
                <a:spcPts val="1000"/>
              </a:spcBef>
              <a:buFont typeface="Courier New" panose="02070309020205020404" pitchFamily="49" charset="0"/>
              <a:buChar char="o"/>
              <a:defRPr sz="2000"/>
            </a:lvl3pPr>
            <a:lvl4pPr marL="1143000" indent="-228600">
              <a:spcBef>
                <a:spcPts val="1000"/>
              </a:spcBef>
              <a:buFont typeface="Courier New" panose="02070309020205020404" pitchFamily="49" charset="0"/>
              <a:buChar char="o"/>
              <a:defRPr sz="2000"/>
            </a:lvl4pPr>
            <a:lvl5pPr marL="1600200" indent="-228600">
              <a:spcBef>
                <a:spcPts val="1000"/>
              </a:spcBef>
              <a:buFont typeface="Courier New" panose="02070309020205020404" pitchFamily="49" charset="0"/>
              <a:buChar char="o"/>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505045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2">
    <p:bg>
      <p:bgPr>
        <a:solidFill>
          <a:schemeClr val="bg2"/>
        </a:solidFill>
        <a:effectLst/>
      </p:bgPr>
    </p:bg>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06890132-DB42-A903-1EAB-CA29D3F04340}"/>
              </a:ext>
            </a:extLst>
          </p:cNvPr>
          <p:cNvSpPr>
            <a:spLocks noGrp="1"/>
          </p:cNvSpPr>
          <p:nvPr>
            <p:ph type="title" hasCustomPrompt="1"/>
          </p:nvPr>
        </p:nvSpPr>
        <p:spPr>
          <a:xfrm>
            <a:off x="914400" y="914400"/>
            <a:ext cx="5641848" cy="5029200"/>
          </a:xfrm>
        </p:spPr>
        <p:txBody>
          <a:bodyPr anchor="ctr"/>
          <a:lstStyle>
            <a:lvl1pPr>
              <a:lnSpc>
                <a:spcPct val="75000"/>
              </a:lnSpc>
              <a:defRPr sz="4800"/>
            </a:lvl1pPr>
          </a:lstStyle>
          <a:p>
            <a:r>
              <a:rPr lang="en-US" dirty="0"/>
              <a:t>click to add title</a:t>
            </a:r>
          </a:p>
        </p:txBody>
      </p:sp>
      <p:pic>
        <p:nvPicPr>
          <p:cNvPr id="9" name="Picture 8">
            <a:extLst>
              <a:ext uri="{FF2B5EF4-FFF2-40B4-BE49-F238E27FC236}">
                <a16:creationId xmlns:a16="http://schemas.microsoft.com/office/drawing/2014/main" id="{B5ED90D1-D640-D115-6711-35DE812FC014}"/>
              </a:ext>
              <a:ext uri="{C183D7F6-B498-43B3-948B-1728B52AA6E4}">
                <adec:decorative xmlns:adec="http://schemas.microsoft.com/office/drawing/2017/decorative" val="1"/>
              </a:ext>
            </a:extLst>
          </p:cNvPr>
          <p:cNvPicPr>
            <a:picLocks noChangeAspect="1"/>
          </p:cNvPicPr>
          <p:nvPr userDrawn="1"/>
        </p:nvPicPr>
        <p:blipFill rotWithShape="1">
          <a:blip r:embed="rId2">
            <a:alphaModFix/>
          </a:blip>
          <a:srcRect r="30186" b="9728"/>
          <a:stretch/>
        </p:blipFill>
        <p:spPr>
          <a:xfrm>
            <a:off x="6768197" y="1875319"/>
            <a:ext cx="4727117" cy="4998132"/>
          </a:xfrm>
          <a:prstGeom prst="rect">
            <a:avLst/>
          </a:prstGeom>
        </p:spPr>
      </p:pic>
      <p:sp>
        <p:nvSpPr>
          <p:cNvPr id="18" name="Freeform: Shape 17">
            <a:extLst>
              <a:ext uri="{FF2B5EF4-FFF2-40B4-BE49-F238E27FC236}">
                <a16:creationId xmlns:a16="http://schemas.microsoft.com/office/drawing/2014/main" id="{F8D9EAE4-01F5-6C99-C91E-BF0FD0CD1CEF}"/>
              </a:ext>
              <a:ext uri="{C183D7F6-B498-43B3-948B-1728B52AA6E4}">
                <adec:decorative xmlns:adec="http://schemas.microsoft.com/office/drawing/2017/decorative" val="1"/>
              </a:ext>
            </a:extLst>
          </p:cNvPr>
          <p:cNvSpPr/>
          <p:nvPr userDrawn="1"/>
        </p:nvSpPr>
        <p:spPr>
          <a:xfrm>
            <a:off x="6867286" y="1"/>
            <a:ext cx="5324716" cy="6417732"/>
          </a:xfrm>
          <a:custGeom>
            <a:avLst/>
            <a:gdLst>
              <a:gd name="connsiteX0" fmla="*/ 81117 w 5113309"/>
              <a:gd name="connsiteY0" fmla="*/ 0 h 6162929"/>
              <a:gd name="connsiteX1" fmla="*/ 3634645 w 5113309"/>
              <a:gd name="connsiteY1" fmla="*/ 0 h 6162929"/>
              <a:gd name="connsiteX2" fmla="*/ 3705129 w 5113309"/>
              <a:gd name="connsiteY2" fmla="*/ 216937 h 6162929"/>
              <a:gd name="connsiteX3" fmla="*/ 3956833 w 5113309"/>
              <a:gd name="connsiteY3" fmla="*/ 694220 h 6162929"/>
              <a:gd name="connsiteX4" fmla="*/ 4645418 w 5113309"/>
              <a:gd name="connsiteY4" fmla="*/ 1338790 h 6162929"/>
              <a:gd name="connsiteX5" fmla="*/ 5031903 w 5113309"/>
              <a:gd name="connsiteY5" fmla="*/ 1574625 h 6162929"/>
              <a:gd name="connsiteX6" fmla="*/ 5113309 w 5113309"/>
              <a:gd name="connsiteY6" fmla="*/ 1618978 h 6162929"/>
              <a:gd name="connsiteX7" fmla="*/ 5113309 w 5113309"/>
              <a:gd name="connsiteY7" fmla="*/ 6102719 h 6162929"/>
              <a:gd name="connsiteX8" fmla="*/ 5056297 w 5113309"/>
              <a:gd name="connsiteY8" fmla="*/ 6116431 h 6162929"/>
              <a:gd name="connsiteX9" fmla="*/ 4521806 w 5113309"/>
              <a:gd name="connsiteY9" fmla="*/ 6162795 h 6162929"/>
              <a:gd name="connsiteX10" fmla="*/ 3411736 w 5113309"/>
              <a:gd name="connsiteY10" fmla="*/ 5966394 h 6162929"/>
              <a:gd name="connsiteX11" fmla="*/ 2974881 w 5113309"/>
              <a:gd name="connsiteY11" fmla="*/ 5797150 h 6162929"/>
              <a:gd name="connsiteX12" fmla="*/ 1160053 w 5113309"/>
              <a:gd name="connsiteY12" fmla="*/ 4395025 h 6162929"/>
              <a:gd name="connsiteX13" fmla="*/ 186404 w 5113309"/>
              <a:gd name="connsiteY13" fmla="*/ 2488624 h 6162929"/>
              <a:gd name="connsiteX14" fmla="*/ 35878 w 5113309"/>
              <a:gd name="connsiteY14" fmla="*/ 360546 h 6162929"/>
              <a:gd name="connsiteX15" fmla="*/ 77715 w 5113309"/>
              <a:gd name="connsiteY15" fmla="*/ 19675 h 6162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113309" h="6162929">
                <a:moveTo>
                  <a:pt x="81117" y="0"/>
                </a:moveTo>
                <a:lnTo>
                  <a:pt x="3634645" y="0"/>
                </a:lnTo>
                <a:lnTo>
                  <a:pt x="3705129" y="216937"/>
                </a:lnTo>
                <a:cubicBezTo>
                  <a:pt x="3768027" y="381054"/>
                  <a:pt x="3849780" y="540685"/>
                  <a:pt x="3956833" y="694220"/>
                </a:cubicBezTo>
                <a:cubicBezTo>
                  <a:pt x="4136988" y="952807"/>
                  <a:pt x="4374398" y="1160535"/>
                  <a:pt x="4645418" y="1338790"/>
                </a:cubicBezTo>
                <a:cubicBezTo>
                  <a:pt x="4796746" y="1438318"/>
                  <a:pt x="4920829" y="1512316"/>
                  <a:pt x="5031903" y="1574625"/>
                </a:cubicBezTo>
                <a:lnTo>
                  <a:pt x="5113309" y="1618978"/>
                </a:lnTo>
                <a:lnTo>
                  <a:pt x="5113309" y="6102719"/>
                </a:lnTo>
                <a:lnTo>
                  <a:pt x="5056297" y="6116431"/>
                </a:lnTo>
                <a:cubicBezTo>
                  <a:pt x="4886403" y="6150062"/>
                  <a:pt x="4707722" y="6164497"/>
                  <a:pt x="4521806" y="6162795"/>
                </a:cubicBezTo>
                <a:cubicBezTo>
                  <a:pt x="4146032" y="6159370"/>
                  <a:pt x="3776369" y="6088419"/>
                  <a:pt x="3411736" y="5966394"/>
                </a:cubicBezTo>
                <a:cubicBezTo>
                  <a:pt x="3263463" y="5916738"/>
                  <a:pt x="3117320" y="5862607"/>
                  <a:pt x="2974881" y="5797150"/>
                </a:cubicBezTo>
                <a:cubicBezTo>
                  <a:pt x="2249814" y="5463847"/>
                  <a:pt x="1648791" y="4992377"/>
                  <a:pt x="1160053" y="4395025"/>
                </a:cubicBezTo>
                <a:cubicBezTo>
                  <a:pt x="682889" y="3811744"/>
                  <a:pt x="369553" y="3172420"/>
                  <a:pt x="186404" y="2488624"/>
                </a:cubicBezTo>
                <a:cubicBezTo>
                  <a:pt x="-4956" y="1773998"/>
                  <a:pt x="-36839" y="1065081"/>
                  <a:pt x="35878" y="360546"/>
                </a:cubicBezTo>
                <a:cubicBezTo>
                  <a:pt x="47653" y="246483"/>
                  <a:pt x="60608" y="132589"/>
                  <a:pt x="77715" y="19675"/>
                </a:cubicBezTo>
                <a:close/>
              </a:path>
            </a:pathLst>
          </a:custGeom>
          <a:solidFill>
            <a:schemeClr val="accent4">
              <a:alpha val="52000"/>
            </a:schemeClr>
          </a:solidFill>
          <a:ln w="22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1" name="Picture Placeholder 20">
            <a:extLst>
              <a:ext uri="{FF2B5EF4-FFF2-40B4-BE49-F238E27FC236}">
                <a16:creationId xmlns:a16="http://schemas.microsoft.com/office/drawing/2014/main" id="{D2E95AC0-BA60-4FFD-E9E7-F2F12ACF68D0}"/>
              </a:ext>
            </a:extLst>
          </p:cNvPr>
          <p:cNvSpPr>
            <a:spLocks noGrp="1"/>
          </p:cNvSpPr>
          <p:nvPr>
            <p:ph type="pic" idx="1"/>
          </p:nvPr>
        </p:nvSpPr>
        <p:spPr>
          <a:xfrm>
            <a:off x="7401941" y="0"/>
            <a:ext cx="4790059" cy="6587067"/>
          </a:xfrm>
          <a:custGeom>
            <a:avLst/>
            <a:gdLst>
              <a:gd name="connsiteX0" fmla="*/ 1022042 w 4376530"/>
              <a:gd name="connsiteY0" fmla="*/ 0 h 6018401"/>
              <a:gd name="connsiteX1" fmla="*/ 4326419 w 4376530"/>
              <a:gd name="connsiteY1" fmla="*/ 0 h 6018401"/>
              <a:gd name="connsiteX2" fmla="*/ 4374794 w 4376530"/>
              <a:gd name="connsiteY2" fmla="*/ 46177 h 6018401"/>
              <a:gd name="connsiteX3" fmla="*/ 4376530 w 4376530"/>
              <a:gd name="connsiteY3" fmla="*/ 48166 h 6018401"/>
              <a:gd name="connsiteX4" fmla="*/ 4376530 w 4376530"/>
              <a:gd name="connsiteY4" fmla="*/ 5243073 h 6018401"/>
              <a:gd name="connsiteX5" fmla="*/ 4234907 w 4376530"/>
              <a:gd name="connsiteY5" fmla="*/ 5384674 h 6018401"/>
              <a:gd name="connsiteX6" fmla="*/ 2811527 w 4376530"/>
              <a:gd name="connsiteY6" fmla="*/ 6014016 h 6018401"/>
              <a:gd name="connsiteX7" fmla="*/ 2673962 w 4376530"/>
              <a:gd name="connsiteY7" fmla="*/ 6018401 h 6018401"/>
              <a:gd name="connsiteX8" fmla="*/ 2673892 w 4376530"/>
              <a:gd name="connsiteY8" fmla="*/ 6018401 h 6018401"/>
              <a:gd name="connsiteX9" fmla="*/ 2536327 w 4376530"/>
              <a:gd name="connsiteY9" fmla="*/ 6014016 h 6018401"/>
              <a:gd name="connsiteX10" fmla="*/ 0 w 4376530"/>
              <a:gd name="connsiteY10" fmla="*/ 2647403 h 6018401"/>
              <a:gd name="connsiteX11" fmla="*/ 973061 w 4376530"/>
              <a:gd name="connsiteY11" fmla="*/ 46176 h 6018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76530" h="6018401">
                <a:moveTo>
                  <a:pt x="1022042" y="0"/>
                </a:moveTo>
                <a:lnTo>
                  <a:pt x="4326419" y="0"/>
                </a:lnTo>
                <a:lnTo>
                  <a:pt x="4374794" y="46177"/>
                </a:lnTo>
                <a:lnTo>
                  <a:pt x="4376530" y="48166"/>
                </a:lnTo>
                <a:lnTo>
                  <a:pt x="4376530" y="5243073"/>
                </a:lnTo>
                <a:lnTo>
                  <a:pt x="4234907" y="5384674"/>
                </a:lnTo>
                <a:cubicBezTo>
                  <a:pt x="3830459" y="5751892"/>
                  <a:pt x="3341336" y="5980159"/>
                  <a:pt x="2811527" y="6014016"/>
                </a:cubicBezTo>
                <a:lnTo>
                  <a:pt x="2673962" y="6018401"/>
                </a:lnTo>
                <a:lnTo>
                  <a:pt x="2673892" y="6018401"/>
                </a:lnTo>
                <a:lnTo>
                  <a:pt x="2536327" y="6014016"/>
                </a:lnTo>
                <a:cubicBezTo>
                  <a:pt x="1123504" y="5923730"/>
                  <a:pt x="0" y="4450975"/>
                  <a:pt x="0" y="2647403"/>
                </a:cubicBezTo>
                <a:cubicBezTo>
                  <a:pt x="0" y="1600168"/>
                  <a:pt x="378788" y="664467"/>
                  <a:pt x="973061" y="46176"/>
                </a:cubicBezTo>
                <a:close/>
              </a:path>
            </a:pathLst>
          </a:custGeom>
          <a:solidFill>
            <a:schemeClr val="bg2">
              <a:lumMod val="75000"/>
            </a:schemeClr>
          </a:solidFill>
        </p:spPr>
        <p:txBody>
          <a:bodyPr wrap="square" anchor="t">
            <a:noAutofit/>
          </a:bodyPr>
          <a:lstStyle>
            <a:lvl1pPr marL="0" indent="0" algn="r">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Tree>
    <p:extLst>
      <p:ext uri="{BB962C8B-B14F-4D97-AF65-F5344CB8AC3E}">
        <p14:creationId xmlns:p14="http://schemas.microsoft.com/office/powerpoint/2010/main" val="36597113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Section Header 1">
    <p:bg>
      <p:bgPr>
        <a:solidFill>
          <a:schemeClr val="bg2"/>
        </a:solidFill>
        <a:effectLst/>
      </p:bgPr>
    </p:bg>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D24A04BE-9BA3-80DD-EE68-A8B8BA08532B}"/>
              </a:ext>
              <a:ext uri="{C183D7F6-B498-43B3-948B-1728B52AA6E4}">
                <adec:decorative xmlns:adec="http://schemas.microsoft.com/office/drawing/2017/decorative" val="1"/>
              </a:ext>
            </a:extLst>
          </p:cNvPr>
          <p:cNvSpPr/>
          <p:nvPr userDrawn="1"/>
        </p:nvSpPr>
        <p:spPr>
          <a:xfrm>
            <a:off x="6918777" y="0"/>
            <a:ext cx="5288935" cy="6857999"/>
          </a:xfrm>
          <a:custGeom>
            <a:avLst/>
            <a:gdLst>
              <a:gd name="connsiteX0" fmla="*/ 5288935 w 5288935"/>
              <a:gd name="connsiteY0" fmla="*/ 5846993 h 6857999"/>
              <a:gd name="connsiteX1" fmla="*/ 5288935 w 5288935"/>
              <a:gd name="connsiteY1" fmla="*/ 6857999 h 6857999"/>
              <a:gd name="connsiteX2" fmla="*/ 4837168 w 5288935"/>
              <a:gd name="connsiteY2" fmla="*/ 6857999 h 6857999"/>
              <a:gd name="connsiteX3" fmla="*/ 4970284 w 5288935"/>
              <a:gd name="connsiteY3" fmla="*/ 6566499 h 6857999"/>
              <a:gd name="connsiteX4" fmla="*/ 5151893 w 5288935"/>
              <a:gd name="connsiteY4" fmla="*/ 6167371 h 6857999"/>
              <a:gd name="connsiteX5" fmla="*/ 13164 w 5288935"/>
              <a:gd name="connsiteY5" fmla="*/ 0 h 6857999"/>
              <a:gd name="connsiteX6" fmla="*/ 5288935 w 5288935"/>
              <a:gd name="connsiteY6" fmla="*/ 0 h 6857999"/>
              <a:gd name="connsiteX7" fmla="*/ 5288935 w 5288935"/>
              <a:gd name="connsiteY7" fmla="*/ 3411849 h 6857999"/>
              <a:gd name="connsiteX8" fmla="*/ 5247557 w 5288935"/>
              <a:gd name="connsiteY8" fmla="*/ 3366169 h 6857999"/>
              <a:gd name="connsiteX9" fmla="*/ 333189 w 5288935"/>
              <a:gd name="connsiteY9" fmla="*/ 1342399 h 6857999"/>
              <a:gd name="connsiteX10" fmla="*/ 10627 w 5288935"/>
              <a:gd name="connsiteY10" fmla="*/ 17156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88935" h="6857999">
                <a:moveTo>
                  <a:pt x="5288935" y="5846993"/>
                </a:moveTo>
                <a:lnTo>
                  <a:pt x="5288935" y="6857999"/>
                </a:lnTo>
                <a:lnTo>
                  <a:pt x="4837168" y="6857999"/>
                </a:lnTo>
                <a:lnTo>
                  <a:pt x="4970284" y="6566499"/>
                </a:lnTo>
                <a:cubicBezTo>
                  <a:pt x="5031407" y="6433649"/>
                  <a:pt x="5092600" y="6300408"/>
                  <a:pt x="5151893" y="6167371"/>
                </a:cubicBezTo>
                <a:close/>
                <a:moveTo>
                  <a:pt x="13164" y="0"/>
                </a:moveTo>
                <a:lnTo>
                  <a:pt x="5288935" y="0"/>
                </a:lnTo>
                <a:lnTo>
                  <a:pt x="5288935" y="3411849"/>
                </a:lnTo>
                <a:lnTo>
                  <a:pt x="5247557" y="3366169"/>
                </a:lnTo>
                <a:cubicBezTo>
                  <a:pt x="4159360" y="2292541"/>
                  <a:pt x="1405487" y="3120418"/>
                  <a:pt x="333189" y="1342399"/>
                </a:cubicBezTo>
                <a:cubicBezTo>
                  <a:pt x="249159" y="1202652"/>
                  <a:pt x="-60917" y="673160"/>
                  <a:pt x="10627" y="17156"/>
                </a:cubicBezTo>
                <a:close/>
              </a:path>
            </a:pathLst>
          </a:custGeom>
          <a:solidFill>
            <a:schemeClr val="accent4">
              <a:alpha val="50242"/>
            </a:schemeClr>
          </a:solidFill>
          <a:ln w="4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8" name="Freeform: Shape 27">
            <a:extLst>
              <a:ext uri="{FF2B5EF4-FFF2-40B4-BE49-F238E27FC236}">
                <a16:creationId xmlns:a16="http://schemas.microsoft.com/office/drawing/2014/main" id="{9E4F6A04-3331-D4C7-3EAE-0F69B48A7C71}"/>
              </a:ext>
              <a:ext uri="{C183D7F6-B498-43B3-948B-1728B52AA6E4}">
                <adec:decorative xmlns:adec="http://schemas.microsoft.com/office/drawing/2017/decorative" val="1"/>
              </a:ext>
            </a:extLst>
          </p:cNvPr>
          <p:cNvSpPr/>
          <p:nvPr userDrawn="1"/>
        </p:nvSpPr>
        <p:spPr>
          <a:xfrm rot="10800000" flipH="1">
            <a:off x="0" y="-26179"/>
            <a:ext cx="5273226" cy="1169180"/>
          </a:xfrm>
          <a:custGeom>
            <a:avLst/>
            <a:gdLst>
              <a:gd name="connsiteX0" fmla="*/ 3480861 w 5400689"/>
              <a:gd name="connsiteY0" fmla="*/ 9 h 1188904"/>
              <a:gd name="connsiteX1" fmla="*/ 3799515 w 5400689"/>
              <a:gd name="connsiteY1" fmla="*/ 34963 h 1188904"/>
              <a:gd name="connsiteX2" fmla="*/ 5393241 w 5400689"/>
              <a:gd name="connsiteY2" fmla="*/ 1169180 h 1188904"/>
              <a:gd name="connsiteX3" fmla="*/ 5400689 w 5400689"/>
              <a:gd name="connsiteY3" fmla="*/ 1188904 h 1188904"/>
              <a:gd name="connsiteX4" fmla="*/ 0 w 5400689"/>
              <a:gd name="connsiteY4" fmla="*/ 1188904 h 1188904"/>
              <a:gd name="connsiteX5" fmla="*/ 259507 w 5400689"/>
              <a:gd name="connsiteY5" fmla="*/ 1076708 h 1188904"/>
              <a:gd name="connsiteX6" fmla="*/ 1032152 w 5400689"/>
              <a:gd name="connsiteY6" fmla="*/ 750675 h 1188904"/>
              <a:gd name="connsiteX7" fmla="*/ 3480861 w 5400689"/>
              <a:gd name="connsiteY7" fmla="*/ 9 h 1188904"/>
              <a:gd name="connsiteX0" fmla="*/ 5400689 w 5492129"/>
              <a:gd name="connsiteY0" fmla="*/ 1188904 h 1280344"/>
              <a:gd name="connsiteX1" fmla="*/ 0 w 5492129"/>
              <a:gd name="connsiteY1" fmla="*/ 1188904 h 1280344"/>
              <a:gd name="connsiteX2" fmla="*/ 259507 w 5492129"/>
              <a:gd name="connsiteY2" fmla="*/ 1076708 h 1280344"/>
              <a:gd name="connsiteX3" fmla="*/ 1032152 w 5492129"/>
              <a:gd name="connsiteY3" fmla="*/ 750675 h 1280344"/>
              <a:gd name="connsiteX4" fmla="*/ 3480861 w 5492129"/>
              <a:gd name="connsiteY4" fmla="*/ 9 h 1280344"/>
              <a:gd name="connsiteX5" fmla="*/ 3799515 w 5492129"/>
              <a:gd name="connsiteY5" fmla="*/ 34963 h 1280344"/>
              <a:gd name="connsiteX6" fmla="*/ 5393241 w 5492129"/>
              <a:gd name="connsiteY6" fmla="*/ 1169180 h 1280344"/>
              <a:gd name="connsiteX7" fmla="*/ 5492129 w 5492129"/>
              <a:gd name="connsiteY7" fmla="*/ 1280344 h 1280344"/>
              <a:gd name="connsiteX0" fmla="*/ 5400689 w 5400689"/>
              <a:gd name="connsiteY0" fmla="*/ 1188904 h 1188904"/>
              <a:gd name="connsiteX1" fmla="*/ 0 w 5400689"/>
              <a:gd name="connsiteY1" fmla="*/ 1188904 h 1188904"/>
              <a:gd name="connsiteX2" fmla="*/ 259507 w 5400689"/>
              <a:gd name="connsiteY2" fmla="*/ 1076708 h 1188904"/>
              <a:gd name="connsiteX3" fmla="*/ 1032152 w 5400689"/>
              <a:gd name="connsiteY3" fmla="*/ 750675 h 1188904"/>
              <a:gd name="connsiteX4" fmla="*/ 3480861 w 5400689"/>
              <a:gd name="connsiteY4" fmla="*/ 9 h 1188904"/>
              <a:gd name="connsiteX5" fmla="*/ 3799515 w 5400689"/>
              <a:gd name="connsiteY5" fmla="*/ 34963 h 1188904"/>
              <a:gd name="connsiteX6" fmla="*/ 5393241 w 5400689"/>
              <a:gd name="connsiteY6" fmla="*/ 1169180 h 1188904"/>
              <a:gd name="connsiteX0" fmla="*/ 0 w 5393241"/>
              <a:gd name="connsiteY0" fmla="*/ 1188904 h 1188904"/>
              <a:gd name="connsiteX1" fmla="*/ 259507 w 5393241"/>
              <a:gd name="connsiteY1" fmla="*/ 1076708 h 1188904"/>
              <a:gd name="connsiteX2" fmla="*/ 1032152 w 5393241"/>
              <a:gd name="connsiteY2" fmla="*/ 750675 h 1188904"/>
              <a:gd name="connsiteX3" fmla="*/ 3480861 w 5393241"/>
              <a:gd name="connsiteY3" fmla="*/ 9 h 1188904"/>
              <a:gd name="connsiteX4" fmla="*/ 3799515 w 5393241"/>
              <a:gd name="connsiteY4" fmla="*/ 34963 h 1188904"/>
              <a:gd name="connsiteX5" fmla="*/ 5393241 w 5393241"/>
              <a:gd name="connsiteY5" fmla="*/ 1169180 h 1188904"/>
              <a:gd name="connsiteX0" fmla="*/ 0 w 5250366"/>
              <a:gd name="connsiteY0" fmla="*/ 1126039 h 1169180"/>
              <a:gd name="connsiteX1" fmla="*/ 116632 w 5250366"/>
              <a:gd name="connsiteY1" fmla="*/ 1076708 h 1169180"/>
              <a:gd name="connsiteX2" fmla="*/ 889277 w 5250366"/>
              <a:gd name="connsiteY2" fmla="*/ 750675 h 1169180"/>
              <a:gd name="connsiteX3" fmla="*/ 3337986 w 5250366"/>
              <a:gd name="connsiteY3" fmla="*/ 9 h 1169180"/>
              <a:gd name="connsiteX4" fmla="*/ 3656640 w 5250366"/>
              <a:gd name="connsiteY4" fmla="*/ 34963 h 1169180"/>
              <a:gd name="connsiteX5" fmla="*/ 5250366 w 5250366"/>
              <a:gd name="connsiteY5" fmla="*/ 1169180 h 1169180"/>
              <a:gd name="connsiteX0" fmla="*/ 0 w 5273226"/>
              <a:gd name="connsiteY0" fmla="*/ 1135564 h 1169180"/>
              <a:gd name="connsiteX1" fmla="*/ 139492 w 5273226"/>
              <a:gd name="connsiteY1" fmla="*/ 1076708 h 1169180"/>
              <a:gd name="connsiteX2" fmla="*/ 912137 w 5273226"/>
              <a:gd name="connsiteY2" fmla="*/ 750675 h 1169180"/>
              <a:gd name="connsiteX3" fmla="*/ 3360846 w 5273226"/>
              <a:gd name="connsiteY3" fmla="*/ 9 h 1169180"/>
              <a:gd name="connsiteX4" fmla="*/ 3679500 w 5273226"/>
              <a:gd name="connsiteY4" fmla="*/ 34963 h 1169180"/>
              <a:gd name="connsiteX5" fmla="*/ 5273226 w 5273226"/>
              <a:gd name="connsiteY5" fmla="*/ 1169180 h 1169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73226" h="1169180">
                <a:moveTo>
                  <a:pt x="0" y="1135564"/>
                </a:moveTo>
                <a:lnTo>
                  <a:pt x="139492" y="1076708"/>
                </a:lnTo>
                <a:lnTo>
                  <a:pt x="912137" y="750675"/>
                </a:lnTo>
                <a:cubicBezTo>
                  <a:pt x="2354904" y="146401"/>
                  <a:pt x="2981132" y="1306"/>
                  <a:pt x="3360846" y="9"/>
                </a:cubicBezTo>
                <a:cubicBezTo>
                  <a:pt x="3487417" y="-424"/>
                  <a:pt x="3586598" y="15121"/>
                  <a:pt x="3679500" y="34963"/>
                </a:cubicBezTo>
                <a:cubicBezTo>
                  <a:pt x="4251313" y="157103"/>
                  <a:pt x="4990416" y="528605"/>
                  <a:pt x="5273226" y="1169180"/>
                </a:cubicBezTo>
              </a:path>
            </a:pathLst>
          </a:custGeom>
          <a:noFill/>
          <a:ln w="603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30" name="Freeform: Shape 29">
            <a:extLst>
              <a:ext uri="{FF2B5EF4-FFF2-40B4-BE49-F238E27FC236}">
                <a16:creationId xmlns:a16="http://schemas.microsoft.com/office/drawing/2014/main" id="{0587ACFB-02E0-79F1-D5B0-E8B18598D688}"/>
              </a:ext>
              <a:ext uri="{C183D7F6-B498-43B3-948B-1728B52AA6E4}">
                <adec:decorative xmlns:adec="http://schemas.microsoft.com/office/drawing/2017/decorative" val="1"/>
              </a:ext>
            </a:extLst>
          </p:cNvPr>
          <p:cNvSpPr/>
          <p:nvPr userDrawn="1"/>
        </p:nvSpPr>
        <p:spPr>
          <a:xfrm>
            <a:off x="8006849" y="3200881"/>
            <a:ext cx="4200862" cy="3685693"/>
          </a:xfrm>
          <a:custGeom>
            <a:avLst/>
            <a:gdLst>
              <a:gd name="connsiteX0" fmla="*/ 4095553 w 4261350"/>
              <a:gd name="connsiteY0" fmla="*/ 1025 h 3718078"/>
              <a:gd name="connsiteX1" fmla="*/ 4195147 w 4261350"/>
              <a:gd name="connsiteY1" fmla="*/ 9904 h 3718078"/>
              <a:gd name="connsiteX2" fmla="*/ 4261350 w 4261350"/>
              <a:gd name="connsiteY2" fmla="*/ 21789 h 3718078"/>
              <a:gd name="connsiteX3" fmla="*/ 4261350 w 4261350"/>
              <a:gd name="connsiteY3" fmla="*/ 3718077 h 3718078"/>
              <a:gd name="connsiteX4" fmla="*/ 0 w 4261350"/>
              <a:gd name="connsiteY4" fmla="*/ 3718078 h 3718078"/>
              <a:gd name="connsiteX5" fmla="*/ 41809 w 4261350"/>
              <a:gd name="connsiteY5" fmla="*/ 3519677 h 3718078"/>
              <a:gd name="connsiteX6" fmla="*/ 817272 w 4261350"/>
              <a:gd name="connsiteY6" fmla="*/ 2444285 h 3718078"/>
              <a:gd name="connsiteX7" fmla="*/ 2666355 w 4261350"/>
              <a:gd name="connsiteY7" fmla="*/ 2522977 h 3718078"/>
              <a:gd name="connsiteX8" fmla="*/ 3155070 w 4261350"/>
              <a:gd name="connsiteY8" fmla="*/ 383844 h 3718078"/>
              <a:gd name="connsiteX9" fmla="*/ 3895887 w 4261350"/>
              <a:gd name="connsiteY9" fmla="*/ 10843 h 3718078"/>
              <a:gd name="connsiteX10" fmla="*/ 4095553 w 4261350"/>
              <a:gd name="connsiteY10" fmla="*/ 1025 h 3718078"/>
              <a:gd name="connsiteX0" fmla="*/ 4261350 w 4352790"/>
              <a:gd name="connsiteY0" fmla="*/ 21789 h 3718078"/>
              <a:gd name="connsiteX1" fmla="*/ 4261350 w 4352790"/>
              <a:gd name="connsiteY1" fmla="*/ 3718077 h 3718078"/>
              <a:gd name="connsiteX2" fmla="*/ 0 w 4352790"/>
              <a:gd name="connsiteY2" fmla="*/ 3718078 h 3718078"/>
              <a:gd name="connsiteX3" fmla="*/ 41809 w 4352790"/>
              <a:gd name="connsiteY3" fmla="*/ 3519677 h 3718078"/>
              <a:gd name="connsiteX4" fmla="*/ 817272 w 4352790"/>
              <a:gd name="connsiteY4" fmla="*/ 2444285 h 3718078"/>
              <a:gd name="connsiteX5" fmla="*/ 2666355 w 4352790"/>
              <a:gd name="connsiteY5" fmla="*/ 2522977 h 3718078"/>
              <a:gd name="connsiteX6" fmla="*/ 3155070 w 4352790"/>
              <a:gd name="connsiteY6" fmla="*/ 383844 h 3718078"/>
              <a:gd name="connsiteX7" fmla="*/ 3895887 w 4352790"/>
              <a:gd name="connsiteY7" fmla="*/ 10843 h 3718078"/>
              <a:gd name="connsiteX8" fmla="*/ 4095553 w 4352790"/>
              <a:gd name="connsiteY8" fmla="*/ 1025 h 3718078"/>
              <a:gd name="connsiteX9" fmla="*/ 4195147 w 4352790"/>
              <a:gd name="connsiteY9" fmla="*/ 9904 h 3718078"/>
              <a:gd name="connsiteX10" fmla="*/ 4352790 w 4352790"/>
              <a:gd name="connsiteY10" fmla="*/ 113229 h 3718078"/>
              <a:gd name="connsiteX0" fmla="*/ 4261350 w 4352790"/>
              <a:gd name="connsiteY0" fmla="*/ 3718077 h 3718078"/>
              <a:gd name="connsiteX1" fmla="*/ 0 w 4352790"/>
              <a:gd name="connsiteY1" fmla="*/ 3718078 h 3718078"/>
              <a:gd name="connsiteX2" fmla="*/ 41809 w 4352790"/>
              <a:gd name="connsiteY2" fmla="*/ 3519677 h 3718078"/>
              <a:gd name="connsiteX3" fmla="*/ 817272 w 4352790"/>
              <a:gd name="connsiteY3" fmla="*/ 2444285 h 3718078"/>
              <a:gd name="connsiteX4" fmla="*/ 2666355 w 4352790"/>
              <a:gd name="connsiteY4" fmla="*/ 2522977 h 3718078"/>
              <a:gd name="connsiteX5" fmla="*/ 3155070 w 4352790"/>
              <a:gd name="connsiteY5" fmla="*/ 383844 h 3718078"/>
              <a:gd name="connsiteX6" fmla="*/ 3895887 w 4352790"/>
              <a:gd name="connsiteY6" fmla="*/ 10843 h 3718078"/>
              <a:gd name="connsiteX7" fmla="*/ 4095553 w 4352790"/>
              <a:gd name="connsiteY7" fmla="*/ 1025 h 3718078"/>
              <a:gd name="connsiteX8" fmla="*/ 4195147 w 4352790"/>
              <a:gd name="connsiteY8" fmla="*/ 9904 h 3718078"/>
              <a:gd name="connsiteX9" fmla="*/ 4352790 w 4352790"/>
              <a:gd name="connsiteY9" fmla="*/ 113229 h 3718078"/>
              <a:gd name="connsiteX0" fmla="*/ 4261350 w 4261350"/>
              <a:gd name="connsiteY0" fmla="*/ 3718077 h 3718078"/>
              <a:gd name="connsiteX1" fmla="*/ 0 w 4261350"/>
              <a:gd name="connsiteY1" fmla="*/ 3718078 h 3718078"/>
              <a:gd name="connsiteX2" fmla="*/ 41809 w 4261350"/>
              <a:gd name="connsiteY2" fmla="*/ 3519677 h 3718078"/>
              <a:gd name="connsiteX3" fmla="*/ 817272 w 4261350"/>
              <a:gd name="connsiteY3" fmla="*/ 2444285 h 3718078"/>
              <a:gd name="connsiteX4" fmla="*/ 2666355 w 4261350"/>
              <a:gd name="connsiteY4" fmla="*/ 2522977 h 3718078"/>
              <a:gd name="connsiteX5" fmla="*/ 3155070 w 4261350"/>
              <a:gd name="connsiteY5" fmla="*/ 383844 h 3718078"/>
              <a:gd name="connsiteX6" fmla="*/ 3895887 w 4261350"/>
              <a:gd name="connsiteY6" fmla="*/ 10843 h 3718078"/>
              <a:gd name="connsiteX7" fmla="*/ 4095553 w 4261350"/>
              <a:gd name="connsiteY7" fmla="*/ 1025 h 3718078"/>
              <a:gd name="connsiteX8" fmla="*/ 4195147 w 4261350"/>
              <a:gd name="connsiteY8" fmla="*/ 9904 h 3718078"/>
              <a:gd name="connsiteX0" fmla="*/ 4261350 w 4261350"/>
              <a:gd name="connsiteY0" fmla="*/ 3718077 h 3718078"/>
              <a:gd name="connsiteX1" fmla="*/ 0 w 4261350"/>
              <a:gd name="connsiteY1" fmla="*/ 3718078 h 3718078"/>
              <a:gd name="connsiteX2" fmla="*/ 41809 w 4261350"/>
              <a:gd name="connsiteY2" fmla="*/ 3519677 h 3718078"/>
              <a:gd name="connsiteX3" fmla="*/ 817272 w 4261350"/>
              <a:gd name="connsiteY3" fmla="*/ 2444285 h 3718078"/>
              <a:gd name="connsiteX4" fmla="*/ 2666355 w 4261350"/>
              <a:gd name="connsiteY4" fmla="*/ 2522977 h 3718078"/>
              <a:gd name="connsiteX5" fmla="*/ 3155070 w 4261350"/>
              <a:gd name="connsiteY5" fmla="*/ 383844 h 3718078"/>
              <a:gd name="connsiteX6" fmla="*/ 3895887 w 4261350"/>
              <a:gd name="connsiteY6" fmla="*/ 10843 h 3718078"/>
              <a:gd name="connsiteX7" fmla="*/ 4095553 w 4261350"/>
              <a:gd name="connsiteY7" fmla="*/ 1025 h 3718078"/>
              <a:gd name="connsiteX8" fmla="*/ 4208482 w 4261350"/>
              <a:gd name="connsiteY8" fmla="*/ 11809 h 3718078"/>
              <a:gd name="connsiteX0" fmla="*/ 0 w 4208482"/>
              <a:gd name="connsiteY0" fmla="*/ 3718078 h 3718078"/>
              <a:gd name="connsiteX1" fmla="*/ 41809 w 4208482"/>
              <a:gd name="connsiteY1" fmla="*/ 3519677 h 3718078"/>
              <a:gd name="connsiteX2" fmla="*/ 817272 w 4208482"/>
              <a:gd name="connsiteY2" fmla="*/ 2444285 h 3718078"/>
              <a:gd name="connsiteX3" fmla="*/ 2666355 w 4208482"/>
              <a:gd name="connsiteY3" fmla="*/ 2522977 h 3718078"/>
              <a:gd name="connsiteX4" fmla="*/ 3155070 w 4208482"/>
              <a:gd name="connsiteY4" fmla="*/ 383844 h 3718078"/>
              <a:gd name="connsiteX5" fmla="*/ 3895887 w 4208482"/>
              <a:gd name="connsiteY5" fmla="*/ 10843 h 3718078"/>
              <a:gd name="connsiteX6" fmla="*/ 4095553 w 4208482"/>
              <a:gd name="connsiteY6" fmla="*/ 1025 h 3718078"/>
              <a:gd name="connsiteX7" fmla="*/ 4208482 w 4208482"/>
              <a:gd name="connsiteY7" fmla="*/ 11809 h 3718078"/>
              <a:gd name="connsiteX0" fmla="*/ 0 w 4200862"/>
              <a:gd name="connsiteY0" fmla="*/ 3685693 h 3685693"/>
              <a:gd name="connsiteX1" fmla="*/ 34189 w 4200862"/>
              <a:gd name="connsiteY1" fmla="*/ 3519677 h 3685693"/>
              <a:gd name="connsiteX2" fmla="*/ 809652 w 4200862"/>
              <a:gd name="connsiteY2" fmla="*/ 2444285 h 3685693"/>
              <a:gd name="connsiteX3" fmla="*/ 2658735 w 4200862"/>
              <a:gd name="connsiteY3" fmla="*/ 2522977 h 3685693"/>
              <a:gd name="connsiteX4" fmla="*/ 3147450 w 4200862"/>
              <a:gd name="connsiteY4" fmla="*/ 383844 h 3685693"/>
              <a:gd name="connsiteX5" fmla="*/ 3888267 w 4200862"/>
              <a:gd name="connsiteY5" fmla="*/ 10843 h 3685693"/>
              <a:gd name="connsiteX6" fmla="*/ 4087933 w 4200862"/>
              <a:gd name="connsiteY6" fmla="*/ 1025 h 3685693"/>
              <a:gd name="connsiteX7" fmla="*/ 4200862 w 4200862"/>
              <a:gd name="connsiteY7" fmla="*/ 11809 h 3685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00862" h="3685693">
                <a:moveTo>
                  <a:pt x="0" y="3685693"/>
                </a:moveTo>
                <a:lnTo>
                  <a:pt x="34189" y="3519677"/>
                </a:lnTo>
                <a:cubicBezTo>
                  <a:pt x="143250" y="3096532"/>
                  <a:pt x="385251" y="2638632"/>
                  <a:pt x="809652" y="2444285"/>
                </a:cubicBezTo>
                <a:cubicBezTo>
                  <a:pt x="1552651" y="2104138"/>
                  <a:pt x="2223408" y="2861345"/>
                  <a:pt x="2658735" y="2522977"/>
                </a:cubicBezTo>
                <a:cubicBezTo>
                  <a:pt x="3141721" y="2147516"/>
                  <a:pt x="2519853" y="1056810"/>
                  <a:pt x="3147450" y="383844"/>
                </a:cubicBezTo>
                <a:cubicBezTo>
                  <a:pt x="3423705" y="87567"/>
                  <a:pt x="3801363" y="23274"/>
                  <a:pt x="3888267" y="10843"/>
                </a:cubicBezTo>
                <a:cubicBezTo>
                  <a:pt x="3954998" y="1342"/>
                  <a:pt x="4021507" y="-1864"/>
                  <a:pt x="4087933" y="1025"/>
                </a:cubicBezTo>
                <a:cubicBezTo>
                  <a:pt x="4121145" y="2468"/>
                  <a:pt x="4167673" y="7342"/>
                  <a:pt x="4200862" y="11809"/>
                </a:cubicBezTo>
              </a:path>
            </a:pathLst>
          </a:custGeom>
          <a:noFill/>
          <a:ln w="857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8" name="Title 1">
            <a:extLst>
              <a:ext uri="{FF2B5EF4-FFF2-40B4-BE49-F238E27FC236}">
                <a16:creationId xmlns:a16="http://schemas.microsoft.com/office/drawing/2014/main" id="{852384F4-F6AD-F668-A66B-AEFD70995F3B}"/>
              </a:ext>
            </a:extLst>
          </p:cNvPr>
          <p:cNvSpPr>
            <a:spLocks noGrp="1"/>
          </p:cNvSpPr>
          <p:nvPr>
            <p:ph type="title" hasCustomPrompt="1"/>
          </p:nvPr>
        </p:nvSpPr>
        <p:spPr>
          <a:xfrm>
            <a:off x="5827205" y="914400"/>
            <a:ext cx="5449824" cy="3538728"/>
          </a:xfrm>
        </p:spPr>
        <p:txBody>
          <a:bodyPr anchor="b"/>
          <a:lstStyle>
            <a:lvl1pPr>
              <a:lnSpc>
                <a:spcPct val="75000"/>
              </a:lnSpc>
              <a:defRPr sz="4800">
                <a:solidFill>
                  <a:schemeClr val="tx1"/>
                </a:solidFill>
              </a:defRPr>
            </a:lvl1pPr>
          </a:lstStyle>
          <a:p>
            <a:r>
              <a:rPr lang="en-US" dirty="0"/>
              <a:t>click to add title</a:t>
            </a:r>
          </a:p>
        </p:txBody>
      </p:sp>
      <p:sp>
        <p:nvSpPr>
          <p:cNvPr id="5" name="Picture Placeholder 4">
            <a:extLst>
              <a:ext uri="{FF2B5EF4-FFF2-40B4-BE49-F238E27FC236}">
                <a16:creationId xmlns:a16="http://schemas.microsoft.com/office/drawing/2014/main" id="{1AA0A37B-4C20-7766-0623-4E06EA6A5C83}"/>
              </a:ext>
            </a:extLst>
          </p:cNvPr>
          <p:cNvSpPr>
            <a:spLocks noGrp="1"/>
          </p:cNvSpPr>
          <p:nvPr>
            <p:ph type="pic" sz="quarter" idx="11"/>
          </p:nvPr>
        </p:nvSpPr>
        <p:spPr>
          <a:xfrm>
            <a:off x="-1" y="261780"/>
            <a:ext cx="5046134" cy="6596220"/>
          </a:xfrm>
          <a:custGeom>
            <a:avLst/>
            <a:gdLst>
              <a:gd name="connsiteX0" fmla="*/ 184819 w 5046134"/>
              <a:gd name="connsiteY0" fmla="*/ 2431 h 6596220"/>
              <a:gd name="connsiteX1" fmla="*/ 3414011 w 5046134"/>
              <a:gd name="connsiteY1" fmla="*/ 979324 h 6596220"/>
              <a:gd name="connsiteX2" fmla="*/ 5034288 w 5046134"/>
              <a:gd name="connsiteY2" fmla="*/ 4832904 h 6596220"/>
              <a:gd name="connsiteX3" fmla="*/ 5046134 w 5046134"/>
              <a:gd name="connsiteY3" fmla="*/ 5085904 h 6596220"/>
              <a:gd name="connsiteX4" fmla="*/ 5046134 w 5046134"/>
              <a:gd name="connsiteY4" fmla="*/ 5736037 h 6596220"/>
              <a:gd name="connsiteX5" fmla="*/ 5031481 w 5046134"/>
              <a:gd name="connsiteY5" fmla="*/ 6021198 h 6596220"/>
              <a:gd name="connsiteX6" fmla="*/ 4991180 w 5046134"/>
              <a:gd name="connsiteY6" fmla="*/ 6417518 h 6596220"/>
              <a:gd name="connsiteX7" fmla="*/ 4964840 w 5046134"/>
              <a:gd name="connsiteY7" fmla="*/ 6596220 h 6596220"/>
              <a:gd name="connsiteX8" fmla="*/ 0 w 5046134"/>
              <a:gd name="connsiteY8" fmla="*/ 6596220 h 6596220"/>
              <a:gd name="connsiteX9" fmla="*/ 0 w 5046134"/>
              <a:gd name="connsiteY9" fmla="*/ 11979 h 6596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46134" h="6596220">
                <a:moveTo>
                  <a:pt x="184819" y="2431"/>
                </a:moveTo>
                <a:cubicBezTo>
                  <a:pt x="1439107" y="-30530"/>
                  <a:pt x="2603639" y="270589"/>
                  <a:pt x="3414011" y="979324"/>
                </a:cubicBezTo>
                <a:cubicBezTo>
                  <a:pt x="4354193" y="1801574"/>
                  <a:pt x="4922268" y="3264010"/>
                  <a:pt x="5034288" y="4832904"/>
                </a:cubicBezTo>
                <a:lnTo>
                  <a:pt x="5046134" y="5085904"/>
                </a:lnTo>
                <a:lnTo>
                  <a:pt x="5046134" y="5736037"/>
                </a:lnTo>
                <a:lnTo>
                  <a:pt x="5031481" y="6021198"/>
                </a:lnTo>
                <a:cubicBezTo>
                  <a:pt x="5021376" y="6153595"/>
                  <a:pt x="5007959" y="6285805"/>
                  <a:pt x="4991180" y="6417518"/>
                </a:cubicBezTo>
                <a:lnTo>
                  <a:pt x="4964840" y="6596220"/>
                </a:lnTo>
                <a:lnTo>
                  <a:pt x="0" y="6596220"/>
                </a:lnTo>
                <a:lnTo>
                  <a:pt x="0" y="11979"/>
                </a:lnTo>
                <a:close/>
              </a:path>
            </a:pathLst>
          </a:custGeom>
          <a:solidFill>
            <a:schemeClr val="bg2"/>
          </a:solidFill>
        </p:spPr>
        <p:txBody>
          <a:bodyPr wrap="square" tIns="914400">
            <a:noAutofit/>
          </a:bodyPr>
          <a:lstStyle>
            <a:lvl1pPr marL="0" indent="0">
              <a:buNone/>
              <a:defRPr sz="2000">
                <a:solidFill>
                  <a:schemeClr val="tx1"/>
                </a:solidFill>
              </a:defRPr>
            </a:lvl1pPr>
          </a:lstStyle>
          <a:p>
            <a:r>
              <a:rPr lang="en-US"/>
              <a:t>Click icon to add picture</a:t>
            </a:r>
            <a:endParaRPr lang="en-US" dirty="0"/>
          </a:p>
        </p:txBody>
      </p:sp>
      <p:sp>
        <p:nvSpPr>
          <p:cNvPr id="9" name="Content Placeholder 2">
            <a:extLst>
              <a:ext uri="{FF2B5EF4-FFF2-40B4-BE49-F238E27FC236}">
                <a16:creationId xmlns:a16="http://schemas.microsoft.com/office/drawing/2014/main" id="{83E1E65B-8F03-21A6-6A59-95F0691D8856}"/>
              </a:ext>
            </a:extLst>
          </p:cNvPr>
          <p:cNvSpPr>
            <a:spLocks noGrp="1"/>
          </p:cNvSpPr>
          <p:nvPr>
            <p:ph idx="10" hasCustomPrompt="1"/>
          </p:nvPr>
        </p:nvSpPr>
        <p:spPr>
          <a:xfrm>
            <a:off x="5827204" y="4681728"/>
            <a:ext cx="5449824" cy="1280160"/>
          </a:xfrm>
        </p:spPr>
        <p:txBody>
          <a:bodyPr>
            <a:noAutofit/>
          </a:bodyPr>
          <a:lstStyle>
            <a:lvl1pPr marL="0" indent="0">
              <a:buFont typeface="Courier New" panose="02070309020205020404" pitchFamily="49" charset="0"/>
              <a:buNone/>
              <a:defRPr sz="2400" b="0" cap="all" baseline="0"/>
            </a:lvl1pPr>
            <a:lvl2pPr>
              <a:defRPr sz="2400"/>
            </a:lvl2pPr>
            <a:lvl3pPr>
              <a:defRPr sz="2400"/>
            </a:lvl3pPr>
            <a:lvl4pPr>
              <a:defRPr sz="2400"/>
            </a:lvl4pPr>
            <a:lvl5pPr>
              <a:defRPr sz="2400"/>
            </a:lvl5pPr>
          </a:lstStyle>
          <a:p>
            <a:pPr lvl="0"/>
            <a:r>
              <a:rPr lang="en-US" dirty="0"/>
              <a:t>Click to add text</a:t>
            </a:r>
          </a:p>
          <a:p>
            <a:pPr lvl="1"/>
            <a:r>
              <a:rPr lang="en-US" dirty="0"/>
              <a:t>Second level</a:t>
            </a:r>
          </a:p>
          <a:p>
            <a:pPr lvl="2"/>
            <a:r>
              <a:rPr lang="en-US" dirty="0"/>
              <a:t>Third level</a:t>
            </a:r>
          </a:p>
        </p:txBody>
      </p:sp>
    </p:spTree>
    <p:extLst>
      <p:ext uri="{BB962C8B-B14F-4D97-AF65-F5344CB8AC3E}">
        <p14:creationId xmlns:p14="http://schemas.microsoft.com/office/powerpoint/2010/main" val="22234440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Quote">
    <p:bg>
      <p:bgPr>
        <a:solidFill>
          <a:schemeClr val="bg2"/>
        </a:solidFill>
        <a:effectLst/>
      </p:bgPr>
    </p:bg>
    <p:spTree>
      <p:nvGrpSpPr>
        <p:cNvPr id="1" name=""/>
        <p:cNvGrpSpPr/>
        <p:nvPr/>
      </p:nvGrpSpPr>
      <p:grpSpPr>
        <a:xfrm>
          <a:off x="0" y="0"/>
          <a:ext cx="0" cy="0"/>
          <a:chOff x="0" y="0"/>
          <a:chExt cx="0" cy="0"/>
        </a:xfrm>
      </p:grpSpPr>
      <p:sp>
        <p:nvSpPr>
          <p:cNvPr id="52" name="Freeform: Shape 51">
            <a:extLst>
              <a:ext uri="{FF2B5EF4-FFF2-40B4-BE49-F238E27FC236}">
                <a16:creationId xmlns:a16="http://schemas.microsoft.com/office/drawing/2014/main" id="{90FA743D-BDB5-4069-7325-E91CA7BC3ED7}"/>
              </a:ext>
              <a:ext uri="{C183D7F6-B498-43B3-948B-1728B52AA6E4}">
                <adec:decorative xmlns:adec="http://schemas.microsoft.com/office/drawing/2017/decorative" val="1"/>
              </a:ext>
            </a:extLst>
          </p:cNvPr>
          <p:cNvSpPr/>
          <p:nvPr userDrawn="1"/>
        </p:nvSpPr>
        <p:spPr>
          <a:xfrm>
            <a:off x="1" y="1"/>
            <a:ext cx="3216357" cy="3480449"/>
          </a:xfrm>
          <a:custGeom>
            <a:avLst/>
            <a:gdLst>
              <a:gd name="connsiteX0" fmla="*/ 0 w 3216357"/>
              <a:gd name="connsiteY0" fmla="*/ 0 h 3480449"/>
              <a:gd name="connsiteX1" fmla="*/ 3216357 w 3216357"/>
              <a:gd name="connsiteY1" fmla="*/ 0 h 3480449"/>
              <a:gd name="connsiteX2" fmla="*/ 3215555 w 3216357"/>
              <a:gd name="connsiteY2" fmla="*/ 37372 h 3480449"/>
              <a:gd name="connsiteX3" fmla="*/ 1743546 w 3216357"/>
              <a:gd name="connsiteY3" fmla="*/ 3185195 h 3480449"/>
              <a:gd name="connsiteX4" fmla="*/ 112171 w 3216357"/>
              <a:gd name="connsiteY4" fmla="*/ 3438794 h 3480449"/>
              <a:gd name="connsiteX5" fmla="*/ 0 w 3216357"/>
              <a:gd name="connsiteY5" fmla="*/ 3408770 h 3480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6357" h="3480449">
                <a:moveTo>
                  <a:pt x="0" y="0"/>
                </a:moveTo>
                <a:lnTo>
                  <a:pt x="3216357" y="0"/>
                </a:lnTo>
                <a:lnTo>
                  <a:pt x="3215555" y="37372"/>
                </a:lnTo>
                <a:cubicBezTo>
                  <a:pt x="3204137" y="529564"/>
                  <a:pt x="3121634" y="2470682"/>
                  <a:pt x="1743546" y="3185195"/>
                </a:cubicBezTo>
                <a:cubicBezTo>
                  <a:pt x="1289330" y="3420695"/>
                  <a:pt x="636456" y="3552958"/>
                  <a:pt x="112171" y="3438794"/>
                </a:cubicBezTo>
                <a:lnTo>
                  <a:pt x="0" y="3408770"/>
                </a:lnTo>
                <a:close/>
              </a:path>
            </a:pathLst>
          </a:custGeom>
          <a:solidFill>
            <a:schemeClr val="accent4">
              <a:alpha val="79000"/>
            </a:schemeClr>
          </a:solidFill>
          <a:ln w="3531" cap="flat">
            <a:noFill/>
            <a:prstDash val="solid"/>
            <a:miter/>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Freeform 3">
            <a:extLst>
              <a:ext uri="{FF2B5EF4-FFF2-40B4-BE49-F238E27FC236}">
                <a16:creationId xmlns:a16="http://schemas.microsoft.com/office/drawing/2014/main" id="{2FE03F25-D589-68A8-30C7-175547B6A9EE}"/>
              </a:ext>
              <a:ext uri="{C183D7F6-B498-43B3-948B-1728B52AA6E4}">
                <adec:decorative xmlns:adec="http://schemas.microsoft.com/office/drawing/2017/decorative" val="1"/>
              </a:ext>
            </a:extLst>
          </p:cNvPr>
          <p:cNvSpPr/>
          <p:nvPr userDrawn="1"/>
        </p:nvSpPr>
        <p:spPr>
          <a:xfrm>
            <a:off x="9037474" y="1618811"/>
            <a:ext cx="3154526" cy="5229819"/>
          </a:xfrm>
          <a:custGeom>
            <a:avLst/>
            <a:gdLst>
              <a:gd name="connsiteX0" fmla="*/ 2984957 w 3154526"/>
              <a:gd name="connsiteY0" fmla="*/ 4764199 h 5229819"/>
              <a:gd name="connsiteX1" fmla="*/ 3085247 w 3154526"/>
              <a:gd name="connsiteY1" fmla="*/ 4783935 h 5229819"/>
              <a:gd name="connsiteX2" fmla="*/ 3154526 w 3154526"/>
              <a:gd name="connsiteY2" fmla="*/ 4805985 h 5229819"/>
              <a:gd name="connsiteX3" fmla="*/ 3154526 w 3154526"/>
              <a:gd name="connsiteY3" fmla="*/ 4854317 h 5229819"/>
              <a:gd name="connsiteX4" fmla="*/ 3077489 w 3154526"/>
              <a:gd name="connsiteY4" fmla="*/ 4835342 h 5229819"/>
              <a:gd name="connsiteX5" fmla="*/ 2943802 w 3154526"/>
              <a:gd name="connsiteY5" fmla="*/ 4819637 h 5229819"/>
              <a:gd name="connsiteX6" fmla="*/ 2790751 w 3154526"/>
              <a:gd name="connsiteY6" fmla="*/ 4847576 h 5229819"/>
              <a:gd name="connsiteX7" fmla="*/ 2434897 w 3154526"/>
              <a:gd name="connsiteY7" fmla="*/ 5031577 h 5229819"/>
              <a:gd name="connsiteX8" fmla="*/ 2951768 w 3154526"/>
              <a:gd name="connsiteY8" fmla="*/ 4976098 h 5229819"/>
              <a:gd name="connsiteX9" fmla="*/ 3154526 w 3154526"/>
              <a:gd name="connsiteY9" fmla="*/ 4968709 h 5229819"/>
              <a:gd name="connsiteX10" fmla="*/ 3154526 w 3154526"/>
              <a:gd name="connsiteY10" fmla="*/ 5031765 h 5229819"/>
              <a:gd name="connsiteX11" fmla="*/ 3014835 w 3154526"/>
              <a:gd name="connsiteY11" fmla="*/ 5034301 h 5229819"/>
              <a:gd name="connsiteX12" fmla="*/ 2393353 w 3154526"/>
              <a:gd name="connsiteY12" fmla="*/ 5115550 h 5229819"/>
              <a:gd name="connsiteX13" fmla="*/ 2867479 w 3154526"/>
              <a:gd name="connsiteY13" fmla="*/ 5174972 h 5229819"/>
              <a:gd name="connsiteX14" fmla="*/ 3154526 w 3154526"/>
              <a:gd name="connsiteY14" fmla="*/ 5146324 h 5229819"/>
              <a:gd name="connsiteX15" fmla="*/ 3154526 w 3154526"/>
              <a:gd name="connsiteY15" fmla="*/ 5195560 h 5229819"/>
              <a:gd name="connsiteX16" fmla="*/ 2893424 w 3154526"/>
              <a:gd name="connsiteY16" fmla="*/ 5222073 h 5229819"/>
              <a:gd name="connsiteX17" fmla="*/ 2386859 w 3154526"/>
              <a:gd name="connsiteY17" fmla="*/ 5181967 h 5229819"/>
              <a:gd name="connsiteX18" fmla="*/ 2246076 w 3154526"/>
              <a:gd name="connsiteY18" fmla="*/ 5123402 h 5229819"/>
              <a:gd name="connsiteX19" fmla="*/ 2334992 w 3154526"/>
              <a:gd name="connsiteY19" fmla="*/ 5028470 h 5229819"/>
              <a:gd name="connsiteX20" fmla="*/ 2693848 w 3154526"/>
              <a:gd name="connsiteY20" fmla="*/ 4824451 h 5229819"/>
              <a:gd name="connsiteX21" fmla="*/ 2984957 w 3154526"/>
              <a:gd name="connsiteY21" fmla="*/ 4764199 h 5229819"/>
              <a:gd name="connsiteX22" fmla="*/ 2257356 w 3154526"/>
              <a:gd name="connsiteY22" fmla="*/ 4262588 h 5229819"/>
              <a:gd name="connsiteX23" fmla="*/ 2122814 w 3154526"/>
              <a:gd name="connsiteY23" fmla="*/ 4273357 h 5229819"/>
              <a:gd name="connsiteX24" fmla="*/ 2427819 w 3154526"/>
              <a:gd name="connsiteY24" fmla="*/ 4316623 h 5229819"/>
              <a:gd name="connsiteX25" fmla="*/ 2495745 w 3154526"/>
              <a:gd name="connsiteY25" fmla="*/ 4323417 h 5229819"/>
              <a:gd name="connsiteX26" fmla="*/ 2842012 w 3154526"/>
              <a:gd name="connsiteY26" fmla="*/ 4396980 h 5229819"/>
              <a:gd name="connsiteX27" fmla="*/ 2946172 w 3154526"/>
              <a:gd name="connsiteY27" fmla="*/ 4417967 h 5229819"/>
              <a:gd name="connsiteX28" fmla="*/ 2257356 w 3154526"/>
              <a:gd name="connsiteY28" fmla="*/ 4262588 h 5229819"/>
              <a:gd name="connsiteX29" fmla="*/ 2658537 w 3154526"/>
              <a:gd name="connsiteY29" fmla="*/ 3869558 h 5229819"/>
              <a:gd name="connsiteX30" fmla="*/ 2641175 w 3154526"/>
              <a:gd name="connsiteY30" fmla="*/ 3888643 h 5229819"/>
              <a:gd name="connsiteX31" fmla="*/ 3126479 w 3154526"/>
              <a:gd name="connsiteY31" fmla="*/ 4335544 h 5229819"/>
              <a:gd name="connsiteX32" fmla="*/ 3143670 w 3154526"/>
              <a:gd name="connsiteY32" fmla="*/ 4314908 h 5229819"/>
              <a:gd name="connsiteX33" fmla="*/ 2658537 w 3154526"/>
              <a:gd name="connsiteY33" fmla="*/ 3869558 h 5229819"/>
              <a:gd name="connsiteX34" fmla="*/ 2629101 w 3154526"/>
              <a:gd name="connsiteY34" fmla="*/ 3729983 h 5229819"/>
              <a:gd name="connsiteX35" fmla="*/ 2725377 w 3154526"/>
              <a:gd name="connsiteY35" fmla="*/ 3746294 h 5229819"/>
              <a:gd name="connsiteX36" fmla="*/ 3013384 w 3154526"/>
              <a:gd name="connsiteY36" fmla="*/ 3891324 h 5229819"/>
              <a:gd name="connsiteX37" fmla="*/ 3154526 w 3154526"/>
              <a:gd name="connsiteY37" fmla="*/ 3990464 h 5229819"/>
              <a:gd name="connsiteX38" fmla="*/ 3154526 w 3154526"/>
              <a:gd name="connsiteY38" fmla="*/ 4060395 h 5229819"/>
              <a:gd name="connsiteX39" fmla="*/ 3036403 w 3154526"/>
              <a:gd name="connsiteY39" fmla="*/ 3972021 h 5229819"/>
              <a:gd name="connsiteX40" fmla="*/ 2688997 w 3154526"/>
              <a:gd name="connsiteY40" fmla="*/ 3810128 h 5229819"/>
              <a:gd name="connsiteX41" fmla="*/ 3092476 w 3154526"/>
              <a:gd name="connsiteY41" fmla="*/ 4164235 h 5229819"/>
              <a:gd name="connsiteX42" fmla="*/ 3154526 w 3154526"/>
              <a:gd name="connsiteY42" fmla="*/ 4207256 h 5229819"/>
              <a:gd name="connsiteX43" fmla="*/ 3154526 w 3154526"/>
              <a:gd name="connsiteY43" fmla="*/ 4417507 h 5229819"/>
              <a:gd name="connsiteX44" fmla="*/ 3087942 w 3154526"/>
              <a:gd name="connsiteY44" fmla="*/ 4378606 h 5229819"/>
              <a:gd name="connsiteX45" fmla="*/ 3130359 w 3154526"/>
              <a:gd name="connsiteY45" fmla="*/ 4425849 h 5229819"/>
              <a:gd name="connsiteX46" fmla="*/ 3154526 w 3154526"/>
              <a:gd name="connsiteY46" fmla="*/ 4447989 h 5229819"/>
              <a:gd name="connsiteX47" fmla="*/ 3154526 w 3154526"/>
              <a:gd name="connsiteY47" fmla="*/ 4543354 h 5229819"/>
              <a:gd name="connsiteX48" fmla="*/ 3094526 w 3154526"/>
              <a:gd name="connsiteY48" fmla="*/ 4521621 h 5229819"/>
              <a:gd name="connsiteX49" fmla="*/ 2985083 w 3154526"/>
              <a:gd name="connsiteY49" fmla="*/ 4485238 h 5229819"/>
              <a:gd name="connsiteX50" fmla="*/ 2708626 w 3154526"/>
              <a:gd name="connsiteY50" fmla="*/ 4418017 h 5229819"/>
              <a:gd name="connsiteX51" fmla="*/ 2620844 w 3154526"/>
              <a:gd name="connsiteY51" fmla="*/ 4430706 h 5229819"/>
              <a:gd name="connsiteX52" fmla="*/ 2540001 w 3154526"/>
              <a:gd name="connsiteY52" fmla="*/ 4424025 h 5229819"/>
              <a:gd name="connsiteX53" fmla="*/ 1907604 w 3154526"/>
              <a:gd name="connsiteY53" fmla="*/ 4339664 h 5229819"/>
              <a:gd name="connsiteX54" fmla="*/ 1879113 w 3154526"/>
              <a:gd name="connsiteY54" fmla="*/ 4342926 h 5229819"/>
              <a:gd name="connsiteX55" fmla="*/ 1921270 w 3154526"/>
              <a:gd name="connsiteY55" fmla="*/ 4376988 h 5229819"/>
              <a:gd name="connsiteX56" fmla="*/ 2647281 w 3154526"/>
              <a:gd name="connsiteY56" fmla="*/ 4614572 h 5229819"/>
              <a:gd name="connsiteX57" fmla="*/ 3060973 w 3154526"/>
              <a:gd name="connsiteY57" fmla="*/ 4624283 h 5229819"/>
              <a:gd name="connsiteX58" fmla="*/ 3154526 w 3154526"/>
              <a:gd name="connsiteY58" fmla="*/ 4599347 h 5229819"/>
              <a:gd name="connsiteX59" fmla="*/ 3154526 w 3154526"/>
              <a:gd name="connsiteY59" fmla="*/ 4661496 h 5229819"/>
              <a:gd name="connsiteX60" fmla="*/ 3124590 w 3154526"/>
              <a:gd name="connsiteY60" fmla="*/ 4670972 h 5229819"/>
              <a:gd name="connsiteX61" fmla="*/ 2657957 w 3154526"/>
              <a:gd name="connsiteY61" fmla="*/ 4674486 h 5229819"/>
              <a:gd name="connsiteX62" fmla="*/ 1891952 w 3154526"/>
              <a:gd name="connsiteY62" fmla="*/ 4426992 h 5229819"/>
              <a:gd name="connsiteX63" fmla="*/ 1839998 w 3154526"/>
              <a:gd name="connsiteY63" fmla="*/ 4399458 h 5229819"/>
              <a:gd name="connsiteX64" fmla="*/ 1897411 w 3154526"/>
              <a:gd name="connsiteY64" fmla="*/ 4275071 h 5229819"/>
              <a:gd name="connsiteX65" fmla="*/ 2271660 w 3154526"/>
              <a:gd name="connsiteY65" fmla="*/ 4202654 h 5229819"/>
              <a:gd name="connsiteX66" fmla="*/ 2860369 w 3154526"/>
              <a:gd name="connsiteY66" fmla="*/ 4283351 h 5229819"/>
              <a:gd name="connsiteX67" fmla="*/ 2986729 w 3154526"/>
              <a:gd name="connsiteY67" fmla="*/ 4338210 h 5229819"/>
              <a:gd name="connsiteX68" fmla="*/ 2815025 w 3154526"/>
              <a:gd name="connsiteY68" fmla="*/ 4191559 h 5229819"/>
              <a:gd name="connsiteX69" fmla="*/ 2550431 w 3154526"/>
              <a:gd name="connsiteY69" fmla="*/ 3844543 h 5229819"/>
              <a:gd name="connsiteX70" fmla="*/ 2629101 w 3154526"/>
              <a:gd name="connsiteY70" fmla="*/ 3729983 h 5229819"/>
              <a:gd name="connsiteX71" fmla="*/ 2911098 w 3154526"/>
              <a:gd name="connsiteY71" fmla="*/ 3440435 h 5229819"/>
              <a:gd name="connsiteX72" fmla="*/ 2828048 w 3154526"/>
              <a:gd name="connsiteY72" fmla="*/ 3443932 h 5229819"/>
              <a:gd name="connsiteX73" fmla="*/ 2509409 w 3154526"/>
              <a:gd name="connsiteY73" fmla="*/ 3495655 h 5229819"/>
              <a:gd name="connsiteX74" fmla="*/ 2147895 w 3154526"/>
              <a:gd name="connsiteY74" fmla="*/ 3514483 h 5229819"/>
              <a:gd name="connsiteX75" fmla="*/ 2003552 w 3154526"/>
              <a:gd name="connsiteY75" fmla="*/ 3520439 h 5229819"/>
              <a:gd name="connsiteX76" fmla="*/ 2246830 w 3154526"/>
              <a:gd name="connsiteY76" fmla="*/ 3622276 h 5229819"/>
              <a:gd name="connsiteX77" fmla="*/ 2835671 w 3154526"/>
              <a:gd name="connsiteY77" fmla="*/ 3548747 h 5229819"/>
              <a:gd name="connsiteX78" fmla="*/ 2998953 w 3154526"/>
              <a:gd name="connsiteY78" fmla="*/ 3464237 h 5229819"/>
              <a:gd name="connsiteX79" fmla="*/ 2995075 w 3154526"/>
              <a:gd name="connsiteY79" fmla="*/ 3442088 h 5229819"/>
              <a:gd name="connsiteX80" fmla="*/ 2911098 w 3154526"/>
              <a:gd name="connsiteY80" fmla="*/ 3440435 h 5229819"/>
              <a:gd name="connsiteX81" fmla="*/ 2690666 w 3154526"/>
              <a:gd name="connsiteY81" fmla="*/ 3299672 h 5229819"/>
              <a:gd name="connsiteX82" fmla="*/ 2476905 w 3154526"/>
              <a:gd name="connsiteY82" fmla="*/ 3324782 h 5229819"/>
              <a:gd name="connsiteX83" fmla="*/ 2094849 w 3154526"/>
              <a:gd name="connsiteY83" fmla="*/ 3447220 h 5229819"/>
              <a:gd name="connsiteX84" fmla="*/ 2483888 w 3154526"/>
              <a:gd name="connsiteY84" fmla="*/ 3440295 h 5229819"/>
              <a:gd name="connsiteX85" fmla="*/ 3014076 w 3154526"/>
              <a:gd name="connsiteY85" fmla="*/ 3366305 h 5229819"/>
              <a:gd name="connsiteX86" fmla="*/ 2904378 w 3154526"/>
              <a:gd name="connsiteY86" fmla="*/ 3324561 h 5229819"/>
              <a:gd name="connsiteX87" fmla="*/ 2690666 w 3154526"/>
              <a:gd name="connsiteY87" fmla="*/ 3299672 h 5229819"/>
              <a:gd name="connsiteX88" fmla="*/ 2600173 w 3154526"/>
              <a:gd name="connsiteY88" fmla="*/ 3247414 h 5229819"/>
              <a:gd name="connsiteX89" fmla="*/ 3008079 w 3154526"/>
              <a:gd name="connsiteY89" fmla="*/ 3291395 h 5229819"/>
              <a:gd name="connsiteX90" fmla="*/ 3154526 w 3154526"/>
              <a:gd name="connsiteY90" fmla="*/ 3354047 h 5229819"/>
              <a:gd name="connsiteX91" fmla="*/ 3154526 w 3154526"/>
              <a:gd name="connsiteY91" fmla="*/ 3464030 h 5229819"/>
              <a:gd name="connsiteX92" fmla="*/ 3150012 w 3154526"/>
              <a:gd name="connsiteY92" fmla="*/ 3464430 h 5229819"/>
              <a:gd name="connsiteX93" fmla="*/ 3006185 w 3154526"/>
              <a:gd name="connsiteY93" fmla="*/ 3521395 h 5229819"/>
              <a:gd name="connsiteX94" fmla="*/ 2745224 w 3154526"/>
              <a:gd name="connsiteY94" fmla="*/ 3629721 h 5229819"/>
              <a:gd name="connsiteX95" fmla="*/ 2266244 w 3154526"/>
              <a:gd name="connsiteY95" fmla="*/ 3673727 h 5229819"/>
              <a:gd name="connsiteX96" fmla="*/ 1968615 w 3154526"/>
              <a:gd name="connsiteY96" fmla="*/ 3585320 h 5229819"/>
              <a:gd name="connsiteX97" fmla="*/ 1898396 w 3154526"/>
              <a:gd name="connsiteY97" fmla="*/ 3500287 h 5229819"/>
              <a:gd name="connsiteX98" fmla="*/ 1989083 w 3154526"/>
              <a:gd name="connsiteY98" fmla="*/ 3427016 h 5229819"/>
              <a:gd name="connsiteX99" fmla="*/ 2389567 w 3154526"/>
              <a:gd name="connsiteY99" fmla="*/ 3290809 h 5229819"/>
              <a:gd name="connsiteX100" fmla="*/ 2600173 w 3154526"/>
              <a:gd name="connsiteY100" fmla="*/ 3247414 h 5229819"/>
              <a:gd name="connsiteX101" fmla="*/ 2319352 w 3154526"/>
              <a:gd name="connsiteY101" fmla="*/ 2601737 h 5229819"/>
              <a:gd name="connsiteX102" fmla="*/ 2766163 w 3154526"/>
              <a:gd name="connsiteY102" fmla="*/ 2737145 h 5229819"/>
              <a:gd name="connsiteX103" fmla="*/ 2974746 w 3154526"/>
              <a:gd name="connsiteY103" fmla="*/ 2866399 h 5229819"/>
              <a:gd name="connsiteX104" fmla="*/ 3121568 w 3154526"/>
              <a:gd name="connsiteY104" fmla="*/ 2982134 h 5229819"/>
              <a:gd name="connsiteX105" fmla="*/ 3154526 w 3154526"/>
              <a:gd name="connsiteY105" fmla="*/ 3011886 h 5229819"/>
              <a:gd name="connsiteX106" fmla="*/ 3154526 w 3154526"/>
              <a:gd name="connsiteY106" fmla="*/ 3160319 h 5229819"/>
              <a:gd name="connsiteX107" fmla="*/ 3067546 w 3154526"/>
              <a:gd name="connsiteY107" fmla="*/ 3110720 h 5229819"/>
              <a:gd name="connsiteX108" fmla="*/ 2232937 w 3154526"/>
              <a:gd name="connsiteY108" fmla="*/ 2769088 h 5229819"/>
              <a:gd name="connsiteX109" fmla="*/ 2352619 w 3154526"/>
              <a:gd name="connsiteY109" fmla="*/ 2743180 h 5229819"/>
              <a:gd name="connsiteX110" fmla="*/ 2721589 w 3154526"/>
              <a:gd name="connsiteY110" fmla="*/ 2876160 h 5229819"/>
              <a:gd name="connsiteX111" fmla="*/ 3060914 w 3154526"/>
              <a:gd name="connsiteY111" fmla="*/ 3014259 h 5229819"/>
              <a:gd name="connsiteX112" fmla="*/ 2965264 w 3154526"/>
              <a:gd name="connsiteY112" fmla="*/ 2935323 h 5229819"/>
              <a:gd name="connsiteX113" fmla="*/ 2367226 w 3154526"/>
              <a:gd name="connsiteY113" fmla="*/ 2661486 h 5229819"/>
              <a:gd name="connsiteX114" fmla="*/ 2207259 w 3154526"/>
              <a:gd name="connsiteY114" fmla="*/ 2694665 h 5229819"/>
              <a:gd name="connsiteX115" fmla="*/ 2179723 w 3154526"/>
              <a:gd name="connsiteY115" fmla="*/ 2818255 h 5229819"/>
              <a:gd name="connsiteX116" fmla="*/ 2514888 w 3154526"/>
              <a:gd name="connsiteY116" fmla="*/ 3048475 h 5229819"/>
              <a:gd name="connsiteX117" fmla="*/ 3016861 w 3154526"/>
              <a:gd name="connsiteY117" fmla="*/ 3160740 h 5229819"/>
              <a:gd name="connsiteX118" fmla="*/ 3154526 w 3154526"/>
              <a:gd name="connsiteY118" fmla="*/ 3176279 h 5229819"/>
              <a:gd name="connsiteX119" fmla="*/ 3154526 w 3154526"/>
              <a:gd name="connsiteY119" fmla="*/ 3250361 h 5229819"/>
              <a:gd name="connsiteX120" fmla="*/ 3091307 w 3154526"/>
              <a:gd name="connsiteY120" fmla="*/ 3229805 h 5229819"/>
              <a:gd name="connsiteX121" fmla="*/ 2723879 w 3154526"/>
              <a:gd name="connsiteY121" fmla="*/ 3162709 h 5229819"/>
              <a:gd name="connsiteX122" fmla="*/ 2203034 w 3154526"/>
              <a:gd name="connsiteY122" fmla="*/ 2922890 h 5229819"/>
              <a:gd name="connsiteX123" fmla="*/ 2101110 w 3154526"/>
              <a:gd name="connsiteY123" fmla="*/ 2793332 h 5229819"/>
              <a:gd name="connsiteX124" fmla="*/ 2116325 w 3154526"/>
              <a:gd name="connsiteY124" fmla="*/ 2687419 h 5229819"/>
              <a:gd name="connsiteX125" fmla="*/ 2319352 w 3154526"/>
              <a:gd name="connsiteY125" fmla="*/ 2601737 h 5229819"/>
              <a:gd name="connsiteX126" fmla="*/ 1350946 w 3154526"/>
              <a:gd name="connsiteY126" fmla="*/ 1631006 h 5229819"/>
              <a:gd name="connsiteX127" fmla="*/ 1004901 w 3154526"/>
              <a:gd name="connsiteY127" fmla="*/ 1697258 h 5229819"/>
              <a:gd name="connsiteX128" fmla="*/ 955407 w 3154526"/>
              <a:gd name="connsiteY128" fmla="*/ 1725240 h 5229819"/>
              <a:gd name="connsiteX129" fmla="*/ 1056827 w 3154526"/>
              <a:gd name="connsiteY129" fmla="*/ 1829253 h 5229819"/>
              <a:gd name="connsiteX130" fmla="*/ 1626585 w 3154526"/>
              <a:gd name="connsiteY130" fmla="*/ 2030287 h 5229819"/>
              <a:gd name="connsiteX131" fmla="*/ 2214811 w 3154526"/>
              <a:gd name="connsiteY131" fmla="*/ 2140743 h 5229819"/>
              <a:gd name="connsiteX132" fmla="*/ 2475442 w 3154526"/>
              <a:gd name="connsiteY132" fmla="*/ 2220115 h 5229819"/>
              <a:gd name="connsiteX133" fmla="*/ 1255641 w 3154526"/>
              <a:gd name="connsiteY133" fmla="*/ 1766864 h 5229819"/>
              <a:gd name="connsiteX134" fmla="*/ 1305929 w 3154526"/>
              <a:gd name="connsiteY134" fmla="*/ 1722974 h 5229819"/>
              <a:gd name="connsiteX135" fmla="*/ 2002915 w 3154526"/>
              <a:gd name="connsiteY135" fmla="*/ 1923946 h 5229819"/>
              <a:gd name="connsiteX136" fmla="*/ 2449662 w 3154526"/>
              <a:gd name="connsiteY136" fmla="*/ 2126020 h 5229819"/>
              <a:gd name="connsiteX137" fmla="*/ 2505028 w 3154526"/>
              <a:gd name="connsiteY137" fmla="*/ 2142789 h 5229819"/>
              <a:gd name="connsiteX138" fmla="*/ 2446175 w 3154526"/>
              <a:gd name="connsiteY138" fmla="*/ 2082091 h 5229819"/>
              <a:gd name="connsiteX139" fmla="*/ 2312648 w 3154526"/>
              <a:gd name="connsiteY139" fmla="*/ 1997116 h 5229819"/>
              <a:gd name="connsiteX140" fmla="*/ 1350946 w 3154526"/>
              <a:gd name="connsiteY140" fmla="*/ 1631006 h 5229819"/>
              <a:gd name="connsiteX141" fmla="*/ 2656659 w 3154526"/>
              <a:gd name="connsiteY141" fmla="*/ 1238775 h 5229819"/>
              <a:gd name="connsiteX142" fmla="*/ 2625436 w 3154526"/>
              <a:gd name="connsiteY142" fmla="*/ 1397072 h 5229819"/>
              <a:gd name="connsiteX143" fmla="*/ 2875161 w 3154526"/>
              <a:gd name="connsiteY143" fmla="*/ 2321650 h 5229819"/>
              <a:gd name="connsiteX144" fmla="*/ 2925722 w 3154526"/>
              <a:gd name="connsiteY144" fmla="*/ 2392692 h 5229819"/>
              <a:gd name="connsiteX145" fmla="*/ 2811462 w 3154526"/>
              <a:gd name="connsiteY145" fmla="*/ 1947758 h 5229819"/>
              <a:gd name="connsiteX146" fmla="*/ 2718919 w 3154526"/>
              <a:gd name="connsiteY146" fmla="*/ 1497019 h 5229819"/>
              <a:gd name="connsiteX147" fmla="*/ 2753255 w 3154526"/>
              <a:gd name="connsiteY147" fmla="*/ 1529176 h 5229819"/>
              <a:gd name="connsiteX148" fmla="*/ 2881379 w 3154526"/>
              <a:gd name="connsiteY148" fmla="*/ 2022317 h 5229819"/>
              <a:gd name="connsiteX149" fmla="*/ 2996393 w 3154526"/>
              <a:gd name="connsiteY149" fmla="*/ 2365005 h 5229819"/>
              <a:gd name="connsiteX150" fmla="*/ 3100133 w 3154526"/>
              <a:gd name="connsiteY150" fmla="*/ 2512233 h 5229819"/>
              <a:gd name="connsiteX151" fmla="*/ 3079545 w 3154526"/>
              <a:gd name="connsiteY151" fmla="*/ 1967247 h 5229819"/>
              <a:gd name="connsiteX152" fmla="*/ 2899475 w 3154526"/>
              <a:gd name="connsiteY152" fmla="*/ 1449951 h 5229819"/>
              <a:gd name="connsiteX153" fmla="*/ 2656659 w 3154526"/>
              <a:gd name="connsiteY153" fmla="*/ 1238775 h 5229819"/>
              <a:gd name="connsiteX154" fmla="*/ 1367798 w 3154526"/>
              <a:gd name="connsiteY154" fmla="*/ 807514 h 5229819"/>
              <a:gd name="connsiteX155" fmla="*/ 1321670 w 3154526"/>
              <a:gd name="connsiteY155" fmla="*/ 812743 h 5229819"/>
              <a:gd name="connsiteX156" fmla="*/ 1326427 w 3154526"/>
              <a:gd name="connsiteY156" fmla="*/ 995044 h 5229819"/>
              <a:gd name="connsiteX157" fmla="*/ 1646715 w 3154526"/>
              <a:gd name="connsiteY157" fmla="*/ 1403714 h 5229819"/>
              <a:gd name="connsiteX158" fmla="*/ 1699020 w 3154526"/>
              <a:gd name="connsiteY158" fmla="*/ 1462003 h 5229819"/>
              <a:gd name="connsiteX159" fmla="*/ 2128129 w 3154526"/>
              <a:gd name="connsiteY159" fmla="*/ 1776540 h 5229819"/>
              <a:gd name="connsiteX160" fmla="*/ 2153908 w 3154526"/>
              <a:gd name="connsiteY160" fmla="*/ 1776925 h 5229819"/>
              <a:gd name="connsiteX161" fmla="*/ 1447891 w 3154526"/>
              <a:gd name="connsiteY161" fmla="*/ 949010 h 5229819"/>
              <a:gd name="connsiteX162" fmla="*/ 1451500 w 3154526"/>
              <a:gd name="connsiteY162" fmla="*/ 904772 h 5229819"/>
              <a:gd name="connsiteX163" fmla="*/ 1824226 w 3154526"/>
              <a:gd name="connsiteY163" fmla="*/ 1311217 h 5229819"/>
              <a:gd name="connsiteX164" fmla="*/ 2204689 w 3154526"/>
              <a:gd name="connsiteY164" fmla="*/ 1730927 h 5229819"/>
              <a:gd name="connsiteX165" fmla="*/ 1890667 w 3154526"/>
              <a:gd name="connsiteY165" fmla="*/ 1206353 h 5229819"/>
              <a:gd name="connsiteX166" fmla="*/ 1627192 w 3154526"/>
              <a:gd name="connsiteY166" fmla="*/ 933479 h 5229819"/>
              <a:gd name="connsiteX167" fmla="*/ 1367798 w 3154526"/>
              <a:gd name="connsiteY167" fmla="*/ 807514 h 5229819"/>
              <a:gd name="connsiteX168" fmla="*/ 283580 w 3154526"/>
              <a:gd name="connsiteY168" fmla="*/ 681216 h 5229819"/>
              <a:gd name="connsiteX169" fmla="*/ 110348 w 3154526"/>
              <a:gd name="connsiteY169" fmla="*/ 708025 h 5229819"/>
              <a:gd name="connsiteX170" fmla="*/ 85723 w 3154526"/>
              <a:gd name="connsiteY170" fmla="*/ 819576 h 5229819"/>
              <a:gd name="connsiteX171" fmla="*/ 199932 w 3154526"/>
              <a:gd name="connsiteY171" fmla="*/ 893664 h 5229819"/>
              <a:gd name="connsiteX172" fmla="*/ 740736 w 3154526"/>
              <a:gd name="connsiteY172" fmla="*/ 1064235 h 5229819"/>
              <a:gd name="connsiteX173" fmla="*/ 1110528 w 3154526"/>
              <a:gd name="connsiteY173" fmla="*/ 1146285 h 5229819"/>
              <a:gd name="connsiteX174" fmla="*/ 459412 w 3154526"/>
              <a:gd name="connsiteY174" fmla="*/ 885372 h 5229819"/>
              <a:gd name="connsiteX175" fmla="*/ 543138 w 3154526"/>
              <a:gd name="connsiteY175" fmla="*/ 845601 h 5229819"/>
              <a:gd name="connsiteX176" fmla="*/ 910153 w 3154526"/>
              <a:gd name="connsiteY176" fmla="*/ 948610 h 5229819"/>
              <a:gd name="connsiteX177" fmla="*/ 966399 w 3154526"/>
              <a:gd name="connsiteY177" fmla="*/ 962382 h 5229819"/>
              <a:gd name="connsiteX178" fmla="*/ 283580 w 3154526"/>
              <a:gd name="connsiteY178" fmla="*/ 681216 h 5229819"/>
              <a:gd name="connsiteX179" fmla="*/ 1590373 w 3154526"/>
              <a:gd name="connsiteY179" fmla="*/ 207352 h 5229819"/>
              <a:gd name="connsiteX180" fmla="*/ 1849000 w 3154526"/>
              <a:gd name="connsiteY180" fmla="*/ 1052202 h 5229819"/>
              <a:gd name="connsiteX181" fmla="*/ 1897521 w 3154526"/>
              <a:gd name="connsiteY181" fmla="*/ 1104633 h 5229819"/>
              <a:gd name="connsiteX182" fmla="*/ 1590373 w 3154526"/>
              <a:gd name="connsiteY182" fmla="*/ 207352 h 5229819"/>
              <a:gd name="connsiteX183" fmla="*/ 1477590 w 3154526"/>
              <a:gd name="connsiteY183" fmla="*/ 196987 h 5229819"/>
              <a:gd name="connsiteX184" fmla="*/ 1734197 w 3154526"/>
              <a:gd name="connsiteY184" fmla="*/ 915385 h 5229819"/>
              <a:gd name="connsiteX185" fmla="*/ 1477590 w 3154526"/>
              <a:gd name="connsiteY185" fmla="*/ 196987 h 5229819"/>
              <a:gd name="connsiteX186" fmla="*/ 1520807 w 3154526"/>
              <a:gd name="connsiteY186" fmla="*/ 401 h 5229819"/>
              <a:gd name="connsiteX187" fmla="*/ 1959261 w 3154526"/>
              <a:gd name="connsiteY187" fmla="*/ 1004279 h 5229819"/>
              <a:gd name="connsiteX188" fmla="*/ 1999831 w 3154526"/>
              <a:gd name="connsiteY188" fmla="*/ 1233302 h 5229819"/>
              <a:gd name="connsiteX189" fmla="*/ 2119085 w 3154526"/>
              <a:gd name="connsiteY189" fmla="*/ 1423964 h 5229819"/>
              <a:gd name="connsiteX190" fmla="*/ 2335471 w 3154526"/>
              <a:gd name="connsiteY190" fmla="*/ 1850384 h 5229819"/>
              <a:gd name="connsiteX191" fmla="*/ 2392591 w 3154526"/>
              <a:gd name="connsiteY191" fmla="*/ 1951489 h 5229819"/>
              <a:gd name="connsiteX192" fmla="*/ 2748943 w 3154526"/>
              <a:gd name="connsiteY192" fmla="*/ 2303364 h 5229819"/>
              <a:gd name="connsiteX193" fmla="*/ 2806241 w 3154526"/>
              <a:gd name="connsiteY193" fmla="*/ 2339964 h 5229819"/>
              <a:gd name="connsiteX194" fmla="*/ 2679338 w 3154526"/>
              <a:gd name="connsiteY194" fmla="*/ 2010074 h 5229819"/>
              <a:gd name="connsiteX195" fmla="*/ 2606989 w 3154526"/>
              <a:gd name="connsiteY195" fmla="*/ 1775538 h 5229819"/>
              <a:gd name="connsiteX196" fmla="*/ 2582155 w 3154526"/>
              <a:gd name="connsiteY196" fmla="*/ 1309760 h 5229819"/>
              <a:gd name="connsiteX197" fmla="*/ 2592851 w 3154526"/>
              <a:gd name="connsiteY197" fmla="*/ 1261833 h 5229819"/>
              <a:gd name="connsiteX198" fmla="*/ 2718128 w 3154526"/>
              <a:gd name="connsiteY198" fmla="*/ 1210907 h 5229819"/>
              <a:gd name="connsiteX199" fmla="*/ 2951511 w 3154526"/>
              <a:gd name="connsiteY199" fmla="*/ 1441852 h 5229819"/>
              <a:gd name="connsiteX200" fmla="*/ 3144770 w 3154526"/>
              <a:gd name="connsiteY200" fmla="*/ 2025597 h 5229819"/>
              <a:gd name="connsiteX201" fmla="*/ 3154526 w 3154526"/>
              <a:gd name="connsiteY201" fmla="*/ 2110676 h 5229819"/>
              <a:gd name="connsiteX202" fmla="*/ 3154526 w 3154526"/>
              <a:gd name="connsiteY202" fmla="*/ 2821253 h 5229819"/>
              <a:gd name="connsiteX203" fmla="*/ 2760231 w 3154526"/>
              <a:gd name="connsiteY203" fmla="*/ 2387604 h 5229819"/>
              <a:gd name="connsiteX204" fmla="*/ 2690109 w 3154526"/>
              <a:gd name="connsiteY204" fmla="*/ 2343136 h 5229819"/>
              <a:gd name="connsiteX205" fmla="*/ 2584945 w 3154526"/>
              <a:gd name="connsiteY205" fmla="*/ 2319604 h 5229819"/>
              <a:gd name="connsiteX206" fmla="*/ 2476459 w 3154526"/>
              <a:gd name="connsiteY206" fmla="*/ 2274585 h 5229819"/>
              <a:gd name="connsiteX207" fmla="*/ 1635021 w 3154526"/>
              <a:gd name="connsiteY207" fmla="*/ 2080790 h 5229819"/>
              <a:gd name="connsiteX208" fmla="*/ 994284 w 3154526"/>
              <a:gd name="connsiteY208" fmla="*/ 1848426 h 5229819"/>
              <a:gd name="connsiteX209" fmla="*/ 900907 w 3154526"/>
              <a:gd name="connsiteY209" fmla="*/ 1722986 h 5229819"/>
              <a:gd name="connsiteX210" fmla="*/ 1019942 w 3154526"/>
              <a:gd name="connsiteY210" fmla="*/ 1634959 h 5229819"/>
              <a:gd name="connsiteX211" fmla="*/ 1436756 w 3154526"/>
              <a:gd name="connsiteY211" fmla="*/ 1581585 h 5229819"/>
              <a:gd name="connsiteX212" fmla="*/ 1745065 w 3154526"/>
              <a:gd name="connsiteY212" fmla="*/ 1615304 h 5229819"/>
              <a:gd name="connsiteX213" fmla="*/ 1601192 w 3154526"/>
              <a:gd name="connsiteY213" fmla="*/ 1445865 h 5229819"/>
              <a:gd name="connsiteX214" fmla="*/ 1401935 w 3154526"/>
              <a:gd name="connsiteY214" fmla="*/ 1322332 h 5229819"/>
              <a:gd name="connsiteX215" fmla="*/ 1350058 w 3154526"/>
              <a:gd name="connsiteY215" fmla="*/ 1304329 h 5229819"/>
              <a:gd name="connsiteX216" fmla="*/ 1196299 w 3154526"/>
              <a:gd name="connsiteY216" fmla="*/ 1267380 h 5229819"/>
              <a:gd name="connsiteX217" fmla="*/ 1010774 w 3154526"/>
              <a:gd name="connsiteY217" fmla="*/ 1183133 h 5229819"/>
              <a:gd name="connsiteX218" fmla="*/ 762606 w 3154526"/>
              <a:gd name="connsiteY218" fmla="*/ 1122658 h 5229819"/>
              <a:gd name="connsiteX219" fmla="*/ 154893 w 3154526"/>
              <a:gd name="connsiteY219" fmla="*/ 930327 h 5229819"/>
              <a:gd name="connsiteX220" fmla="*/ 41348 w 3154526"/>
              <a:gd name="connsiteY220" fmla="*/ 855682 h 5229819"/>
              <a:gd name="connsiteX221" fmla="*/ 71618 w 3154526"/>
              <a:gd name="connsiteY221" fmla="*/ 669959 h 5229819"/>
              <a:gd name="connsiteX222" fmla="*/ 192882 w 3154526"/>
              <a:gd name="connsiteY222" fmla="*/ 633126 h 5229819"/>
              <a:gd name="connsiteX223" fmla="*/ 753661 w 3154526"/>
              <a:gd name="connsiteY223" fmla="*/ 741211 h 5229819"/>
              <a:gd name="connsiteX224" fmla="*/ 1255776 w 3154526"/>
              <a:gd name="connsiteY224" fmla="*/ 1147472 h 5229819"/>
              <a:gd name="connsiteX225" fmla="*/ 1455766 w 3154526"/>
              <a:gd name="connsiteY225" fmla="*/ 1276598 h 5229819"/>
              <a:gd name="connsiteX226" fmla="*/ 1288932 w 3154526"/>
              <a:gd name="connsiteY226" fmla="*/ 1033280 h 5229819"/>
              <a:gd name="connsiteX227" fmla="*/ 1232411 w 3154526"/>
              <a:gd name="connsiteY227" fmla="*/ 880301 h 5229819"/>
              <a:gd name="connsiteX228" fmla="*/ 1384570 w 3154526"/>
              <a:gd name="connsiteY228" fmla="*/ 733996 h 5229819"/>
              <a:gd name="connsiteX229" fmla="*/ 1507746 w 3154526"/>
              <a:gd name="connsiteY229" fmla="*/ 755398 h 5229819"/>
              <a:gd name="connsiteX230" fmla="*/ 1477350 w 3154526"/>
              <a:gd name="connsiteY230" fmla="*/ 678725 h 5229819"/>
              <a:gd name="connsiteX231" fmla="*/ 1417151 w 3154526"/>
              <a:gd name="connsiteY231" fmla="*/ 168105 h 5229819"/>
              <a:gd name="connsiteX232" fmla="*/ 1520807 w 3154526"/>
              <a:gd name="connsiteY232" fmla="*/ 401 h 5229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Lst>
            <a:rect l="l" t="t" r="r" b="b"/>
            <a:pathLst>
              <a:path w="3154526" h="5229819">
                <a:moveTo>
                  <a:pt x="2984957" y="4764199"/>
                </a:moveTo>
                <a:cubicBezTo>
                  <a:pt x="3018240" y="4767408"/>
                  <a:pt x="3051712" y="4773969"/>
                  <a:pt x="3085247" y="4783935"/>
                </a:cubicBezTo>
                <a:lnTo>
                  <a:pt x="3154526" y="4805985"/>
                </a:lnTo>
                <a:lnTo>
                  <a:pt x="3154526" y="4854317"/>
                </a:lnTo>
                <a:lnTo>
                  <a:pt x="3077489" y="4835342"/>
                </a:lnTo>
                <a:cubicBezTo>
                  <a:pt x="3033509" y="4827066"/>
                  <a:pt x="2989112" y="4821557"/>
                  <a:pt x="2943802" y="4819637"/>
                </a:cubicBezTo>
                <a:cubicBezTo>
                  <a:pt x="2893293" y="4817421"/>
                  <a:pt x="2839830" y="4831234"/>
                  <a:pt x="2790751" y="4847576"/>
                </a:cubicBezTo>
                <a:cubicBezTo>
                  <a:pt x="2669496" y="4887789"/>
                  <a:pt x="2461044" y="5000040"/>
                  <a:pt x="2434897" y="5031577"/>
                </a:cubicBezTo>
                <a:cubicBezTo>
                  <a:pt x="2484364" y="5038618"/>
                  <a:pt x="2785484" y="4986917"/>
                  <a:pt x="2951768" y="4976098"/>
                </a:cubicBezTo>
                <a:lnTo>
                  <a:pt x="3154526" y="4968709"/>
                </a:lnTo>
                <a:lnTo>
                  <a:pt x="3154526" y="5031765"/>
                </a:lnTo>
                <a:lnTo>
                  <a:pt x="3014835" y="5034301"/>
                </a:lnTo>
                <a:cubicBezTo>
                  <a:pt x="2710439" y="5051677"/>
                  <a:pt x="2441583" y="5097943"/>
                  <a:pt x="2393353" y="5115550"/>
                </a:cubicBezTo>
                <a:cubicBezTo>
                  <a:pt x="2431157" y="5160603"/>
                  <a:pt x="2707409" y="5188478"/>
                  <a:pt x="2867479" y="5174972"/>
                </a:cubicBezTo>
                <a:lnTo>
                  <a:pt x="3154526" y="5146324"/>
                </a:lnTo>
                <a:lnTo>
                  <a:pt x="3154526" y="5195560"/>
                </a:lnTo>
                <a:lnTo>
                  <a:pt x="2893424" y="5222073"/>
                </a:lnTo>
                <a:cubicBezTo>
                  <a:pt x="2723102" y="5236843"/>
                  <a:pt x="2552184" y="5234050"/>
                  <a:pt x="2386859" y="5181967"/>
                </a:cubicBezTo>
                <a:cubicBezTo>
                  <a:pt x="2344695" y="5168797"/>
                  <a:pt x="2273873" y="5156530"/>
                  <a:pt x="2246076" y="5123402"/>
                </a:cubicBezTo>
                <a:cubicBezTo>
                  <a:pt x="2248155" y="5065206"/>
                  <a:pt x="2304768" y="5047057"/>
                  <a:pt x="2334992" y="5028470"/>
                </a:cubicBezTo>
                <a:cubicBezTo>
                  <a:pt x="2452848" y="4957239"/>
                  <a:pt x="2572264" y="4889215"/>
                  <a:pt x="2693848" y="4824451"/>
                </a:cubicBezTo>
                <a:cubicBezTo>
                  <a:pt x="2786948" y="4775123"/>
                  <a:pt x="2885106" y="4754573"/>
                  <a:pt x="2984957" y="4764199"/>
                </a:cubicBezTo>
                <a:close/>
                <a:moveTo>
                  <a:pt x="2257356" y="4262588"/>
                </a:moveTo>
                <a:cubicBezTo>
                  <a:pt x="2189977" y="4262303"/>
                  <a:pt x="2140260" y="4266339"/>
                  <a:pt x="2122814" y="4273357"/>
                </a:cubicBezTo>
                <a:cubicBezTo>
                  <a:pt x="2175826" y="4302827"/>
                  <a:pt x="2336755" y="4324727"/>
                  <a:pt x="2427819" y="4316623"/>
                </a:cubicBezTo>
                <a:cubicBezTo>
                  <a:pt x="2449822" y="4314531"/>
                  <a:pt x="2473394" y="4319027"/>
                  <a:pt x="2495745" y="4323417"/>
                </a:cubicBezTo>
                <a:cubicBezTo>
                  <a:pt x="2611332" y="4347235"/>
                  <a:pt x="2726479" y="4372552"/>
                  <a:pt x="2842012" y="4396980"/>
                </a:cubicBezTo>
                <a:cubicBezTo>
                  <a:pt x="2876678" y="4404585"/>
                  <a:pt x="2911453" y="4410971"/>
                  <a:pt x="2946172" y="4417967"/>
                </a:cubicBezTo>
                <a:cubicBezTo>
                  <a:pt x="2820585" y="4303185"/>
                  <a:pt x="2459492" y="4263443"/>
                  <a:pt x="2257356" y="4262588"/>
                </a:cubicBezTo>
                <a:close/>
                <a:moveTo>
                  <a:pt x="2658537" y="3869558"/>
                </a:moveTo>
                <a:cubicBezTo>
                  <a:pt x="2652732" y="3876123"/>
                  <a:pt x="2646980" y="3882078"/>
                  <a:pt x="2641175" y="3888643"/>
                </a:cubicBezTo>
                <a:cubicBezTo>
                  <a:pt x="2746782" y="4098095"/>
                  <a:pt x="2938317" y="4215122"/>
                  <a:pt x="3126479" y="4335544"/>
                </a:cubicBezTo>
                <a:cubicBezTo>
                  <a:pt x="3132006" y="4328648"/>
                  <a:pt x="3138143" y="4321804"/>
                  <a:pt x="3143670" y="4314908"/>
                </a:cubicBezTo>
                <a:cubicBezTo>
                  <a:pt x="2981663" y="4166330"/>
                  <a:pt x="2819935" y="4018083"/>
                  <a:pt x="2658537" y="3869558"/>
                </a:cubicBezTo>
                <a:close/>
                <a:moveTo>
                  <a:pt x="2629101" y="3729983"/>
                </a:moveTo>
                <a:cubicBezTo>
                  <a:pt x="2661589" y="3730947"/>
                  <a:pt x="2697073" y="3732787"/>
                  <a:pt x="2725377" y="3746294"/>
                </a:cubicBezTo>
                <a:cubicBezTo>
                  <a:pt x="2822777" y="3791583"/>
                  <a:pt x="2920786" y="3836926"/>
                  <a:pt x="3013384" y="3891324"/>
                </a:cubicBezTo>
                <a:lnTo>
                  <a:pt x="3154526" y="3990464"/>
                </a:lnTo>
                <a:lnTo>
                  <a:pt x="3154526" y="4060395"/>
                </a:lnTo>
                <a:lnTo>
                  <a:pt x="3036403" y="3972021"/>
                </a:lnTo>
                <a:cubicBezTo>
                  <a:pt x="2907615" y="3883525"/>
                  <a:pt x="2779554" y="3819455"/>
                  <a:pt x="2688997" y="3810128"/>
                </a:cubicBezTo>
                <a:cubicBezTo>
                  <a:pt x="2831670" y="3941058"/>
                  <a:pt x="2937046" y="4076752"/>
                  <a:pt x="3092476" y="4164235"/>
                </a:cubicBezTo>
                <a:lnTo>
                  <a:pt x="3154526" y="4207256"/>
                </a:lnTo>
                <a:lnTo>
                  <a:pt x="3154526" y="4417507"/>
                </a:lnTo>
                <a:lnTo>
                  <a:pt x="3087942" y="4378606"/>
                </a:lnTo>
                <a:cubicBezTo>
                  <a:pt x="3102143" y="4394351"/>
                  <a:pt x="3115996" y="4410565"/>
                  <a:pt x="3130359" y="4425849"/>
                </a:cubicBezTo>
                <a:lnTo>
                  <a:pt x="3154526" y="4447989"/>
                </a:lnTo>
                <a:lnTo>
                  <a:pt x="3154526" y="4543354"/>
                </a:lnTo>
                <a:lnTo>
                  <a:pt x="3094526" y="4521621"/>
                </a:lnTo>
                <a:cubicBezTo>
                  <a:pt x="3058315" y="4508467"/>
                  <a:pt x="3021946" y="4495799"/>
                  <a:pt x="2985083" y="4485238"/>
                </a:cubicBezTo>
                <a:cubicBezTo>
                  <a:pt x="2893993" y="4458928"/>
                  <a:pt x="2801476" y="4438333"/>
                  <a:pt x="2708626" y="4418017"/>
                </a:cubicBezTo>
                <a:cubicBezTo>
                  <a:pt x="2680283" y="4411879"/>
                  <a:pt x="2649801" y="4391731"/>
                  <a:pt x="2620844" y="4430706"/>
                </a:cubicBezTo>
                <a:cubicBezTo>
                  <a:pt x="2612114" y="4442549"/>
                  <a:pt x="2565967" y="4432721"/>
                  <a:pt x="2540001" y="4424025"/>
                </a:cubicBezTo>
                <a:cubicBezTo>
                  <a:pt x="2355773" y="4363740"/>
                  <a:pt x="2011228" y="4336407"/>
                  <a:pt x="1907604" y="4339664"/>
                </a:cubicBezTo>
                <a:cubicBezTo>
                  <a:pt x="1892800" y="4340130"/>
                  <a:pt x="1882913" y="4341219"/>
                  <a:pt x="1879113" y="4342926"/>
                </a:cubicBezTo>
                <a:cubicBezTo>
                  <a:pt x="1889398" y="4355183"/>
                  <a:pt x="1908839" y="4371612"/>
                  <a:pt x="1921270" y="4376988"/>
                </a:cubicBezTo>
                <a:cubicBezTo>
                  <a:pt x="2156448" y="4476588"/>
                  <a:pt x="2398951" y="4555928"/>
                  <a:pt x="2647281" y="4614572"/>
                </a:cubicBezTo>
                <a:cubicBezTo>
                  <a:pt x="2785895" y="4647295"/>
                  <a:pt x="2924346" y="4650622"/>
                  <a:pt x="3060973" y="4624283"/>
                </a:cubicBezTo>
                <a:lnTo>
                  <a:pt x="3154526" y="4599347"/>
                </a:lnTo>
                <a:lnTo>
                  <a:pt x="3154526" y="4661496"/>
                </a:lnTo>
                <a:lnTo>
                  <a:pt x="3124590" y="4670972"/>
                </a:lnTo>
                <a:cubicBezTo>
                  <a:pt x="2971313" y="4708028"/>
                  <a:pt x="2814417" y="4711286"/>
                  <a:pt x="2657957" y="4674486"/>
                </a:cubicBezTo>
                <a:cubicBezTo>
                  <a:pt x="2396648" y="4613183"/>
                  <a:pt x="2139893" y="4531689"/>
                  <a:pt x="1891952" y="4426992"/>
                </a:cubicBezTo>
                <a:cubicBezTo>
                  <a:pt x="1873862" y="4419591"/>
                  <a:pt x="1855934" y="4410359"/>
                  <a:pt x="1839998" y="4399458"/>
                </a:cubicBezTo>
                <a:cubicBezTo>
                  <a:pt x="1799184" y="4371042"/>
                  <a:pt x="1790516" y="4316218"/>
                  <a:pt x="1897411" y="4275071"/>
                </a:cubicBezTo>
                <a:cubicBezTo>
                  <a:pt x="2016133" y="4218356"/>
                  <a:pt x="2144967" y="4217510"/>
                  <a:pt x="2271660" y="4202654"/>
                </a:cubicBezTo>
                <a:cubicBezTo>
                  <a:pt x="2475666" y="4178813"/>
                  <a:pt x="2669842" y="4217414"/>
                  <a:pt x="2860369" y="4283351"/>
                </a:cubicBezTo>
                <a:cubicBezTo>
                  <a:pt x="2903590" y="4298455"/>
                  <a:pt x="2944719" y="4319831"/>
                  <a:pt x="2986729" y="4338210"/>
                </a:cubicBezTo>
                <a:cubicBezTo>
                  <a:pt x="2932216" y="4284031"/>
                  <a:pt x="2873289" y="4238074"/>
                  <a:pt x="2815025" y="4191559"/>
                </a:cubicBezTo>
                <a:cubicBezTo>
                  <a:pt x="2697609" y="4098146"/>
                  <a:pt x="2608526" y="3983216"/>
                  <a:pt x="2550431" y="3844543"/>
                </a:cubicBezTo>
                <a:cubicBezTo>
                  <a:pt x="2515920" y="3762290"/>
                  <a:pt x="2539341" y="3726831"/>
                  <a:pt x="2629101" y="3729983"/>
                </a:cubicBezTo>
                <a:close/>
                <a:moveTo>
                  <a:pt x="2911098" y="3440435"/>
                </a:moveTo>
                <a:cubicBezTo>
                  <a:pt x="2883171" y="3440018"/>
                  <a:pt x="2855398" y="3440459"/>
                  <a:pt x="2828048" y="3443932"/>
                </a:cubicBezTo>
                <a:cubicBezTo>
                  <a:pt x="2721421" y="3457758"/>
                  <a:pt x="2616099" y="3484600"/>
                  <a:pt x="2509409" y="3495655"/>
                </a:cubicBezTo>
                <a:cubicBezTo>
                  <a:pt x="2389696" y="3508042"/>
                  <a:pt x="2268567" y="3508631"/>
                  <a:pt x="2147895" y="3514483"/>
                </a:cubicBezTo>
                <a:cubicBezTo>
                  <a:pt x="2100059" y="3516800"/>
                  <a:pt x="2051667" y="3518454"/>
                  <a:pt x="2003552" y="3520439"/>
                </a:cubicBezTo>
                <a:cubicBezTo>
                  <a:pt x="2024103" y="3583357"/>
                  <a:pt x="2159850" y="3622437"/>
                  <a:pt x="2246830" y="3622276"/>
                </a:cubicBezTo>
                <a:cubicBezTo>
                  <a:pt x="2445349" y="3622231"/>
                  <a:pt x="2646030" y="3622068"/>
                  <a:pt x="2835671" y="3548747"/>
                </a:cubicBezTo>
                <a:cubicBezTo>
                  <a:pt x="2892607" y="3526938"/>
                  <a:pt x="2944804" y="3492738"/>
                  <a:pt x="2998953" y="3464237"/>
                </a:cubicBezTo>
                <a:cubicBezTo>
                  <a:pt x="2997770" y="3456761"/>
                  <a:pt x="2996257" y="3449563"/>
                  <a:pt x="2995075" y="3442088"/>
                </a:cubicBezTo>
                <a:cubicBezTo>
                  <a:pt x="2967107" y="3442128"/>
                  <a:pt x="2939025" y="3440852"/>
                  <a:pt x="2911098" y="3440435"/>
                </a:cubicBezTo>
                <a:close/>
                <a:moveTo>
                  <a:pt x="2690666" y="3299672"/>
                </a:moveTo>
                <a:cubicBezTo>
                  <a:pt x="2619313" y="3297305"/>
                  <a:pt x="2547952" y="3303272"/>
                  <a:pt x="2476905" y="3324782"/>
                </a:cubicBezTo>
                <a:cubicBezTo>
                  <a:pt x="2348716" y="3363474"/>
                  <a:pt x="2192655" y="3383779"/>
                  <a:pt x="2094849" y="3447220"/>
                </a:cubicBezTo>
                <a:cubicBezTo>
                  <a:pt x="2096255" y="3455637"/>
                  <a:pt x="2357319" y="3460692"/>
                  <a:pt x="2483888" y="3440295"/>
                </a:cubicBezTo>
                <a:cubicBezTo>
                  <a:pt x="2657838" y="3412319"/>
                  <a:pt x="2830319" y="3373155"/>
                  <a:pt x="3014076" y="3366305"/>
                </a:cubicBezTo>
                <a:cubicBezTo>
                  <a:pt x="2977564" y="3351780"/>
                  <a:pt x="2942256" y="3330600"/>
                  <a:pt x="2904378" y="3324561"/>
                </a:cubicBezTo>
                <a:cubicBezTo>
                  <a:pt x="2833363" y="3312737"/>
                  <a:pt x="2762018" y="3302038"/>
                  <a:pt x="2690666" y="3299672"/>
                </a:cubicBezTo>
                <a:close/>
                <a:moveTo>
                  <a:pt x="2600173" y="3247414"/>
                </a:moveTo>
                <a:cubicBezTo>
                  <a:pt x="2739107" y="3233347"/>
                  <a:pt x="2875094" y="3248675"/>
                  <a:pt x="3008079" y="3291395"/>
                </a:cubicBezTo>
                <a:lnTo>
                  <a:pt x="3154526" y="3354047"/>
                </a:lnTo>
                <a:lnTo>
                  <a:pt x="3154526" y="3464030"/>
                </a:lnTo>
                <a:lnTo>
                  <a:pt x="3150012" y="3464430"/>
                </a:lnTo>
                <a:cubicBezTo>
                  <a:pt x="3100914" y="3475356"/>
                  <a:pt x="3052436" y="3493594"/>
                  <a:pt x="3006185" y="3521395"/>
                </a:cubicBezTo>
                <a:cubicBezTo>
                  <a:pt x="2926027" y="3569462"/>
                  <a:pt x="2836047" y="3613915"/>
                  <a:pt x="2745224" y="3629721"/>
                </a:cubicBezTo>
                <a:cubicBezTo>
                  <a:pt x="2587573" y="3657570"/>
                  <a:pt x="2426338" y="3670362"/>
                  <a:pt x="2266244" y="3673727"/>
                </a:cubicBezTo>
                <a:cubicBezTo>
                  <a:pt x="2161862" y="3676071"/>
                  <a:pt x="2057516" y="3646772"/>
                  <a:pt x="1968615" y="3585320"/>
                </a:cubicBezTo>
                <a:cubicBezTo>
                  <a:pt x="1938796" y="3564615"/>
                  <a:pt x="1901796" y="3531306"/>
                  <a:pt x="1898396" y="3500287"/>
                </a:cubicBezTo>
                <a:cubicBezTo>
                  <a:pt x="1892616" y="3447557"/>
                  <a:pt x="1951307" y="3440648"/>
                  <a:pt x="1989083" y="3427016"/>
                </a:cubicBezTo>
                <a:cubicBezTo>
                  <a:pt x="2121741" y="3379493"/>
                  <a:pt x="2254677" y="3332301"/>
                  <a:pt x="2389567" y="3290809"/>
                </a:cubicBezTo>
                <a:cubicBezTo>
                  <a:pt x="2460502" y="3268829"/>
                  <a:pt x="2530706" y="3254447"/>
                  <a:pt x="2600173" y="3247414"/>
                </a:cubicBezTo>
                <a:close/>
                <a:moveTo>
                  <a:pt x="2319352" y="2601737"/>
                </a:moveTo>
                <a:cubicBezTo>
                  <a:pt x="2479864" y="2611004"/>
                  <a:pt x="2629308" y="2651575"/>
                  <a:pt x="2766163" y="2737145"/>
                </a:cubicBezTo>
                <a:cubicBezTo>
                  <a:pt x="2835451" y="2780619"/>
                  <a:pt x="2910653" y="2816308"/>
                  <a:pt x="2974746" y="2866399"/>
                </a:cubicBezTo>
                <a:cubicBezTo>
                  <a:pt x="3023787" y="2904282"/>
                  <a:pt x="3073991" y="2942035"/>
                  <a:pt x="3121568" y="2982134"/>
                </a:cubicBezTo>
                <a:lnTo>
                  <a:pt x="3154526" y="3011886"/>
                </a:lnTo>
                <a:lnTo>
                  <a:pt x="3154526" y="3160319"/>
                </a:lnTo>
                <a:lnTo>
                  <a:pt x="3067546" y="3110720"/>
                </a:lnTo>
                <a:cubicBezTo>
                  <a:pt x="2761030" y="2947917"/>
                  <a:pt x="2322476" y="2787314"/>
                  <a:pt x="2232937" y="2769088"/>
                </a:cubicBezTo>
                <a:cubicBezTo>
                  <a:pt x="2271002" y="2714002"/>
                  <a:pt x="2316500" y="2731147"/>
                  <a:pt x="2352619" y="2743180"/>
                </a:cubicBezTo>
                <a:cubicBezTo>
                  <a:pt x="2476839" y="2784028"/>
                  <a:pt x="2600565" y="2826985"/>
                  <a:pt x="2721589" y="2876160"/>
                </a:cubicBezTo>
                <a:cubicBezTo>
                  <a:pt x="2833126" y="2921442"/>
                  <a:pt x="2940747" y="2976218"/>
                  <a:pt x="3060914" y="3014259"/>
                </a:cubicBezTo>
                <a:cubicBezTo>
                  <a:pt x="3029142" y="2987854"/>
                  <a:pt x="2999137" y="2958837"/>
                  <a:pt x="2965264" y="2935323"/>
                </a:cubicBezTo>
                <a:cubicBezTo>
                  <a:pt x="2782298" y="2808284"/>
                  <a:pt x="2601431" y="2678353"/>
                  <a:pt x="2367226" y="2661486"/>
                </a:cubicBezTo>
                <a:cubicBezTo>
                  <a:pt x="2309507" y="2657418"/>
                  <a:pt x="2257578" y="2664297"/>
                  <a:pt x="2207259" y="2694665"/>
                </a:cubicBezTo>
                <a:cubicBezTo>
                  <a:pt x="2140333" y="2735581"/>
                  <a:pt x="2134004" y="2755005"/>
                  <a:pt x="2179723" y="2818255"/>
                </a:cubicBezTo>
                <a:cubicBezTo>
                  <a:pt x="2263765" y="2934592"/>
                  <a:pt x="2387980" y="2996333"/>
                  <a:pt x="2514888" y="3048475"/>
                </a:cubicBezTo>
                <a:cubicBezTo>
                  <a:pt x="2675451" y="3114433"/>
                  <a:pt x="2844900" y="3140546"/>
                  <a:pt x="3016861" y="3160740"/>
                </a:cubicBezTo>
                <a:lnTo>
                  <a:pt x="3154526" y="3176279"/>
                </a:lnTo>
                <a:lnTo>
                  <a:pt x="3154526" y="3250361"/>
                </a:lnTo>
                <a:lnTo>
                  <a:pt x="3091307" y="3229805"/>
                </a:lnTo>
                <a:cubicBezTo>
                  <a:pt x="2970331" y="3200913"/>
                  <a:pt x="2845789" y="3187995"/>
                  <a:pt x="2723879" y="3162709"/>
                </a:cubicBezTo>
                <a:cubicBezTo>
                  <a:pt x="2531918" y="3123378"/>
                  <a:pt x="2352246" y="3052849"/>
                  <a:pt x="2203034" y="2922890"/>
                </a:cubicBezTo>
                <a:cubicBezTo>
                  <a:pt x="2162204" y="2887714"/>
                  <a:pt x="2133093" y="2838189"/>
                  <a:pt x="2101110" y="2793332"/>
                </a:cubicBezTo>
                <a:cubicBezTo>
                  <a:pt x="2073799" y="2754715"/>
                  <a:pt x="2082736" y="2712782"/>
                  <a:pt x="2116325" y="2687419"/>
                </a:cubicBezTo>
                <a:cubicBezTo>
                  <a:pt x="2175646" y="2642160"/>
                  <a:pt x="2236186" y="2597005"/>
                  <a:pt x="2319352" y="2601737"/>
                </a:cubicBezTo>
                <a:close/>
                <a:moveTo>
                  <a:pt x="1350946" y="1631006"/>
                </a:moveTo>
                <a:cubicBezTo>
                  <a:pt x="1231934" y="1635465"/>
                  <a:pt x="1116058" y="1653099"/>
                  <a:pt x="1004901" y="1697258"/>
                </a:cubicBezTo>
                <a:cubicBezTo>
                  <a:pt x="987400" y="1704041"/>
                  <a:pt x="971905" y="1715913"/>
                  <a:pt x="955407" y="1725240"/>
                </a:cubicBezTo>
                <a:cubicBezTo>
                  <a:pt x="966639" y="1785816"/>
                  <a:pt x="1017519" y="1804655"/>
                  <a:pt x="1056827" y="1829253"/>
                </a:cubicBezTo>
                <a:cubicBezTo>
                  <a:pt x="1231268" y="1938043"/>
                  <a:pt x="1422837" y="1999155"/>
                  <a:pt x="1626585" y="2030287"/>
                </a:cubicBezTo>
                <a:cubicBezTo>
                  <a:pt x="1823957" y="2060561"/>
                  <a:pt x="2019631" y="2099599"/>
                  <a:pt x="2214811" y="2140743"/>
                </a:cubicBezTo>
                <a:cubicBezTo>
                  <a:pt x="2303499" y="2159472"/>
                  <a:pt x="2388397" y="2193234"/>
                  <a:pt x="2475442" y="2220115"/>
                </a:cubicBezTo>
                <a:cubicBezTo>
                  <a:pt x="2104592" y="1972985"/>
                  <a:pt x="1687908" y="1847862"/>
                  <a:pt x="1255641" y="1766864"/>
                </a:cubicBezTo>
                <a:cubicBezTo>
                  <a:pt x="1255251" y="1719208"/>
                  <a:pt x="1277138" y="1714955"/>
                  <a:pt x="1305929" y="1722974"/>
                </a:cubicBezTo>
                <a:cubicBezTo>
                  <a:pt x="1538973" y="1787671"/>
                  <a:pt x="1780869" y="1821795"/>
                  <a:pt x="2002915" y="1923946"/>
                </a:cubicBezTo>
                <a:cubicBezTo>
                  <a:pt x="2151427" y="1992395"/>
                  <a:pt x="2300710" y="2059069"/>
                  <a:pt x="2449662" y="2126020"/>
                </a:cubicBezTo>
                <a:cubicBezTo>
                  <a:pt x="2460594" y="2130960"/>
                  <a:pt x="2472685" y="2133234"/>
                  <a:pt x="2505028" y="2142789"/>
                </a:cubicBezTo>
                <a:cubicBezTo>
                  <a:pt x="2475571" y="2111055"/>
                  <a:pt x="2460365" y="2081474"/>
                  <a:pt x="2446175" y="2082091"/>
                </a:cubicBezTo>
                <a:cubicBezTo>
                  <a:pt x="2379269" y="2084602"/>
                  <a:pt x="2355631" y="2028791"/>
                  <a:pt x="2312648" y="1997116"/>
                </a:cubicBezTo>
                <a:cubicBezTo>
                  <a:pt x="2026480" y="1786187"/>
                  <a:pt x="1723671" y="1617449"/>
                  <a:pt x="1350946" y="1631006"/>
                </a:cubicBezTo>
                <a:close/>
                <a:moveTo>
                  <a:pt x="2656659" y="1238775"/>
                </a:moveTo>
                <a:cubicBezTo>
                  <a:pt x="2644606" y="1298568"/>
                  <a:pt x="2626428" y="1347692"/>
                  <a:pt x="2625436" y="1397072"/>
                </a:cubicBezTo>
                <a:cubicBezTo>
                  <a:pt x="2619407" y="1728988"/>
                  <a:pt x="2721248" y="2033054"/>
                  <a:pt x="2875161" y="2321650"/>
                </a:cubicBezTo>
                <a:cubicBezTo>
                  <a:pt x="2888582" y="2347082"/>
                  <a:pt x="2908758" y="2369104"/>
                  <a:pt x="2925722" y="2392692"/>
                </a:cubicBezTo>
                <a:cubicBezTo>
                  <a:pt x="2886672" y="2243683"/>
                  <a:pt x="2841864" y="2097249"/>
                  <a:pt x="2811462" y="1947758"/>
                </a:cubicBezTo>
                <a:cubicBezTo>
                  <a:pt x="2781284" y="1799209"/>
                  <a:pt x="2712820" y="1659639"/>
                  <a:pt x="2718919" y="1497019"/>
                </a:cubicBezTo>
                <a:cubicBezTo>
                  <a:pt x="2730586" y="1507553"/>
                  <a:pt x="2749788" y="1516279"/>
                  <a:pt x="2753255" y="1529176"/>
                </a:cubicBezTo>
                <a:cubicBezTo>
                  <a:pt x="2797108" y="1693348"/>
                  <a:pt x="2835310" y="1858876"/>
                  <a:pt x="2881379" y="2022317"/>
                </a:cubicBezTo>
                <a:cubicBezTo>
                  <a:pt x="2914140" y="2138215"/>
                  <a:pt x="2951889" y="2253316"/>
                  <a:pt x="2996393" y="2365005"/>
                </a:cubicBezTo>
                <a:cubicBezTo>
                  <a:pt x="3016804" y="2415622"/>
                  <a:pt x="3059865" y="2456828"/>
                  <a:pt x="3100133" y="2512233"/>
                </a:cubicBezTo>
                <a:cubicBezTo>
                  <a:pt x="3125902" y="2321819"/>
                  <a:pt x="3114999" y="2142982"/>
                  <a:pt x="3079545" y="1967247"/>
                </a:cubicBezTo>
                <a:cubicBezTo>
                  <a:pt x="3043195" y="1787746"/>
                  <a:pt x="2984240" y="1613666"/>
                  <a:pt x="2899475" y="1449951"/>
                </a:cubicBezTo>
                <a:cubicBezTo>
                  <a:pt x="2849352" y="1353137"/>
                  <a:pt x="2770149" y="1289757"/>
                  <a:pt x="2656659" y="1238775"/>
                </a:cubicBezTo>
                <a:close/>
                <a:moveTo>
                  <a:pt x="1367798" y="807514"/>
                </a:moveTo>
                <a:cubicBezTo>
                  <a:pt x="1352912" y="807830"/>
                  <a:pt x="1337552" y="809508"/>
                  <a:pt x="1321670" y="812743"/>
                </a:cubicBezTo>
                <a:cubicBezTo>
                  <a:pt x="1275978" y="877616"/>
                  <a:pt x="1280886" y="936724"/>
                  <a:pt x="1326427" y="995044"/>
                </a:cubicBezTo>
                <a:cubicBezTo>
                  <a:pt x="1433301" y="1131174"/>
                  <a:pt x="1539511" y="1267862"/>
                  <a:pt x="1646715" y="1403714"/>
                </a:cubicBezTo>
                <a:cubicBezTo>
                  <a:pt x="1662730" y="1424147"/>
                  <a:pt x="1685275" y="1440230"/>
                  <a:pt x="1699020" y="1462003"/>
                </a:cubicBezTo>
                <a:cubicBezTo>
                  <a:pt x="1800908" y="1623204"/>
                  <a:pt x="1970651" y="1691339"/>
                  <a:pt x="2128129" y="1776540"/>
                </a:cubicBezTo>
                <a:cubicBezTo>
                  <a:pt x="2132515" y="1779070"/>
                  <a:pt x="2139771" y="1776932"/>
                  <a:pt x="2153908" y="1776925"/>
                </a:cubicBezTo>
                <a:cubicBezTo>
                  <a:pt x="1913308" y="1495583"/>
                  <a:pt x="1480360" y="988380"/>
                  <a:pt x="1447891" y="949010"/>
                </a:cubicBezTo>
                <a:cubicBezTo>
                  <a:pt x="1438440" y="937747"/>
                  <a:pt x="1451500" y="904772"/>
                  <a:pt x="1451500" y="904772"/>
                </a:cubicBezTo>
                <a:cubicBezTo>
                  <a:pt x="1583380" y="1043065"/>
                  <a:pt x="1709693" y="1171351"/>
                  <a:pt x="1824226" y="1311217"/>
                </a:cubicBezTo>
                <a:cubicBezTo>
                  <a:pt x="1939592" y="1452076"/>
                  <a:pt x="2051809" y="1597271"/>
                  <a:pt x="2204689" y="1730927"/>
                </a:cubicBezTo>
                <a:cubicBezTo>
                  <a:pt x="2130020" y="1522613"/>
                  <a:pt x="2018534" y="1358739"/>
                  <a:pt x="1890667" y="1206353"/>
                </a:cubicBezTo>
                <a:cubicBezTo>
                  <a:pt x="1809499" y="1109621"/>
                  <a:pt x="1722572" y="1015464"/>
                  <a:pt x="1627192" y="933479"/>
                </a:cubicBezTo>
                <a:cubicBezTo>
                  <a:pt x="1552970" y="869801"/>
                  <a:pt x="1471998" y="805303"/>
                  <a:pt x="1367798" y="807514"/>
                </a:cubicBezTo>
                <a:close/>
                <a:moveTo>
                  <a:pt x="283580" y="681216"/>
                </a:moveTo>
                <a:cubicBezTo>
                  <a:pt x="225321" y="683247"/>
                  <a:pt x="165634" y="690991"/>
                  <a:pt x="110348" y="708025"/>
                </a:cubicBezTo>
                <a:cubicBezTo>
                  <a:pt x="47806" y="727198"/>
                  <a:pt x="38159" y="773680"/>
                  <a:pt x="85723" y="819576"/>
                </a:cubicBezTo>
                <a:cubicBezTo>
                  <a:pt x="117727" y="850303"/>
                  <a:pt x="158972" y="873839"/>
                  <a:pt x="199932" y="893664"/>
                </a:cubicBezTo>
                <a:cubicBezTo>
                  <a:pt x="371707" y="977029"/>
                  <a:pt x="555037" y="1023602"/>
                  <a:pt x="740736" y="1064235"/>
                </a:cubicBezTo>
                <a:cubicBezTo>
                  <a:pt x="864036" y="1091178"/>
                  <a:pt x="987282" y="1118732"/>
                  <a:pt x="1110528" y="1146285"/>
                </a:cubicBezTo>
                <a:cubicBezTo>
                  <a:pt x="928947" y="972356"/>
                  <a:pt x="701131" y="914563"/>
                  <a:pt x="459412" y="885372"/>
                </a:cubicBezTo>
                <a:cubicBezTo>
                  <a:pt x="478175" y="826159"/>
                  <a:pt x="516123" y="838350"/>
                  <a:pt x="543138" y="845601"/>
                </a:cubicBezTo>
                <a:cubicBezTo>
                  <a:pt x="666284" y="877754"/>
                  <a:pt x="787832" y="914071"/>
                  <a:pt x="910153" y="948610"/>
                </a:cubicBezTo>
                <a:cubicBezTo>
                  <a:pt x="924243" y="952594"/>
                  <a:pt x="938442" y="955357"/>
                  <a:pt x="966399" y="962382"/>
                </a:cubicBezTo>
                <a:cubicBezTo>
                  <a:pt x="763292" y="781678"/>
                  <a:pt x="547213" y="671132"/>
                  <a:pt x="283580" y="681216"/>
                </a:cubicBezTo>
                <a:close/>
                <a:moveTo>
                  <a:pt x="1590373" y="207352"/>
                </a:moveTo>
                <a:cubicBezTo>
                  <a:pt x="1587096" y="251312"/>
                  <a:pt x="1763468" y="775662"/>
                  <a:pt x="1849000" y="1052202"/>
                </a:cubicBezTo>
                <a:cubicBezTo>
                  <a:pt x="1854082" y="1067696"/>
                  <a:pt x="1873068" y="1078862"/>
                  <a:pt x="1897521" y="1104633"/>
                </a:cubicBezTo>
                <a:cubicBezTo>
                  <a:pt x="1921800" y="754017"/>
                  <a:pt x="1649474" y="209696"/>
                  <a:pt x="1590373" y="207352"/>
                </a:cubicBezTo>
                <a:close/>
                <a:moveTo>
                  <a:pt x="1477590" y="196987"/>
                </a:moveTo>
                <a:cubicBezTo>
                  <a:pt x="1437812" y="254076"/>
                  <a:pt x="1537127" y="801874"/>
                  <a:pt x="1734197" y="915385"/>
                </a:cubicBezTo>
                <a:cubicBezTo>
                  <a:pt x="1703208" y="682273"/>
                  <a:pt x="1525823" y="221435"/>
                  <a:pt x="1477590" y="196987"/>
                </a:cubicBezTo>
                <a:close/>
                <a:moveTo>
                  <a:pt x="1520807" y="401"/>
                </a:moveTo>
                <a:cubicBezTo>
                  <a:pt x="1579358" y="-18810"/>
                  <a:pt x="1968747" y="657606"/>
                  <a:pt x="1959261" y="1004279"/>
                </a:cubicBezTo>
                <a:cubicBezTo>
                  <a:pt x="1957114" y="1080597"/>
                  <a:pt x="1972663" y="1161825"/>
                  <a:pt x="1999831" y="1233302"/>
                </a:cubicBezTo>
                <a:cubicBezTo>
                  <a:pt x="2026326" y="1301958"/>
                  <a:pt x="2079241" y="1360300"/>
                  <a:pt x="2119085" y="1423964"/>
                </a:cubicBezTo>
                <a:cubicBezTo>
                  <a:pt x="2203893" y="1559417"/>
                  <a:pt x="2292245" y="1693025"/>
                  <a:pt x="2335471" y="1850384"/>
                </a:cubicBezTo>
                <a:cubicBezTo>
                  <a:pt x="2345481" y="1886581"/>
                  <a:pt x="2366083" y="1924618"/>
                  <a:pt x="2392591" y="1951489"/>
                </a:cubicBezTo>
                <a:cubicBezTo>
                  <a:pt x="2509236" y="2070951"/>
                  <a:pt x="2629256" y="2187019"/>
                  <a:pt x="2748943" y="2303364"/>
                </a:cubicBezTo>
                <a:cubicBezTo>
                  <a:pt x="2764224" y="2318204"/>
                  <a:pt x="2785533" y="2327420"/>
                  <a:pt x="2806241" y="2339964"/>
                </a:cubicBezTo>
                <a:cubicBezTo>
                  <a:pt x="2762509" y="2226497"/>
                  <a:pt x="2718237" y="2119129"/>
                  <a:pt x="2679338" y="2010074"/>
                </a:cubicBezTo>
                <a:cubicBezTo>
                  <a:pt x="2652046" y="1933055"/>
                  <a:pt x="2633007" y="1853061"/>
                  <a:pt x="2606989" y="1775538"/>
                </a:cubicBezTo>
                <a:cubicBezTo>
                  <a:pt x="2555401" y="1622372"/>
                  <a:pt x="2567060" y="1466379"/>
                  <a:pt x="2582155" y="1309760"/>
                </a:cubicBezTo>
                <a:cubicBezTo>
                  <a:pt x="2583890" y="1293627"/>
                  <a:pt x="2587787" y="1277372"/>
                  <a:pt x="2592851" y="1261833"/>
                </a:cubicBezTo>
                <a:cubicBezTo>
                  <a:pt x="2617403" y="1189295"/>
                  <a:pt x="2652398" y="1172350"/>
                  <a:pt x="2718128" y="1210907"/>
                </a:cubicBezTo>
                <a:cubicBezTo>
                  <a:pt x="2814833" y="1267504"/>
                  <a:pt x="2902198" y="1335891"/>
                  <a:pt x="2951511" y="1441852"/>
                </a:cubicBezTo>
                <a:cubicBezTo>
                  <a:pt x="3038773" y="1630286"/>
                  <a:pt x="3113633" y="1822140"/>
                  <a:pt x="3144770" y="2025597"/>
                </a:cubicBezTo>
                <a:lnTo>
                  <a:pt x="3154526" y="2110676"/>
                </a:lnTo>
                <a:lnTo>
                  <a:pt x="3154526" y="2821253"/>
                </a:lnTo>
                <a:lnTo>
                  <a:pt x="2760231" y="2387604"/>
                </a:lnTo>
                <a:cubicBezTo>
                  <a:pt x="2741167" y="2366906"/>
                  <a:pt x="2700516" y="2336662"/>
                  <a:pt x="2690109" y="2343136"/>
                </a:cubicBezTo>
                <a:cubicBezTo>
                  <a:pt x="2642229" y="2373715"/>
                  <a:pt x="2618013" y="2331373"/>
                  <a:pt x="2584945" y="2319604"/>
                </a:cubicBezTo>
                <a:cubicBezTo>
                  <a:pt x="2547993" y="2306578"/>
                  <a:pt x="2513851" y="2286113"/>
                  <a:pt x="2476459" y="2274585"/>
                </a:cubicBezTo>
                <a:cubicBezTo>
                  <a:pt x="2201011" y="2189017"/>
                  <a:pt x="1923696" y="2110661"/>
                  <a:pt x="1635021" y="2080790"/>
                </a:cubicBezTo>
                <a:cubicBezTo>
                  <a:pt x="1402684" y="2056710"/>
                  <a:pt x="1188399" y="1977966"/>
                  <a:pt x="994284" y="1848426"/>
                </a:cubicBezTo>
                <a:cubicBezTo>
                  <a:pt x="950197" y="1818806"/>
                  <a:pt x="889766" y="1793304"/>
                  <a:pt x="900907" y="1722986"/>
                </a:cubicBezTo>
                <a:cubicBezTo>
                  <a:pt x="911231" y="1658436"/>
                  <a:pt x="971752" y="1651685"/>
                  <a:pt x="1019942" y="1634959"/>
                </a:cubicBezTo>
                <a:cubicBezTo>
                  <a:pt x="1154986" y="1588257"/>
                  <a:pt x="1294758" y="1571459"/>
                  <a:pt x="1436756" y="1581585"/>
                </a:cubicBezTo>
                <a:cubicBezTo>
                  <a:pt x="1536337" y="1588349"/>
                  <a:pt x="1635547" y="1602764"/>
                  <a:pt x="1745065" y="1615304"/>
                </a:cubicBezTo>
                <a:cubicBezTo>
                  <a:pt x="1693416" y="1553077"/>
                  <a:pt x="1654406" y="1490407"/>
                  <a:pt x="1601192" y="1445865"/>
                </a:cubicBezTo>
                <a:cubicBezTo>
                  <a:pt x="1541977" y="1396196"/>
                  <a:pt x="1469385" y="1362268"/>
                  <a:pt x="1401935" y="1322332"/>
                </a:cubicBezTo>
                <a:cubicBezTo>
                  <a:pt x="1386168" y="1312982"/>
                  <a:pt x="1361963" y="1298292"/>
                  <a:pt x="1350058" y="1304329"/>
                </a:cubicBezTo>
                <a:cubicBezTo>
                  <a:pt x="1286876" y="1334200"/>
                  <a:pt x="1244919" y="1290939"/>
                  <a:pt x="1196299" y="1267380"/>
                </a:cubicBezTo>
                <a:cubicBezTo>
                  <a:pt x="1135027" y="1237503"/>
                  <a:pt x="1075019" y="1203742"/>
                  <a:pt x="1010774" y="1183133"/>
                </a:cubicBezTo>
                <a:cubicBezTo>
                  <a:pt x="929829" y="1156779"/>
                  <a:pt x="845805" y="1140912"/>
                  <a:pt x="762606" y="1122658"/>
                </a:cubicBezTo>
                <a:cubicBezTo>
                  <a:pt x="554386" y="1076085"/>
                  <a:pt x="347431" y="1025625"/>
                  <a:pt x="154893" y="930327"/>
                </a:cubicBezTo>
                <a:cubicBezTo>
                  <a:pt x="114267" y="910224"/>
                  <a:pt x="72689" y="886965"/>
                  <a:pt x="41348" y="855682"/>
                </a:cubicBezTo>
                <a:cubicBezTo>
                  <a:pt x="-23890" y="790745"/>
                  <a:pt x="-10548" y="712936"/>
                  <a:pt x="71618" y="669959"/>
                </a:cubicBezTo>
                <a:cubicBezTo>
                  <a:pt x="108660" y="650732"/>
                  <a:pt x="151808" y="635413"/>
                  <a:pt x="192882" y="633126"/>
                </a:cubicBezTo>
                <a:cubicBezTo>
                  <a:pt x="388435" y="621458"/>
                  <a:pt x="577746" y="642126"/>
                  <a:pt x="753661" y="741211"/>
                </a:cubicBezTo>
                <a:cubicBezTo>
                  <a:pt x="944176" y="848932"/>
                  <a:pt x="1100640" y="997646"/>
                  <a:pt x="1255776" y="1147472"/>
                </a:cubicBezTo>
                <a:cubicBezTo>
                  <a:pt x="1315230" y="1204844"/>
                  <a:pt x="1380518" y="1244899"/>
                  <a:pt x="1455766" y="1276598"/>
                </a:cubicBezTo>
                <a:cubicBezTo>
                  <a:pt x="1402679" y="1192433"/>
                  <a:pt x="1340907" y="1116120"/>
                  <a:pt x="1288932" y="1033280"/>
                </a:cubicBezTo>
                <a:cubicBezTo>
                  <a:pt x="1260385" y="987797"/>
                  <a:pt x="1238801" y="933085"/>
                  <a:pt x="1232411" y="880301"/>
                </a:cubicBezTo>
                <a:cubicBezTo>
                  <a:pt x="1221385" y="789633"/>
                  <a:pt x="1293466" y="725198"/>
                  <a:pt x="1384570" y="733996"/>
                </a:cubicBezTo>
                <a:cubicBezTo>
                  <a:pt x="1422941" y="737928"/>
                  <a:pt x="1460549" y="747017"/>
                  <a:pt x="1507746" y="755398"/>
                </a:cubicBezTo>
                <a:cubicBezTo>
                  <a:pt x="1495976" y="725193"/>
                  <a:pt x="1487937" y="701455"/>
                  <a:pt x="1477350" y="678725"/>
                </a:cubicBezTo>
                <a:cubicBezTo>
                  <a:pt x="1402121" y="514913"/>
                  <a:pt x="1405757" y="341942"/>
                  <a:pt x="1417151" y="168105"/>
                </a:cubicBezTo>
                <a:cubicBezTo>
                  <a:pt x="1422285" y="89280"/>
                  <a:pt x="1443928" y="28781"/>
                  <a:pt x="1520807" y="401"/>
                </a:cubicBezTo>
                <a:close/>
              </a:path>
            </a:pathLst>
          </a:custGeom>
          <a:solidFill>
            <a:schemeClr val="accent4">
              <a:lumMod val="60000"/>
              <a:lumOff val="40000"/>
              <a:alpha val="33000"/>
            </a:schemeClr>
          </a:solidFill>
          <a:ln w="6667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pic>
        <p:nvPicPr>
          <p:cNvPr id="6" name="Graphic 5">
            <a:extLst>
              <a:ext uri="{FF2B5EF4-FFF2-40B4-BE49-F238E27FC236}">
                <a16:creationId xmlns:a16="http://schemas.microsoft.com/office/drawing/2014/main" id="{7CB19B63-2AAF-E86D-D7F1-B659DB36B5AC}"/>
              </a:ext>
              <a:ext uri="{C183D7F6-B498-43B3-948B-1728B52AA6E4}">
                <adec:decorative xmlns:adec="http://schemas.microsoft.com/office/drawing/2017/decorative" val="1"/>
              </a:ext>
            </a:extLst>
          </p:cNvPr>
          <p:cNvPicPr>
            <a:picLocks noChangeAspect="1"/>
          </p:cNvPicPr>
          <p:nvPr userDrawn="1"/>
        </p:nvPicPr>
        <p:blipFill>
          <a:blip r:embed="rId2">
            <a:alphaModFix/>
            <a:extLst>
              <a:ext uri="{96DAC541-7B7A-43D3-8B79-37D633B846F1}">
                <asvg:svgBlip xmlns:asvg="http://schemas.microsoft.com/office/drawing/2016/SVG/main" r:embed="rId3"/>
              </a:ext>
            </a:extLst>
          </a:blip>
          <a:srcRect l="27188"/>
          <a:stretch>
            <a:fillRect/>
          </a:stretch>
        </p:blipFill>
        <p:spPr>
          <a:xfrm>
            <a:off x="-1" y="2673019"/>
            <a:ext cx="1697023" cy="1898712"/>
          </a:xfrm>
          <a:custGeom>
            <a:avLst/>
            <a:gdLst>
              <a:gd name="connsiteX0" fmla="*/ 0 w 1697023"/>
              <a:gd name="connsiteY0" fmla="*/ 0 h 1898712"/>
              <a:gd name="connsiteX1" fmla="*/ 1697023 w 1697023"/>
              <a:gd name="connsiteY1" fmla="*/ 0 h 1898712"/>
              <a:gd name="connsiteX2" fmla="*/ 1697023 w 1697023"/>
              <a:gd name="connsiteY2" fmla="*/ 1898712 h 1898712"/>
              <a:gd name="connsiteX3" fmla="*/ 0 w 1697023"/>
              <a:gd name="connsiteY3" fmla="*/ 1898712 h 1898712"/>
            </a:gdLst>
            <a:ahLst/>
            <a:cxnLst>
              <a:cxn ang="0">
                <a:pos x="connsiteX0" y="connsiteY0"/>
              </a:cxn>
              <a:cxn ang="0">
                <a:pos x="connsiteX1" y="connsiteY1"/>
              </a:cxn>
              <a:cxn ang="0">
                <a:pos x="connsiteX2" y="connsiteY2"/>
              </a:cxn>
              <a:cxn ang="0">
                <a:pos x="connsiteX3" y="connsiteY3"/>
              </a:cxn>
            </a:cxnLst>
            <a:rect l="l" t="t" r="r" b="b"/>
            <a:pathLst>
              <a:path w="1697023" h="1898712">
                <a:moveTo>
                  <a:pt x="0" y="0"/>
                </a:moveTo>
                <a:lnTo>
                  <a:pt x="1697023" y="0"/>
                </a:lnTo>
                <a:lnTo>
                  <a:pt x="1697023" y="1898712"/>
                </a:lnTo>
                <a:lnTo>
                  <a:pt x="0" y="1898712"/>
                </a:lnTo>
                <a:close/>
              </a:path>
            </a:pathLst>
          </a:custGeom>
        </p:spPr>
      </p:pic>
      <p:sp>
        <p:nvSpPr>
          <p:cNvPr id="22" name="Freeform: Shape 21">
            <a:extLst>
              <a:ext uri="{FF2B5EF4-FFF2-40B4-BE49-F238E27FC236}">
                <a16:creationId xmlns:a16="http://schemas.microsoft.com/office/drawing/2014/main" id="{83712F38-4391-A499-56E2-8F095A506D08}"/>
              </a:ext>
              <a:ext uri="{C183D7F6-B498-43B3-948B-1728B52AA6E4}">
                <adec:decorative xmlns:adec="http://schemas.microsoft.com/office/drawing/2017/decorative" val="1"/>
              </a:ext>
            </a:extLst>
          </p:cNvPr>
          <p:cNvSpPr/>
          <p:nvPr userDrawn="1"/>
        </p:nvSpPr>
        <p:spPr>
          <a:xfrm>
            <a:off x="0" y="2"/>
            <a:ext cx="2476443" cy="3377247"/>
          </a:xfrm>
          <a:custGeom>
            <a:avLst/>
            <a:gdLst>
              <a:gd name="connsiteX0" fmla="*/ 131832 w 2476443"/>
              <a:gd name="connsiteY0" fmla="*/ 2603380 h 3377247"/>
              <a:gd name="connsiteX1" fmla="*/ 40810 w 2476443"/>
              <a:gd name="connsiteY1" fmla="*/ 2609673 h 3377247"/>
              <a:gd name="connsiteX2" fmla="*/ 22360 w 2476443"/>
              <a:gd name="connsiteY2" fmla="*/ 2641458 h 3377247"/>
              <a:gd name="connsiteX3" fmla="*/ 197791 w 2476443"/>
              <a:gd name="connsiteY3" fmla="*/ 2748166 h 3377247"/>
              <a:gd name="connsiteX4" fmla="*/ 391786 w 2476443"/>
              <a:gd name="connsiteY4" fmla="*/ 2906949 h 3377247"/>
              <a:gd name="connsiteX5" fmla="*/ 554014 w 2476443"/>
              <a:gd name="connsiteY5" fmla="*/ 3133682 h 3377247"/>
              <a:gd name="connsiteX6" fmla="*/ 613883 w 2476443"/>
              <a:gd name="connsiteY6" fmla="*/ 3202133 h 3377247"/>
              <a:gd name="connsiteX7" fmla="*/ 362172 w 2476443"/>
              <a:gd name="connsiteY7" fmla="*/ 2717029 h 3377247"/>
              <a:gd name="connsiteX8" fmla="*/ 131832 w 2476443"/>
              <a:gd name="connsiteY8" fmla="*/ 2603380 h 3377247"/>
              <a:gd name="connsiteX9" fmla="*/ 0 w 2476443"/>
              <a:gd name="connsiteY9" fmla="*/ 2515796 h 3377247"/>
              <a:gd name="connsiteX10" fmla="*/ 1912 w 2476443"/>
              <a:gd name="connsiteY10" fmla="*/ 2516152 h 3377247"/>
              <a:gd name="connsiteX11" fmla="*/ 69005 w 2476443"/>
              <a:gd name="connsiteY11" fmla="*/ 2517494 h 3377247"/>
              <a:gd name="connsiteX12" fmla="*/ 514290 w 2476443"/>
              <a:gd name="connsiteY12" fmla="*/ 2765562 h 3377247"/>
              <a:gd name="connsiteX13" fmla="*/ 745978 w 2476443"/>
              <a:gd name="connsiteY13" fmla="*/ 3352952 h 3377247"/>
              <a:gd name="connsiteX14" fmla="*/ 1182 w 2476443"/>
              <a:gd name="connsiteY14" fmla="*/ 2979480 h 3377247"/>
              <a:gd name="connsiteX15" fmla="*/ 0 w 2476443"/>
              <a:gd name="connsiteY15" fmla="*/ 2976961 h 3377247"/>
              <a:gd name="connsiteX16" fmla="*/ 0 w 2476443"/>
              <a:gd name="connsiteY16" fmla="*/ 2788045 h 3377247"/>
              <a:gd name="connsiteX17" fmla="*/ 10452 w 2476443"/>
              <a:gd name="connsiteY17" fmla="*/ 2820897 h 3377247"/>
              <a:gd name="connsiteX18" fmla="*/ 521041 w 2476443"/>
              <a:gd name="connsiteY18" fmla="*/ 3232735 h 3377247"/>
              <a:gd name="connsiteX19" fmla="*/ 359810 w 2476443"/>
              <a:gd name="connsiteY19" fmla="*/ 2983868 h 3377247"/>
              <a:gd name="connsiteX20" fmla="*/ 305764 w 2476443"/>
              <a:gd name="connsiteY20" fmla="*/ 2955290 h 3377247"/>
              <a:gd name="connsiteX21" fmla="*/ 201687 w 2476443"/>
              <a:gd name="connsiteY21" fmla="*/ 2891456 h 3377247"/>
              <a:gd name="connsiteX22" fmla="*/ 40334 w 2476443"/>
              <a:gd name="connsiteY22" fmla="*/ 2731937 h 3377247"/>
              <a:gd name="connsiteX23" fmla="*/ 0 w 2476443"/>
              <a:gd name="connsiteY23" fmla="*/ 2710827 h 3377247"/>
              <a:gd name="connsiteX24" fmla="*/ 1373023 w 2476443"/>
              <a:gd name="connsiteY24" fmla="*/ 1747994 h 3377247"/>
              <a:gd name="connsiteX25" fmla="*/ 1503825 w 2476443"/>
              <a:gd name="connsiteY25" fmla="*/ 2063667 h 3377247"/>
              <a:gd name="connsiteX26" fmla="*/ 1662101 w 2476443"/>
              <a:gd name="connsiteY26" fmla="*/ 2359475 h 3377247"/>
              <a:gd name="connsiteX27" fmla="*/ 1595627 w 2476443"/>
              <a:gd name="connsiteY27" fmla="*/ 2352659 h 3377247"/>
              <a:gd name="connsiteX28" fmla="*/ 1319178 w 2476443"/>
              <a:gd name="connsiteY28" fmla="*/ 1852692 h 3377247"/>
              <a:gd name="connsiteX29" fmla="*/ 1751554 w 2476443"/>
              <a:gd name="connsiteY29" fmla="*/ 2817233 h 3377247"/>
              <a:gd name="connsiteX30" fmla="*/ 1373023 w 2476443"/>
              <a:gd name="connsiteY30" fmla="*/ 1747994 h 3377247"/>
              <a:gd name="connsiteX31" fmla="*/ 787749 w 2476443"/>
              <a:gd name="connsiteY31" fmla="*/ 1297597 h 3377247"/>
              <a:gd name="connsiteX32" fmla="*/ 741982 w 2476443"/>
              <a:gd name="connsiteY32" fmla="*/ 1457813 h 3377247"/>
              <a:gd name="connsiteX33" fmla="*/ 647348 w 2476443"/>
              <a:gd name="connsiteY33" fmla="*/ 1849128 h 3377247"/>
              <a:gd name="connsiteX34" fmla="*/ 601983 w 2476443"/>
              <a:gd name="connsiteY34" fmla="*/ 1906309 h 3377247"/>
              <a:gd name="connsiteX35" fmla="*/ 573533 w 2476443"/>
              <a:gd name="connsiteY35" fmla="*/ 1891163 h 3377247"/>
              <a:gd name="connsiteX36" fmla="*/ 656789 w 2476443"/>
              <a:gd name="connsiteY36" fmla="*/ 1520940 h 3377247"/>
              <a:gd name="connsiteX37" fmla="*/ 525720 w 2476443"/>
              <a:gd name="connsiteY37" fmla="*/ 2165766 h 3377247"/>
              <a:gd name="connsiteX38" fmla="*/ 621443 w 2476443"/>
              <a:gd name="connsiteY38" fmla="*/ 2123904 h 3377247"/>
              <a:gd name="connsiteX39" fmla="*/ 866625 w 2476443"/>
              <a:gd name="connsiteY39" fmla="*/ 1434625 h 3377247"/>
              <a:gd name="connsiteX40" fmla="*/ 787749 w 2476443"/>
              <a:gd name="connsiteY40" fmla="*/ 1297597 h 3377247"/>
              <a:gd name="connsiteX41" fmla="*/ 1747943 w 2476443"/>
              <a:gd name="connsiteY41" fmla="*/ 1290053 h 3377247"/>
              <a:gd name="connsiteX42" fmla="*/ 1640654 w 2476443"/>
              <a:gd name="connsiteY42" fmla="*/ 1304737 h 3377247"/>
              <a:gd name="connsiteX43" fmla="*/ 2011928 w 2476443"/>
              <a:gd name="connsiteY43" fmla="*/ 1597321 h 3377247"/>
              <a:gd name="connsiteX44" fmla="*/ 1620637 w 2476443"/>
              <a:gd name="connsiteY44" fmla="*/ 1403780 h 3377247"/>
              <a:gd name="connsiteX45" fmla="*/ 2330262 w 2476443"/>
              <a:gd name="connsiteY45" fmla="*/ 1787296 h 3377247"/>
              <a:gd name="connsiteX46" fmla="*/ 1747943 w 2476443"/>
              <a:gd name="connsiteY46" fmla="*/ 1290053 h 3377247"/>
              <a:gd name="connsiteX47" fmla="*/ 577889 w 2476443"/>
              <a:gd name="connsiteY47" fmla="*/ 57551 h 3377247"/>
              <a:gd name="connsiteX48" fmla="*/ 498324 w 2476443"/>
              <a:gd name="connsiteY48" fmla="*/ 254618 h 3377247"/>
              <a:gd name="connsiteX49" fmla="*/ 440571 w 2476443"/>
              <a:gd name="connsiteY49" fmla="*/ 453098 h 3377247"/>
              <a:gd name="connsiteX50" fmla="*/ 405083 w 2476443"/>
              <a:gd name="connsiteY50" fmla="*/ 432425 h 3377247"/>
              <a:gd name="connsiteX51" fmla="*/ 436963 w 2476443"/>
              <a:gd name="connsiteY51" fmla="*/ 170333 h 3377247"/>
              <a:gd name="connsiteX52" fmla="*/ 157288 w 2476443"/>
              <a:gd name="connsiteY52" fmla="*/ 1142217 h 3377247"/>
              <a:gd name="connsiteX53" fmla="*/ 577889 w 2476443"/>
              <a:gd name="connsiteY53" fmla="*/ 57551 h 3377247"/>
              <a:gd name="connsiteX54" fmla="*/ 1250303 w 2476443"/>
              <a:gd name="connsiteY54" fmla="*/ 0 h 3377247"/>
              <a:gd name="connsiteX55" fmla="*/ 1535094 w 2476443"/>
              <a:gd name="connsiteY55" fmla="*/ 0 h 3377247"/>
              <a:gd name="connsiteX56" fmla="*/ 1687492 w 2476443"/>
              <a:gd name="connsiteY56" fmla="*/ 141068 h 3377247"/>
              <a:gd name="connsiteX57" fmla="*/ 1851732 w 2476443"/>
              <a:gd name="connsiteY57" fmla="*/ 292935 h 3377247"/>
              <a:gd name="connsiteX58" fmla="*/ 1833204 w 2476443"/>
              <a:gd name="connsiteY58" fmla="*/ 316228 h 3377247"/>
              <a:gd name="connsiteX59" fmla="*/ 1616084 w 2476443"/>
              <a:gd name="connsiteY59" fmla="*/ 147446 h 3377247"/>
              <a:gd name="connsiteX60" fmla="*/ 1349183 w 2476443"/>
              <a:gd name="connsiteY60" fmla="*/ 6561 h 3377247"/>
              <a:gd name="connsiteX61" fmla="*/ 2176748 w 2476443"/>
              <a:gd name="connsiteY61" fmla="*/ 568765 h 3377247"/>
              <a:gd name="connsiteX62" fmla="*/ 1727587 w 2476443"/>
              <a:gd name="connsiteY62" fmla="*/ 11525 h 3377247"/>
              <a:gd name="connsiteX63" fmla="*/ 1676546 w 2476443"/>
              <a:gd name="connsiteY63" fmla="*/ 0 h 3377247"/>
              <a:gd name="connsiteX64" fmla="*/ 1878091 w 2476443"/>
              <a:gd name="connsiteY64" fmla="*/ 0 h 3377247"/>
              <a:gd name="connsiteX65" fmla="*/ 1997002 w 2476443"/>
              <a:gd name="connsiteY65" fmla="*/ 88744 h 3377247"/>
              <a:gd name="connsiteX66" fmla="*/ 2179979 w 2476443"/>
              <a:gd name="connsiteY66" fmla="*/ 341422 h 3377247"/>
              <a:gd name="connsiteX67" fmla="*/ 2322628 w 2476443"/>
              <a:gd name="connsiteY67" fmla="*/ 639532 h 3377247"/>
              <a:gd name="connsiteX68" fmla="*/ 2242012 w 2476443"/>
              <a:gd name="connsiteY68" fmla="*/ 654097 h 3377247"/>
              <a:gd name="connsiteX69" fmla="*/ 1781235 w 2476443"/>
              <a:gd name="connsiteY69" fmla="*/ 574043 h 3377247"/>
              <a:gd name="connsiteX70" fmla="*/ 1266142 w 2476443"/>
              <a:gd name="connsiteY70" fmla="*/ 42404 h 3377247"/>
              <a:gd name="connsiteX71" fmla="*/ 850933 w 2476443"/>
              <a:gd name="connsiteY71" fmla="*/ 0 h 3377247"/>
              <a:gd name="connsiteX72" fmla="*/ 912773 w 2476443"/>
              <a:gd name="connsiteY72" fmla="*/ 0 h 3377247"/>
              <a:gd name="connsiteX73" fmla="*/ 1105381 w 2476443"/>
              <a:gd name="connsiteY73" fmla="*/ 858402 h 3377247"/>
              <a:gd name="connsiteX74" fmla="*/ 1156198 w 2476443"/>
              <a:gd name="connsiteY74" fmla="*/ 1066909 h 3377247"/>
              <a:gd name="connsiteX75" fmla="*/ 1258853 w 2476443"/>
              <a:gd name="connsiteY75" fmla="*/ 1174057 h 3377247"/>
              <a:gd name="connsiteX76" fmla="*/ 1609673 w 2476443"/>
              <a:gd name="connsiteY76" fmla="*/ 1223767 h 3377247"/>
              <a:gd name="connsiteX77" fmla="*/ 2335582 w 2476443"/>
              <a:gd name="connsiteY77" fmla="*/ 1609274 h 3377247"/>
              <a:gd name="connsiteX78" fmla="*/ 2476443 w 2476443"/>
              <a:gd name="connsiteY78" fmla="*/ 1851097 h 3377247"/>
              <a:gd name="connsiteX79" fmla="*/ 2140536 w 2476443"/>
              <a:gd name="connsiteY79" fmla="*/ 1868158 h 3377247"/>
              <a:gd name="connsiteX80" fmla="*/ 1729336 w 2476443"/>
              <a:gd name="connsiteY80" fmla="*/ 1674345 h 3377247"/>
              <a:gd name="connsiteX81" fmla="*/ 1551117 w 2476443"/>
              <a:gd name="connsiteY81" fmla="*/ 1441900 h 3377247"/>
              <a:gd name="connsiteX82" fmla="*/ 1345901 w 2476443"/>
              <a:gd name="connsiteY82" fmla="*/ 1273777 h 3377247"/>
              <a:gd name="connsiteX83" fmla="*/ 1205760 w 2476443"/>
              <a:gd name="connsiteY83" fmla="*/ 1237636 h 3377247"/>
              <a:gd name="connsiteX84" fmla="*/ 1323931 w 2476443"/>
              <a:gd name="connsiteY84" fmla="*/ 1580795 h 3377247"/>
              <a:gd name="connsiteX85" fmla="*/ 1415894 w 2476443"/>
              <a:gd name="connsiteY85" fmla="*/ 1652940 h 3377247"/>
              <a:gd name="connsiteX86" fmla="*/ 1868785 w 2476443"/>
              <a:gd name="connsiteY86" fmla="*/ 2230994 h 3377247"/>
              <a:gd name="connsiteX87" fmla="*/ 1881383 w 2476443"/>
              <a:gd name="connsiteY87" fmla="*/ 2680895 h 3377247"/>
              <a:gd name="connsiteX88" fmla="*/ 1824663 w 2476443"/>
              <a:gd name="connsiteY88" fmla="*/ 2932609 h 3377247"/>
              <a:gd name="connsiteX89" fmla="*/ 1797788 w 2476443"/>
              <a:gd name="connsiteY89" fmla="*/ 2938546 h 3377247"/>
              <a:gd name="connsiteX90" fmla="*/ 1353298 w 2476443"/>
              <a:gd name="connsiteY90" fmla="*/ 2582483 h 3377247"/>
              <a:gd name="connsiteX91" fmla="*/ 1218472 w 2476443"/>
              <a:gd name="connsiteY91" fmla="*/ 1862981 h 3377247"/>
              <a:gd name="connsiteX92" fmla="*/ 1138217 w 2476443"/>
              <a:gd name="connsiteY92" fmla="*/ 1241221 h 3377247"/>
              <a:gd name="connsiteX93" fmla="*/ 1026352 w 2476443"/>
              <a:gd name="connsiteY93" fmla="*/ 1165562 h 3377247"/>
              <a:gd name="connsiteX94" fmla="*/ 1099843 w 2476443"/>
              <a:gd name="connsiteY94" fmla="*/ 1096051 h 3377247"/>
              <a:gd name="connsiteX95" fmla="*/ 1036842 w 2476443"/>
              <a:gd name="connsiteY95" fmla="*/ 836706 h 3377247"/>
              <a:gd name="connsiteX96" fmla="*/ 897565 w 2476443"/>
              <a:gd name="connsiteY96" fmla="*/ 1073889 h 3377247"/>
              <a:gd name="connsiteX97" fmla="*/ 903736 w 2476443"/>
              <a:gd name="connsiteY97" fmla="*/ 1314676 h 3377247"/>
              <a:gd name="connsiteX98" fmla="*/ 763530 w 2476443"/>
              <a:gd name="connsiteY98" fmla="*/ 2094311 h 3377247"/>
              <a:gd name="connsiteX99" fmla="*/ 596942 w 2476443"/>
              <a:gd name="connsiteY99" fmla="*/ 2226098 h 3377247"/>
              <a:gd name="connsiteX100" fmla="*/ 462515 w 2476443"/>
              <a:gd name="connsiteY100" fmla="*/ 2190144 h 3377247"/>
              <a:gd name="connsiteX101" fmla="*/ 429112 w 2476443"/>
              <a:gd name="connsiteY101" fmla="*/ 1944036 h 3377247"/>
              <a:gd name="connsiteX102" fmla="*/ 659528 w 2476443"/>
              <a:gd name="connsiteY102" fmla="*/ 1347213 h 3377247"/>
              <a:gd name="connsiteX103" fmla="*/ 840900 w 2476443"/>
              <a:gd name="connsiteY103" fmla="*/ 1021654 h 3377247"/>
              <a:gd name="connsiteX104" fmla="*/ 903061 w 2476443"/>
              <a:gd name="connsiteY104" fmla="*/ 903117 h 3377247"/>
              <a:gd name="connsiteX105" fmla="*/ 956786 w 2476443"/>
              <a:gd name="connsiteY105" fmla="*/ 487220 h 3377247"/>
              <a:gd name="connsiteX106" fmla="*/ 890938 w 2476443"/>
              <a:gd name="connsiteY106" fmla="*/ 200021 h 3377247"/>
              <a:gd name="connsiteX107" fmla="*/ 467701 w 2476443"/>
              <a:gd name="connsiteY107" fmla="*/ 0 h 3377247"/>
              <a:gd name="connsiteX108" fmla="*/ 666015 w 2476443"/>
              <a:gd name="connsiteY108" fmla="*/ 0 h 3377247"/>
              <a:gd name="connsiteX109" fmla="*/ 667134 w 2476443"/>
              <a:gd name="connsiteY109" fmla="*/ 15693 h 3377247"/>
              <a:gd name="connsiteX110" fmla="*/ 327285 w 2476443"/>
              <a:gd name="connsiteY110" fmla="*/ 1112507 h 3377247"/>
              <a:gd name="connsiteX111" fmla="*/ 99740 w 2476443"/>
              <a:gd name="connsiteY111" fmla="*/ 1287558 h 3377247"/>
              <a:gd name="connsiteX112" fmla="*/ 92533 w 2476443"/>
              <a:gd name="connsiteY112" fmla="*/ 671368 h 3377247"/>
              <a:gd name="connsiteX113" fmla="*/ 434441 w 2476443"/>
              <a:gd name="connsiteY113" fmla="*/ 38393 h 3377247"/>
              <a:gd name="connsiteX114" fmla="*/ 21630 w 2476443"/>
              <a:gd name="connsiteY114" fmla="*/ 0 h 3377247"/>
              <a:gd name="connsiteX115" fmla="*/ 91766 w 2476443"/>
              <a:gd name="connsiteY115" fmla="*/ 0 h 3377247"/>
              <a:gd name="connsiteX116" fmla="*/ 0 w 2476443"/>
              <a:gd name="connsiteY116" fmla="*/ 157944 h 3377247"/>
              <a:gd name="connsiteX117" fmla="*/ 0 w 2476443"/>
              <a:gd name="connsiteY117" fmla="*/ 39174 h 3377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2476443" h="3377247">
                <a:moveTo>
                  <a:pt x="131832" y="2603380"/>
                </a:moveTo>
                <a:cubicBezTo>
                  <a:pt x="102563" y="2602123"/>
                  <a:pt x="72184" y="2604330"/>
                  <a:pt x="40810" y="2609673"/>
                </a:cubicBezTo>
                <a:cubicBezTo>
                  <a:pt x="34977" y="2620459"/>
                  <a:pt x="28668" y="2630958"/>
                  <a:pt x="22360" y="2641458"/>
                </a:cubicBezTo>
                <a:cubicBezTo>
                  <a:pt x="81346" y="2676900"/>
                  <a:pt x="142625" y="2708523"/>
                  <a:pt x="197791" y="2748166"/>
                </a:cubicBezTo>
                <a:cubicBezTo>
                  <a:pt x="265416" y="2797243"/>
                  <a:pt x="336092" y="2845555"/>
                  <a:pt x="391786" y="2906949"/>
                </a:cubicBezTo>
                <a:cubicBezTo>
                  <a:pt x="453655" y="2975302"/>
                  <a:pt x="499684" y="3058169"/>
                  <a:pt x="554014" y="3133682"/>
                </a:cubicBezTo>
                <a:cubicBezTo>
                  <a:pt x="569495" y="3155327"/>
                  <a:pt x="589174" y="3174295"/>
                  <a:pt x="613883" y="3202133"/>
                </a:cubicBezTo>
                <a:cubicBezTo>
                  <a:pt x="622136" y="3034316"/>
                  <a:pt x="509181" y="2887202"/>
                  <a:pt x="362172" y="2717029"/>
                </a:cubicBezTo>
                <a:cubicBezTo>
                  <a:pt x="297457" y="2642095"/>
                  <a:pt x="219640" y="2607152"/>
                  <a:pt x="131832" y="2603380"/>
                </a:cubicBezTo>
                <a:close/>
                <a:moveTo>
                  <a:pt x="0" y="2515796"/>
                </a:moveTo>
                <a:lnTo>
                  <a:pt x="1912" y="2516152"/>
                </a:lnTo>
                <a:cubicBezTo>
                  <a:pt x="24328" y="2518579"/>
                  <a:pt x="46950" y="2519181"/>
                  <a:pt x="69005" y="2517494"/>
                </a:cubicBezTo>
                <a:cubicBezTo>
                  <a:pt x="274028" y="2501684"/>
                  <a:pt x="397138" y="2621123"/>
                  <a:pt x="514290" y="2765562"/>
                </a:cubicBezTo>
                <a:cubicBezTo>
                  <a:pt x="654816" y="2938984"/>
                  <a:pt x="780342" y="3318389"/>
                  <a:pt x="745978" y="3352952"/>
                </a:cubicBezTo>
                <a:cubicBezTo>
                  <a:pt x="561549" y="3451935"/>
                  <a:pt x="131922" y="3232761"/>
                  <a:pt x="1182" y="2979480"/>
                </a:cubicBezTo>
                <a:lnTo>
                  <a:pt x="0" y="2976961"/>
                </a:lnTo>
                <a:lnTo>
                  <a:pt x="0" y="2788045"/>
                </a:lnTo>
                <a:lnTo>
                  <a:pt x="10452" y="2820897"/>
                </a:lnTo>
                <a:cubicBezTo>
                  <a:pt x="111928" y="3094545"/>
                  <a:pt x="272910" y="3233685"/>
                  <a:pt x="521041" y="3232735"/>
                </a:cubicBezTo>
                <a:cubicBezTo>
                  <a:pt x="463785" y="3143773"/>
                  <a:pt x="413658" y="3062340"/>
                  <a:pt x="359810" y="2983868"/>
                </a:cubicBezTo>
                <a:cubicBezTo>
                  <a:pt x="349079" y="2968326"/>
                  <a:pt x="321489" y="2951748"/>
                  <a:pt x="305764" y="2955290"/>
                </a:cubicBezTo>
                <a:cubicBezTo>
                  <a:pt x="246868" y="2969267"/>
                  <a:pt x="229054" y="2923488"/>
                  <a:pt x="201687" y="2891456"/>
                </a:cubicBezTo>
                <a:cubicBezTo>
                  <a:pt x="152440" y="2833611"/>
                  <a:pt x="104267" y="2774584"/>
                  <a:pt x="40334" y="2731937"/>
                </a:cubicBezTo>
                <a:lnTo>
                  <a:pt x="0" y="2710827"/>
                </a:lnTo>
                <a:close/>
                <a:moveTo>
                  <a:pt x="1373023" y="1747994"/>
                </a:moveTo>
                <a:cubicBezTo>
                  <a:pt x="1419467" y="1860339"/>
                  <a:pt x="1459166" y="1963436"/>
                  <a:pt x="1503825" y="2063667"/>
                </a:cubicBezTo>
                <a:cubicBezTo>
                  <a:pt x="1547155" y="2161800"/>
                  <a:pt x="1628339" y="2241108"/>
                  <a:pt x="1662101" y="2359475"/>
                </a:cubicBezTo>
                <a:cubicBezTo>
                  <a:pt x="1627720" y="2356354"/>
                  <a:pt x="1600181" y="2361241"/>
                  <a:pt x="1595627" y="2352659"/>
                </a:cubicBezTo>
                <a:cubicBezTo>
                  <a:pt x="1501192" y="2185496"/>
                  <a:pt x="1408667" y="2016233"/>
                  <a:pt x="1319178" y="1852692"/>
                </a:cubicBezTo>
                <a:cubicBezTo>
                  <a:pt x="1139226" y="2090766"/>
                  <a:pt x="1297640" y="2596457"/>
                  <a:pt x="1751554" y="2817233"/>
                </a:cubicBezTo>
                <a:cubicBezTo>
                  <a:pt x="1943296" y="2451789"/>
                  <a:pt x="1732170" y="1824791"/>
                  <a:pt x="1373023" y="1747994"/>
                </a:cubicBezTo>
                <a:close/>
                <a:moveTo>
                  <a:pt x="787749" y="1297597"/>
                </a:moveTo>
                <a:cubicBezTo>
                  <a:pt x="770960" y="1355710"/>
                  <a:pt x="754757" y="1406381"/>
                  <a:pt x="741982" y="1457813"/>
                </a:cubicBezTo>
                <a:cubicBezTo>
                  <a:pt x="709992" y="1588633"/>
                  <a:pt x="681241" y="1719451"/>
                  <a:pt x="647348" y="1849128"/>
                </a:cubicBezTo>
                <a:cubicBezTo>
                  <a:pt x="641684" y="1870407"/>
                  <a:pt x="617930" y="1887311"/>
                  <a:pt x="601983" y="1906309"/>
                </a:cubicBezTo>
                <a:cubicBezTo>
                  <a:pt x="592658" y="1901356"/>
                  <a:pt x="582858" y="1896116"/>
                  <a:pt x="573533" y="1891163"/>
                </a:cubicBezTo>
                <a:cubicBezTo>
                  <a:pt x="600935" y="1767978"/>
                  <a:pt x="629100" y="1644603"/>
                  <a:pt x="656789" y="1520940"/>
                </a:cubicBezTo>
                <a:cubicBezTo>
                  <a:pt x="540556" y="1715461"/>
                  <a:pt x="453557" y="1915205"/>
                  <a:pt x="525720" y="2165766"/>
                </a:cubicBezTo>
                <a:cubicBezTo>
                  <a:pt x="573962" y="2144739"/>
                  <a:pt x="600172" y="2137753"/>
                  <a:pt x="621443" y="2123904"/>
                </a:cubicBezTo>
                <a:cubicBezTo>
                  <a:pt x="822895" y="1992280"/>
                  <a:pt x="935562" y="1678701"/>
                  <a:pt x="866625" y="1434625"/>
                </a:cubicBezTo>
                <a:cubicBezTo>
                  <a:pt x="853099" y="1388176"/>
                  <a:pt x="854841" y="1328168"/>
                  <a:pt x="787749" y="1297597"/>
                </a:cubicBezTo>
                <a:close/>
                <a:moveTo>
                  <a:pt x="1747943" y="1290053"/>
                </a:moveTo>
                <a:cubicBezTo>
                  <a:pt x="1712816" y="1291110"/>
                  <a:pt x="1677000" y="1295967"/>
                  <a:pt x="1640654" y="1304737"/>
                </a:cubicBezTo>
                <a:cubicBezTo>
                  <a:pt x="1756830" y="1414164"/>
                  <a:pt x="1944362" y="1427467"/>
                  <a:pt x="2011928" y="1597321"/>
                </a:cubicBezTo>
                <a:cubicBezTo>
                  <a:pt x="1882801" y="1532075"/>
                  <a:pt x="1769536" y="1442584"/>
                  <a:pt x="1620637" y="1403780"/>
                </a:cubicBezTo>
                <a:cubicBezTo>
                  <a:pt x="1796290" y="1725617"/>
                  <a:pt x="2003019" y="1852431"/>
                  <a:pt x="2330262" y="1787296"/>
                </a:cubicBezTo>
                <a:cubicBezTo>
                  <a:pt x="2205994" y="1461422"/>
                  <a:pt x="1993834" y="1282651"/>
                  <a:pt x="1747943" y="1290053"/>
                </a:cubicBezTo>
                <a:close/>
                <a:moveTo>
                  <a:pt x="577889" y="57551"/>
                </a:moveTo>
                <a:cubicBezTo>
                  <a:pt x="546390" y="134756"/>
                  <a:pt x="519311" y="193830"/>
                  <a:pt x="498324" y="254618"/>
                </a:cubicBezTo>
                <a:cubicBezTo>
                  <a:pt x="476093" y="318554"/>
                  <a:pt x="460143" y="384966"/>
                  <a:pt x="440571" y="453098"/>
                </a:cubicBezTo>
                <a:cubicBezTo>
                  <a:pt x="418403" y="440428"/>
                  <a:pt x="404601" y="435383"/>
                  <a:pt x="405083" y="432425"/>
                </a:cubicBezTo>
                <a:cubicBezTo>
                  <a:pt x="414693" y="345316"/>
                  <a:pt x="425828" y="257824"/>
                  <a:pt x="436963" y="170333"/>
                </a:cubicBezTo>
                <a:cubicBezTo>
                  <a:pt x="146722" y="584415"/>
                  <a:pt x="63003" y="856280"/>
                  <a:pt x="157288" y="1142217"/>
                </a:cubicBezTo>
                <a:cubicBezTo>
                  <a:pt x="427454" y="1039539"/>
                  <a:pt x="713096" y="453167"/>
                  <a:pt x="577889" y="57551"/>
                </a:cubicBezTo>
                <a:close/>
                <a:moveTo>
                  <a:pt x="1250303" y="0"/>
                </a:moveTo>
                <a:lnTo>
                  <a:pt x="1535094" y="0"/>
                </a:lnTo>
                <a:lnTo>
                  <a:pt x="1687492" y="141068"/>
                </a:lnTo>
                <a:cubicBezTo>
                  <a:pt x="1742658" y="192159"/>
                  <a:pt x="1797160" y="242607"/>
                  <a:pt x="1851732" y="292935"/>
                </a:cubicBezTo>
                <a:cubicBezTo>
                  <a:pt x="1845906" y="300477"/>
                  <a:pt x="1839318" y="308209"/>
                  <a:pt x="1833204" y="316228"/>
                </a:cubicBezTo>
                <a:cubicBezTo>
                  <a:pt x="1737134" y="296174"/>
                  <a:pt x="1687887" y="203580"/>
                  <a:pt x="1616084" y="147446"/>
                </a:cubicBezTo>
                <a:cubicBezTo>
                  <a:pt x="1538197" y="86357"/>
                  <a:pt x="1463260" y="25741"/>
                  <a:pt x="1349183" y="6561"/>
                </a:cubicBezTo>
                <a:cubicBezTo>
                  <a:pt x="1394727" y="370386"/>
                  <a:pt x="1753787" y="580934"/>
                  <a:pt x="2176748" y="568765"/>
                </a:cubicBezTo>
                <a:cubicBezTo>
                  <a:pt x="2100932" y="265021"/>
                  <a:pt x="1928750" y="78018"/>
                  <a:pt x="1727587" y="11525"/>
                </a:cubicBezTo>
                <a:lnTo>
                  <a:pt x="1676546" y="0"/>
                </a:lnTo>
                <a:lnTo>
                  <a:pt x="1878091" y="0"/>
                </a:lnTo>
                <a:lnTo>
                  <a:pt x="1997002" y="88744"/>
                </a:lnTo>
                <a:cubicBezTo>
                  <a:pt x="2070549" y="159079"/>
                  <a:pt x="2128927" y="246444"/>
                  <a:pt x="2179979" y="341422"/>
                </a:cubicBezTo>
                <a:cubicBezTo>
                  <a:pt x="2230653" y="434875"/>
                  <a:pt x="2337998" y="577318"/>
                  <a:pt x="2322628" y="639532"/>
                </a:cubicBezTo>
                <a:cubicBezTo>
                  <a:pt x="2302471" y="667691"/>
                  <a:pt x="2268104" y="658083"/>
                  <a:pt x="2242012" y="654097"/>
                </a:cubicBezTo>
                <a:cubicBezTo>
                  <a:pt x="2087651" y="630847"/>
                  <a:pt x="1930702" y="615137"/>
                  <a:pt x="1781235" y="574043"/>
                </a:cubicBezTo>
                <a:cubicBezTo>
                  <a:pt x="1510101" y="499466"/>
                  <a:pt x="1343609" y="307843"/>
                  <a:pt x="1266142" y="42404"/>
                </a:cubicBezTo>
                <a:close/>
                <a:moveTo>
                  <a:pt x="850933" y="0"/>
                </a:moveTo>
                <a:lnTo>
                  <a:pt x="912773" y="0"/>
                </a:lnTo>
                <a:lnTo>
                  <a:pt x="1105381" y="858402"/>
                </a:lnTo>
                <a:cubicBezTo>
                  <a:pt x="1121049" y="928224"/>
                  <a:pt x="1143293" y="996799"/>
                  <a:pt x="1156198" y="1066909"/>
                </a:cubicBezTo>
                <a:cubicBezTo>
                  <a:pt x="1167598" y="1127670"/>
                  <a:pt x="1201549" y="1155214"/>
                  <a:pt x="1258853" y="1174057"/>
                </a:cubicBezTo>
                <a:cubicBezTo>
                  <a:pt x="1373274" y="1210981"/>
                  <a:pt x="1482574" y="1237034"/>
                  <a:pt x="1609673" y="1223767"/>
                </a:cubicBezTo>
                <a:cubicBezTo>
                  <a:pt x="1931231" y="1189641"/>
                  <a:pt x="2186280" y="1303918"/>
                  <a:pt x="2335582" y="1609274"/>
                </a:cubicBezTo>
                <a:cubicBezTo>
                  <a:pt x="2374189" y="1688330"/>
                  <a:pt x="2471618" y="1789091"/>
                  <a:pt x="2476443" y="1851097"/>
                </a:cubicBezTo>
                <a:cubicBezTo>
                  <a:pt x="2445349" y="1916854"/>
                  <a:pt x="2249023" y="1872936"/>
                  <a:pt x="2140536" y="1868158"/>
                </a:cubicBezTo>
                <a:cubicBezTo>
                  <a:pt x="1978901" y="1861322"/>
                  <a:pt x="1835183" y="1804196"/>
                  <a:pt x="1729336" y="1674345"/>
                </a:cubicBezTo>
                <a:cubicBezTo>
                  <a:pt x="1667578" y="1598264"/>
                  <a:pt x="1591898" y="1528110"/>
                  <a:pt x="1551117" y="1441900"/>
                </a:cubicBezTo>
                <a:cubicBezTo>
                  <a:pt x="1505591" y="1346345"/>
                  <a:pt x="1434427" y="1304235"/>
                  <a:pt x="1345901" y="1273777"/>
                </a:cubicBezTo>
                <a:cubicBezTo>
                  <a:pt x="1308778" y="1261214"/>
                  <a:pt x="1270501" y="1253803"/>
                  <a:pt x="1205760" y="1237636"/>
                </a:cubicBezTo>
                <a:cubicBezTo>
                  <a:pt x="1249120" y="1366966"/>
                  <a:pt x="1280328" y="1476652"/>
                  <a:pt x="1323931" y="1580795"/>
                </a:cubicBezTo>
                <a:cubicBezTo>
                  <a:pt x="1337393" y="1612267"/>
                  <a:pt x="1381735" y="1634364"/>
                  <a:pt x="1415894" y="1652940"/>
                </a:cubicBezTo>
                <a:cubicBezTo>
                  <a:pt x="1650722" y="1780399"/>
                  <a:pt x="1772008" y="1998770"/>
                  <a:pt x="1868785" y="2230994"/>
                </a:cubicBezTo>
                <a:cubicBezTo>
                  <a:pt x="1928501" y="2374048"/>
                  <a:pt x="1915987" y="2529562"/>
                  <a:pt x="1881383" y="2680895"/>
                </a:cubicBezTo>
                <a:cubicBezTo>
                  <a:pt x="1862735" y="2762574"/>
                  <a:pt x="1844373" y="2843776"/>
                  <a:pt x="1824663" y="2932609"/>
                </a:cubicBezTo>
                <a:cubicBezTo>
                  <a:pt x="1821613" y="2933375"/>
                  <a:pt x="1805400" y="2943119"/>
                  <a:pt x="1797788" y="2938546"/>
                </a:cubicBezTo>
                <a:cubicBezTo>
                  <a:pt x="1634249" y="2838982"/>
                  <a:pt x="1469857" y="2737607"/>
                  <a:pt x="1353298" y="2582483"/>
                </a:cubicBezTo>
                <a:cubicBezTo>
                  <a:pt x="1191141" y="2367484"/>
                  <a:pt x="1125057" y="2125122"/>
                  <a:pt x="1218472" y="1862981"/>
                </a:cubicBezTo>
                <a:cubicBezTo>
                  <a:pt x="1298761" y="1637769"/>
                  <a:pt x="1208101" y="1441698"/>
                  <a:pt x="1138217" y="1241221"/>
                </a:cubicBezTo>
                <a:cubicBezTo>
                  <a:pt x="1127232" y="1209938"/>
                  <a:pt x="1071158" y="1194432"/>
                  <a:pt x="1026352" y="1165562"/>
                </a:cubicBezTo>
                <a:cubicBezTo>
                  <a:pt x="1048685" y="1144556"/>
                  <a:pt x="1069109" y="1125651"/>
                  <a:pt x="1099843" y="1096051"/>
                </a:cubicBezTo>
                <a:cubicBezTo>
                  <a:pt x="1081893" y="1023561"/>
                  <a:pt x="1061397" y="939147"/>
                  <a:pt x="1036842" y="836706"/>
                </a:cubicBezTo>
                <a:cubicBezTo>
                  <a:pt x="956672" y="911946"/>
                  <a:pt x="938108" y="998871"/>
                  <a:pt x="897565" y="1073889"/>
                </a:cubicBezTo>
                <a:cubicBezTo>
                  <a:pt x="850902" y="1160169"/>
                  <a:pt x="870278" y="1233517"/>
                  <a:pt x="903736" y="1314676"/>
                </a:cubicBezTo>
                <a:cubicBezTo>
                  <a:pt x="1023734" y="1603073"/>
                  <a:pt x="931382" y="1858059"/>
                  <a:pt x="763530" y="2094311"/>
                </a:cubicBezTo>
                <a:cubicBezTo>
                  <a:pt x="724265" y="2149961"/>
                  <a:pt x="654563" y="2184075"/>
                  <a:pt x="596942" y="2226098"/>
                </a:cubicBezTo>
                <a:cubicBezTo>
                  <a:pt x="538558" y="2268312"/>
                  <a:pt x="495180" y="2240298"/>
                  <a:pt x="462515" y="2190144"/>
                </a:cubicBezTo>
                <a:cubicBezTo>
                  <a:pt x="412948" y="2114244"/>
                  <a:pt x="414458" y="2028763"/>
                  <a:pt x="429112" y="1944036"/>
                </a:cubicBezTo>
                <a:cubicBezTo>
                  <a:pt x="465941" y="1729735"/>
                  <a:pt x="539700" y="1530479"/>
                  <a:pt x="659528" y="1347213"/>
                </a:cubicBezTo>
                <a:cubicBezTo>
                  <a:pt x="726993" y="1243553"/>
                  <a:pt x="781236" y="1130651"/>
                  <a:pt x="840900" y="1021654"/>
                </a:cubicBezTo>
                <a:cubicBezTo>
                  <a:pt x="862413" y="982618"/>
                  <a:pt x="876126" y="938246"/>
                  <a:pt x="903061" y="903117"/>
                </a:cubicBezTo>
                <a:cubicBezTo>
                  <a:pt x="1002203" y="773674"/>
                  <a:pt x="997721" y="637826"/>
                  <a:pt x="956786" y="487220"/>
                </a:cubicBezTo>
                <a:cubicBezTo>
                  <a:pt x="931120" y="392555"/>
                  <a:pt x="910361" y="296455"/>
                  <a:pt x="890938" y="200021"/>
                </a:cubicBezTo>
                <a:close/>
                <a:moveTo>
                  <a:pt x="467701" y="0"/>
                </a:moveTo>
                <a:lnTo>
                  <a:pt x="666015" y="0"/>
                </a:lnTo>
                <a:lnTo>
                  <a:pt x="667134" y="15693"/>
                </a:lnTo>
                <a:cubicBezTo>
                  <a:pt x="741894" y="438642"/>
                  <a:pt x="614073" y="802222"/>
                  <a:pt x="327285" y="1112507"/>
                </a:cubicBezTo>
                <a:cubicBezTo>
                  <a:pt x="268763" y="1175422"/>
                  <a:pt x="131148" y="1299936"/>
                  <a:pt x="99740" y="1287558"/>
                </a:cubicBezTo>
                <a:cubicBezTo>
                  <a:pt x="50645" y="1259359"/>
                  <a:pt x="21075" y="863564"/>
                  <a:pt x="92533" y="671368"/>
                </a:cubicBezTo>
                <a:cubicBezTo>
                  <a:pt x="177375" y="443697"/>
                  <a:pt x="287747" y="229905"/>
                  <a:pt x="434441" y="38393"/>
                </a:cubicBezTo>
                <a:close/>
                <a:moveTo>
                  <a:pt x="21630" y="0"/>
                </a:moveTo>
                <a:lnTo>
                  <a:pt x="91766" y="0"/>
                </a:lnTo>
                <a:lnTo>
                  <a:pt x="0" y="157944"/>
                </a:lnTo>
                <a:lnTo>
                  <a:pt x="0" y="39174"/>
                </a:lnTo>
                <a:close/>
              </a:path>
            </a:pathLst>
          </a:custGeom>
          <a:solidFill>
            <a:schemeClr val="tx1">
              <a:alpha val="12000"/>
            </a:schemeClr>
          </a:solidFill>
          <a:ln w="5543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 name="Title 1">
            <a:extLst>
              <a:ext uri="{FF2B5EF4-FFF2-40B4-BE49-F238E27FC236}">
                <a16:creationId xmlns:a16="http://schemas.microsoft.com/office/drawing/2014/main" id="{867817C7-4A09-9188-0BD5-838E3AD61F1A}"/>
              </a:ext>
            </a:extLst>
          </p:cNvPr>
          <p:cNvSpPr>
            <a:spLocks noGrp="1"/>
          </p:cNvSpPr>
          <p:nvPr>
            <p:ph type="title" hasCustomPrompt="1"/>
          </p:nvPr>
        </p:nvSpPr>
        <p:spPr>
          <a:xfrm>
            <a:off x="914400" y="914400"/>
            <a:ext cx="10360152" cy="2843784"/>
          </a:xfrm>
        </p:spPr>
        <p:txBody>
          <a:bodyPr anchor="b" anchorCtr="0"/>
          <a:lstStyle>
            <a:lvl1pPr algn="ctr">
              <a:defRPr sz="4800" cap="none" baseline="0">
                <a:latin typeface="+mj-lt"/>
              </a:defRPr>
            </a:lvl1pPr>
          </a:lstStyle>
          <a:p>
            <a:r>
              <a:rPr lang="en-US" dirty="0"/>
              <a:t>click to add title</a:t>
            </a:r>
          </a:p>
        </p:txBody>
      </p:sp>
      <p:sp>
        <p:nvSpPr>
          <p:cNvPr id="32" name="Text Placeholder 31">
            <a:extLst>
              <a:ext uri="{FF2B5EF4-FFF2-40B4-BE49-F238E27FC236}">
                <a16:creationId xmlns:a16="http://schemas.microsoft.com/office/drawing/2014/main" id="{ACAB76B7-8AE6-9FE8-3022-219618D5810C}"/>
              </a:ext>
            </a:extLst>
          </p:cNvPr>
          <p:cNvSpPr>
            <a:spLocks noGrp="1"/>
          </p:cNvSpPr>
          <p:nvPr>
            <p:ph type="body" sz="quarter" idx="13" hasCustomPrompt="1"/>
          </p:nvPr>
        </p:nvSpPr>
        <p:spPr>
          <a:xfrm>
            <a:off x="2041114" y="3825875"/>
            <a:ext cx="8109772" cy="2644775"/>
          </a:xfrm>
        </p:spPr>
        <p:txBody>
          <a:bodyPr>
            <a:normAutofit/>
          </a:bodyPr>
          <a:lstStyle>
            <a:lvl1pPr marL="0" indent="0" algn="ctr">
              <a:lnSpc>
                <a:spcPct val="100000"/>
              </a:lnSpc>
              <a:spcBef>
                <a:spcPts val="0"/>
              </a:spcBef>
              <a:buNone/>
              <a:defRPr sz="2400" cap="all" baseline="0"/>
            </a:lvl1pPr>
          </a:lstStyle>
          <a:p>
            <a:pPr lvl="0"/>
            <a:r>
              <a:rPr lang="en-US" dirty="0"/>
              <a:t>Click to add text</a:t>
            </a:r>
          </a:p>
        </p:txBody>
      </p:sp>
    </p:spTree>
    <p:extLst>
      <p:ext uri="{BB962C8B-B14F-4D97-AF65-F5344CB8AC3E}">
        <p14:creationId xmlns:p14="http://schemas.microsoft.com/office/powerpoint/2010/main" val="3429611174"/>
      </p:ext>
    </p:extLst>
  </p:cSld>
  <p:clrMapOvr>
    <a:masterClrMapping/>
  </p:clrMapOvr>
  <p:extLst>
    <p:ext uri="{DCECCB84-F9BA-43D5-87BE-67443E8EF086}">
      <p15:sldGuideLst xmlns:p15="http://schemas.microsoft.com/office/powerpoint/2012/main">
        <p15:guide id="1" orient="horz" pos="3984">
          <p15:clr>
            <a:srgbClr val="FBAE40"/>
          </p15:clr>
        </p15:guide>
        <p15:guide id="2" pos="7272">
          <p15:clr>
            <a:srgbClr val="FBAE40"/>
          </p15:clr>
        </p15:guide>
        <p15:guide id="3" pos="408">
          <p15:clr>
            <a:srgbClr val="FBAE40"/>
          </p15:clr>
        </p15:guide>
        <p15:guide id="4" orient="horz" pos="504">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able 1">
    <p:bg>
      <p:bgPr>
        <a:solidFill>
          <a:schemeClr val="bg2"/>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F179F09D-FCEF-2378-FD6D-390137D19D7F}"/>
              </a:ext>
            </a:extLst>
          </p:cNvPr>
          <p:cNvSpPr>
            <a:spLocks noGrp="1"/>
          </p:cNvSpPr>
          <p:nvPr>
            <p:ph type="title" hasCustomPrompt="1"/>
          </p:nvPr>
        </p:nvSpPr>
        <p:spPr>
          <a:xfrm>
            <a:off x="914400" y="914400"/>
            <a:ext cx="10360152" cy="914400"/>
          </a:xfrm>
        </p:spPr>
        <p:txBody>
          <a:bodyPr anchor="b" anchorCtr="0"/>
          <a:lstStyle>
            <a:lvl1pPr>
              <a:defRPr sz="3200"/>
            </a:lvl1pPr>
          </a:lstStyle>
          <a:p>
            <a:r>
              <a:rPr lang="en-US" dirty="0"/>
              <a:t>click to add title</a:t>
            </a:r>
          </a:p>
        </p:txBody>
      </p:sp>
      <p:sp>
        <p:nvSpPr>
          <p:cNvPr id="2" name="Content Placeholder 6">
            <a:extLst>
              <a:ext uri="{FF2B5EF4-FFF2-40B4-BE49-F238E27FC236}">
                <a16:creationId xmlns:a16="http://schemas.microsoft.com/office/drawing/2014/main" id="{43E2AC72-73DB-7038-4867-55751103F51A}"/>
              </a:ext>
            </a:extLst>
          </p:cNvPr>
          <p:cNvSpPr>
            <a:spLocks noGrp="1"/>
          </p:cNvSpPr>
          <p:nvPr>
            <p:ph sz="quarter" idx="11"/>
          </p:nvPr>
        </p:nvSpPr>
        <p:spPr>
          <a:xfrm>
            <a:off x="914400" y="2039112"/>
            <a:ext cx="4576953" cy="3877055"/>
          </a:xfrm>
        </p:spPr>
        <p:txBody>
          <a:bodyPr>
            <a:normAutofit/>
          </a:bodyPr>
          <a:lstStyle>
            <a:lvl1pPr marL="0" indent="0">
              <a:buNone/>
              <a:defRPr sz="2000"/>
            </a:lvl1pPr>
            <a:lvl2pPr marL="228600" indent="-228600">
              <a:spcBef>
                <a:spcPts val="1000"/>
              </a:spcBef>
              <a:buFont typeface="Courier New" panose="02070309020205020404" pitchFamily="49" charset="0"/>
              <a:buChar char="o"/>
              <a:defRPr sz="2000"/>
            </a:lvl2pPr>
            <a:lvl3pPr marL="685800" indent="-228600">
              <a:spcBef>
                <a:spcPts val="1000"/>
              </a:spcBef>
              <a:buFont typeface="Courier New" panose="02070309020205020404" pitchFamily="49" charset="0"/>
              <a:buChar char="o"/>
              <a:defRPr sz="2000"/>
            </a:lvl3pPr>
            <a:lvl4pPr marL="1143000" indent="-228600">
              <a:spcBef>
                <a:spcPts val="1000"/>
              </a:spcBef>
              <a:buFont typeface="Courier New" panose="02070309020205020404" pitchFamily="49" charset="0"/>
              <a:buChar char="o"/>
              <a:defRPr sz="2000"/>
            </a:lvl4pPr>
            <a:lvl5pPr marL="1600200" indent="-228600">
              <a:spcBef>
                <a:spcPts val="1000"/>
              </a:spcBef>
              <a:buFont typeface="Courier New" panose="02070309020205020404" pitchFamily="49" charset="0"/>
              <a:buChar char="o"/>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6">
            <a:extLst>
              <a:ext uri="{FF2B5EF4-FFF2-40B4-BE49-F238E27FC236}">
                <a16:creationId xmlns:a16="http://schemas.microsoft.com/office/drawing/2014/main" id="{C4B21F26-677B-015C-5D71-238B3798DF57}"/>
              </a:ext>
            </a:extLst>
          </p:cNvPr>
          <p:cNvSpPr>
            <a:spLocks noGrp="1"/>
          </p:cNvSpPr>
          <p:nvPr>
            <p:ph sz="quarter" idx="12"/>
          </p:nvPr>
        </p:nvSpPr>
        <p:spPr>
          <a:xfrm>
            <a:off x="6357747" y="2039112"/>
            <a:ext cx="4576953" cy="3877055"/>
          </a:xfrm>
        </p:spPr>
        <p:txBody>
          <a:bodyPr>
            <a:normAutofit/>
          </a:bodyPr>
          <a:lstStyle>
            <a:lvl1pPr marL="0" indent="0">
              <a:buNone/>
              <a:defRPr sz="2000"/>
            </a:lvl1pPr>
            <a:lvl2pPr marL="228600" indent="-228600">
              <a:spcBef>
                <a:spcPts val="1000"/>
              </a:spcBef>
              <a:buFont typeface="Courier New" panose="02070309020205020404" pitchFamily="49" charset="0"/>
              <a:buChar char="o"/>
              <a:defRPr sz="2000"/>
            </a:lvl2pPr>
            <a:lvl3pPr marL="685800" indent="-228600">
              <a:spcBef>
                <a:spcPts val="1000"/>
              </a:spcBef>
              <a:buFont typeface="Courier New" panose="02070309020205020404" pitchFamily="49" charset="0"/>
              <a:buChar char="o"/>
              <a:defRPr sz="2000"/>
            </a:lvl3pPr>
            <a:lvl4pPr marL="1143000" indent="-228600">
              <a:spcBef>
                <a:spcPts val="1000"/>
              </a:spcBef>
              <a:buFont typeface="Courier New" panose="02070309020205020404" pitchFamily="49" charset="0"/>
              <a:buChar char="o"/>
              <a:defRPr sz="2000"/>
            </a:lvl4pPr>
            <a:lvl5pPr marL="1600200" indent="-228600">
              <a:spcBef>
                <a:spcPts val="1000"/>
              </a:spcBef>
              <a:buFont typeface="Courier New" panose="02070309020205020404" pitchFamily="49" charset="0"/>
              <a:buChar char="o"/>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reeform 6">
            <a:extLst>
              <a:ext uri="{FF2B5EF4-FFF2-40B4-BE49-F238E27FC236}">
                <a16:creationId xmlns:a16="http://schemas.microsoft.com/office/drawing/2014/main" id="{A3F1B258-8FBC-06A8-3A1F-466CEEDBBEF2}"/>
              </a:ext>
              <a:ext uri="{C183D7F6-B498-43B3-948B-1728B52AA6E4}">
                <adec:decorative xmlns:adec="http://schemas.microsoft.com/office/drawing/2017/decorative" val="1"/>
              </a:ext>
            </a:extLst>
          </p:cNvPr>
          <p:cNvSpPr/>
          <p:nvPr userDrawn="1"/>
        </p:nvSpPr>
        <p:spPr>
          <a:xfrm>
            <a:off x="0" y="5879804"/>
            <a:ext cx="4707470" cy="978196"/>
          </a:xfrm>
          <a:custGeom>
            <a:avLst/>
            <a:gdLst>
              <a:gd name="connsiteX0" fmla="*/ 4059737 w 4707470"/>
              <a:gd name="connsiteY0" fmla="*/ 967990 h 978196"/>
              <a:gd name="connsiteX1" fmla="*/ 4058450 w 4707470"/>
              <a:gd name="connsiteY1" fmla="*/ 978196 h 978196"/>
              <a:gd name="connsiteX2" fmla="*/ 4010063 w 4707470"/>
              <a:gd name="connsiteY2" fmla="*/ 978196 h 978196"/>
              <a:gd name="connsiteX3" fmla="*/ 0 w 4707470"/>
              <a:gd name="connsiteY3" fmla="*/ 488477 h 978196"/>
              <a:gd name="connsiteX4" fmla="*/ 72049 w 4707470"/>
              <a:gd name="connsiteY4" fmla="*/ 656791 h 978196"/>
              <a:gd name="connsiteX5" fmla="*/ 206640 w 4707470"/>
              <a:gd name="connsiteY5" fmla="*/ 886509 h 978196"/>
              <a:gd name="connsiteX6" fmla="*/ 272042 w 4707470"/>
              <a:gd name="connsiteY6" fmla="*/ 978196 h 978196"/>
              <a:gd name="connsiteX7" fmla="*/ 184579 w 4707470"/>
              <a:gd name="connsiteY7" fmla="*/ 978196 h 978196"/>
              <a:gd name="connsiteX8" fmla="*/ 149828 w 4707470"/>
              <a:gd name="connsiteY8" fmla="*/ 932137 h 978196"/>
              <a:gd name="connsiteX9" fmla="*/ 29898 w 4707470"/>
              <a:gd name="connsiteY9" fmla="*/ 726361 h 978196"/>
              <a:gd name="connsiteX10" fmla="*/ 0 w 4707470"/>
              <a:gd name="connsiteY10" fmla="*/ 659079 h 978196"/>
              <a:gd name="connsiteX11" fmla="*/ 2427853 w 4707470"/>
              <a:gd name="connsiteY11" fmla="*/ 69987 h 978196"/>
              <a:gd name="connsiteX12" fmla="*/ 2017693 w 4707470"/>
              <a:gd name="connsiteY12" fmla="*/ 122737 h 978196"/>
              <a:gd name="connsiteX13" fmla="*/ 1217707 w 4707470"/>
              <a:gd name="connsiteY13" fmla="*/ 266029 h 978196"/>
              <a:gd name="connsiteX14" fmla="*/ 848303 w 4707470"/>
              <a:gd name="connsiteY14" fmla="*/ 292389 h 978196"/>
              <a:gd name="connsiteX15" fmla="*/ 2617347 w 4707470"/>
              <a:gd name="connsiteY15" fmla="*/ 268805 h 978196"/>
              <a:gd name="connsiteX16" fmla="*/ 2575151 w 4707470"/>
              <a:gd name="connsiteY16" fmla="*/ 346132 h 978196"/>
              <a:gd name="connsiteX17" fmla="*/ 1592825 w 4707470"/>
              <a:gd name="connsiteY17" fmla="*/ 430392 h 978196"/>
              <a:gd name="connsiteX18" fmla="*/ 927202 w 4707470"/>
              <a:gd name="connsiteY18" fmla="*/ 395014 h 978196"/>
              <a:gd name="connsiteX19" fmla="*/ 848774 w 4707470"/>
              <a:gd name="connsiteY19" fmla="*/ 400725 h 978196"/>
              <a:gd name="connsiteX20" fmla="*/ 953198 w 4707470"/>
              <a:gd name="connsiteY20" fmla="*/ 446968 h 978196"/>
              <a:gd name="connsiteX21" fmla="*/ 1164217 w 4707470"/>
              <a:gd name="connsiteY21" fmla="*/ 487531 h 978196"/>
              <a:gd name="connsiteX22" fmla="*/ 2563251 w 4707470"/>
              <a:gd name="connsiteY22" fmla="*/ 479630 h 978196"/>
              <a:gd name="connsiteX23" fmla="*/ 2969415 w 4707470"/>
              <a:gd name="connsiteY23" fmla="*/ 235206 h 978196"/>
              <a:gd name="connsiteX24" fmla="*/ 3018419 w 4707470"/>
              <a:gd name="connsiteY24" fmla="*/ 177666 h 978196"/>
              <a:gd name="connsiteX25" fmla="*/ 2838754 w 4707470"/>
              <a:gd name="connsiteY25" fmla="*/ 98695 h 978196"/>
              <a:gd name="connsiteX26" fmla="*/ 2427853 w 4707470"/>
              <a:gd name="connsiteY26" fmla="*/ 69987 h 978196"/>
              <a:gd name="connsiteX27" fmla="*/ 2444158 w 4707470"/>
              <a:gd name="connsiteY27" fmla="*/ 387 h 978196"/>
              <a:gd name="connsiteX28" fmla="*/ 2908628 w 4707470"/>
              <a:gd name="connsiteY28" fmla="*/ 45735 h 978196"/>
              <a:gd name="connsiteX29" fmla="*/ 3088619 w 4707470"/>
              <a:gd name="connsiteY29" fmla="*/ 154653 h 978196"/>
              <a:gd name="connsiteX30" fmla="*/ 2980945 w 4707470"/>
              <a:gd name="connsiteY30" fmla="*/ 318333 h 978196"/>
              <a:gd name="connsiteX31" fmla="*/ 2478738 w 4707470"/>
              <a:gd name="connsiteY31" fmla="*/ 580498 h 978196"/>
              <a:gd name="connsiteX32" fmla="*/ 2071312 w 4707470"/>
              <a:gd name="connsiteY32" fmla="*/ 685100 h 978196"/>
              <a:gd name="connsiteX33" fmla="*/ 2336932 w 4707470"/>
              <a:gd name="connsiteY33" fmla="*/ 823834 h 978196"/>
              <a:gd name="connsiteX34" fmla="*/ 2650218 w 4707470"/>
              <a:gd name="connsiteY34" fmla="*/ 880372 h 978196"/>
              <a:gd name="connsiteX35" fmla="*/ 2724828 w 4707470"/>
              <a:gd name="connsiteY35" fmla="*/ 877816 h 978196"/>
              <a:gd name="connsiteX36" fmla="*/ 2937906 w 4707470"/>
              <a:gd name="connsiteY36" fmla="*/ 850216 h 978196"/>
              <a:gd name="connsiteX37" fmla="*/ 3214489 w 4707470"/>
              <a:gd name="connsiteY37" fmla="*/ 865310 h 978196"/>
              <a:gd name="connsiteX38" fmla="*/ 3558811 w 4707470"/>
              <a:gd name="connsiteY38" fmla="*/ 821783 h 978196"/>
              <a:gd name="connsiteX39" fmla="*/ 4423716 w 4707470"/>
              <a:gd name="connsiteY39" fmla="*/ 769182 h 978196"/>
              <a:gd name="connsiteX40" fmla="*/ 4604328 w 4707470"/>
              <a:gd name="connsiteY40" fmla="*/ 806587 h 978196"/>
              <a:gd name="connsiteX41" fmla="*/ 4700071 w 4707470"/>
              <a:gd name="connsiteY41" fmla="*/ 978164 h 978196"/>
              <a:gd name="connsiteX42" fmla="*/ 4700051 w 4707470"/>
              <a:gd name="connsiteY42" fmla="*/ 978196 h 978196"/>
              <a:gd name="connsiteX43" fmla="*/ 4626911 w 4707470"/>
              <a:gd name="connsiteY43" fmla="*/ 978196 h 978196"/>
              <a:gd name="connsiteX44" fmla="*/ 4634858 w 4707470"/>
              <a:gd name="connsiteY44" fmla="*/ 938205 h 978196"/>
              <a:gd name="connsiteX45" fmla="*/ 4565805 w 4707470"/>
              <a:gd name="connsiteY45" fmla="*/ 871619 h 978196"/>
              <a:gd name="connsiteX46" fmla="*/ 4384624 w 4707470"/>
              <a:gd name="connsiteY46" fmla="*/ 835208 h 978196"/>
              <a:gd name="connsiteX47" fmla="*/ 4191174 w 4707470"/>
              <a:gd name="connsiteY47" fmla="*/ 828605 h 978196"/>
              <a:gd name="connsiteX48" fmla="*/ 3615233 w 4707470"/>
              <a:gd name="connsiteY48" fmla="*/ 882733 h 978196"/>
              <a:gd name="connsiteX49" fmla="*/ 3106122 w 4707470"/>
              <a:gd name="connsiteY49" fmla="*/ 957428 h 978196"/>
              <a:gd name="connsiteX50" fmla="*/ 3167669 w 4707470"/>
              <a:gd name="connsiteY50" fmla="*/ 978196 h 978196"/>
              <a:gd name="connsiteX51" fmla="*/ 2761995 w 4707470"/>
              <a:gd name="connsiteY51" fmla="*/ 978196 h 978196"/>
              <a:gd name="connsiteX52" fmla="*/ 2604435 w 4707470"/>
              <a:gd name="connsiteY52" fmla="*/ 961624 h 978196"/>
              <a:gd name="connsiteX53" fmla="*/ 2629619 w 4707470"/>
              <a:gd name="connsiteY53" fmla="*/ 978196 h 978196"/>
              <a:gd name="connsiteX54" fmla="*/ 2442177 w 4707470"/>
              <a:gd name="connsiteY54" fmla="*/ 978196 h 978196"/>
              <a:gd name="connsiteX55" fmla="*/ 2299922 w 4707470"/>
              <a:gd name="connsiteY55" fmla="*/ 896786 h 978196"/>
              <a:gd name="connsiteX56" fmla="*/ 2204982 w 4707470"/>
              <a:gd name="connsiteY56" fmla="*/ 850389 h 978196"/>
              <a:gd name="connsiteX57" fmla="*/ 1506483 w 4707470"/>
              <a:gd name="connsiteY57" fmla="*/ 669446 h 978196"/>
              <a:gd name="connsiteX58" fmla="*/ 1473612 w 4707470"/>
              <a:gd name="connsiteY58" fmla="*/ 681163 h 978196"/>
              <a:gd name="connsiteX59" fmla="*/ 1855475 w 4707470"/>
              <a:gd name="connsiteY59" fmla="*/ 879104 h 978196"/>
              <a:gd name="connsiteX60" fmla="*/ 2046452 w 4707470"/>
              <a:gd name="connsiteY60" fmla="*/ 978196 h 978196"/>
              <a:gd name="connsiteX61" fmla="*/ 1905580 w 4707470"/>
              <a:gd name="connsiteY61" fmla="*/ 978196 h 978196"/>
              <a:gd name="connsiteX62" fmla="*/ 1792576 w 4707470"/>
              <a:gd name="connsiteY62" fmla="*/ 917483 h 978196"/>
              <a:gd name="connsiteX63" fmla="*/ 1431825 w 4707470"/>
              <a:gd name="connsiteY63" fmla="*/ 761296 h 978196"/>
              <a:gd name="connsiteX64" fmla="*/ 1584066 w 4707470"/>
              <a:gd name="connsiteY64" fmla="*/ 912806 h 978196"/>
              <a:gd name="connsiteX65" fmla="*/ 1665294 w 4707470"/>
              <a:gd name="connsiteY65" fmla="*/ 978196 h 978196"/>
              <a:gd name="connsiteX66" fmla="*/ 1530478 w 4707470"/>
              <a:gd name="connsiteY66" fmla="*/ 978196 h 978196"/>
              <a:gd name="connsiteX67" fmla="*/ 1433502 w 4707470"/>
              <a:gd name="connsiteY67" fmla="*/ 903764 h 978196"/>
              <a:gd name="connsiteX68" fmla="*/ 1207351 w 4707470"/>
              <a:gd name="connsiteY68" fmla="*/ 677361 h 978196"/>
              <a:gd name="connsiteX69" fmla="*/ 1085279 w 4707470"/>
              <a:gd name="connsiteY69" fmla="*/ 580996 h 978196"/>
              <a:gd name="connsiteX70" fmla="*/ 460678 w 4707470"/>
              <a:gd name="connsiteY70" fmla="*/ 320100 h 978196"/>
              <a:gd name="connsiteX71" fmla="*/ 370062 w 4707470"/>
              <a:gd name="connsiteY71" fmla="*/ 302529 h 978196"/>
              <a:gd name="connsiteX72" fmla="*/ 692974 w 4707470"/>
              <a:gd name="connsiteY72" fmla="*/ 645063 h 978196"/>
              <a:gd name="connsiteX73" fmla="*/ 899891 w 4707470"/>
              <a:gd name="connsiteY73" fmla="*/ 897040 h 978196"/>
              <a:gd name="connsiteX74" fmla="*/ 958299 w 4707470"/>
              <a:gd name="connsiteY74" fmla="*/ 978196 h 978196"/>
              <a:gd name="connsiteX75" fmla="*/ 856593 w 4707470"/>
              <a:gd name="connsiteY75" fmla="*/ 978196 h 978196"/>
              <a:gd name="connsiteX76" fmla="*/ 745097 w 4707470"/>
              <a:gd name="connsiteY76" fmla="*/ 814331 h 978196"/>
              <a:gd name="connsiteX77" fmla="*/ 291682 w 4707470"/>
              <a:gd name="connsiteY77" fmla="*/ 357455 h 978196"/>
              <a:gd name="connsiteX78" fmla="*/ 192689 w 4707470"/>
              <a:gd name="connsiteY78" fmla="*/ 294672 h 978196"/>
              <a:gd name="connsiteX79" fmla="*/ 556080 w 4707470"/>
              <a:gd name="connsiteY79" fmla="*/ 783560 h 978196"/>
              <a:gd name="connsiteX80" fmla="*/ 645779 w 4707470"/>
              <a:gd name="connsiteY80" fmla="*/ 904799 h 978196"/>
              <a:gd name="connsiteX81" fmla="*/ 703943 w 4707470"/>
              <a:gd name="connsiteY81" fmla="*/ 978196 h 978196"/>
              <a:gd name="connsiteX82" fmla="*/ 621039 w 4707470"/>
              <a:gd name="connsiteY82" fmla="*/ 978196 h 978196"/>
              <a:gd name="connsiteX83" fmla="*/ 430820 w 4707470"/>
              <a:gd name="connsiteY83" fmla="*/ 725635 h 978196"/>
              <a:gd name="connsiteX84" fmla="*/ 116693 w 4707470"/>
              <a:gd name="connsiteY84" fmla="*/ 361863 h 978196"/>
              <a:gd name="connsiteX85" fmla="*/ 50540 w 4707470"/>
              <a:gd name="connsiteY85" fmla="*/ 310444 h 978196"/>
              <a:gd name="connsiteX86" fmla="*/ 0 w 4707470"/>
              <a:gd name="connsiteY86" fmla="*/ 281606 h 978196"/>
              <a:gd name="connsiteX87" fmla="*/ 0 w 4707470"/>
              <a:gd name="connsiteY87" fmla="*/ 27934 h 978196"/>
              <a:gd name="connsiteX88" fmla="*/ 404992 w 4707470"/>
              <a:gd name="connsiteY88" fmla="*/ 222649 h 978196"/>
              <a:gd name="connsiteX89" fmla="*/ 515732 w 4707470"/>
              <a:gd name="connsiteY89" fmla="*/ 243759 h 978196"/>
              <a:gd name="connsiteX90" fmla="*/ 660613 w 4707470"/>
              <a:gd name="connsiteY90" fmla="*/ 222758 h 978196"/>
              <a:gd name="connsiteX91" fmla="*/ 820261 w 4707470"/>
              <a:gd name="connsiteY91" fmla="*/ 226406 h 978196"/>
              <a:gd name="connsiteX92" fmla="*/ 1982193 w 4707470"/>
              <a:gd name="connsiteY92" fmla="*/ 65102 h 978196"/>
              <a:gd name="connsiteX93" fmla="*/ 2444158 w 4707470"/>
              <a:gd name="connsiteY93" fmla="*/ 387 h 9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4707470" h="978196">
                <a:moveTo>
                  <a:pt x="4059737" y="967990"/>
                </a:moveTo>
                <a:lnTo>
                  <a:pt x="4058450" y="978196"/>
                </a:lnTo>
                <a:lnTo>
                  <a:pt x="4010063" y="978196"/>
                </a:lnTo>
                <a:close/>
                <a:moveTo>
                  <a:pt x="0" y="488477"/>
                </a:moveTo>
                <a:lnTo>
                  <a:pt x="72049" y="656791"/>
                </a:lnTo>
                <a:cubicBezTo>
                  <a:pt x="112356" y="736092"/>
                  <a:pt x="157416" y="812383"/>
                  <a:pt x="206640" y="886509"/>
                </a:cubicBezTo>
                <a:lnTo>
                  <a:pt x="272042" y="978196"/>
                </a:lnTo>
                <a:lnTo>
                  <a:pt x="184579" y="978196"/>
                </a:lnTo>
                <a:lnTo>
                  <a:pt x="149828" y="932137"/>
                </a:lnTo>
                <a:cubicBezTo>
                  <a:pt x="105705" y="866449"/>
                  <a:pt x="65433" y="798062"/>
                  <a:pt x="29898" y="726361"/>
                </a:cubicBezTo>
                <a:lnTo>
                  <a:pt x="0" y="659079"/>
                </a:lnTo>
                <a:close/>
                <a:moveTo>
                  <a:pt x="2427853" y="69987"/>
                </a:moveTo>
                <a:cubicBezTo>
                  <a:pt x="2291111" y="74991"/>
                  <a:pt x="2154491" y="93572"/>
                  <a:pt x="2017693" y="122737"/>
                </a:cubicBezTo>
                <a:cubicBezTo>
                  <a:pt x="1752602" y="179100"/>
                  <a:pt x="1485359" y="223967"/>
                  <a:pt x="1217707" y="266029"/>
                </a:cubicBezTo>
                <a:cubicBezTo>
                  <a:pt x="1096073" y="285102"/>
                  <a:pt x="971859" y="284040"/>
                  <a:pt x="848303" y="292389"/>
                </a:cubicBezTo>
                <a:cubicBezTo>
                  <a:pt x="1439836" y="418622"/>
                  <a:pt x="2029550" y="374317"/>
                  <a:pt x="2617347" y="268805"/>
                </a:cubicBezTo>
                <a:cubicBezTo>
                  <a:pt x="2641249" y="326771"/>
                  <a:pt x="2615591" y="342307"/>
                  <a:pt x="2575151" y="346132"/>
                </a:cubicBezTo>
                <a:cubicBezTo>
                  <a:pt x="2247929" y="377355"/>
                  <a:pt x="1924500" y="450069"/>
                  <a:pt x="1592825" y="430392"/>
                </a:cubicBezTo>
                <a:cubicBezTo>
                  <a:pt x="1370927" y="417078"/>
                  <a:pt x="1148922" y="406294"/>
                  <a:pt x="927202" y="395014"/>
                </a:cubicBezTo>
                <a:cubicBezTo>
                  <a:pt x="910915" y="394154"/>
                  <a:pt x="894471" y="397096"/>
                  <a:pt x="848774" y="400725"/>
                </a:cubicBezTo>
                <a:cubicBezTo>
                  <a:pt x="901706" y="425523"/>
                  <a:pt x="935512" y="454429"/>
                  <a:pt x="953198" y="446968"/>
                </a:cubicBezTo>
                <a:cubicBezTo>
                  <a:pt x="1036787" y="412276"/>
                  <a:pt x="1094166" y="469201"/>
                  <a:pt x="1164217" y="487531"/>
                </a:cubicBezTo>
                <a:cubicBezTo>
                  <a:pt x="1630611" y="609624"/>
                  <a:pt x="2097381" y="672370"/>
                  <a:pt x="2563251" y="479630"/>
                </a:cubicBezTo>
                <a:cubicBezTo>
                  <a:pt x="2711940" y="417930"/>
                  <a:pt x="2850184" y="341634"/>
                  <a:pt x="2969415" y="235206"/>
                </a:cubicBezTo>
                <a:cubicBezTo>
                  <a:pt x="2988272" y="218657"/>
                  <a:pt x="3002084" y="196846"/>
                  <a:pt x="3018419" y="177666"/>
                </a:cubicBezTo>
                <a:cubicBezTo>
                  <a:pt x="2974427" y="109062"/>
                  <a:pt x="2900669" y="110127"/>
                  <a:pt x="2838754" y="98695"/>
                </a:cubicBezTo>
                <a:cubicBezTo>
                  <a:pt x="2701463" y="73555"/>
                  <a:pt x="2564596" y="64983"/>
                  <a:pt x="2427853" y="69987"/>
                </a:cubicBezTo>
                <a:close/>
                <a:moveTo>
                  <a:pt x="2444158" y="387"/>
                </a:moveTo>
                <a:cubicBezTo>
                  <a:pt x="2598755" y="-2686"/>
                  <a:pt x="2753769" y="12585"/>
                  <a:pt x="2908628" y="45735"/>
                </a:cubicBezTo>
                <a:cubicBezTo>
                  <a:pt x="2979068" y="61036"/>
                  <a:pt x="3068206" y="63586"/>
                  <a:pt x="3088619" y="154653"/>
                </a:cubicBezTo>
                <a:cubicBezTo>
                  <a:pt x="3107235" y="238296"/>
                  <a:pt x="3033824" y="275143"/>
                  <a:pt x="2980945" y="318333"/>
                </a:cubicBezTo>
                <a:cubicBezTo>
                  <a:pt x="2832679" y="439156"/>
                  <a:pt x="2663731" y="525726"/>
                  <a:pt x="2478738" y="580498"/>
                </a:cubicBezTo>
                <a:cubicBezTo>
                  <a:pt x="2349171" y="619318"/>
                  <a:pt x="2216315" y="648629"/>
                  <a:pt x="2071312" y="685100"/>
                </a:cubicBezTo>
                <a:cubicBezTo>
                  <a:pt x="2167354" y="736612"/>
                  <a:pt x="2247592" y="794640"/>
                  <a:pt x="2336932" y="823834"/>
                </a:cubicBezTo>
                <a:cubicBezTo>
                  <a:pt x="2436398" y="856448"/>
                  <a:pt x="2545092" y="863529"/>
                  <a:pt x="2650218" y="880372"/>
                </a:cubicBezTo>
                <a:cubicBezTo>
                  <a:pt x="2674799" y="884329"/>
                  <a:pt x="2712701" y="890811"/>
                  <a:pt x="2724828" y="877816"/>
                </a:cubicBezTo>
                <a:cubicBezTo>
                  <a:pt x="2790257" y="811500"/>
                  <a:pt x="2864697" y="844453"/>
                  <a:pt x="2937906" y="850216"/>
                </a:cubicBezTo>
                <a:cubicBezTo>
                  <a:pt x="3030260" y="857706"/>
                  <a:pt x="3122919" y="870533"/>
                  <a:pt x="3214489" y="865310"/>
                </a:cubicBezTo>
                <a:cubicBezTo>
                  <a:pt x="3330052" y="859201"/>
                  <a:pt x="3444369" y="838841"/>
                  <a:pt x="3558811" y="821783"/>
                </a:cubicBezTo>
                <a:cubicBezTo>
                  <a:pt x="3845661" y="780181"/>
                  <a:pt x="4132816" y="743918"/>
                  <a:pt x="4423716" y="769182"/>
                </a:cubicBezTo>
                <a:cubicBezTo>
                  <a:pt x="4485096" y="774506"/>
                  <a:pt x="4549229" y="783231"/>
                  <a:pt x="4604328" y="806587"/>
                </a:cubicBezTo>
                <a:cubicBezTo>
                  <a:pt x="4690279" y="842884"/>
                  <a:pt x="4723749" y="908909"/>
                  <a:pt x="4700071" y="978164"/>
                </a:cubicBezTo>
                <a:lnTo>
                  <a:pt x="4700051" y="978196"/>
                </a:lnTo>
                <a:lnTo>
                  <a:pt x="4626911" y="978196"/>
                </a:lnTo>
                <a:lnTo>
                  <a:pt x="4634858" y="938205"/>
                </a:lnTo>
                <a:cubicBezTo>
                  <a:pt x="4630586" y="912076"/>
                  <a:pt x="4607226" y="888378"/>
                  <a:pt x="4565805" y="871619"/>
                </a:cubicBezTo>
                <a:cubicBezTo>
                  <a:pt x="4510139" y="849256"/>
                  <a:pt x="4446290" y="840035"/>
                  <a:pt x="4384624" y="835208"/>
                </a:cubicBezTo>
                <a:cubicBezTo>
                  <a:pt x="4319945" y="830079"/>
                  <a:pt x="4255480" y="828097"/>
                  <a:pt x="4191174" y="828605"/>
                </a:cubicBezTo>
                <a:cubicBezTo>
                  <a:pt x="3998255" y="830132"/>
                  <a:pt x="3806768" y="854079"/>
                  <a:pt x="3615233" y="882733"/>
                </a:cubicBezTo>
                <a:cubicBezTo>
                  <a:pt x="3445683" y="908144"/>
                  <a:pt x="3275903" y="932786"/>
                  <a:pt x="3106122" y="957428"/>
                </a:cubicBezTo>
                <a:lnTo>
                  <a:pt x="3167669" y="978196"/>
                </a:lnTo>
                <a:lnTo>
                  <a:pt x="2761995" y="978196"/>
                </a:lnTo>
                <a:lnTo>
                  <a:pt x="2604435" y="961624"/>
                </a:lnTo>
                <a:lnTo>
                  <a:pt x="2629619" y="978196"/>
                </a:lnTo>
                <a:lnTo>
                  <a:pt x="2442177" y="978196"/>
                </a:lnTo>
                <a:lnTo>
                  <a:pt x="2299922" y="896786"/>
                </a:lnTo>
                <a:cubicBezTo>
                  <a:pt x="2269582" y="879425"/>
                  <a:pt x="2233101" y="870458"/>
                  <a:pt x="2204982" y="850389"/>
                </a:cubicBezTo>
                <a:cubicBezTo>
                  <a:pt x="1996636" y="701859"/>
                  <a:pt x="1747975" y="698964"/>
                  <a:pt x="1506483" y="669446"/>
                </a:cubicBezTo>
                <a:cubicBezTo>
                  <a:pt x="1499680" y="668433"/>
                  <a:pt x="1491530" y="674471"/>
                  <a:pt x="1473612" y="681163"/>
                </a:cubicBezTo>
                <a:cubicBezTo>
                  <a:pt x="1584414" y="738551"/>
                  <a:pt x="1717391" y="807480"/>
                  <a:pt x="1855475" y="879104"/>
                </a:cubicBezTo>
                <a:lnTo>
                  <a:pt x="2046452" y="978196"/>
                </a:lnTo>
                <a:lnTo>
                  <a:pt x="1905580" y="978196"/>
                </a:lnTo>
                <a:lnTo>
                  <a:pt x="1792576" y="917483"/>
                </a:lnTo>
                <a:cubicBezTo>
                  <a:pt x="1679817" y="860435"/>
                  <a:pt x="1561557" y="806703"/>
                  <a:pt x="1431825" y="761296"/>
                </a:cubicBezTo>
                <a:cubicBezTo>
                  <a:pt x="1481070" y="816016"/>
                  <a:pt x="1531868" y="866260"/>
                  <a:pt x="1584066" y="912806"/>
                </a:cubicBezTo>
                <a:lnTo>
                  <a:pt x="1665294" y="978196"/>
                </a:lnTo>
                <a:lnTo>
                  <a:pt x="1530478" y="978196"/>
                </a:lnTo>
                <a:lnTo>
                  <a:pt x="1433502" y="903764"/>
                </a:lnTo>
                <a:cubicBezTo>
                  <a:pt x="1350827" y="836355"/>
                  <a:pt x="1273396" y="763147"/>
                  <a:pt x="1207351" y="677361"/>
                </a:cubicBezTo>
                <a:cubicBezTo>
                  <a:pt x="1176883" y="637924"/>
                  <a:pt x="1132082" y="601252"/>
                  <a:pt x="1085279" y="580996"/>
                </a:cubicBezTo>
                <a:cubicBezTo>
                  <a:pt x="878724" y="490371"/>
                  <a:pt x="669558" y="405484"/>
                  <a:pt x="460678" y="320100"/>
                </a:cubicBezTo>
                <a:cubicBezTo>
                  <a:pt x="434018" y="309216"/>
                  <a:pt x="402475" y="308044"/>
                  <a:pt x="370062" y="302529"/>
                </a:cubicBezTo>
                <a:cubicBezTo>
                  <a:pt x="481234" y="420306"/>
                  <a:pt x="590097" y="530386"/>
                  <a:pt x="692974" y="645063"/>
                </a:cubicBezTo>
                <a:cubicBezTo>
                  <a:pt x="765403" y="726140"/>
                  <a:pt x="828829" y="814746"/>
                  <a:pt x="899891" y="897040"/>
                </a:cubicBezTo>
                <a:lnTo>
                  <a:pt x="958299" y="978196"/>
                </a:lnTo>
                <a:lnTo>
                  <a:pt x="856593" y="978196"/>
                </a:lnTo>
                <a:lnTo>
                  <a:pt x="745097" y="814331"/>
                </a:lnTo>
                <a:cubicBezTo>
                  <a:pt x="613951" y="647709"/>
                  <a:pt x="460119" y="497146"/>
                  <a:pt x="291682" y="357455"/>
                </a:cubicBezTo>
                <a:cubicBezTo>
                  <a:pt x="262176" y="332767"/>
                  <a:pt x="225781" y="315434"/>
                  <a:pt x="192689" y="294672"/>
                </a:cubicBezTo>
                <a:cubicBezTo>
                  <a:pt x="315383" y="458030"/>
                  <a:pt x="444112" y="615525"/>
                  <a:pt x="556080" y="783560"/>
                </a:cubicBezTo>
                <a:cubicBezTo>
                  <a:pt x="583885" y="825308"/>
                  <a:pt x="614448" y="865239"/>
                  <a:pt x="645779" y="904799"/>
                </a:cubicBezTo>
                <a:lnTo>
                  <a:pt x="703943" y="978196"/>
                </a:lnTo>
                <a:lnTo>
                  <a:pt x="621039" y="978196"/>
                </a:lnTo>
                <a:lnTo>
                  <a:pt x="430820" y="725635"/>
                </a:lnTo>
                <a:cubicBezTo>
                  <a:pt x="332361" y="599705"/>
                  <a:pt x="227971" y="477107"/>
                  <a:pt x="116693" y="361863"/>
                </a:cubicBezTo>
                <a:cubicBezTo>
                  <a:pt x="97667" y="342321"/>
                  <a:pt x="75253" y="325899"/>
                  <a:pt x="50540" y="310444"/>
                </a:cubicBezTo>
                <a:lnTo>
                  <a:pt x="0" y="281606"/>
                </a:lnTo>
                <a:lnTo>
                  <a:pt x="0" y="27934"/>
                </a:lnTo>
                <a:lnTo>
                  <a:pt x="404992" y="222649"/>
                </a:lnTo>
                <a:cubicBezTo>
                  <a:pt x="439327" y="238892"/>
                  <a:pt x="505719" y="256578"/>
                  <a:pt x="515732" y="243759"/>
                </a:cubicBezTo>
                <a:cubicBezTo>
                  <a:pt x="561414" y="183812"/>
                  <a:pt x="612911" y="224031"/>
                  <a:pt x="660613" y="222758"/>
                </a:cubicBezTo>
                <a:cubicBezTo>
                  <a:pt x="713858" y="221185"/>
                  <a:pt x="767194" y="230016"/>
                  <a:pt x="820261" y="226406"/>
                </a:cubicBezTo>
                <a:cubicBezTo>
                  <a:pt x="1211492" y="200602"/>
                  <a:pt x="1601548" y="165118"/>
                  <a:pt x="1982193" y="65102"/>
                </a:cubicBezTo>
                <a:cubicBezTo>
                  <a:pt x="2135382" y="24877"/>
                  <a:pt x="2289561" y="3461"/>
                  <a:pt x="2444158" y="387"/>
                </a:cubicBezTo>
                <a:close/>
              </a:path>
            </a:pathLst>
          </a:custGeom>
          <a:solidFill>
            <a:schemeClr val="tx1">
              <a:alpha val="5303"/>
            </a:schemeClr>
          </a:solidFill>
          <a:ln w="6667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12" name="Freeform 11">
            <a:extLst>
              <a:ext uri="{FF2B5EF4-FFF2-40B4-BE49-F238E27FC236}">
                <a16:creationId xmlns:a16="http://schemas.microsoft.com/office/drawing/2014/main" id="{8BAD4AF0-64CE-5C0E-5440-00F8FC6B3194}"/>
              </a:ext>
              <a:ext uri="{C183D7F6-B498-43B3-948B-1728B52AA6E4}">
                <adec:decorative xmlns:adec="http://schemas.microsoft.com/office/drawing/2017/decorative" val="1"/>
              </a:ext>
            </a:extLst>
          </p:cNvPr>
          <p:cNvSpPr/>
          <p:nvPr userDrawn="1"/>
        </p:nvSpPr>
        <p:spPr>
          <a:xfrm rot="10800000">
            <a:off x="9012497" y="1"/>
            <a:ext cx="3179502" cy="2726160"/>
          </a:xfrm>
          <a:custGeom>
            <a:avLst/>
            <a:gdLst>
              <a:gd name="connsiteX0" fmla="*/ 3179502 w 3179502"/>
              <a:gd name="connsiteY0" fmla="*/ 2726160 h 2726160"/>
              <a:gd name="connsiteX1" fmla="*/ 0 w 3179502"/>
              <a:gd name="connsiteY1" fmla="*/ 2726160 h 2726160"/>
              <a:gd name="connsiteX2" fmla="*/ 0 w 3179502"/>
              <a:gd name="connsiteY2" fmla="*/ 0 h 2726160"/>
              <a:gd name="connsiteX3" fmla="*/ 129375 w 3179502"/>
              <a:gd name="connsiteY3" fmla="*/ 158091 h 2726160"/>
              <a:gd name="connsiteX4" fmla="*/ 274052 w 3179502"/>
              <a:gd name="connsiteY4" fmla="*/ 461243 h 2726160"/>
              <a:gd name="connsiteX5" fmla="*/ 676050 w 3179502"/>
              <a:gd name="connsiteY5" fmla="*/ 1070337 h 2726160"/>
              <a:gd name="connsiteX6" fmla="*/ 1232482 w 3179502"/>
              <a:gd name="connsiteY6" fmla="*/ 1409578 h 2726160"/>
              <a:gd name="connsiteX7" fmla="*/ 1759030 w 3179502"/>
              <a:gd name="connsiteY7" fmla="*/ 1583520 h 2726160"/>
              <a:gd name="connsiteX8" fmla="*/ 3147865 w 3179502"/>
              <a:gd name="connsiteY8" fmla="*/ 2609783 h 2726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79502" h="2726160">
                <a:moveTo>
                  <a:pt x="3179502" y="2726160"/>
                </a:moveTo>
                <a:lnTo>
                  <a:pt x="0" y="2726160"/>
                </a:lnTo>
                <a:lnTo>
                  <a:pt x="0" y="0"/>
                </a:lnTo>
                <a:lnTo>
                  <a:pt x="129375" y="158091"/>
                </a:lnTo>
                <a:cubicBezTo>
                  <a:pt x="193985" y="253821"/>
                  <a:pt x="231912" y="358034"/>
                  <a:pt x="274052" y="461243"/>
                </a:cubicBezTo>
                <a:cubicBezTo>
                  <a:pt x="365069" y="684357"/>
                  <a:pt x="488042" y="892708"/>
                  <a:pt x="676050" y="1070337"/>
                </a:cubicBezTo>
                <a:cubicBezTo>
                  <a:pt x="834276" y="1219941"/>
                  <a:pt x="1024083" y="1327091"/>
                  <a:pt x="1232482" y="1409578"/>
                </a:cubicBezTo>
                <a:cubicBezTo>
                  <a:pt x="1465209" y="1501688"/>
                  <a:pt x="1609854" y="1540036"/>
                  <a:pt x="1759030" y="1583520"/>
                </a:cubicBezTo>
                <a:cubicBezTo>
                  <a:pt x="1924825" y="1631826"/>
                  <a:pt x="2908440" y="1918621"/>
                  <a:pt x="3147865" y="2609783"/>
                </a:cubicBezTo>
                <a:close/>
              </a:path>
            </a:pathLst>
          </a:custGeom>
          <a:solidFill>
            <a:schemeClr val="accent2">
              <a:alpha val="60000"/>
            </a:schemeClr>
          </a:solidFill>
          <a:ln w="2777" cap="flat">
            <a:noFill/>
            <a:prstDash val="solid"/>
            <a:miter/>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Slide Number Placeholder 5">
            <a:extLst>
              <a:ext uri="{FF2B5EF4-FFF2-40B4-BE49-F238E27FC236}">
                <a16:creationId xmlns:a16="http://schemas.microsoft.com/office/drawing/2014/main" id="{03D91060-B9BF-0FA6-BD7C-AF8E38E919DB}"/>
              </a:ext>
            </a:extLst>
          </p:cNvPr>
          <p:cNvSpPr>
            <a:spLocks noGrp="1"/>
          </p:cNvSpPr>
          <p:nvPr>
            <p:ph type="sldNum" sz="quarter" idx="4"/>
          </p:nvPr>
        </p:nvSpPr>
        <p:spPr>
          <a:xfrm>
            <a:off x="11353800" y="5879804"/>
            <a:ext cx="661416" cy="895899"/>
          </a:xfrm>
          <a:prstGeom prst="rect">
            <a:avLst/>
          </a:prstGeom>
        </p:spPr>
        <p:txBody>
          <a:bodyPr vert="horz" lIns="91440" tIns="45720" rIns="91440" bIns="45720" rtlCol="0" anchor="ctr"/>
          <a:lstStyle>
            <a:lvl1pPr algn="ctr">
              <a:defRPr sz="2400" b="0" i="0">
                <a:solidFill>
                  <a:schemeClr val="tx1"/>
                </a:solidFill>
                <a:latin typeface="Sagona Book" panose="02020503050505020204" pitchFamily="18" charset="0"/>
              </a:defRPr>
            </a:lvl1pPr>
          </a:lstStyle>
          <a:p>
            <a:fld id="{58FB4751-880F-D840-AAA9-3A15815CC996}" type="slidenum">
              <a:rPr lang="en-US" smtClean="0"/>
              <a:pPr/>
              <a:t>‹#›</a:t>
            </a:fld>
            <a:endParaRPr lang="en-US" dirty="0"/>
          </a:p>
        </p:txBody>
      </p:sp>
    </p:spTree>
    <p:extLst>
      <p:ext uri="{BB962C8B-B14F-4D97-AF65-F5344CB8AC3E}">
        <p14:creationId xmlns:p14="http://schemas.microsoft.com/office/powerpoint/2010/main" val="3452433515"/>
      </p:ext>
    </p:extLst>
  </p:cSld>
  <p:clrMapOvr>
    <a:masterClrMapping/>
  </p:clrMapOvr>
  <p:extLst>
    <p:ext uri="{DCECCB84-F9BA-43D5-87BE-67443E8EF086}">
      <p15:sldGuideLst xmlns:p15="http://schemas.microsoft.com/office/powerpoint/2012/main">
        <p15:guide id="1" orient="horz" pos="3984">
          <p15:clr>
            <a:srgbClr val="FBAE40"/>
          </p15:clr>
        </p15:guide>
        <p15:guide id="2" pos="7272">
          <p15:clr>
            <a:srgbClr val="FBAE40"/>
          </p15:clr>
        </p15:guide>
        <p15:guide id="3" pos="408">
          <p15:clr>
            <a:srgbClr val="FBAE40"/>
          </p15:clr>
        </p15:guide>
        <p15:guide id="4" orient="horz" pos="504">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itle Content and Picture">
    <p:bg>
      <p:bgPr>
        <a:solidFill>
          <a:schemeClr val="bg2"/>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EB31668E-263B-8FB1-9DBB-25F22BB441B3}"/>
              </a:ext>
              <a:ext uri="{C183D7F6-B498-43B3-948B-1728B52AA6E4}">
                <adec:decorative xmlns:adec="http://schemas.microsoft.com/office/drawing/2017/decorative" val="1"/>
              </a:ext>
            </a:extLst>
          </p:cNvPr>
          <p:cNvSpPr/>
          <p:nvPr userDrawn="1"/>
        </p:nvSpPr>
        <p:spPr>
          <a:xfrm>
            <a:off x="0" y="0"/>
            <a:ext cx="4303817" cy="6100294"/>
          </a:xfrm>
          <a:custGeom>
            <a:avLst/>
            <a:gdLst>
              <a:gd name="connsiteX0" fmla="*/ 0 w 4303817"/>
              <a:gd name="connsiteY0" fmla="*/ 0 h 6100294"/>
              <a:gd name="connsiteX1" fmla="*/ 4228398 w 4303817"/>
              <a:gd name="connsiteY1" fmla="*/ 0 h 6100294"/>
              <a:gd name="connsiteX2" fmla="*/ 4229446 w 4303817"/>
              <a:gd name="connsiteY2" fmla="*/ 3967 h 6100294"/>
              <a:gd name="connsiteX3" fmla="*/ 1077531 w 4303817"/>
              <a:gd name="connsiteY3" fmla="*/ 5738774 h 6100294"/>
              <a:gd name="connsiteX4" fmla="*/ 4752 w 4303817"/>
              <a:gd name="connsiteY4" fmla="*/ 6100294 h 6100294"/>
              <a:gd name="connsiteX5" fmla="*/ 0 w 4303817"/>
              <a:gd name="connsiteY5" fmla="*/ 6100220 h 6100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03817" h="6100294">
                <a:moveTo>
                  <a:pt x="0" y="0"/>
                </a:moveTo>
                <a:lnTo>
                  <a:pt x="4228398" y="0"/>
                </a:lnTo>
                <a:lnTo>
                  <a:pt x="4229446" y="3967"/>
                </a:lnTo>
                <a:cubicBezTo>
                  <a:pt x="4705210" y="2114652"/>
                  <a:pt x="2809371" y="4773411"/>
                  <a:pt x="1077531" y="5738774"/>
                </a:cubicBezTo>
                <a:cubicBezTo>
                  <a:pt x="852198" y="5864379"/>
                  <a:pt x="435304" y="6090896"/>
                  <a:pt x="4752" y="6100294"/>
                </a:cubicBezTo>
                <a:lnTo>
                  <a:pt x="0" y="6100220"/>
                </a:lnTo>
                <a:close/>
              </a:path>
            </a:pathLst>
          </a:custGeom>
          <a:solidFill>
            <a:schemeClr val="accent4">
              <a:alpha val="25000"/>
            </a:schemeClr>
          </a:solidFill>
          <a:ln w="2077"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30" name="Freeform: Shape 29">
            <a:extLst>
              <a:ext uri="{FF2B5EF4-FFF2-40B4-BE49-F238E27FC236}">
                <a16:creationId xmlns:a16="http://schemas.microsoft.com/office/drawing/2014/main" id="{0972DA96-A413-EF87-50D3-D8EF54FD9F55}"/>
              </a:ext>
              <a:ext uri="{C183D7F6-B498-43B3-948B-1728B52AA6E4}">
                <adec:decorative xmlns:adec="http://schemas.microsoft.com/office/drawing/2017/decorative" val="1"/>
              </a:ext>
            </a:extLst>
          </p:cNvPr>
          <p:cNvSpPr/>
          <p:nvPr userDrawn="1"/>
        </p:nvSpPr>
        <p:spPr>
          <a:xfrm rot="5400000">
            <a:off x="7072129" y="3184875"/>
            <a:ext cx="3027835" cy="4339045"/>
          </a:xfrm>
          <a:custGeom>
            <a:avLst/>
            <a:gdLst>
              <a:gd name="connsiteX0" fmla="*/ 3027835 w 3027835"/>
              <a:gd name="connsiteY0" fmla="*/ 1577904 h 4339045"/>
              <a:gd name="connsiteX1" fmla="*/ 3027835 w 3027835"/>
              <a:gd name="connsiteY1" fmla="*/ 1756157 h 4339045"/>
              <a:gd name="connsiteX2" fmla="*/ 2987665 w 3027835"/>
              <a:gd name="connsiteY2" fmla="*/ 1796827 h 4339045"/>
              <a:gd name="connsiteX3" fmla="*/ 2823016 w 3027835"/>
              <a:gd name="connsiteY3" fmla="*/ 2308034 h 4339045"/>
              <a:gd name="connsiteX4" fmla="*/ 2840027 w 3027835"/>
              <a:gd name="connsiteY4" fmla="*/ 2506841 h 4339045"/>
              <a:gd name="connsiteX5" fmla="*/ 2810869 w 3027835"/>
              <a:gd name="connsiteY5" fmla="*/ 2812303 h 4339045"/>
              <a:gd name="connsiteX6" fmla="*/ 2677151 w 3027835"/>
              <a:gd name="connsiteY6" fmla="*/ 3079052 h 4339045"/>
              <a:gd name="connsiteX7" fmla="*/ 2603769 w 3027835"/>
              <a:gd name="connsiteY7" fmla="*/ 3161057 h 4339045"/>
              <a:gd name="connsiteX8" fmla="*/ 2588720 w 3027835"/>
              <a:gd name="connsiteY8" fmla="*/ 3089875 h 4339045"/>
              <a:gd name="connsiteX9" fmla="*/ 2622934 w 3027835"/>
              <a:gd name="connsiteY9" fmla="*/ 2771189 h 4339045"/>
              <a:gd name="connsiteX10" fmla="*/ 2679515 w 3027835"/>
              <a:gd name="connsiteY10" fmla="*/ 2150521 h 4339045"/>
              <a:gd name="connsiteX11" fmla="*/ 2421531 w 3027835"/>
              <a:gd name="connsiteY11" fmla="*/ 2578333 h 4339045"/>
              <a:gd name="connsiteX12" fmla="*/ 2353181 w 3027835"/>
              <a:gd name="connsiteY12" fmla="*/ 2957894 h 4339045"/>
              <a:gd name="connsiteX13" fmla="*/ 2109552 w 3027835"/>
              <a:gd name="connsiteY13" fmla="*/ 3428433 h 4339045"/>
              <a:gd name="connsiteX14" fmla="*/ 1994623 w 3027835"/>
              <a:gd name="connsiteY14" fmla="*/ 3492617 h 4339045"/>
              <a:gd name="connsiteX15" fmla="*/ 2178503 w 3027835"/>
              <a:gd name="connsiteY15" fmla="*/ 2652563 h 4339045"/>
              <a:gd name="connsiteX16" fmla="*/ 1824147 w 3027835"/>
              <a:gd name="connsiteY16" fmla="*/ 3136598 h 4339045"/>
              <a:gd name="connsiteX17" fmla="*/ 1658324 w 3027835"/>
              <a:gd name="connsiteY17" fmla="*/ 3673617 h 4339045"/>
              <a:gd name="connsiteX18" fmla="*/ 1554071 w 3027835"/>
              <a:gd name="connsiteY18" fmla="*/ 3767662 h 4339045"/>
              <a:gd name="connsiteX19" fmla="*/ 1578226 w 3027835"/>
              <a:gd name="connsiteY19" fmla="*/ 3453444 h 4339045"/>
              <a:gd name="connsiteX20" fmla="*/ 1610923 w 3027835"/>
              <a:gd name="connsiteY20" fmla="*/ 3126446 h 4339045"/>
              <a:gd name="connsiteX21" fmla="*/ 1536984 w 3027835"/>
              <a:gd name="connsiteY21" fmla="*/ 3193645 h 4339045"/>
              <a:gd name="connsiteX22" fmla="*/ 1400754 w 3027835"/>
              <a:gd name="connsiteY22" fmla="*/ 3407314 h 4339045"/>
              <a:gd name="connsiteX23" fmla="*/ 1379062 w 3027835"/>
              <a:gd name="connsiteY23" fmla="*/ 3538306 h 4339045"/>
              <a:gd name="connsiteX24" fmla="*/ 1121611 w 3027835"/>
              <a:gd name="connsiteY24" fmla="*/ 3964817 h 4339045"/>
              <a:gd name="connsiteX25" fmla="*/ 1086825 w 3027835"/>
              <a:gd name="connsiteY25" fmla="*/ 3960854 h 4339045"/>
              <a:gd name="connsiteX26" fmla="*/ 1151742 w 3027835"/>
              <a:gd name="connsiteY26" fmla="*/ 3735862 h 4339045"/>
              <a:gd name="connsiteX27" fmla="*/ 1198823 w 3027835"/>
              <a:gd name="connsiteY27" fmla="*/ 3461351 h 4339045"/>
              <a:gd name="connsiteX28" fmla="*/ 1036110 w 3027835"/>
              <a:gd name="connsiteY28" fmla="*/ 3607292 h 4339045"/>
              <a:gd name="connsiteX29" fmla="*/ 835057 w 3027835"/>
              <a:gd name="connsiteY29" fmla="*/ 3891895 h 4339045"/>
              <a:gd name="connsiteX30" fmla="*/ 643745 w 3027835"/>
              <a:gd name="connsiteY30" fmla="*/ 4154015 h 4339045"/>
              <a:gd name="connsiteX31" fmla="*/ 645644 w 3027835"/>
              <a:gd name="connsiteY31" fmla="*/ 3839533 h 4339045"/>
              <a:gd name="connsiteX32" fmla="*/ 369474 w 3027835"/>
              <a:gd name="connsiteY32" fmla="*/ 4094353 h 4339045"/>
              <a:gd name="connsiteX33" fmla="*/ 131407 w 3027835"/>
              <a:gd name="connsiteY33" fmla="*/ 4309419 h 4339045"/>
              <a:gd name="connsiteX34" fmla="*/ 0 w 3027835"/>
              <a:gd name="connsiteY34" fmla="*/ 4275538 h 4339045"/>
              <a:gd name="connsiteX35" fmla="*/ 220770 w 3027835"/>
              <a:gd name="connsiteY35" fmla="*/ 3976206 h 4339045"/>
              <a:gd name="connsiteX36" fmla="*/ 552175 w 3027835"/>
              <a:gd name="connsiteY36" fmla="*/ 3763240 h 4339045"/>
              <a:gd name="connsiteX37" fmla="*/ 799546 w 3027835"/>
              <a:gd name="connsiteY37" fmla="*/ 3672723 h 4339045"/>
              <a:gd name="connsiteX38" fmla="*/ 929004 w 3027835"/>
              <a:gd name="connsiteY38" fmla="*/ 3587034 h 4339045"/>
              <a:gd name="connsiteX39" fmla="*/ 467968 w 3027835"/>
              <a:gd name="connsiteY39" fmla="*/ 3466793 h 4339045"/>
              <a:gd name="connsiteX40" fmla="*/ 1175697 w 3027835"/>
              <a:gd name="connsiteY40" fmla="*/ 3394819 h 4339045"/>
              <a:gd name="connsiteX41" fmla="*/ 1357224 w 3027835"/>
              <a:gd name="connsiteY41" fmla="*/ 3239412 h 4339045"/>
              <a:gd name="connsiteX42" fmla="*/ 828818 w 3027835"/>
              <a:gd name="connsiteY42" fmla="*/ 3160711 h 4339045"/>
              <a:gd name="connsiteX43" fmla="*/ 1025214 w 3027835"/>
              <a:gd name="connsiteY43" fmla="*/ 2997175 h 4339045"/>
              <a:gd name="connsiteX44" fmla="*/ 1571266 w 3027835"/>
              <a:gd name="connsiteY44" fmla="*/ 3058777 h 4339045"/>
              <a:gd name="connsiteX45" fmla="*/ 1970097 w 3027835"/>
              <a:gd name="connsiteY45" fmla="*/ 2728096 h 4339045"/>
              <a:gd name="connsiteX46" fmla="*/ 1569373 w 3027835"/>
              <a:gd name="connsiteY46" fmla="*/ 2658942 h 4339045"/>
              <a:gd name="connsiteX47" fmla="*/ 1375822 w 3027835"/>
              <a:gd name="connsiteY47" fmla="*/ 2670442 h 4339045"/>
              <a:gd name="connsiteX48" fmla="*/ 1294025 w 3027835"/>
              <a:gd name="connsiteY48" fmla="*/ 2668776 h 4339045"/>
              <a:gd name="connsiteX49" fmla="*/ 1552392 w 3027835"/>
              <a:gd name="connsiteY49" fmla="*/ 2469896 h 4339045"/>
              <a:gd name="connsiteX50" fmla="*/ 2182140 w 3027835"/>
              <a:gd name="connsiteY50" fmla="*/ 2545568 h 4339045"/>
              <a:gd name="connsiteX51" fmla="*/ 2484550 w 3027835"/>
              <a:gd name="connsiteY51" fmla="*/ 2238892 h 4339045"/>
              <a:gd name="connsiteX52" fmla="*/ 2238060 w 3027835"/>
              <a:gd name="connsiteY52" fmla="*/ 2253839 h 4339045"/>
              <a:gd name="connsiteX53" fmla="*/ 1700354 w 3027835"/>
              <a:gd name="connsiteY53" fmla="*/ 2296180 h 4339045"/>
              <a:gd name="connsiteX54" fmla="*/ 1620694 w 3027835"/>
              <a:gd name="connsiteY54" fmla="*/ 2282960 h 4339045"/>
              <a:gd name="connsiteX55" fmla="*/ 1809541 w 3027835"/>
              <a:gd name="connsiteY55" fmla="*/ 2129120 h 4339045"/>
              <a:gd name="connsiteX56" fmla="*/ 2509155 w 3027835"/>
              <a:gd name="connsiteY56" fmla="*/ 2037634 h 4339045"/>
              <a:gd name="connsiteX57" fmla="*/ 2585773 w 3027835"/>
              <a:gd name="connsiteY57" fmla="*/ 2046926 h 4339045"/>
              <a:gd name="connsiteX58" fmla="*/ 2690306 w 3027835"/>
              <a:gd name="connsiteY58" fmla="*/ 2021682 h 4339045"/>
              <a:gd name="connsiteX59" fmla="*/ 2891381 w 3027835"/>
              <a:gd name="connsiteY59" fmla="*/ 1807385 h 4339045"/>
              <a:gd name="connsiteX60" fmla="*/ 2635902 w 3027835"/>
              <a:gd name="connsiteY60" fmla="*/ 1844944 h 4339045"/>
              <a:gd name="connsiteX61" fmla="*/ 1987437 w 3027835"/>
              <a:gd name="connsiteY61" fmla="*/ 1972315 h 4339045"/>
              <a:gd name="connsiteX62" fmla="*/ 1912448 w 3027835"/>
              <a:gd name="connsiteY62" fmla="*/ 1968878 h 4339045"/>
              <a:gd name="connsiteX63" fmla="*/ 1936357 w 3027835"/>
              <a:gd name="connsiteY63" fmla="*/ 1916156 h 4339045"/>
              <a:gd name="connsiteX64" fmla="*/ 2663656 w 3027835"/>
              <a:gd name="connsiteY64" fmla="*/ 1603657 h 4339045"/>
              <a:gd name="connsiteX65" fmla="*/ 2961282 w 3027835"/>
              <a:gd name="connsiteY65" fmla="*/ 1590878 h 4339045"/>
              <a:gd name="connsiteX66" fmla="*/ 3027835 w 3027835"/>
              <a:gd name="connsiteY66" fmla="*/ 1091533 h 4339045"/>
              <a:gd name="connsiteX67" fmla="*/ 3027835 w 3027835"/>
              <a:gd name="connsiteY67" fmla="*/ 1354009 h 4339045"/>
              <a:gd name="connsiteX68" fmla="*/ 2911954 w 3027835"/>
              <a:gd name="connsiteY68" fmla="*/ 1374296 h 4339045"/>
              <a:gd name="connsiteX69" fmla="*/ 2758325 w 3027835"/>
              <a:gd name="connsiteY69" fmla="*/ 1391210 h 4339045"/>
              <a:gd name="connsiteX70" fmla="*/ 2287151 w 3027835"/>
              <a:gd name="connsiteY70" fmla="*/ 1560344 h 4339045"/>
              <a:gd name="connsiteX71" fmla="*/ 2241378 w 3027835"/>
              <a:gd name="connsiteY71" fmla="*/ 1577101 h 4339045"/>
              <a:gd name="connsiteX72" fmla="*/ 2325709 w 3027835"/>
              <a:gd name="connsiteY72" fmla="*/ 1375265 h 4339045"/>
              <a:gd name="connsiteX73" fmla="*/ 2472240 w 3027835"/>
              <a:gd name="connsiteY73" fmla="*/ 1276715 h 4339045"/>
              <a:gd name="connsiteX74" fmla="*/ 2917220 w 3027835"/>
              <a:gd name="connsiteY74" fmla="*/ 1104724 h 4339045"/>
              <a:gd name="connsiteX75" fmla="*/ 3027835 w 3027835"/>
              <a:gd name="connsiteY75" fmla="*/ 608020 h 4339045"/>
              <a:gd name="connsiteX76" fmla="*/ 3027835 w 3027835"/>
              <a:gd name="connsiteY76" fmla="*/ 871290 h 4339045"/>
              <a:gd name="connsiteX77" fmla="*/ 2823268 w 3027835"/>
              <a:gd name="connsiteY77" fmla="*/ 903289 h 4339045"/>
              <a:gd name="connsiteX78" fmla="*/ 2497904 w 3027835"/>
              <a:gd name="connsiteY78" fmla="*/ 1058451 h 4339045"/>
              <a:gd name="connsiteX79" fmla="*/ 2426464 w 3027835"/>
              <a:gd name="connsiteY79" fmla="*/ 1095730 h 4339045"/>
              <a:gd name="connsiteX80" fmla="*/ 2417297 w 3027835"/>
              <a:gd name="connsiteY80" fmla="*/ 1059778 h 4339045"/>
              <a:gd name="connsiteX81" fmla="*/ 2435949 w 3027835"/>
              <a:gd name="connsiteY81" fmla="*/ 1020554 h 4339045"/>
              <a:gd name="connsiteX82" fmla="*/ 2873962 w 3027835"/>
              <a:gd name="connsiteY82" fmla="*/ 655569 h 4339045"/>
              <a:gd name="connsiteX83" fmla="*/ 2994046 w 3027835"/>
              <a:gd name="connsiteY83" fmla="*/ 612203 h 4339045"/>
              <a:gd name="connsiteX84" fmla="*/ 3027835 w 3027835"/>
              <a:gd name="connsiteY84" fmla="*/ 249929 h 4339045"/>
              <a:gd name="connsiteX85" fmla="*/ 3027835 w 3027835"/>
              <a:gd name="connsiteY85" fmla="*/ 396832 h 4339045"/>
              <a:gd name="connsiteX86" fmla="*/ 3019187 w 3027835"/>
              <a:gd name="connsiteY86" fmla="*/ 398490 h 4339045"/>
              <a:gd name="connsiteX87" fmla="*/ 2774694 w 3027835"/>
              <a:gd name="connsiteY87" fmla="*/ 531824 h 4339045"/>
              <a:gd name="connsiteX88" fmla="*/ 2720297 w 3027835"/>
              <a:gd name="connsiteY88" fmla="*/ 546480 h 4339045"/>
              <a:gd name="connsiteX89" fmla="*/ 2705172 w 3027835"/>
              <a:gd name="connsiteY89" fmla="*/ 529016 h 4339045"/>
              <a:gd name="connsiteX90" fmla="*/ 2769368 w 3027835"/>
              <a:gd name="connsiteY90" fmla="*/ 436451 h 4339045"/>
              <a:gd name="connsiteX91" fmla="*/ 2932748 w 3027835"/>
              <a:gd name="connsiteY91" fmla="*/ 313600 h 4339045"/>
              <a:gd name="connsiteX92" fmla="*/ 3027835 w 3027835"/>
              <a:gd name="connsiteY92" fmla="*/ 0 h 4339045"/>
              <a:gd name="connsiteX93" fmla="*/ 3027835 w 3027835"/>
              <a:gd name="connsiteY93" fmla="*/ 137269 h 4339045"/>
              <a:gd name="connsiteX94" fmla="*/ 2989957 w 3027835"/>
              <a:gd name="connsiteY94" fmla="*/ 159851 h 4339045"/>
              <a:gd name="connsiteX95" fmla="*/ 2910686 w 3027835"/>
              <a:gd name="connsiteY95" fmla="*/ 165123 h 4339045"/>
              <a:gd name="connsiteX96" fmla="*/ 2958656 w 3027835"/>
              <a:gd name="connsiteY96" fmla="*/ 81384 h 4339045"/>
              <a:gd name="connsiteX97" fmla="*/ 3027271 w 3027835"/>
              <a:gd name="connsiteY97" fmla="*/ 554 h 433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3027835" h="4339045">
                <a:moveTo>
                  <a:pt x="3027835" y="1577904"/>
                </a:moveTo>
                <a:lnTo>
                  <a:pt x="3027835" y="1756157"/>
                </a:lnTo>
                <a:lnTo>
                  <a:pt x="2987665" y="1796827"/>
                </a:lnTo>
                <a:cubicBezTo>
                  <a:pt x="2831563" y="1934924"/>
                  <a:pt x="2792628" y="2109562"/>
                  <a:pt x="2823016" y="2308034"/>
                </a:cubicBezTo>
                <a:cubicBezTo>
                  <a:pt x="2832822" y="2373671"/>
                  <a:pt x="2838131" y="2440239"/>
                  <a:pt x="2840027" y="2506841"/>
                </a:cubicBezTo>
                <a:cubicBezTo>
                  <a:pt x="2843035" y="2609402"/>
                  <a:pt x="2858629" y="2714436"/>
                  <a:pt x="2810869" y="2812303"/>
                </a:cubicBezTo>
                <a:cubicBezTo>
                  <a:pt x="2767189" y="2901734"/>
                  <a:pt x="2724261" y="2991295"/>
                  <a:pt x="2677151" y="3079052"/>
                </a:cubicBezTo>
                <a:cubicBezTo>
                  <a:pt x="2663279" y="3104851"/>
                  <a:pt x="2637466" y="3124418"/>
                  <a:pt x="2603769" y="3161057"/>
                </a:cubicBezTo>
                <a:cubicBezTo>
                  <a:pt x="2595321" y="3121823"/>
                  <a:pt x="2587443" y="3105450"/>
                  <a:pt x="2588720" y="3089875"/>
                </a:cubicBezTo>
                <a:cubicBezTo>
                  <a:pt x="2599055" y="2983565"/>
                  <a:pt x="2608636" y="2877127"/>
                  <a:pt x="2622934" y="2771189"/>
                </a:cubicBezTo>
                <a:cubicBezTo>
                  <a:pt x="2650772" y="2565532"/>
                  <a:pt x="2588082" y="2352220"/>
                  <a:pt x="2679515" y="2150521"/>
                </a:cubicBezTo>
                <a:cubicBezTo>
                  <a:pt x="2524227" y="2254069"/>
                  <a:pt x="2455583" y="2406881"/>
                  <a:pt x="2421531" y="2578333"/>
                </a:cubicBezTo>
                <a:cubicBezTo>
                  <a:pt x="2396448" y="2704716"/>
                  <a:pt x="2398900" y="2840320"/>
                  <a:pt x="2353181" y="2957894"/>
                </a:cubicBezTo>
                <a:cubicBezTo>
                  <a:pt x="2289630" y="3121645"/>
                  <a:pt x="2193666" y="3273015"/>
                  <a:pt x="2109552" y="3428433"/>
                </a:cubicBezTo>
                <a:cubicBezTo>
                  <a:pt x="2090719" y="3463290"/>
                  <a:pt x="2060534" y="3489384"/>
                  <a:pt x="1994623" y="3492617"/>
                </a:cubicBezTo>
                <a:cubicBezTo>
                  <a:pt x="2130693" y="3222090"/>
                  <a:pt x="2070961" y="2929230"/>
                  <a:pt x="2178503" y="2652563"/>
                </a:cubicBezTo>
                <a:cubicBezTo>
                  <a:pt x="2010218" y="2739788"/>
                  <a:pt x="1836772" y="2959143"/>
                  <a:pt x="1824147" y="3136598"/>
                </a:cubicBezTo>
                <a:cubicBezTo>
                  <a:pt x="1810688" y="3326144"/>
                  <a:pt x="1736468" y="3501534"/>
                  <a:pt x="1658324" y="3673617"/>
                </a:cubicBezTo>
                <a:cubicBezTo>
                  <a:pt x="1642628" y="3708239"/>
                  <a:pt x="1630836" y="3750810"/>
                  <a:pt x="1554071" y="3767662"/>
                </a:cubicBezTo>
                <a:cubicBezTo>
                  <a:pt x="1566611" y="3656622"/>
                  <a:pt x="1578354" y="3554737"/>
                  <a:pt x="1578226" y="3453444"/>
                </a:cubicBezTo>
                <a:cubicBezTo>
                  <a:pt x="1578103" y="3345803"/>
                  <a:pt x="1598732" y="3238165"/>
                  <a:pt x="1610923" y="3126446"/>
                </a:cubicBezTo>
                <a:cubicBezTo>
                  <a:pt x="1585291" y="3150379"/>
                  <a:pt x="1565121" y="3181290"/>
                  <a:pt x="1536984" y="3193645"/>
                </a:cubicBezTo>
                <a:cubicBezTo>
                  <a:pt x="1442310" y="3235448"/>
                  <a:pt x="1422835" y="3321914"/>
                  <a:pt x="1400754" y="3407314"/>
                </a:cubicBezTo>
                <a:cubicBezTo>
                  <a:pt x="1389714" y="3450014"/>
                  <a:pt x="1385791" y="3494556"/>
                  <a:pt x="1379062" y="3538306"/>
                </a:cubicBezTo>
                <a:cubicBezTo>
                  <a:pt x="1351281" y="3715636"/>
                  <a:pt x="1249734" y="3848084"/>
                  <a:pt x="1121611" y="3964817"/>
                </a:cubicBezTo>
                <a:cubicBezTo>
                  <a:pt x="1118160" y="3967785"/>
                  <a:pt x="1108219" y="3963445"/>
                  <a:pt x="1086825" y="3960854"/>
                </a:cubicBezTo>
                <a:cubicBezTo>
                  <a:pt x="1109340" y="3884664"/>
                  <a:pt x="1134952" y="3811176"/>
                  <a:pt x="1151742" y="3735862"/>
                </a:cubicBezTo>
                <a:cubicBezTo>
                  <a:pt x="1170039" y="3654458"/>
                  <a:pt x="1180468" y="3571082"/>
                  <a:pt x="1198823" y="3461351"/>
                </a:cubicBezTo>
                <a:cubicBezTo>
                  <a:pt x="1131843" y="3521384"/>
                  <a:pt x="1085389" y="3565587"/>
                  <a:pt x="1036110" y="3607292"/>
                </a:cubicBezTo>
                <a:cubicBezTo>
                  <a:pt x="944254" y="3685041"/>
                  <a:pt x="873950" y="3774388"/>
                  <a:pt x="835057" y="3891895"/>
                </a:cubicBezTo>
                <a:cubicBezTo>
                  <a:pt x="801460" y="3992969"/>
                  <a:pt x="734225" y="4075256"/>
                  <a:pt x="643745" y="4154015"/>
                </a:cubicBezTo>
                <a:cubicBezTo>
                  <a:pt x="604980" y="4045929"/>
                  <a:pt x="660132" y="3950107"/>
                  <a:pt x="645644" y="3839533"/>
                </a:cubicBezTo>
                <a:cubicBezTo>
                  <a:pt x="546824" y="3930796"/>
                  <a:pt x="458287" y="4012675"/>
                  <a:pt x="369474" y="4094353"/>
                </a:cubicBezTo>
                <a:cubicBezTo>
                  <a:pt x="290467" y="4166721"/>
                  <a:pt x="213733" y="4241183"/>
                  <a:pt x="131407" y="4309419"/>
                </a:cubicBezTo>
                <a:cubicBezTo>
                  <a:pt x="74675" y="4356657"/>
                  <a:pt x="55414" y="4348857"/>
                  <a:pt x="0" y="4275538"/>
                </a:cubicBezTo>
                <a:cubicBezTo>
                  <a:pt x="56778" y="4164821"/>
                  <a:pt x="128046" y="4062631"/>
                  <a:pt x="220770" y="3976206"/>
                </a:cubicBezTo>
                <a:cubicBezTo>
                  <a:pt x="318433" y="3885365"/>
                  <a:pt x="417231" y="3798745"/>
                  <a:pt x="552175" y="3763240"/>
                </a:cubicBezTo>
                <a:cubicBezTo>
                  <a:pt x="636669" y="3741057"/>
                  <a:pt x="719208" y="3707698"/>
                  <a:pt x="799546" y="3672723"/>
                </a:cubicBezTo>
                <a:cubicBezTo>
                  <a:pt x="841009" y="3654916"/>
                  <a:pt x="876116" y="3622699"/>
                  <a:pt x="929004" y="3587034"/>
                </a:cubicBezTo>
                <a:cubicBezTo>
                  <a:pt x="640504" y="3565188"/>
                  <a:pt x="517224" y="3531776"/>
                  <a:pt x="467968" y="3466793"/>
                </a:cubicBezTo>
                <a:cubicBezTo>
                  <a:pt x="682592" y="3269225"/>
                  <a:pt x="921368" y="3288413"/>
                  <a:pt x="1175697" y="3394819"/>
                </a:cubicBezTo>
                <a:cubicBezTo>
                  <a:pt x="1231806" y="3346700"/>
                  <a:pt x="1288593" y="3298233"/>
                  <a:pt x="1357224" y="3239412"/>
                </a:cubicBezTo>
                <a:cubicBezTo>
                  <a:pt x="1174440" y="3180912"/>
                  <a:pt x="1007562" y="3149765"/>
                  <a:pt x="828818" y="3160711"/>
                </a:cubicBezTo>
                <a:cubicBezTo>
                  <a:pt x="859013" y="3094823"/>
                  <a:pt x="939993" y="3035337"/>
                  <a:pt x="1025214" y="2997175"/>
                </a:cubicBezTo>
                <a:cubicBezTo>
                  <a:pt x="1218086" y="2911077"/>
                  <a:pt x="1399463" y="2938056"/>
                  <a:pt x="1571266" y="3058777"/>
                </a:cubicBezTo>
                <a:cubicBezTo>
                  <a:pt x="1704503" y="2948342"/>
                  <a:pt x="1830361" y="2843917"/>
                  <a:pt x="1970097" y="2728096"/>
                </a:cubicBezTo>
                <a:cubicBezTo>
                  <a:pt x="1821161" y="2702508"/>
                  <a:pt x="1694953" y="2683458"/>
                  <a:pt x="1569373" y="2658942"/>
                </a:cubicBezTo>
                <a:cubicBezTo>
                  <a:pt x="1502685" y="2645936"/>
                  <a:pt x="1439977" y="2635009"/>
                  <a:pt x="1375822" y="2670442"/>
                </a:cubicBezTo>
                <a:cubicBezTo>
                  <a:pt x="1358714" y="2679891"/>
                  <a:pt x="1331381" y="2670395"/>
                  <a:pt x="1294025" y="2668776"/>
                </a:cubicBezTo>
                <a:cubicBezTo>
                  <a:pt x="1355359" y="2549551"/>
                  <a:pt x="1456635" y="2512597"/>
                  <a:pt x="1552392" y="2469896"/>
                </a:cubicBezTo>
                <a:cubicBezTo>
                  <a:pt x="1773126" y="2371242"/>
                  <a:pt x="1982653" y="2393921"/>
                  <a:pt x="2182140" y="2545568"/>
                </a:cubicBezTo>
                <a:cubicBezTo>
                  <a:pt x="2281884" y="2444400"/>
                  <a:pt x="2374872" y="2350123"/>
                  <a:pt x="2484550" y="2238892"/>
                </a:cubicBezTo>
                <a:cubicBezTo>
                  <a:pt x="2383516" y="2245536"/>
                  <a:pt x="2310848" y="2255660"/>
                  <a:pt x="2238060" y="2253839"/>
                </a:cubicBezTo>
                <a:cubicBezTo>
                  <a:pt x="2057181" y="2249243"/>
                  <a:pt x="1876671" y="2240686"/>
                  <a:pt x="1700354" y="2296180"/>
                </a:cubicBezTo>
                <a:cubicBezTo>
                  <a:pt x="1681708" y="2301958"/>
                  <a:pt x="1657350" y="2289567"/>
                  <a:pt x="1620694" y="2282960"/>
                </a:cubicBezTo>
                <a:cubicBezTo>
                  <a:pt x="1675304" y="2201136"/>
                  <a:pt x="1738031" y="2159573"/>
                  <a:pt x="1809541" y="2129120"/>
                </a:cubicBezTo>
                <a:cubicBezTo>
                  <a:pt x="2034053" y="2032818"/>
                  <a:pt x="2262854" y="1969306"/>
                  <a:pt x="2509155" y="2037634"/>
                </a:cubicBezTo>
                <a:cubicBezTo>
                  <a:pt x="2533866" y="2044357"/>
                  <a:pt x="2560542" y="2049560"/>
                  <a:pt x="2585773" y="2046926"/>
                </a:cubicBezTo>
                <a:cubicBezTo>
                  <a:pt x="2621574" y="2043167"/>
                  <a:pt x="2664566" y="2041726"/>
                  <a:pt x="2690306" y="2021682"/>
                </a:cubicBezTo>
                <a:cubicBezTo>
                  <a:pt x="2764000" y="1964041"/>
                  <a:pt x="2826712" y="1893675"/>
                  <a:pt x="2891381" y="1807385"/>
                </a:cubicBezTo>
                <a:cubicBezTo>
                  <a:pt x="2794930" y="1821629"/>
                  <a:pt x="2715598" y="1834480"/>
                  <a:pt x="2635902" y="1844944"/>
                </a:cubicBezTo>
                <a:cubicBezTo>
                  <a:pt x="2417127" y="1873479"/>
                  <a:pt x="2194167" y="1879462"/>
                  <a:pt x="1987437" y="1972315"/>
                </a:cubicBezTo>
                <a:cubicBezTo>
                  <a:pt x="1969632" y="1980406"/>
                  <a:pt x="1943731" y="1970692"/>
                  <a:pt x="1912448" y="1968878"/>
                </a:cubicBezTo>
                <a:cubicBezTo>
                  <a:pt x="1924394" y="1941664"/>
                  <a:pt x="1927029" y="1925393"/>
                  <a:pt x="1936357" y="1916156"/>
                </a:cubicBezTo>
                <a:cubicBezTo>
                  <a:pt x="2138283" y="1718573"/>
                  <a:pt x="2367195" y="1577657"/>
                  <a:pt x="2663656" y="1603657"/>
                </a:cubicBezTo>
                <a:cubicBezTo>
                  <a:pt x="2764811" y="1612557"/>
                  <a:pt x="2863437" y="1606739"/>
                  <a:pt x="2961282" y="1590878"/>
                </a:cubicBezTo>
                <a:close/>
                <a:moveTo>
                  <a:pt x="3027835" y="1091533"/>
                </a:moveTo>
                <a:lnTo>
                  <a:pt x="3027835" y="1354009"/>
                </a:lnTo>
                <a:lnTo>
                  <a:pt x="2911954" y="1374296"/>
                </a:lnTo>
                <a:cubicBezTo>
                  <a:pt x="2861009" y="1381094"/>
                  <a:pt x="2809696" y="1386292"/>
                  <a:pt x="2758325" y="1391210"/>
                </a:cubicBezTo>
                <a:cubicBezTo>
                  <a:pt x="2587009" y="1407613"/>
                  <a:pt x="2422083" y="1441838"/>
                  <a:pt x="2287151" y="1560344"/>
                </a:cubicBezTo>
                <a:cubicBezTo>
                  <a:pt x="2277677" y="1568626"/>
                  <a:pt x="2261786" y="1570077"/>
                  <a:pt x="2241378" y="1577101"/>
                </a:cubicBezTo>
                <a:cubicBezTo>
                  <a:pt x="2212898" y="1480383"/>
                  <a:pt x="2272148" y="1425680"/>
                  <a:pt x="2325709" y="1375265"/>
                </a:cubicBezTo>
                <a:cubicBezTo>
                  <a:pt x="2368179" y="1335333"/>
                  <a:pt x="2421961" y="1307099"/>
                  <a:pt x="2472240" y="1276715"/>
                </a:cubicBezTo>
                <a:cubicBezTo>
                  <a:pt x="2611928" y="1191660"/>
                  <a:pt x="2759604" y="1133674"/>
                  <a:pt x="2917220" y="1104724"/>
                </a:cubicBezTo>
                <a:close/>
                <a:moveTo>
                  <a:pt x="3027835" y="608020"/>
                </a:moveTo>
                <a:lnTo>
                  <a:pt x="3027835" y="871290"/>
                </a:lnTo>
                <a:lnTo>
                  <a:pt x="2823268" y="903289"/>
                </a:lnTo>
                <a:cubicBezTo>
                  <a:pt x="2703617" y="925472"/>
                  <a:pt x="2588686" y="968905"/>
                  <a:pt x="2497904" y="1058451"/>
                </a:cubicBezTo>
                <a:cubicBezTo>
                  <a:pt x="2480533" y="1075752"/>
                  <a:pt x="2452271" y="1082511"/>
                  <a:pt x="2426464" y="1095730"/>
                </a:cubicBezTo>
                <a:cubicBezTo>
                  <a:pt x="2420370" y="1073468"/>
                  <a:pt x="2415238" y="1065463"/>
                  <a:pt x="2417297" y="1059778"/>
                </a:cubicBezTo>
                <a:cubicBezTo>
                  <a:pt x="2421803" y="1046151"/>
                  <a:pt x="2427464" y="1032103"/>
                  <a:pt x="2435949" y="1020554"/>
                </a:cubicBezTo>
                <a:cubicBezTo>
                  <a:pt x="2552267" y="863390"/>
                  <a:pt x="2699750" y="743944"/>
                  <a:pt x="2873962" y="655569"/>
                </a:cubicBezTo>
                <a:cubicBezTo>
                  <a:pt x="2913491" y="635494"/>
                  <a:pt x="2953584" y="621497"/>
                  <a:pt x="2994046" y="612203"/>
                </a:cubicBezTo>
                <a:close/>
                <a:moveTo>
                  <a:pt x="3027835" y="249929"/>
                </a:moveTo>
                <a:lnTo>
                  <a:pt x="3027835" y="396832"/>
                </a:lnTo>
                <a:lnTo>
                  <a:pt x="3019187" y="398490"/>
                </a:lnTo>
                <a:cubicBezTo>
                  <a:pt x="2928684" y="421789"/>
                  <a:pt x="2845424" y="462795"/>
                  <a:pt x="2774694" y="531824"/>
                </a:cubicBezTo>
                <a:cubicBezTo>
                  <a:pt x="2762998" y="543131"/>
                  <a:pt x="2738612" y="541729"/>
                  <a:pt x="2720297" y="546480"/>
                </a:cubicBezTo>
                <a:cubicBezTo>
                  <a:pt x="2715256" y="540659"/>
                  <a:pt x="2710214" y="534838"/>
                  <a:pt x="2705172" y="529016"/>
                </a:cubicBezTo>
                <a:cubicBezTo>
                  <a:pt x="2726223" y="497482"/>
                  <a:pt x="2741187" y="458089"/>
                  <a:pt x="2769368" y="436451"/>
                </a:cubicBezTo>
                <a:cubicBezTo>
                  <a:pt x="2823463" y="395109"/>
                  <a:pt x="2877590" y="353579"/>
                  <a:pt x="2932748" y="313600"/>
                </a:cubicBezTo>
                <a:close/>
                <a:moveTo>
                  <a:pt x="3027835" y="0"/>
                </a:moveTo>
                <a:lnTo>
                  <a:pt x="3027835" y="137269"/>
                </a:lnTo>
                <a:lnTo>
                  <a:pt x="2989957" y="159851"/>
                </a:lnTo>
                <a:cubicBezTo>
                  <a:pt x="2975179" y="170164"/>
                  <a:pt x="2948964" y="163183"/>
                  <a:pt x="2910686" y="165123"/>
                </a:cubicBezTo>
                <a:cubicBezTo>
                  <a:pt x="2933762" y="124491"/>
                  <a:pt x="2943559" y="100779"/>
                  <a:pt x="2958656" y="81384"/>
                </a:cubicBezTo>
                <a:cubicBezTo>
                  <a:pt x="2980771" y="53014"/>
                  <a:pt x="3003627" y="26048"/>
                  <a:pt x="3027271" y="554"/>
                </a:cubicBezTo>
                <a:close/>
              </a:path>
            </a:pathLst>
          </a:custGeom>
          <a:solidFill>
            <a:schemeClr val="tx2">
              <a:alpha val="10000"/>
            </a:schemeClr>
          </a:solidFill>
          <a:ln w="3405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0" name="Title 1">
            <a:extLst>
              <a:ext uri="{FF2B5EF4-FFF2-40B4-BE49-F238E27FC236}">
                <a16:creationId xmlns:a16="http://schemas.microsoft.com/office/drawing/2014/main" id="{20AE86F9-DD66-DE05-383C-6220D559B0DF}"/>
              </a:ext>
            </a:extLst>
          </p:cNvPr>
          <p:cNvSpPr>
            <a:spLocks noGrp="1"/>
          </p:cNvSpPr>
          <p:nvPr userDrawn="1">
            <p:ph type="title"/>
          </p:nvPr>
        </p:nvSpPr>
        <p:spPr>
          <a:xfrm>
            <a:off x="914400" y="914400"/>
            <a:ext cx="7534656" cy="914400"/>
          </a:xfrm>
        </p:spPr>
        <p:txBody>
          <a:bodyPr anchor="b" anchorCtr="0"/>
          <a:lstStyle>
            <a:lvl1pPr>
              <a:defRPr sz="3200"/>
            </a:lvl1pPr>
          </a:lstStyle>
          <a:p>
            <a:r>
              <a:rPr lang="en-US"/>
              <a:t>Click to edit Master title style</a:t>
            </a:r>
            <a:endParaRPr lang="en-US" dirty="0"/>
          </a:p>
        </p:txBody>
      </p:sp>
      <p:sp>
        <p:nvSpPr>
          <p:cNvPr id="3" name="Content Placeholder 6">
            <a:extLst>
              <a:ext uri="{FF2B5EF4-FFF2-40B4-BE49-F238E27FC236}">
                <a16:creationId xmlns:a16="http://schemas.microsoft.com/office/drawing/2014/main" id="{2A01A65B-D54F-AD53-7320-5D272BEC11D3}"/>
              </a:ext>
            </a:extLst>
          </p:cNvPr>
          <p:cNvSpPr>
            <a:spLocks noGrp="1"/>
          </p:cNvSpPr>
          <p:nvPr>
            <p:ph sz="quarter" idx="12"/>
          </p:nvPr>
        </p:nvSpPr>
        <p:spPr>
          <a:xfrm>
            <a:off x="914399" y="2039111"/>
            <a:ext cx="5650992" cy="3904488"/>
          </a:xfrm>
        </p:spPr>
        <p:txBody>
          <a:bodyPr>
            <a:normAutofit/>
          </a:bodyPr>
          <a:lstStyle>
            <a:lvl1pPr marL="0" indent="0">
              <a:buNone/>
              <a:defRPr sz="2000"/>
            </a:lvl1pPr>
            <a:lvl2pPr marL="228600" indent="-228600">
              <a:spcBef>
                <a:spcPts val="1000"/>
              </a:spcBef>
              <a:buFont typeface="Courier New" panose="02070309020205020404" pitchFamily="49" charset="0"/>
              <a:buChar char="o"/>
              <a:defRPr sz="2000"/>
            </a:lvl2pPr>
            <a:lvl3pPr marL="685800" indent="-228600">
              <a:spcBef>
                <a:spcPts val="1000"/>
              </a:spcBef>
              <a:buFont typeface="Courier New" panose="02070309020205020404" pitchFamily="49" charset="0"/>
              <a:buChar char="o"/>
              <a:defRPr sz="2000"/>
            </a:lvl3pPr>
            <a:lvl4pPr marL="1143000" indent="-228600">
              <a:spcBef>
                <a:spcPts val="1000"/>
              </a:spcBef>
              <a:buFont typeface="Courier New" panose="02070309020205020404" pitchFamily="49" charset="0"/>
              <a:buChar char="o"/>
              <a:defRPr sz="2000"/>
            </a:lvl4pPr>
            <a:lvl5pPr marL="1600200" indent="-228600">
              <a:spcBef>
                <a:spcPts val="1000"/>
              </a:spcBef>
              <a:buFont typeface="Courier New" panose="02070309020205020404" pitchFamily="49" charset="0"/>
              <a:buChar char="o"/>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Picture Placeholder 4">
            <a:extLst>
              <a:ext uri="{FF2B5EF4-FFF2-40B4-BE49-F238E27FC236}">
                <a16:creationId xmlns:a16="http://schemas.microsoft.com/office/drawing/2014/main" id="{E724DBE4-044A-67D8-93C0-EB245AFBB297}"/>
              </a:ext>
            </a:extLst>
          </p:cNvPr>
          <p:cNvSpPr>
            <a:spLocks noGrp="1"/>
          </p:cNvSpPr>
          <p:nvPr>
            <p:ph type="pic" sz="quarter" idx="10"/>
          </p:nvPr>
        </p:nvSpPr>
        <p:spPr>
          <a:xfrm>
            <a:off x="7623125" y="-20757"/>
            <a:ext cx="4589511" cy="6555026"/>
          </a:xfrm>
          <a:custGeom>
            <a:avLst/>
            <a:gdLst>
              <a:gd name="connsiteX0" fmla="*/ 0 w 4573588"/>
              <a:gd name="connsiteY0" fmla="*/ 3278407 h 6556813"/>
              <a:gd name="connsiteX1" fmla="*/ 2286794 w 4573588"/>
              <a:gd name="connsiteY1" fmla="*/ 0 h 6556813"/>
              <a:gd name="connsiteX2" fmla="*/ 4573588 w 4573588"/>
              <a:gd name="connsiteY2" fmla="*/ 3278407 h 6556813"/>
              <a:gd name="connsiteX3" fmla="*/ 2286794 w 4573588"/>
              <a:gd name="connsiteY3" fmla="*/ 6556814 h 6556813"/>
              <a:gd name="connsiteX4" fmla="*/ 0 w 4573588"/>
              <a:gd name="connsiteY4" fmla="*/ 3278407 h 6556813"/>
              <a:gd name="connsiteX0" fmla="*/ 3943 w 4577531"/>
              <a:gd name="connsiteY0" fmla="*/ 3278407 h 6556814"/>
              <a:gd name="connsiteX1" fmla="*/ 1909737 w 4577531"/>
              <a:gd name="connsiteY1" fmla="*/ 0 h 6556814"/>
              <a:gd name="connsiteX2" fmla="*/ 4577531 w 4577531"/>
              <a:gd name="connsiteY2" fmla="*/ 3278407 h 6556814"/>
              <a:gd name="connsiteX3" fmla="*/ 2290737 w 4577531"/>
              <a:gd name="connsiteY3" fmla="*/ 6556814 h 6556814"/>
              <a:gd name="connsiteX4" fmla="*/ 3943 w 4577531"/>
              <a:gd name="connsiteY4" fmla="*/ 3278407 h 6556814"/>
              <a:gd name="connsiteX0" fmla="*/ 2372 w 4749832"/>
              <a:gd name="connsiteY0" fmla="*/ 3670402 h 6948809"/>
              <a:gd name="connsiteX1" fmla="*/ 1908166 w 4749832"/>
              <a:gd name="connsiteY1" fmla="*/ 391995 h 6948809"/>
              <a:gd name="connsiteX2" fmla="*/ 4460073 w 4749832"/>
              <a:gd name="connsiteY2" fmla="*/ 424182 h 6948809"/>
              <a:gd name="connsiteX3" fmla="*/ 4575960 w 4749832"/>
              <a:gd name="connsiteY3" fmla="*/ 3670402 h 6948809"/>
              <a:gd name="connsiteX4" fmla="*/ 2289166 w 4749832"/>
              <a:gd name="connsiteY4" fmla="*/ 6948809 h 6948809"/>
              <a:gd name="connsiteX5" fmla="*/ 2372 w 4749832"/>
              <a:gd name="connsiteY5" fmla="*/ 3670402 h 6948809"/>
              <a:gd name="connsiteX0" fmla="*/ 2372 w 4749832"/>
              <a:gd name="connsiteY0" fmla="*/ 3515592 h 6793999"/>
              <a:gd name="connsiteX1" fmla="*/ 1908166 w 4749832"/>
              <a:gd name="connsiteY1" fmla="*/ 237185 h 6793999"/>
              <a:gd name="connsiteX2" fmla="*/ 4460073 w 4749832"/>
              <a:gd name="connsiteY2" fmla="*/ 269372 h 6793999"/>
              <a:gd name="connsiteX3" fmla="*/ 4575960 w 4749832"/>
              <a:gd name="connsiteY3" fmla="*/ 3515592 h 6793999"/>
              <a:gd name="connsiteX4" fmla="*/ 2289166 w 4749832"/>
              <a:gd name="connsiteY4" fmla="*/ 6793999 h 6793999"/>
              <a:gd name="connsiteX5" fmla="*/ 2372 w 4749832"/>
              <a:gd name="connsiteY5" fmla="*/ 3515592 h 6793999"/>
              <a:gd name="connsiteX0" fmla="*/ 3695 w 4751155"/>
              <a:gd name="connsiteY0" fmla="*/ 3278452 h 6556859"/>
              <a:gd name="connsiteX1" fmla="*/ 1909489 w 4751155"/>
              <a:gd name="connsiteY1" fmla="*/ 45 h 6556859"/>
              <a:gd name="connsiteX2" fmla="*/ 4461396 w 4751155"/>
              <a:gd name="connsiteY2" fmla="*/ 32232 h 6556859"/>
              <a:gd name="connsiteX3" fmla="*/ 4577283 w 4751155"/>
              <a:gd name="connsiteY3" fmla="*/ 3278452 h 6556859"/>
              <a:gd name="connsiteX4" fmla="*/ 2290489 w 4751155"/>
              <a:gd name="connsiteY4" fmla="*/ 6556859 h 6556859"/>
              <a:gd name="connsiteX5" fmla="*/ 3695 w 4751155"/>
              <a:gd name="connsiteY5" fmla="*/ 3278452 h 6556859"/>
              <a:gd name="connsiteX0" fmla="*/ 3695 w 4751155"/>
              <a:gd name="connsiteY0" fmla="*/ 3278452 h 6556859"/>
              <a:gd name="connsiteX1" fmla="*/ 1909489 w 4751155"/>
              <a:gd name="connsiteY1" fmla="*/ 45 h 6556859"/>
              <a:gd name="connsiteX2" fmla="*/ 4461396 w 4751155"/>
              <a:gd name="connsiteY2" fmla="*/ 32232 h 6556859"/>
              <a:gd name="connsiteX3" fmla="*/ 4577283 w 4751155"/>
              <a:gd name="connsiteY3" fmla="*/ 3278452 h 6556859"/>
              <a:gd name="connsiteX4" fmla="*/ 2290489 w 4751155"/>
              <a:gd name="connsiteY4" fmla="*/ 6556859 h 6556859"/>
              <a:gd name="connsiteX5" fmla="*/ 3695 w 4751155"/>
              <a:gd name="connsiteY5" fmla="*/ 3278452 h 6556859"/>
              <a:gd name="connsiteX0" fmla="*/ 2433 w 4711793"/>
              <a:gd name="connsiteY0" fmla="*/ 4771380 h 6899113"/>
              <a:gd name="connsiteX1" fmla="*/ 1870127 w 4711793"/>
              <a:gd name="connsiteY1" fmla="*/ 321398 h 6899113"/>
              <a:gd name="connsiteX2" fmla="*/ 4422034 w 4711793"/>
              <a:gd name="connsiteY2" fmla="*/ 353585 h 6899113"/>
              <a:gd name="connsiteX3" fmla="*/ 4537921 w 4711793"/>
              <a:gd name="connsiteY3" fmla="*/ 3599805 h 6899113"/>
              <a:gd name="connsiteX4" fmla="*/ 2251127 w 4711793"/>
              <a:gd name="connsiteY4" fmla="*/ 6878212 h 6899113"/>
              <a:gd name="connsiteX5" fmla="*/ 2433 w 4711793"/>
              <a:gd name="connsiteY5" fmla="*/ 4771380 h 6899113"/>
              <a:gd name="connsiteX0" fmla="*/ 2433 w 4711793"/>
              <a:gd name="connsiteY0" fmla="*/ 4736101 h 6863719"/>
              <a:gd name="connsiteX1" fmla="*/ 1870127 w 4711793"/>
              <a:gd name="connsiteY1" fmla="*/ 333744 h 6863719"/>
              <a:gd name="connsiteX2" fmla="*/ 4422034 w 4711793"/>
              <a:gd name="connsiteY2" fmla="*/ 318306 h 6863719"/>
              <a:gd name="connsiteX3" fmla="*/ 4537921 w 4711793"/>
              <a:gd name="connsiteY3" fmla="*/ 3564526 h 6863719"/>
              <a:gd name="connsiteX4" fmla="*/ 2251127 w 4711793"/>
              <a:gd name="connsiteY4" fmla="*/ 6842933 h 6863719"/>
              <a:gd name="connsiteX5" fmla="*/ 2433 w 4711793"/>
              <a:gd name="connsiteY5" fmla="*/ 4736101 h 6863719"/>
              <a:gd name="connsiteX0" fmla="*/ 2995 w 4712355"/>
              <a:gd name="connsiteY0" fmla="*/ 4417795 h 6545413"/>
              <a:gd name="connsiteX1" fmla="*/ 1870689 w 4712355"/>
              <a:gd name="connsiteY1" fmla="*/ 15438 h 6545413"/>
              <a:gd name="connsiteX2" fmla="*/ 4422596 w 4712355"/>
              <a:gd name="connsiteY2" fmla="*/ 0 h 6545413"/>
              <a:gd name="connsiteX3" fmla="*/ 4538483 w 4712355"/>
              <a:gd name="connsiteY3" fmla="*/ 3246220 h 6545413"/>
              <a:gd name="connsiteX4" fmla="*/ 2251689 w 4712355"/>
              <a:gd name="connsiteY4" fmla="*/ 6524627 h 6545413"/>
              <a:gd name="connsiteX5" fmla="*/ 2995 w 4712355"/>
              <a:gd name="connsiteY5" fmla="*/ 4417795 h 6545413"/>
              <a:gd name="connsiteX0" fmla="*/ 3403 w 4712763"/>
              <a:gd name="connsiteY0" fmla="*/ 4724021 h 6851639"/>
              <a:gd name="connsiteX1" fmla="*/ 1871097 w 4712763"/>
              <a:gd name="connsiteY1" fmla="*/ 321664 h 6851639"/>
              <a:gd name="connsiteX2" fmla="*/ 4423004 w 4712763"/>
              <a:gd name="connsiteY2" fmla="*/ 306226 h 6851639"/>
              <a:gd name="connsiteX3" fmla="*/ 4538891 w 4712763"/>
              <a:gd name="connsiteY3" fmla="*/ 3552446 h 6851639"/>
              <a:gd name="connsiteX4" fmla="*/ 2252097 w 4712763"/>
              <a:gd name="connsiteY4" fmla="*/ 6830853 h 6851639"/>
              <a:gd name="connsiteX5" fmla="*/ 3403 w 4712763"/>
              <a:gd name="connsiteY5" fmla="*/ 4724021 h 6851639"/>
              <a:gd name="connsiteX0" fmla="*/ 3172 w 4712532"/>
              <a:gd name="connsiteY0" fmla="*/ 4417795 h 6545413"/>
              <a:gd name="connsiteX1" fmla="*/ 1870866 w 4712532"/>
              <a:gd name="connsiteY1" fmla="*/ 15438 h 6545413"/>
              <a:gd name="connsiteX2" fmla="*/ 4422773 w 4712532"/>
              <a:gd name="connsiteY2" fmla="*/ 0 h 6545413"/>
              <a:gd name="connsiteX3" fmla="*/ 4538660 w 4712532"/>
              <a:gd name="connsiteY3" fmla="*/ 3246220 h 6545413"/>
              <a:gd name="connsiteX4" fmla="*/ 2251866 w 4712532"/>
              <a:gd name="connsiteY4" fmla="*/ 6524627 h 6545413"/>
              <a:gd name="connsiteX5" fmla="*/ 3172 w 4712532"/>
              <a:gd name="connsiteY5" fmla="*/ 4417795 h 6545413"/>
              <a:gd name="connsiteX0" fmla="*/ 3172 w 4712532"/>
              <a:gd name="connsiteY0" fmla="*/ 4417795 h 6545413"/>
              <a:gd name="connsiteX1" fmla="*/ 1870866 w 4712532"/>
              <a:gd name="connsiteY1" fmla="*/ 15438 h 6545413"/>
              <a:gd name="connsiteX2" fmla="*/ 4422773 w 4712532"/>
              <a:gd name="connsiteY2" fmla="*/ 0 h 6545413"/>
              <a:gd name="connsiteX3" fmla="*/ 4538660 w 4712532"/>
              <a:gd name="connsiteY3" fmla="*/ 3246220 h 6545413"/>
              <a:gd name="connsiteX4" fmla="*/ 2251866 w 4712532"/>
              <a:gd name="connsiteY4" fmla="*/ 6524627 h 6545413"/>
              <a:gd name="connsiteX5" fmla="*/ 3172 w 4712532"/>
              <a:gd name="connsiteY5" fmla="*/ 4417795 h 6545413"/>
              <a:gd name="connsiteX0" fmla="*/ 12060 w 4721420"/>
              <a:gd name="connsiteY0" fmla="*/ 4417795 h 6545413"/>
              <a:gd name="connsiteX1" fmla="*/ 1879754 w 4721420"/>
              <a:gd name="connsiteY1" fmla="*/ 15438 h 6545413"/>
              <a:gd name="connsiteX2" fmla="*/ 4431661 w 4721420"/>
              <a:gd name="connsiteY2" fmla="*/ 0 h 6545413"/>
              <a:gd name="connsiteX3" fmla="*/ 4547548 w 4721420"/>
              <a:gd name="connsiteY3" fmla="*/ 3246220 h 6545413"/>
              <a:gd name="connsiteX4" fmla="*/ 2260754 w 4721420"/>
              <a:gd name="connsiteY4" fmla="*/ 6524627 h 6545413"/>
              <a:gd name="connsiteX5" fmla="*/ 12060 w 4721420"/>
              <a:gd name="connsiteY5" fmla="*/ 4417795 h 6545413"/>
              <a:gd name="connsiteX0" fmla="*/ 17431 w 4726791"/>
              <a:gd name="connsiteY0" fmla="*/ 4417795 h 6545976"/>
              <a:gd name="connsiteX1" fmla="*/ 1885125 w 4726791"/>
              <a:gd name="connsiteY1" fmla="*/ 15438 h 6545976"/>
              <a:gd name="connsiteX2" fmla="*/ 4437032 w 4726791"/>
              <a:gd name="connsiteY2" fmla="*/ 0 h 6545976"/>
              <a:gd name="connsiteX3" fmla="*/ 4552919 w 4726791"/>
              <a:gd name="connsiteY3" fmla="*/ 3246220 h 6545976"/>
              <a:gd name="connsiteX4" fmla="*/ 2266125 w 4726791"/>
              <a:gd name="connsiteY4" fmla="*/ 6524627 h 6545976"/>
              <a:gd name="connsiteX5" fmla="*/ 17431 w 4726791"/>
              <a:gd name="connsiteY5" fmla="*/ 4417795 h 6545976"/>
              <a:gd name="connsiteX0" fmla="*/ 32352 w 4741712"/>
              <a:gd name="connsiteY0" fmla="*/ 4417795 h 6542761"/>
              <a:gd name="connsiteX1" fmla="*/ 1900046 w 4741712"/>
              <a:gd name="connsiteY1" fmla="*/ 15438 h 6542761"/>
              <a:gd name="connsiteX2" fmla="*/ 4451953 w 4741712"/>
              <a:gd name="connsiteY2" fmla="*/ 0 h 6542761"/>
              <a:gd name="connsiteX3" fmla="*/ 4567840 w 4741712"/>
              <a:gd name="connsiteY3" fmla="*/ 3246220 h 6542761"/>
              <a:gd name="connsiteX4" fmla="*/ 2281046 w 4741712"/>
              <a:gd name="connsiteY4" fmla="*/ 6524627 h 6542761"/>
              <a:gd name="connsiteX5" fmla="*/ 32352 w 4741712"/>
              <a:gd name="connsiteY5" fmla="*/ 4417795 h 6542761"/>
              <a:gd name="connsiteX0" fmla="*/ 29235 w 4738595"/>
              <a:gd name="connsiteY0" fmla="*/ 4417795 h 6545413"/>
              <a:gd name="connsiteX1" fmla="*/ 1896929 w 4738595"/>
              <a:gd name="connsiteY1" fmla="*/ 15438 h 6545413"/>
              <a:gd name="connsiteX2" fmla="*/ 4448836 w 4738595"/>
              <a:gd name="connsiteY2" fmla="*/ 0 h 6545413"/>
              <a:gd name="connsiteX3" fmla="*/ 4564723 w 4738595"/>
              <a:gd name="connsiteY3" fmla="*/ 3246220 h 6545413"/>
              <a:gd name="connsiteX4" fmla="*/ 2620829 w 4738595"/>
              <a:gd name="connsiteY4" fmla="*/ 6524627 h 6545413"/>
              <a:gd name="connsiteX5" fmla="*/ 29235 w 4738595"/>
              <a:gd name="connsiteY5" fmla="*/ 4417795 h 6545413"/>
              <a:gd name="connsiteX0" fmla="*/ 23668 w 4733028"/>
              <a:gd name="connsiteY0" fmla="*/ 4417795 h 6545413"/>
              <a:gd name="connsiteX1" fmla="*/ 1891362 w 4733028"/>
              <a:gd name="connsiteY1" fmla="*/ 15438 h 6545413"/>
              <a:gd name="connsiteX2" fmla="*/ 4443269 w 4733028"/>
              <a:gd name="connsiteY2" fmla="*/ 0 h 6545413"/>
              <a:gd name="connsiteX3" fmla="*/ 4559156 w 4733028"/>
              <a:gd name="connsiteY3" fmla="*/ 3246220 h 6545413"/>
              <a:gd name="connsiteX4" fmla="*/ 2615262 w 4733028"/>
              <a:gd name="connsiteY4" fmla="*/ 6524627 h 6545413"/>
              <a:gd name="connsiteX5" fmla="*/ 23668 w 4733028"/>
              <a:gd name="connsiteY5" fmla="*/ 4417795 h 6545413"/>
              <a:gd name="connsiteX0" fmla="*/ 4994 w 4714354"/>
              <a:gd name="connsiteY0" fmla="*/ 4417795 h 6549476"/>
              <a:gd name="connsiteX1" fmla="*/ 1872688 w 4714354"/>
              <a:gd name="connsiteY1" fmla="*/ 15438 h 6549476"/>
              <a:gd name="connsiteX2" fmla="*/ 4424595 w 4714354"/>
              <a:gd name="connsiteY2" fmla="*/ 0 h 6549476"/>
              <a:gd name="connsiteX3" fmla="*/ 4540482 w 4714354"/>
              <a:gd name="connsiteY3" fmla="*/ 3246220 h 6549476"/>
              <a:gd name="connsiteX4" fmla="*/ 2596588 w 4714354"/>
              <a:gd name="connsiteY4" fmla="*/ 6524627 h 6549476"/>
              <a:gd name="connsiteX5" fmla="*/ 4994 w 4714354"/>
              <a:gd name="connsiteY5" fmla="*/ 4417795 h 6549476"/>
              <a:gd name="connsiteX0" fmla="*/ 26445 w 4735805"/>
              <a:gd name="connsiteY0" fmla="*/ 4417795 h 6543881"/>
              <a:gd name="connsiteX1" fmla="*/ 1894139 w 4735805"/>
              <a:gd name="connsiteY1" fmla="*/ 15438 h 6543881"/>
              <a:gd name="connsiteX2" fmla="*/ 4446046 w 4735805"/>
              <a:gd name="connsiteY2" fmla="*/ 0 h 6543881"/>
              <a:gd name="connsiteX3" fmla="*/ 4561933 w 4735805"/>
              <a:gd name="connsiteY3" fmla="*/ 3246220 h 6543881"/>
              <a:gd name="connsiteX4" fmla="*/ 2618039 w 4735805"/>
              <a:gd name="connsiteY4" fmla="*/ 6524627 h 6543881"/>
              <a:gd name="connsiteX5" fmla="*/ 26445 w 4735805"/>
              <a:gd name="connsiteY5" fmla="*/ 4417795 h 6543881"/>
              <a:gd name="connsiteX0" fmla="*/ 26445 w 4735805"/>
              <a:gd name="connsiteY0" fmla="*/ 4417795 h 6524810"/>
              <a:gd name="connsiteX1" fmla="*/ 1894139 w 4735805"/>
              <a:gd name="connsiteY1" fmla="*/ 15438 h 6524810"/>
              <a:gd name="connsiteX2" fmla="*/ 4446046 w 4735805"/>
              <a:gd name="connsiteY2" fmla="*/ 0 h 6524810"/>
              <a:gd name="connsiteX3" fmla="*/ 4561933 w 4735805"/>
              <a:gd name="connsiteY3" fmla="*/ 3246220 h 6524810"/>
              <a:gd name="connsiteX4" fmla="*/ 2618039 w 4735805"/>
              <a:gd name="connsiteY4" fmla="*/ 6524627 h 6524810"/>
              <a:gd name="connsiteX5" fmla="*/ 26445 w 4735805"/>
              <a:gd name="connsiteY5" fmla="*/ 4417795 h 6524810"/>
              <a:gd name="connsiteX0" fmla="*/ 26445 w 4710448"/>
              <a:gd name="connsiteY0" fmla="*/ 4417795 h 6610217"/>
              <a:gd name="connsiteX1" fmla="*/ 1894139 w 4710448"/>
              <a:gd name="connsiteY1" fmla="*/ 15438 h 6610217"/>
              <a:gd name="connsiteX2" fmla="*/ 4446046 w 4710448"/>
              <a:gd name="connsiteY2" fmla="*/ 0 h 6610217"/>
              <a:gd name="connsiteX3" fmla="*/ 4504783 w 4710448"/>
              <a:gd name="connsiteY3" fmla="*/ 5627470 h 6610217"/>
              <a:gd name="connsiteX4" fmla="*/ 2618039 w 4710448"/>
              <a:gd name="connsiteY4" fmla="*/ 6524627 h 6610217"/>
              <a:gd name="connsiteX5" fmla="*/ 26445 w 4710448"/>
              <a:gd name="connsiteY5" fmla="*/ 4417795 h 6610217"/>
              <a:gd name="connsiteX0" fmla="*/ 26445 w 4710448"/>
              <a:gd name="connsiteY0" fmla="*/ 4417795 h 6610217"/>
              <a:gd name="connsiteX1" fmla="*/ 1894139 w 4710448"/>
              <a:gd name="connsiteY1" fmla="*/ 15438 h 6610217"/>
              <a:gd name="connsiteX2" fmla="*/ 4446046 w 4710448"/>
              <a:gd name="connsiteY2" fmla="*/ 0 h 6610217"/>
              <a:gd name="connsiteX3" fmla="*/ 4504783 w 4710448"/>
              <a:gd name="connsiteY3" fmla="*/ 5627470 h 6610217"/>
              <a:gd name="connsiteX4" fmla="*/ 2618039 w 4710448"/>
              <a:gd name="connsiteY4" fmla="*/ 6524627 h 6610217"/>
              <a:gd name="connsiteX5" fmla="*/ 26445 w 4710448"/>
              <a:gd name="connsiteY5" fmla="*/ 4417795 h 6610217"/>
              <a:gd name="connsiteX0" fmla="*/ 26445 w 4681167"/>
              <a:gd name="connsiteY0" fmla="*/ 4417795 h 6610217"/>
              <a:gd name="connsiteX1" fmla="*/ 1894139 w 4681167"/>
              <a:gd name="connsiteY1" fmla="*/ 15438 h 6610217"/>
              <a:gd name="connsiteX2" fmla="*/ 4446046 w 4681167"/>
              <a:gd name="connsiteY2" fmla="*/ 0 h 6610217"/>
              <a:gd name="connsiteX3" fmla="*/ 4504783 w 4681167"/>
              <a:gd name="connsiteY3" fmla="*/ 5627470 h 6610217"/>
              <a:gd name="connsiteX4" fmla="*/ 2618039 w 4681167"/>
              <a:gd name="connsiteY4" fmla="*/ 6524627 h 6610217"/>
              <a:gd name="connsiteX5" fmla="*/ 26445 w 4681167"/>
              <a:gd name="connsiteY5" fmla="*/ 4417795 h 6610217"/>
              <a:gd name="connsiteX0" fmla="*/ 26445 w 4706902"/>
              <a:gd name="connsiteY0" fmla="*/ 4417795 h 6614982"/>
              <a:gd name="connsiteX1" fmla="*/ 1894139 w 4706902"/>
              <a:gd name="connsiteY1" fmla="*/ 15438 h 6614982"/>
              <a:gd name="connsiteX2" fmla="*/ 4446046 w 4706902"/>
              <a:gd name="connsiteY2" fmla="*/ 0 h 6614982"/>
              <a:gd name="connsiteX3" fmla="*/ 4571458 w 4706902"/>
              <a:gd name="connsiteY3" fmla="*/ 5646520 h 6614982"/>
              <a:gd name="connsiteX4" fmla="*/ 2618039 w 4706902"/>
              <a:gd name="connsiteY4" fmla="*/ 6524627 h 6614982"/>
              <a:gd name="connsiteX5" fmla="*/ 26445 w 4706902"/>
              <a:gd name="connsiteY5" fmla="*/ 4417795 h 6614982"/>
              <a:gd name="connsiteX0" fmla="*/ 26445 w 4688588"/>
              <a:gd name="connsiteY0" fmla="*/ 4417795 h 6614982"/>
              <a:gd name="connsiteX1" fmla="*/ 1894139 w 4688588"/>
              <a:gd name="connsiteY1" fmla="*/ 15438 h 6614982"/>
              <a:gd name="connsiteX2" fmla="*/ 4446046 w 4688588"/>
              <a:gd name="connsiteY2" fmla="*/ 0 h 6614982"/>
              <a:gd name="connsiteX3" fmla="*/ 4571458 w 4688588"/>
              <a:gd name="connsiteY3" fmla="*/ 5646520 h 6614982"/>
              <a:gd name="connsiteX4" fmla="*/ 2618039 w 4688588"/>
              <a:gd name="connsiteY4" fmla="*/ 6524627 h 6614982"/>
              <a:gd name="connsiteX5" fmla="*/ 26445 w 4688588"/>
              <a:gd name="connsiteY5" fmla="*/ 4417795 h 6614982"/>
              <a:gd name="connsiteX0" fmla="*/ 26445 w 4713932"/>
              <a:gd name="connsiteY0" fmla="*/ 4497839 h 6695026"/>
              <a:gd name="connsiteX1" fmla="*/ 1894139 w 4713932"/>
              <a:gd name="connsiteY1" fmla="*/ 95482 h 6695026"/>
              <a:gd name="connsiteX2" fmla="*/ 4446046 w 4713932"/>
              <a:gd name="connsiteY2" fmla="*/ 80044 h 6695026"/>
              <a:gd name="connsiteX3" fmla="*/ 4550821 w 4713932"/>
              <a:gd name="connsiteY3" fmla="*/ 603919 h 6695026"/>
              <a:gd name="connsiteX4" fmla="*/ 4571458 w 4713932"/>
              <a:gd name="connsiteY4" fmla="*/ 5726564 h 6695026"/>
              <a:gd name="connsiteX5" fmla="*/ 2618039 w 4713932"/>
              <a:gd name="connsiteY5" fmla="*/ 6604671 h 6695026"/>
              <a:gd name="connsiteX6" fmla="*/ 26445 w 4713932"/>
              <a:gd name="connsiteY6" fmla="*/ 4497839 h 6695026"/>
              <a:gd name="connsiteX0" fmla="*/ 26445 w 4713932"/>
              <a:gd name="connsiteY0" fmla="*/ 4497839 h 6695026"/>
              <a:gd name="connsiteX1" fmla="*/ 1894139 w 4713932"/>
              <a:gd name="connsiteY1" fmla="*/ 95482 h 6695026"/>
              <a:gd name="connsiteX2" fmla="*/ 4446046 w 4713932"/>
              <a:gd name="connsiteY2" fmla="*/ 80044 h 6695026"/>
              <a:gd name="connsiteX3" fmla="*/ 4550821 w 4713932"/>
              <a:gd name="connsiteY3" fmla="*/ 603919 h 6695026"/>
              <a:gd name="connsiteX4" fmla="*/ 4571458 w 4713932"/>
              <a:gd name="connsiteY4" fmla="*/ 5726564 h 6695026"/>
              <a:gd name="connsiteX5" fmla="*/ 2618039 w 4713932"/>
              <a:gd name="connsiteY5" fmla="*/ 6604671 h 6695026"/>
              <a:gd name="connsiteX6" fmla="*/ 26445 w 4713932"/>
              <a:gd name="connsiteY6" fmla="*/ 4497839 h 6695026"/>
              <a:gd name="connsiteX0" fmla="*/ 26445 w 4713932"/>
              <a:gd name="connsiteY0" fmla="*/ 4497839 h 6695026"/>
              <a:gd name="connsiteX1" fmla="*/ 1894139 w 4713932"/>
              <a:gd name="connsiteY1" fmla="*/ 95482 h 6695026"/>
              <a:gd name="connsiteX2" fmla="*/ 4446046 w 4713932"/>
              <a:gd name="connsiteY2" fmla="*/ 80044 h 6695026"/>
              <a:gd name="connsiteX3" fmla="*/ 4550821 w 4713932"/>
              <a:gd name="connsiteY3" fmla="*/ 603919 h 6695026"/>
              <a:gd name="connsiteX4" fmla="*/ 4571458 w 4713932"/>
              <a:gd name="connsiteY4" fmla="*/ 5726564 h 6695026"/>
              <a:gd name="connsiteX5" fmla="*/ 2618039 w 4713932"/>
              <a:gd name="connsiteY5" fmla="*/ 6604671 h 6695026"/>
              <a:gd name="connsiteX6" fmla="*/ 26445 w 4713932"/>
              <a:gd name="connsiteY6" fmla="*/ 4497839 h 6695026"/>
              <a:gd name="connsiteX0" fmla="*/ 26445 w 4713932"/>
              <a:gd name="connsiteY0" fmla="*/ 4447608 h 6644795"/>
              <a:gd name="connsiteX1" fmla="*/ 1894139 w 4713932"/>
              <a:gd name="connsiteY1" fmla="*/ 45251 h 6644795"/>
              <a:gd name="connsiteX2" fmla="*/ 4446046 w 4713932"/>
              <a:gd name="connsiteY2" fmla="*/ 29813 h 6644795"/>
              <a:gd name="connsiteX3" fmla="*/ 4550821 w 4713932"/>
              <a:gd name="connsiteY3" fmla="*/ 553688 h 6644795"/>
              <a:gd name="connsiteX4" fmla="*/ 4571458 w 4713932"/>
              <a:gd name="connsiteY4" fmla="*/ 5676333 h 6644795"/>
              <a:gd name="connsiteX5" fmla="*/ 2618039 w 4713932"/>
              <a:gd name="connsiteY5" fmla="*/ 6554440 h 6644795"/>
              <a:gd name="connsiteX6" fmla="*/ 26445 w 4713932"/>
              <a:gd name="connsiteY6" fmla="*/ 4447608 h 6644795"/>
              <a:gd name="connsiteX0" fmla="*/ 26445 w 4713932"/>
              <a:gd name="connsiteY0" fmla="*/ 4417795 h 6614982"/>
              <a:gd name="connsiteX1" fmla="*/ 1894139 w 4713932"/>
              <a:gd name="connsiteY1" fmla="*/ 15438 h 6614982"/>
              <a:gd name="connsiteX2" fmla="*/ 4446046 w 4713932"/>
              <a:gd name="connsiteY2" fmla="*/ 0 h 6614982"/>
              <a:gd name="connsiteX3" fmla="*/ 4550821 w 4713932"/>
              <a:gd name="connsiteY3" fmla="*/ 523875 h 6614982"/>
              <a:gd name="connsiteX4" fmla="*/ 4571458 w 4713932"/>
              <a:gd name="connsiteY4" fmla="*/ 5646520 h 6614982"/>
              <a:gd name="connsiteX5" fmla="*/ 2618039 w 4713932"/>
              <a:gd name="connsiteY5" fmla="*/ 6524627 h 6614982"/>
              <a:gd name="connsiteX6" fmla="*/ 26445 w 4713932"/>
              <a:gd name="connsiteY6" fmla="*/ 4417795 h 6614982"/>
              <a:gd name="connsiteX0" fmla="*/ 26445 w 4713932"/>
              <a:gd name="connsiteY0" fmla="*/ 4428951 h 6626138"/>
              <a:gd name="connsiteX1" fmla="*/ 1894139 w 4713932"/>
              <a:gd name="connsiteY1" fmla="*/ 26594 h 6626138"/>
              <a:gd name="connsiteX2" fmla="*/ 4446046 w 4713932"/>
              <a:gd name="connsiteY2" fmla="*/ 11156 h 6626138"/>
              <a:gd name="connsiteX3" fmla="*/ 4550821 w 4713932"/>
              <a:gd name="connsiteY3" fmla="*/ 128631 h 6626138"/>
              <a:gd name="connsiteX4" fmla="*/ 4571458 w 4713932"/>
              <a:gd name="connsiteY4" fmla="*/ 5657676 h 6626138"/>
              <a:gd name="connsiteX5" fmla="*/ 2618039 w 4713932"/>
              <a:gd name="connsiteY5" fmla="*/ 6535783 h 6626138"/>
              <a:gd name="connsiteX6" fmla="*/ 26445 w 4713932"/>
              <a:gd name="connsiteY6" fmla="*/ 4428951 h 6626138"/>
              <a:gd name="connsiteX0" fmla="*/ 26445 w 4713932"/>
              <a:gd name="connsiteY0" fmla="*/ 4417795 h 6614982"/>
              <a:gd name="connsiteX1" fmla="*/ 1894139 w 4713932"/>
              <a:gd name="connsiteY1" fmla="*/ 15438 h 6614982"/>
              <a:gd name="connsiteX2" fmla="*/ 4446046 w 4713932"/>
              <a:gd name="connsiteY2" fmla="*/ 0 h 6614982"/>
              <a:gd name="connsiteX3" fmla="*/ 4550821 w 4713932"/>
              <a:gd name="connsiteY3" fmla="*/ 117475 h 6614982"/>
              <a:gd name="connsiteX4" fmla="*/ 4571458 w 4713932"/>
              <a:gd name="connsiteY4" fmla="*/ 5646520 h 6614982"/>
              <a:gd name="connsiteX5" fmla="*/ 2618039 w 4713932"/>
              <a:gd name="connsiteY5" fmla="*/ 6524627 h 6614982"/>
              <a:gd name="connsiteX6" fmla="*/ 26445 w 4713932"/>
              <a:gd name="connsiteY6" fmla="*/ 4417795 h 6614982"/>
              <a:gd name="connsiteX0" fmla="*/ 26445 w 4713932"/>
              <a:gd name="connsiteY0" fmla="*/ 4417795 h 6614982"/>
              <a:gd name="connsiteX1" fmla="*/ 1894139 w 4713932"/>
              <a:gd name="connsiteY1" fmla="*/ 15438 h 6614982"/>
              <a:gd name="connsiteX2" fmla="*/ 4446046 w 4713932"/>
              <a:gd name="connsiteY2" fmla="*/ 0 h 6614982"/>
              <a:gd name="connsiteX3" fmla="*/ 4550821 w 4713932"/>
              <a:gd name="connsiteY3" fmla="*/ 117475 h 6614982"/>
              <a:gd name="connsiteX4" fmla="*/ 4571458 w 4713932"/>
              <a:gd name="connsiteY4" fmla="*/ 5646520 h 6614982"/>
              <a:gd name="connsiteX5" fmla="*/ 2618039 w 4713932"/>
              <a:gd name="connsiteY5" fmla="*/ 6524627 h 6614982"/>
              <a:gd name="connsiteX6" fmla="*/ 26445 w 4713932"/>
              <a:gd name="connsiteY6" fmla="*/ 4417795 h 6614982"/>
              <a:gd name="connsiteX0" fmla="*/ 26445 w 4713932"/>
              <a:gd name="connsiteY0" fmla="*/ 4417795 h 6614982"/>
              <a:gd name="connsiteX1" fmla="*/ 1894139 w 4713932"/>
              <a:gd name="connsiteY1" fmla="*/ 15438 h 6614982"/>
              <a:gd name="connsiteX2" fmla="*/ 4446046 w 4713932"/>
              <a:gd name="connsiteY2" fmla="*/ 0 h 6614982"/>
              <a:gd name="connsiteX3" fmla="*/ 4550821 w 4713932"/>
              <a:gd name="connsiteY3" fmla="*/ 117475 h 6614982"/>
              <a:gd name="connsiteX4" fmla="*/ 4571458 w 4713932"/>
              <a:gd name="connsiteY4" fmla="*/ 5646520 h 6614982"/>
              <a:gd name="connsiteX5" fmla="*/ 2618039 w 4713932"/>
              <a:gd name="connsiteY5" fmla="*/ 6524627 h 6614982"/>
              <a:gd name="connsiteX6" fmla="*/ 26445 w 4713932"/>
              <a:gd name="connsiteY6" fmla="*/ 4417795 h 6614982"/>
              <a:gd name="connsiteX0" fmla="*/ 26445 w 4713932"/>
              <a:gd name="connsiteY0" fmla="*/ 4417795 h 6614982"/>
              <a:gd name="connsiteX1" fmla="*/ 1894139 w 4713932"/>
              <a:gd name="connsiteY1" fmla="*/ 15438 h 6614982"/>
              <a:gd name="connsiteX2" fmla="*/ 4446046 w 4713932"/>
              <a:gd name="connsiteY2" fmla="*/ 0 h 6614982"/>
              <a:gd name="connsiteX3" fmla="*/ 4550821 w 4713932"/>
              <a:gd name="connsiteY3" fmla="*/ 117475 h 6614982"/>
              <a:gd name="connsiteX4" fmla="*/ 4571458 w 4713932"/>
              <a:gd name="connsiteY4" fmla="*/ 5646520 h 6614982"/>
              <a:gd name="connsiteX5" fmla="*/ 2618039 w 4713932"/>
              <a:gd name="connsiteY5" fmla="*/ 6524627 h 6614982"/>
              <a:gd name="connsiteX6" fmla="*/ 26445 w 4713932"/>
              <a:gd name="connsiteY6" fmla="*/ 4417795 h 6614982"/>
              <a:gd name="connsiteX0" fmla="*/ 26445 w 4713932"/>
              <a:gd name="connsiteY0" fmla="*/ 4417795 h 6614982"/>
              <a:gd name="connsiteX1" fmla="*/ 1894139 w 4713932"/>
              <a:gd name="connsiteY1" fmla="*/ 15438 h 6614982"/>
              <a:gd name="connsiteX2" fmla="*/ 4446046 w 4713932"/>
              <a:gd name="connsiteY2" fmla="*/ 0 h 6614982"/>
              <a:gd name="connsiteX3" fmla="*/ 4550821 w 4713932"/>
              <a:gd name="connsiteY3" fmla="*/ 117475 h 6614982"/>
              <a:gd name="connsiteX4" fmla="*/ 4571458 w 4713932"/>
              <a:gd name="connsiteY4" fmla="*/ 5646520 h 6614982"/>
              <a:gd name="connsiteX5" fmla="*/ 2618039 w 4713932"/>
              <a:gd name="connsiteY5" fmla="*/ 6524627 h 6614982"/>
              <a:gd name="connsiteX6" fmla="*/ 26445 w 4713932"/>
              <a:gd name="connsiteY6" fmla="*/ 4417795 h 6614982"/>
              <a:gd name="connsiteX0" fmla="*/ 26445 w 4713932"/>
              <a:gd name="connsiteY0" fmla="*/ 4419590 h 6616777"/>
              <a:gd name="connsiteX1" fmla="*/ 1894139 w 4713932"/>
              <a:gd name="connsiteY1" fmla="*/ 17233 h 6616777"/>
              <a:gd name="connsiteX2" fmla="*/ 4446046 w 4713932"/>
              <a:gd name="connsiteY2" fmla="*/ 1795 h 6616777"/>
              <a:gd name="connsiteX3" fmla="*/ 4550821 w 4713932"/>
              <a:gd name="connsiteY3" fmla="*/ 119270 h 6616777"/>
              <a:gd name="connsiteX4" fmla="*/ 4571458 w 4713932"/>
              <a:gd name="connsiteY4" fmla="*/ 5648315 h 6616777"/>
              <a:gd name="connsiteX5" fmla="*/ 2618039 w 4713932"/>
              <a:gd name="connsiteY5" fmla="*/ 6526422 h 6616777"/>
              <a:gd name="connsiteX6" fmla="*/ 26445 w 4713932"/>
              <a:gd name="connsiteY6" fmla="*/ 4419590 h 6616777"/>
              <a:gd name="connsiteX0" fmla="*/ 26445 w 4713932"/>
              <a:gd name="connsiteY0" fmla="*/ 4419590 h 6616777"/>
              <a:gd name="connsiteX1" fmla="*/ 1894139 w 4713932"/>
              <a:gd name="connsiteY1" fmla="*/ 17233 h 6616777"/>
              <a:gd name="connsiteX2" fmla="*/ 4400326 w 4713932"/>
              <a:gd name="connsiteY2" fmla="*/ 1795 h 6616777"/>
              <a:gd name="connsiteX3" fmla="*/ 4550821 w 4713932"/>
              <a:gd name="connsiteY3" fmla="*/ 119270 h 6616777"/>
              <a:gd name="connsiteX4" fmla="*/ 4571458 w 4713932"/>
              <a:gd name="connsiteY4" fmla="*/ 5648315 h 6616777"/>
              <a:gd name="connsiteX5" fmla="*/ 2618039 w 4713932"/>
              <a:gd name="connsiteY5" fmla="*/ 6526422 h 6616777"/>
              <a:gd name="connsiteX6" fmla="*/ 26445 w 4713932"/>
              <a:gd name="connsiteY6" fmla="*/ 4419590 h 6616777"/>
              <a:gd name="connsiteX0" fmla="*/ 26445 w 4713932"/>
              <a:gd name="connsiteY0" fmla="*/ 4439546 h 6636733"/>
              <a:gd name="connsiteX1" fmla="*/ 1894139 w 4713932"/>
              <a:gd name="connsiteY1" fmla="*/ 37189 h 6636733"/>
              <a:gd name="connsiteX2" fmla="*/ 4374926 w 4713932"/>
              <a:gd name="connsiteY2" fmla="*/ 1431 h 6636733"/>
              <a:gd name="connsiteX3" fmla="*/ 4550821 w 4713932"/>
              <a:gd name="connsiteY3" fmla="*/ 139226 h 6636733"/>
              <a:gd name="connsiteX4" fmla="*/ 4571458 w 4713932"/>
              <a:gd name="connsiteY4" fmla="*/ 5668271 h 6636733"/>
              <a:gd name="connsiteX5" fmla="*/ 2618039 w 4713932"/>
              <a:gd name="connsiteY5" fmla="*/ 6546378 h 6636733"/>
              <a:gd name="connsiteX6" fmla="*/ 26445 w 4713932"/>
              <a:gd name="connsiteY6" fmla="*/ 4439546 h 6636733"/>
              <a:gd name="connsiteX0" fmla="*/ 26445 w 4713932"/>
              <a:gd name="connsiteY0" fmla="*/ 4439063 h 6636250"/>
              <a:gd name="connsiteX1" fmla="*/ 1894139 w 4713932"/>
              <a:gd name="connsiteY1" fmla="*/ 36706 h 6636250"/>
              <a:gd name="connsiteX2" fmla="*/ 4374926 w 4713932"/>
              <a:gd name="connsiteY2" fmla="*/ 948 h 6636250"/>
              <a:gd name="connsiteX3" fmla="*/ 4550821 w 4713932"/>
              <a:gd name="connsiteY3" fmla="*/ 189543 h 6636250"/>
              <a:gd name="connsiteX4" fmla="*/ 4571458 w 4713932"/>
              <a:gd name="connsiteY4" fmla="*/ 5667788 h 6636250"/>
              <a:gd name="connsiteX5" fmla="*/ 2618039 w 4713932"/>
              <a:gd name="connsiteY5" fmla="*/ 6545895 h 6636250"/>
              <a:gd name="connsiteX6" fmla="*/ 26445 w 4713932"/>
              <a:gd name="connsiteY6" fmla="*/ 4439063 h 6636250"/>
              <a:gd name="connsiteX0" fmla="*/ 21007 w 4708494"/>
              <a:gd name="connsiteY0" fmla="*/ 4439063 h 6636250"/>
              <a:gd name="connsiteX1" fmla="*/ 1919181 w 4708494"/>
              <a:gd name="connsiteY1" fmla="*/ 6226 h 6636250"/>
              <a:gd name="connsiteX2" fmla="*/ 4369488 w 4708494"/>
              <a:gd name="connsiteY2" fmla="*/ 948 h 6636250"/>
              <a:gd name="connsiteX3" fmla="*/ 4545383 w 4708494"/>
              <a:gd name="connsiteY3" fmla="*/ 189543 h 6636250"/>
              <a:gd name="connsiteX4" fmla="*/ 4566020 w 4708494"/>
              <a:gd name="connsiteY4" fmla="*/ 5667788 h 6636250"/>
              <a:gd name="connsiteX5" fmla="*/ 2612601 w 4708494"/>
              <a:gd name="connsiteY5" fmla="*/ 6545895 h 6636250"/>
              <a:gd name="connsiteX6" fmla="*/ 21007 w 4708494"/>
              <a:gd name="connsiteY6" fmla="*/ 4439063 h 6636250"/>
              <a:gd name="connsiteX0" fmla="*/ 19363 w 4706850"/>
              <a:gd name="connsiteY0" fmla="*/ 4448077 h 6645264"/>
              <a:gd name="connsiteX1" fmla="*/ 1937857 w 4706850"/>
              <a:gd name="connsiteY1" fmla="*/ 0 h 6645264"/>
              <a:gd name="connsiteX2" fmla="*/ 4367844 w 4706850"/>
              <a:gd name="connsiteY2" fmla="*/ 9962 h 6645264"/>
              <a:gd name="connsiteX3" fmla="*/ 4543739 w 4706850"/>
              <a:gd name="connsiteY3" fmla="*/ 198557 h 6645264"/>
              <a:gd name="connsiteX4" fmla="*/ 4564376 w 4706850"/>
              <a:gd name="connsiteY4" fmla="*/ 5676802 h 6645264"/>
              <a:gd name="connsiteX5" fmla="*/ 2610957 w 4706850"/>
              <a:gd name="connsiteY5" fmla="*/ 6554909 h 6645264"/>
              <a:gd name="connsiteX6" fmla="*/ 19363 w 4706850"/>
              <a:gd name="connsiteY6" fmla="*/ 4448077 h 6645264"/>
              <a:gd name="connsiteX0" fmla="*/ 17092 w 4704579"/>
              <a:gd name="connsiteY0" fmla="*/ 4448077 h 6645264"/>
              <a:gd name="connsiteX1" fmla="*/ 1935586 w 4704579"/>
              <a:gd name="connsiteY1" fmla="*/ 0 h 6645264"/>
              <a:gd name="connsiteX2" fmla="*/ 4365573 w 4704579"/>
              <a:gd name="connsiteY2" fmla="*/ 9962 h 6645264"/>
              <a:gd name="connsiteX3" fmla="*/ 4541468 w 4704579"/>
              <a:gd name="connsiteY3" fmla="*/ 198557 h 6645264"/>
              <a:gd name="connsiteX4" fmla="*/ 4562105 w 4704579"/>
              <a:gd name="connsiteY4" fmla="*/ 5676802 h 6645264"/>
              <a:gd name="connsiteX5" fmla="*/ 2608686 w 4704579"/>
              <a:gd name="connsiteY5" fmla="*/ 6554909 h 6645264"/>
              <a:gd name="connsiteX6" fmla="*/ 17092 w 4704579"/>
              <a:gd name="connsiteY6" fmla="*/ 4448077 h 6645264"/>
              <a:gd name="connsiteX0" fmla="*/ 17092 w 4702381"/>
              <a:gd name="connsiteY0" fmla="*/ 4448077 h 6645264"/>
              <a:gd name="connsiteX1" fmla="*/ 1935586 w 4702381"/>
              <a:gd name="connsiteY1" fmla="*/ 0 h 6645264"/>
              <a:gd name="connsiteX2" fmla="*/ 4365573 w 4702381"/>
              <a:gd name="connsiteY2" fmla="*/ 9962 h 6645264"/>
              <a:gd name="connsiteX3" fmla="*/ 4541468 w 4702381"/>
              <a:gd name="connsiteY3" fmla="*/ 198557 h 6645264"/>
              <a:gd name="connsiteX4" fmla="*/ 4562105 w 4702381"/>
              <a:gd name="connsiteY4" fmla="*/ 5676802 h 6645264"/>
              <a:gd name="connsiteX5" fmla="*/ 2608686 w 4702381"/>
              <a:gd name="connsiteY5" fmla="*/ 6554909 h 6645264"/>
              <a:gd name="connsiteX6" fmla="*/ 17092 w 4702381"/>
              <a:gd name="connsiteY6" fmla="*/ 4448077 h 6645264"/>
              <a:gd name="connsiteX0" fmla="*/ 17092 w 4701301"/>
              <a:gd name="connsiteY0" fmla="*/ 4448077 h 6645264"/>
              <a:gd name="connsiteX1" fmla="*/ 1935586 w 4701301"/>
              <a:gd name="connsiteY1" fmla="*/ 0 h 6645264"/>
              <a:gd name="connsiteX2" fmla="*/ 4365573 w 4701301"/>
              <a:gd name="connsiteY2" fmla="*/ 9962 h 6645264"/>
              <a:gd name="connsiteX3" fmla="*/ 4541468 w 4701301"/>
              <a:gd name="connsiteY3" fmla="*/ 198557 h 6645264"/>
              <a:gd name="connsiteX4" fmla="*/ 4562105 w 4701301"/>
              <a:gd name="connsiteY4" fmla="*/ 5676802 h 6645264"/>
              <a:gd name="connsiteX5" fmla="*/ 2608686 w 4701301"/>
              <a:gd name="connsiteY5" fmla="*/ 6554909 h 6645264"/>
              <a:gd name="connsiteX6" fmla="*/ 17092 w 4701301"/>
              <a:gd name="connsiteY6" fmla="*/ 4448077 h 6645264"/>
              <a:gd name="connsiteX0" fmla="*/ 17092 w 4562105"/>
              <a:gd name="connsiteY0" fmla="*/ 4448077 h 6645264"/>
              <a:gd name="connsiteX1" fmla="*/ 1935586 w 4562105"/>
              <a:gd name="connsiteY1" fmla="*/ 0 h 6645264"/>
              <a:gd name="connsiteX2" fmla="*/ 4365573 w 4562105"/>
              <a:gd name="connsiteY2" fmla="*/ 9962 h 6645264"/>
              <a:gd name="connsiteX3" fmla="*/ 4541468 w 4562105"/>
              <a:gd name="connsiteY3" fmla="*/ 198557 h 6645264"/>
              <a:gd name="connsiteX4" fmla="*/ 4562105 w 4562105"/>
              <a:gd name="connsiteY4" fmla="*/ 5676802 h 6645264"/>
              <a:gd name="connsiteX5" fmla="*/ 2608686 w 4562105"/>
              <a:gd name="connsiteY5" fmla="*/ 6554909 h 6645264"/>
              <a:gd name="connsiteX6" fmla="*/ 17092 w 4562105"/>
              <a:gd name="connsiteY6" fmla="*/ 4448077 h 6645264"/>
              <a:gd name="connsiteX0" fmla="*/ 17092 w 4562105"/>
              <a:gd name="connsiteY0" fmla="*/ 4448077 h 6592556"/>
              <a:gd name="connsiteX1" fmla="*/ 1935586 w 4562105"/>
              <a:gd name="connsiteY1" fmla="*/ 0 h 6592556"/>
              <a:gd name="connsiteX2" fmla="*/ 4365573 w 4562105"/>
              <a:gd name="connsiteY2" fmla="*/ 9962 h 6592556"/>
              <a:gd name="connsiteX3" fmla="*/ 4541468 w 4562105"/>
              <a:gd name="connsiteY3" fmla="*/ 198557 h 6592556"/>
              <a:gd name="connsiteX4" fmla="*/ 4562105 w 4562105"/>
              <a:gd name="connsiteY4" fmla="*/ 5676802 h 6592556"/>
              <a:gd name="connsiteX5" fmla="*/ 2608686 w 4562105"/>
              <a:gd name="connsiteY5" fmla="*/ 6554909 h 6592556"/>
              <a:gd name="connsiteX6" fmla="*/ 17092 w 4562105"/>
              <a:gd name="connsiteY6" fmla="*/ 4448077 h 6592556"/>
              <a:gd name="connsiteX0" fmla="*/ 17092 w 4562105"/>
              <a:gd name="connsiteY0" fmla="*/ 4448077 h 6561473"/>
              <a:gd name="connsiteX1" fmla="*/ 1935586 w 4562105"/>
              <a:gd name="connsiteY1" fmla="*/ 0 h 6561473"/>
              <a:gd name="connsiteX2" fmla="*/ 4365573 w 4562105"/>
              <a:gd name="connsiteY2" fmla="*/ 9962 h 6561473"/>
              <a:gd name="connsiteX3" fmla="*/ 4541468 w 4562105"/>
              <a:gd name="connsiteY3" fmla="*/ 198557 h 6561473"/>
              <a:gd name="connsiteX4" fmla="*/ 4562105 w 4562105"/>
              <a:gd name="connsiteY4" fmla="*/ 5676802 h 6561473"/>
              <a:gd name="connsiteX5" fmla="*/ 2608686 w 4562105"/>
              <a:gd name="connsiteY5" fmla="*/ 6554909 h 6561473"/>
              <a:gd name="connsiteX6" fmla="*/ 17092 w 4562105"/>
              <a:gd name="connsiteY6" fmla="*/ 4448077 h 6561473"/>
              <a:gd name="connsiteX0" fmla="*/ 18334 w 4563347"/>
              <a:gd name="connsiteY0" fmla="*/ 4448077 h 6561473"/>
              <a:gd name="connsiteX1" fmla="*/ 1936828 w 4563347"/>
              <a:gd name="connsiteY1" fmla="*/ 0 h 6561473"/>
              <a:gd name="connsiteX2" fmla="*/ 4366815 w 4563347"/>
              <a:gd name="connsiteY2" fmla="*/ 9962 h 6561473"/>
              <a:gd name="connsiteX3" fmla="*/ 4542710 w 4563347"/>
              <a:gd name="connsiteY3" fmla="*/ 198557 h 6561473"/>
              <a:gd name="connsiteX4" fmla="*/ 4563347 w 4563347"/>
              <a:gd name="connsiteY4" fmla="*/ 5676802 h 6561473"/>
              <a:gd name="connsiteX5" fmla="*/ 2609928 w 4563347"/>
              <a:gd name="connsiteY5" fmla="*/ 6554909 h 6561473"/>
              <a:gd name="connsiteX6" fmla="*/ 18334 w 4563347"/>
              <a:gd name="connsiteY6" fmla="*/ 4448077 h 6561473"/>
              <a:gd name="connsiteX0" fmla="*/ 20715 w 4565728"/>
              <a:gd name="connsiteY0" fmla="*/ 4448077 h 6564701"/>
              <a:gd name="connsiteX1" fmla="*/ 1939209 w 4565728"/>
              <a:gd name="connsiteY1" fmla="*/ 0 h 6564701"/>
              <a:gd name="connsiteX2" fmla="*/ 4369196 w 4565728"/>
              <a:gd name="connsiteY2" fmla="*/ 9962 h 6564701"/>
              <a:gd name="connsiteX3" fmla="*/ 4545091 w 4565728"/>
              <a:gd name="connsiteY3" fmla="*/ 198557 h 6564701"/>
              <a:gd name="connsiteX4" fmla="*/ 4565728 w 4565728"/>
              <a:gd name="connsiteY4" fmla="*/ 5676802 h 6564701"/>
              <a:gd name="connsiteX5" fmla="*/ 2612309 w 4565728"/>
              <a:gd name="connsiteY5" fmla="*/ 6554909 h 6564701"/>
              <a:gd name="connsiteX6" fmla="*/ 1024651 w 4565728"/>
              <a:gd name="connsiteY6" fmla="*/ 6039287 h 6564701"/>
              <a:gd name="connsiteX7" fmla="*/ 20715 w 4565728"/>
              <a:gd name="connsiteY7" fmla="*/ 4448077 h 6564701"/>
              <a:gd name="connsiteX0" fmla="*/ 20715 w 4565728"/>
              <a:gd name="connsiteY0" fmla="*/ 4448077 h 6562037"/>
              <a:gd name="connsiteX1" fmla="*/ 1939209 w 4565728"/>
              <a:gd name="connsiteY1" fmla="*/ 0 h 6562037"/>
              <a:gd name="connsiteX2" fmla="*/ 4369196 w 4565728"/>
              <a:gd name="connsiteY2" fmla="*/ 9962 h 6562037"/>
              <a:gd name="connsiteX3" fmla="*/ 4545091 w 4565728"/>
              <a:gd name="connsiteY3" fmla="*/ 198557 h 6562037"/>
              <a:gd name="connsiteX4" fmla="*/ 4565728 w 4565728"/>
              <a:gd name="connsiteY4" fmla="*/ 5676802 h 6562037"/>
              <a:gd name="connsiteX5" fmla="*/ 2612309 w 4565728"/>
              <a:gd name="connsiteY5" fmla="*/ 6554909 h 6562037"/>
              <a:gd name="connsiteX6" fmla="*/ 1024651 w 4565728"/>
              <a:gd name="connsiteY6" fmla="*/ 6039287 h 6562037"/>
              <a:gd name="connsiteX7" fmla="*/ 20715 w 4565728"/>
              <a:gd name="connsiteY7" fmla="*/ 4448077 h 6562037"/>
              <a:gd name="connsiteX0" fmla="*/ 20715 w 4565728"/>
              <a:gd name="connsiteY0" fmla="*/ 4448077 h 6556271"/>
              <a:gd name="connsiteX1" fmla="*/ 1939209 w 4565728"/>
              <a:gd name="connsiteY1" fmla="*/ 0 h 6556271"/>
              <a:gd name="connsiteX2" fmla="*/ 4369196 w 4565728"/>
              <a:gd name="connsiteY2" fmla="*/ 9962 h 6556271"/>
              <a:gd name="connsiteX3" fmla="*/ 4545091 w 4565728"/>
              <a:gd name="connsiteY3" fmla="*/ 198557 h 6556271"/>
              <a:gd name="connsiteX4" fmla="*/ 4565728 w 4565728"/>
              <a:gd name="connsiteY4" fmla="*/ 5676802 h 6556271"/>
              <a:gd name="connsiteX5" fmla="*/ 2612309 w 4565728"/>
              <a:gd name="connsiteY5" fmla="*/ 6554909 h 6556271"/>
              <a:gd name="connsiteX6" fmla="*/ 1024651 w 4565728"/>
              <a:gd name="connsiteY6" fmla="*/ 6039287 h 6556271"/>
              <a:gd name="connsiteX7" fmla="*/ 20715 w 4565728"/>
              <a:gd name="connsiteY7" fmla="*/ 4448077 h 6556271"/>
              <a:gd name="connsiteX0" fmla="*/ 14580 w 4559593"/>
              <a:gd name="connsiteY0" fmla="*/ 4448077 h 6556271"/>
              <a:gd name="connsiteX1" fmla="*/ 1933074 w 4559593"/>
              <a:gd name="connsiteY1" fmla="*/ 0 h 6556271"/>
              <a:gd name="connsiteX2" fmla="*/ 4363061 w 4559593"/>
              <a:gd name="connsiteY2" fmla="*/ 9962 h 6556271"/>
              <a:gd name="connsiteX3" fmla="*/ 4538956 w 4559593"/>
              <a:gd name="connsiteY3" fmla="*/ 198557 h 6556271"/>
              <a:gd name="connsiteX4" fmla="*/ 4559593 w 4559593"/>
              <a:gd name="connsiteY4" fmla="*/ 5676802 h 6556271"/>
              <a:gd name="connsiteX5" fmla="*/ 2606174 w 4559593"/>
              <a:gd name="connsiteY5" fmla="*/ 6554909 h 6556271"/>
              <a:gd name="connsiteX6" fmla="*/ 1018516 w 4559593"/>
              <a:gd name="connsiteY6" fmla="*/ 6039287 h 6556271"/>
              <a:gd name="connsiteX7" fmla="*/ 14580 w 4559593"/>
              <a:gd name="connsiteY7" fmla="*/ 4448077 h 6556271"/>
              <a:gd name="connsiteX0" fmla="*/ 22013 w 4567026"/>
              <a:gd name="connsiteY0" fmla="*/ 4448077 h 6562037"/>
              <a:gd name="connsiteX1" fmla="*/ 1940507 w 4567026"/>
              <a:gd name="connsiteY1" fmla="*/ 0 h 6562037"/>
              <a:gd name="connsiteX2" fmla="*/ 4370494 w 4567026"/>
              <a:gd name="connsiteY2" fmla="*/ 9962 h 6562037"/>
              <a:gd name="connsiteX3" fmla="*/ 4546389 w 4567026"/>
              <a:gd name="connsiteY3" fmla="*/ 198557 h 6562037"/>
              <a:gd name="connsiteX4" fmla="*/ 4567026 w 4567026"/>
              <a:gd name="connsiteY4" fmla="*/ 5676802 h 6562037"/>
              <a:gd name="connsiteX5" fmla="*/ 2613607 w 4567026"/>
              <a:gd name="connsiteY5" fmla="*/ 6554909 h 6562037"/>
              <a:gd name="connsiteX6" fmla="*/ 1005629 w 4567026"/>
              <a:gd name="connsiteY6" fmla="*/ 6039287 h 6562037"/>
              <a:gd name="connsiteX7" fmla="*/ 22013 w 4567026"/>
              <a:gd name="connsiteY7" fmla="*/ 4448077 h 6562037"/>
              <a:gd name="connsiteX0" fmla="*/ 22013 w 4567026"/>
              <a:gd name="connsiteY0" fmla="*/ 4448077 h 6561948"/>
              <a:gd name="connsiteX1" fmla="*/ 1940507 w 4567026"/>
              <a:gd name="connsiteY1" fmla="*/ 0 h 6561948"/>
              <a:gd name="connsiteX2" fmla="*/ 4370494 w 4567026"/>
              <a:gd name="connsiteY2" fmla="*/ 9962 h 6561948"/>
              <a:gd name="connsiteX3" fmla="*/ 4546389 w 4567026"/>
              <a:gd name="connsiteY3" fmla="*/ 198557 h 6561948"/>
              <a:gd name="connsiteX4" fmla="*/ 4567026 w 4567026"/>
              <a:gd name="connsiteY4" fmla="*/ 5676802 h 6561948"/>
              <a:gd name="connsiteX5" fmla="*/ 2613607 w 4567026"/>
              <a:gd name="connsiteY5" fmla="*/ 6554909 h 6561948"/>
              <a:gd name="connsiteX6" fmla="*/ 1005629 w 4567026"/>
              <a:gd name="connsiteY6" fmla="*/ 6039287 h 6561948"/>
              <a:gd name="connsiteX7" fmla="*/ 22013 w 4567026"/>
              <a:gd name="connsiteY7" fmla="*/ 4448077 h 6561948"/>
              <a:gd name="connsiteX0" fmla="*/ 22013 w 4567026"/>
              <a:gd name="connsiteY0" fmla="*/ 4448077 h 6554958"/>
              <a:gd name="connsiteX1" fmla="*/ 1940507 w 4567026"/>
              <a:gd name="connsiteY1" fmla="*/ 0 h 6554958"/>
              <a:gd name="connsiteX2" fmla="*/ 4370494 w 4567026"/>
              <a:gd name="connsiteY2" fmla="*/ 9962 h 6554958"/>
              <a:gd name="connsiteX3" fmla="*/ 4546389 w 4567026"/>
              <a:gd name="connsiteY3" fmla="*/ 198557 h 6554958"/>
              <a:gd name="connsiteX4" fmla="*/ 4567026 w 4567026"/>
              <a:gd name="connsiteY4" fmla="*/ 5676802 h 6554958"/>
              <a:gd name="connsiteX5" fmla="*/ 2613607 w 4567026"/>
              <a:gd name="connsiteY5" fmla="*/ 6554909 h 6554958"/>
              <a:gd name="connsiteX6" fmla="*/ 1005629 w 4567026"/>
              <a:gd name="connsiteY6" fmla="*/ 6039287 h 6554958"/>
              <a:gd name="connsiteX7" fmla="*/ 22013 w 4567026"/>
              <a:gd name="connsiteY7" fmla="*/ 4448077 h 6554958"/>
              <a:gd name="connsiteX0" fmla="*/ 22013 w 4567026"/>
              <a:gd name="connsiteY0" fmla="*/ 4448077 h 6565849"/>
              <a:gd name="connsiteX1" fmla="*/ 1940507 w 4567026"/>
              <a:gd name="connsiteY1" fmla="*/ 0 h 6565849"/>
              <a:gd name="connsiteX2" fmla="*/ 4370494 w 4567026"/>
              <a:gd name="connsiteY2" fmla="*/ 9962 h 6565849"/>
              <a:gd name="connsiteX3" fmla="*/ 4546389 w 4567026"/>
              <a:gd name="connsiteY3" fmla="*/ 198557 h 6565849"/>
              <a:gd name="connsiteX4" fmla="*/ 4567026 w 4567026"/>
              <a:gd name="connsiteY4" fmla="*/ 5676802 h 6565849"/>
              <a:gd name="connsiteX5" fmla="*/ 3682789 w 4567026"/>
              <a:gd name="connsiteY5" fmla="*/ 6333927 h 6565849"/>
              <a:gd name="connsiteX6" fmla="*/ 2613607 w 4567026"/>
              <a:gd name="connsiteY6" fmla="*/ 6554909 h 6565849"/>
              <a:gd name="connsiteX7" fmla="*/ 1005629 w 4567026"/>
              <a:gd name="connsiteY7" fmla="*/ 6039287 h 6565849"/>
              <a:gd name="connsiteX8" fmla="*/ 22013 w 4567026"/>
              <a:gd name="connsiteY8" fmla="*/ 4448077 h 6565849"/>
              <a:gd name="connsiteX0" fmla="*/ 22013 w 4567026"/>
              <a:gd name="connsiteY0" fmla="*/ 4448077 h 6565849"/>
              <a:gd name="connsiteX1" fmla="*/ 1940507 w 4567026"/>
              <a:gd name="connsiteY1" fmla="*/ 0 h 6565849"/>
              <a:gd name="connsiteX2" fmla="*/ 4370494 w 4567026"/>
              <a:gd name="connsiteY2" fmla="*/ 9962 h 6565849"/>
              <a:gd name="connsiteX3" fmla="*/ 4546389 w 4567026"/>
              <a:gd name="connsiteY3" fmla="*/ 198557 h 6565849"/>
              <a:gd name="connsiteX4" fmla="*/ 4567026 w 4567026"/>
              <a:gd name="connsiteY4" fmla="*/ 5676802 h 6565849"/>
              <a:gd name="connsiteX5" fmla="*/ 3682789 w 4567026"/>
              <a:gd name="connsiteY5" fmla="*/ 6333927 h 6565849"/>
              <a:gd name="connsiteX6" fmla="*/ 2613607 w 4567026"/>
              <a:gd name="connsiteY6" fmla="*/ 6554909 h 6565849"/>
              <a:gd name="connsiteX7" fmla="*/ 1005629 w 4567026"/>
              <a:gd name="connsiteY7" fmla="*/ 6039287 h 6565849"/>
              <a:gd name="connsiteX8" fmla="*/ 22013 w 4567026"/>
              <a:gd name="connsiteY8" fmla="*/ 4448077 h 6565849"/>
              <a:gd name="connsiteX0" fmla="*/ 22013 w 4567026"/>
              <a:gd name="connsiteY0" fmla="*/ 4448077 h 6555026"/>
              <a:gd name="connsiteX1" fmla="*/ 1940507 w 4567026"/>
              <a:gd name="connsiteY1" fmla="*/ 0 h 6555026"/>
              <a:gd name="connsiteX2" fmla="*/ 4370494 w 4567026"/>
              <a:gd name="connsiteY2" fmla="*/ 9962 h 6555026"/>
              <a:gd name="connsiteX3" fmla="*/ 4546389 w 4567026"/>
              <a:gd name="connsiteY3" fmla="*/ 198557 h 6555026"/>
              <a:gd name="connsiteX4" fmla="*/ 4567026 w 4567026"/>
              <a:gd name="connsiteY4" fmla="*/ 5676802 h 6555026"/>
              <a:gd name="connsiteX5" fmla="*/ 3682789 w 4567026"/>
              <a:gd name="connsiteY5" fmla="*/ 6333927 h 6555026"/>
              <a:gd name="connsiteX6" fmla="*/ 2613607 w 4567026"/>
              <a:gd name="connsiteY6" fmla="*/ 6554909 h 6555026"/>
              <a:gd name="connsiteX7" fmla="*/ 1005629 w 4567026"/>
              <a:gd name="connsiteY7" fmla="*/ 6039287 h 6555026"/>
              <a:gd name="connsiteX8" fmla="*/ 22013 w 4567026"/>
              <a:gd name="connsiteY8" fmla="*/ 4448077 h 6555026"/>
              <a:gd name="connsiteX0" fmla="*/ 44498 w 4589511"/>
              <a:gd name="connsiteY0" fmla="*/ 4448077 h 6555026"/>
              <a:gd name="connsiteX1" fmla="*/ 1962992 w 4589511"/>
              <a:gd name="connsiteY1" fmla="*/ 0 h 6555026"/>
              <a:gd name="connsiteX2" fmla="*/ 4392979 w 4589511"/>
              <a:gd name="connsiteY2" fmla="*/ 9962 h 6555026"/>
              <a:gd name="connsiteX3" fmla="*/ 4568874 w 4589511"/>
              <a:gd name="connsiteY3" fmla="*/ 198557 h 6555026"/>
              <a:gd name="connsiteX4" fmla="*/ 4589511 w 4589511"/>
              <a:gd name="connsiteY4" fmla="*/ 5676802 h 6555026"/>
              <a:gd name="connsiteX5" fmla="*/ 3705274 w 4589511"/>
              <a:gd name="connsiteY5" fmla="*/ 6333927 h 6555026"/>
              <a:gd name="connsiteX6" fmla="*/ 2636092 w 4589511"/>
              <a:gd name="connsiteY6" fmla="*/ 6554909 h 6555026"/>
              <a:gd name="connsiteX7" fmla="*/ 1028114 w 4589511"/>
              <a:gd name="connsiteY7" fmla="*/ 6039287 h 6555026"/>
              <a:gd name="connsiteX8" fmla="*/ 44498 w 4589511"/>
              <a:gd name="connsiteY8" fmla="*/ 4448077 h 655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89511" h="6555026">
                <a:moveTo>
                  <a:pt x="44498" y="4448077"/>
                </a:moveTo>
                <a:cubicBezTo>
                  <a:pt x="-165449" y="3431369"/>
                  <a:pt x="350092" y="1272239"/>
                  <a:pt x="1962992" y="0"/>
                </a:cubicBezTo>
                <a:lnTo>
                  <a:pt x="4392979" y="9962"/>
                </a:lnTo>
                <a:cubicBezTo>
                  <a:pt x="4433804" y="-3724"/>
                  <a:pt x="4576547" y="134405"/>
                  <a:pt x="4568874" y="198557"/>
                </a:cubicBezTo>
                <a:cubicBezTo>
                  <a:pt x="4574536" y="2226764"/>
                  <a:pt x="4581441" y="4495702"/>
                  <a:pt x="4589511" y="5676802"/>
                </a:cubicBezTo>
                <a:cubicBezTo>
                  <a:pt x="4428644" y="5983084"/>
                  <a:pt x="4030844" y="6187576"/>
                  <a:pt x="3705274" y="6333927"/>
                </a:cubicBezTo>
                <a:cubicBezTo>
                  <a:pt x="3379704" y="6480278"/>
                  <a:pt x="3148325" y="6548136"/>
                  <a:pt x="2636092" y="6554909"/>
                </a:cubicBezTo>
                <a:cubicBezTo>
                  <a:pt x="2123859" y="6561682"/>
                  <a:pt x="1343206" y="6273586"/>
                  <a:pt x="1028114" y="6039287"/>
                </a:cubicBezTo>
                <a:cubicBezTo>
                  <a:pt x="596182" y="5688148"/>
                  <a:pt x="254445" y="5464785"/>
                  <a:pt x="44498" y="4448077"/>
                </a:cubicBezTo>
                <a:close/>
              </a:path>
            </a:pathLst>
          </a:custGeom>
          <a:solidFill>
            <a:schemeClr val="accent3"/>
          </a:solidFill>
          <a:ln>
            <a:noFill/>
          </a:ln>
        </p:spPr>
        <p:txBody>
          <a:bodyPr lIns="182880" tIns="274320" rIns="274320">
            <a:normAutofit/>
          </a:bodyPr>
          <a:lstStyle>
            <a:lvl1pPr marL="0" indent="0" algn="r">
              <a:buNone/>
              <a:defRPr sz="2000"/>
            </a:lvl1pPr>
          </a:lstStyle>
          <a:p>
            <a:r>
              <a:rPr lang="en-US"/>
              <a:t>Click icon to add picture</a:t>
            </a:r>
            <a:endParaRPr lang="en-US" dirty="0"/>
          </a:p>
        </p:txBody>
      </p:sp>
      <p:sp>
        <p:nvSpPr>
          <p:cNvPr id="6" name="Slide Number Placeholder 5">
            <a:extLst>
              <a:ext uri="{FF2B5EF4-FFF2-40B4-BE49-F238E27FC236}">
                <a16:creationId xmlns:a16="http://schemas.microsoft.com/office/drawing/2014/main" id="{2FA893C5-3725-2BF8-B201-6C4123C13131}"/>
              </a:ext>
            </a:extLst>
          </p:cNvPr>
          <p:cNvSpPr>
            <a:spLocks noGrp="1"/>
          </p:cNvSpPr>
          <p:nvPr>
            <p:ph type="sldNum" sz="quarter" idx="4"/>
          </p:nvPr>
        </p:nvSpPr>
        <p:spPr>
          <a:xfrm>
            <a:off x="11353800" y="5879804"/>
            <a:ext cx="661416" cy="895899"/>
          </a:xfrm>
          <a:prstGeom prst="rect">
            <a:avLst/>
          </a:prstGeom>
        </p:spPr>
        <p:txBody>
          <a:bodyPr vert="horz" lIns="91440" tIns="45720" rIns="91440" bIns="45720" rtlCol="0" anchor="ctr"/>
          <a:lstStyle>
            <a:lvl1pPr algn="ctr">
              <a:defRPr sz="2400" b="0" i="0">
                <a:solidFill>
                  <a:schemeClr val="tx1"/>
                </a:solidFill>
                <a:latin typeface="Sagona Book" panose="02020503050505020204" pitchFamily="18" charset="0"/>
              </a:defRPr>
            </a:lvl1pPr>
          </a:lstStyle>
          <a:p>
            <a:fld id="{58FB4751-880F-D840-AAA9-3A15815CC996}" type="slidenum">
              <a:rPr lang="en-US" smtClean="0"/>
              <a:pPr/>
              <a:t>‹#›</a:t>
            </a:fld>
            <a:endParaRPr lang="en-US" dirty="0"/>
          </a:p>
        </p:txBody>
      </p:sp>
    </p:spTree>
    <p:extLst>
      <p:ext uri="{BB962C8B-B14F-4D97-AF65-F5344CB8AC3E}">
        <p14:creationId xmlns:p14="http://schemas.microsoft.com/office/powerpoint/2010/main" val="4030094665"/>
      </p:ext>
    </p:extLst>
  </p:cSld>
  <p:clrMapOvr>
    <a:masterClrMapping/>
  </p:clrMapOvr>
  <p:extLst>
    <p:ext uri="{DCECCB84-F9BA-43D5-87BE-67443E8EF086}">
      <p15:sldGuideLst xmlns:p15="http://schemas.microsoft.com/office/powerpoint/2012/main">
        <p15:guide id="1" orient="horz" pos="3984">
          <p15:clr>
            <a:srgbClr val="FBAE40"/>
          </p15:clr>
        </p15:guide>
        <p15:guide id="2" pos="7272">
          <p15:clr>
            <a:srgbClr val="FBAE40"/>
          </p15:clr>
        </p15:guide>
        <p15:guide id="3" pos="408">
          <p15:clr>
            <a:srgbClr val="FBAE40"/>
          </p15:clr>
        </p15:guide>
        <p15:guide id="4" orient="horz" pos="504">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le and Two Content 2">
    <p:bg>
      <p:bgPr>
        <a:solidFill>
          <a:schemeClr val="bg2"/>
        </a:solidFill>
        <a:effectLst/>
      </p:bgPr>
    </p:bg>
    <p:spTree>
      <p:nvGrpSpPr>
        <p:cNvPr id="1" name=""/>
        <p:cNvGrpSpPr/>
        <p:nvPr/>
      </p:nvGrpSpPr>
      <p:grpSpPr>
        <a:xfrm>
          <a:off x="0" y="0"/>
          <a:ext cx="0" cy="0"/>
          <a:chOff x="0" y="0"/>
          <a:chExt cx="0" cy="0"/>
        </a:xfrm>
      </p:grpSpPr>
      <p:sp>
        <p:nvSpPr>
          <p:cNvPr id="17" name="Freeform: Shape 51">
            <a:extLst>
              <a:ext uri="{FF2B5EF4-FFF2-40B4-BE49-F238E27FC236}">
                <a16:creationId xmlns:a16="http://schemas.microsoft.com/office/drawing/2014/main" id="{4A781A8E-199F-1F48-C80E-B6501B563323}"/>
              </a:ext>
              <a:ext uri="{C183D7F6-B498-43B3-948B-1728B52AA6E4}">
                <adec:decorative xmlns:adec="http://schemas.microsoft.com/office/drawing/2017/decorative" val="1"/>
              </a:ext>
            </a:extLst>
          </p:cNvPr>
          <p:cNvSpPr/>
          <p:nvPr userDrawn="1"/>
        </p:nvSpPr>
        <p:spPr>
          <a:xfrm rot="5400000">
            <a:off x="10423648" y="-93866"/>
            <a:ext cx="1698615" cy="1838087"/>
          </a:xfrm>
          <a:custGeom>
            <a:avLst/>
            <a:gdLst>
              <a:gd name="connsiteX0" fmla="*/ 0 w 3216357"/>
              <a:gd name="connsiteY0" fmla="*/ 0 h 3480449"/>
              <a:gd name="connsiteX1" fmla="*/ 3216357 w 3216357"/>
              <a:gd name="connsiteY1" fmla="*/ 0 h 3480449"/>
              <a:gd name="connsiteX2" fmla="*/ 3215555 w 3216357"/>
              <a:gd name="connsiteY2" fmla="*/ 37372 h 3480449"/>
              <a:gd name="connsiteX3" fmla="*/ 1743546 w 3216357"/>
              <a:gd name="connsiteY3" fmla="*/ 3185195 h 3480449"/>
              <a:gd name="connsiteX4" fmla="*/ 112171 w 3216357"/>
              <a:gd name="connsiteY4" fmla="*/ 3438794 h 3480449"/>
              <a:gd name="connsiteX5" fmla="*/ 0 w 3216357"/>
              <a:gd name="connsiteY5" fmla="*/ 3408770 h 3480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6357" h="3480449">
                <a:moveTo>
                  <a:pt x="0" y="0"/>
                </a:moveTo>
                <a:lnTo>
                  <a:pt x="3216357" y="0"/>
                </a:lnTo>
                <a:lnTo>
                  <a:pt x="3215555" y="37372"/>
                </a:lnTo>
                <a:cubicBezTo>
                  <a:pt x="3204137" y="529564"/>
                  <a:pt x="3121634" y="2470682"/>
                  <a:pt x="1743546" y="3185195"/>
                </a:cubicBezTo>
                <a:cubicBezTo>
                  <a:pt x="1289330" y="3420695"/>
                  <a:pt x="636456" y="3552958"/>
                  <a:pt x="112171" y="3438794"/>
                </a:cubicBezTo>
                <a:lnTo>
                  <a:pt x="0" y="3408770"/>
                </a:lnTo>
                <a:close/>
              </a:path>
            </a:pathLst>
          </a:custGeom>
          <a:solidFill>
            <a:schemeClr val="accent4">
              <a:alpha val="79000"/>
            </a:schemeClr>
          </a:solidFill>
          <a:ln w="3531" cap="flat">
            <a:noFill/>
            <a:prstDash val="solid"/>
            <a:miter/>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4" name="Freeform: Shape 23">
            <a:extLst>
              <a:ext uri="{FF2B5EF4-FFF2-40B4-BE49-F238E27FC236}">
                <a16:creationId xmlns:a16="http://schemas.microsoft.com/office/drawing/2014/main" id="{11C6679A-1B60-DCCD-7295-255649B92C60}"/>
              </a:ext>
              <a:ext uri="{C183D7F6-B498-43B3-948B-1728B52AA6E4}">
                <adec:decorative xmlns:adec="http://schemas.microsoft.com/office/drawing/2017/decorative" val="1"/>
              </a:ext>
            </a:extLst>
          </p:cNvPr>
          <p:cNvSpPr/>
          <p:nvPr userDrawn="1"/>
        </p:nvSpPr>
        <p:spPr>
          <a:xfrm>
            <a:off x="6381060" y="-24130"/>
            <a:ext cx="5371060" cy="6899910"/>
          </a:xfrm>
          <a:custGeom>
            <a:avLst/>
            <a:gdLst>
              <a:gd name="connsiteX0" fmla="*/ 0 w 5864280"/>
              <a:gd name="connsiteY0" fmla="*/ 0 h 6938010"/>
              <a:gd name="connsiteX1" fmla="*/ 5864280 w 5864280"/>
              <a:gd name="connsiteY1" fmla="*/ 0 h 6938010"/>
              <a:gd name="connsiteX2" fmla="*/ 5864280 w 5864280"/>
              <a:gd name="connsiteY2" fmla="*/ 6938010 h 6938010"/>
              <a:gd name="connsiteX3" fmla="*/ 4899969 w 5864280"/>
              <a:gd name="connsiteY3" fmla="*/ 6938010 h 6938010"/>
              <a:gd name="connsiteX4" fmla="*/ 4880783 w 5864280"/>
              <a:gd name="connsiteY4" fmla="*/ 6771085 h 6938010"/>
              <a:gd name="connsiteX5" fmla="*/ 5036864 w 5864280"/>
              <a:gd name="connsiteY5" fmla="*/ 1534679 h 6938010"/>
              <a:gd name="connsiteX6" fmla="*/ 438790 w 5864280"/>
              <a:gd name="connsiteY6" fmla="*/ 927368 h 6938010"/>
              <a:gd name="connsiteX7" fmla="*/ 39064 w 5864280"/>
              <a:gd name="connsiteY7" fmla="*/ 165620 h 6938010"/>
              <a:gd name="connsiteX0" fmla="*/ 0 w 5864280"/>
              <a:gd name="connsiteY0" fmla="*/ 0 h 6938010"/>
              <a:gd name="connsiteX1" fmla="*/ 5864280 w 5864280"/>
              <a:gd name="connsiteY1" fmla="*/ 0 h 6938010"/>
              <a:gd name="connsiteX2" fmla="*/ 5864280 w 5864280"/>
              <a:gd name="connsiteY2" fmla="*/ 6938010 h 6938010"/>
              <a:gd name="connsiteX3" fmla="*/ 4899969 w 5864280"/>
              <a:gd name="connsiteY3" fmla="*/ 6938010 h 6938010"/>
              <a:gd name="connsiteX4" fmla="*/ 4880783 w 5864280"/>
              <a:gd name="connsiteY4" fmla="*/ 6771085 h 6938010"/>
              <a:gd name="connsiteX5" fmla="*/ 5036864 w 5864280"/>
              <a:gd name="connsiteY5" fmla="*/ 1534679 h 6938010"/>
              <a:gd name="connsiteX6" fmla="*/ 438790 w 5864280"/>
              <a:gd name="connsiteY6" fmla="*/ 927368 h 6938010"/>
              <a:gd name="connsiteX7" fmla="*/ 39064 w 5864280"/>
              <a:gd name="connsiteY7" fmla="*/ 165620 h 6938010"/>
              <a:gd name="connsiteX8" fmla="*/ 91440 w 5864280"/>
              <a:gd name="connsiteY8" fmla="*/ 91440 h 6938010"/>
              <a:gd name="connsiteX0" fmla="*/ 7620 w 5871900"/>
              <a:gd name="connsiteY0" fmla="*/ 0 h 6938010"/>
              <a:gd name="connsiteX1" fmla="*/ 5871900 w 5871900"/>
              <a:gd name="connsiteY1" fmla="*/ 0 h 6938010"/>
              <a:gd name="connsiteX2" fmla="*/ 5871900 w 5871900"/>
              <a:gd name="connsiteY2" fmla="*/ 6938010 h 6938010"/>
              <a:gd name="connsiteX3" fmla="*/ 4907589 w 5871900"/>
              <a:gd name="connsiteY3" fmla="*/ 6938010 h 6938010"/>
              <a:gd name="connsiteX4" fmla="*/ 4888403 w 5871900"/>
              <a:gd name="connsiteY4" fmla="*/ 6771085 h 6938010"/>
              <a:gd name="connsiteX5" fmla="*/ 5044484 w 5871900"/>
              <a:gd name="connsiteY5" fmla="*/ 1534679 h 6938010"/>
              <a:gd name="connsiteX6" fmla="*/ 446410 w 5871900"/>
              <a:gd name="connsiteY6" fmla="*/ 927368 h 6938010"/>
              <a:gd name="connsiteX7" fmla="*/ 46684 w 5871900"/>
              <a:gd name="connsiteY7" fmla="*/ 165620 h 6938010"/>
              <a:gd name="connsiteX8" fmla="*/ 0 w 5871900"/>
              <a:gd name="connsiteY8" fmla="*/ 15240 h 6938010"/>
              <a:gd name="connsiteX0" fmla="*/ 0 w 5864280"/>
              <a:gd name="connsiteY0" fmla="*/ 0 h 6938010"/>
              <a:gd name="connsiteX1" fmla="*/ 5864280 w 5864280"/>
              <a:gd name="connsiteY1" fmla="*/ 0 h 6938010"/>
              <a:gd name="connsiteX2" fmla="*/ 5864280 w 5864280"/>
              <a:gd name="connsiteY2" fmla="*/ 6938010 h 6938010"/>
              <a:gd name="connsiteX3" fmla="*/ 4899969 w 5864280"/>
              <a:gd name="connsiteY3" fmla="*/ 6938010 h 6938010"/>
              <a:gd name="connsiteX4" fmla="*/ 4880783 w 5864280"/>
              <a:gd name="connsiteY4" fmla="*/ 6771085 h 6938010"/>
              <a:gd name="connsiteX5" fmla="*/ 5036864 w 5864280"/>
              <a:gd name="connsiteY5" fmla="*/ 1534679 h 6938010"/>
              <a:gd name="connsiteX6" fmla="*/ 438790 w 5864280"/>
              <a:gd name="connsiteY6" fmla="*/ 927368 h 6938010"/>
              <a:gd name="connsiteX7" fmla="*/ 39064 w 5864280"/>
              <a:gd name="connsiteY7" fmla="*/ 165620 h 6938010"/>
              <a:gd name="connsiteX8" fmla="*/ 7620 w 5864280"/>
              <a:gd name="connsiteY8" fmla="*/ 17780 h 6938010"/>
              <a:gd name="connsiteX0" fmla="*/ 12700 w 5856660"/>
              <a:gd name="connsiteY0" fmla="*/ 0 h 7004050"/>
              <a:gd name="connsiteX1" fmla="*/ 5856660 w 5856660"/>
              <a:gd name="connsiteY1" fmla="*/ 66040 h 7004050"/>
              <a:gd name="connsiteX2" fmla="*/ 5856660 w 5856660"/>
              <a:gd name="connsiteY2" fmla="*/ 7004050 h 7004050"/>
              <a:gd name="connsiteX3" fmla="*/ 4892349 w 5856660"/>
              <a:gd name="connsiteY3" fmla="*/ 7004050 h 7004050"/>
              <a:gd name="connsiteX4" fmla="*/ 4873163 w 5856660"/>
              <a:gd name="connsiteY4" fmla="*/ 6837125 h 7004050"/>
              <a:gd name="connsiteX5" fmla="*/ 5029244 w 5856660"/>
              <a:gd name="connsiteY5" fmla="*/ 1600719 h 7004050"/>
              <a:gd name="connsiteX6" fmla="*/ 431170 w 5856660"/>
              <a:gd name="connsiteY6" fmla="*/ 993408 h 7004050"/>
              <a:gd name="connsiteX7" fmla="*/ 31444 w 5856660"/>
              <a:gd name="connsiteY7" fmla="*/ 231660 h 7004050"/>
              <a:gd name="connsiteX8" fmla="*/ 0 w 5856660"/>
              <a:gd name="connsiteY8" fmla="*/ 83820 h 7004050"/>
              <a:gd name="connsiteX0" fmla="*/ 5856660 w 5856660"/>
              <a:gd name="connsiteY0" fmla="*/ 0 h 6938010"/>
              <a:gd name="connsiteX1" fmla="*/ 5856660 w 5856660"/>
              <a:gd name="connsiteY1" fmla="*/ 6938010 h 6938010"/>
              <a:gd name="connsiteX2" fmla="*/ 4892349 w 5856660"/>
              <a:gd name="connsiteY2" fmla="*/ 6938010 h 6938010"/>
              <a:gd name="connsiteX3" fmla="*/ 4873163 w 5856660"/>
              <a:gd name="connsiteY3" fmla="*/ 6771085 h 6938010"/>
              <a:gd name="connsiteX4" fmla="*/ 5029244 w 5856660"/>
              <a:gd name="connsiteY4" fmla="*/ 1534679 h 6938010"/>
              <a:gd name="connsiteX5" fmla="*/ 431170 w 5856660"/>
              <a:gd name="connsiteY5" fmla="*/ 927368 h 6938010"/>
              <a:gd name="connsiteX6" fmla="*/ 31444 w 5856660"/>
              <a:gd name="connsiteY6" fmla="*/ 165620 h 6938010"/>
              <a:gd name="connsiteX7" fmla="*/ 0 w 5856660"/>
              <a:gd name="connsiteY7" fmla="*/ 17780 h 6938010"/>
              <a:gd name="connsiteX0" fmla="*/ 5856660 w 5856660"/>
              <a:gd name="connsiteY0" fmla="*/ 6920230 h 6920230"/>
              <a:gd name="connsiteX1" fmla="*/ 4892349 w 5856660"/>
              <a:gd name="connsiteY1" fmla="*/ 6920230 h 6920230"/>
              <a:gd name="connsiteX2" fmla="*/ 4873163 w 5856660"/>
              <a:gd name="connsiteY2" fmla="*/ 6753305 h 6920230"/>
              <a:gd name="connsiteX3" fmla="*/ 5029244 w 5856660"/>
              <a:gd name="connsiteY3" fmla="*/ 1516899 h 6920230"/>
              <a:gd name="connsiteX4" fmla="*/ 431170 w 5856660"/>
              <a:gd name="connsiteY4" fmla="*/ 909588 h 6920230"/>
              <a:gd name="connsiteX5" fmla="*/ 31444 w 5856660"/>
              <a:gd name="connsiteY5" fmla="*/ 147840 h 6920230"/>
              <a:gd name="connsiteX6" fmla="*/ 0 w 5856660"/>
              <a:gd name="connsiteY6" fmla="*/ 0 h 6920230"/>
              <a:gd name="connsiteX0" fmla="*/ 4892349 w 5371060"/>
              <a:gd name="connsiteY0" fmla="*/ 6920230 h 6920230"/>
              <a:gd name="connsiteX1" fmla="*/ 4873163 w 5371060"/>
              <a:gd name="connsiteY1" fmla="*/ 6753305 h 6920230"/>
              <a:gd name="connsiteX2" fmla="*/ 5029244 w 5371060"/>
              <a:gd name="connsiteY2" fmla="*/ 1516899 h 6920230"/>
              <a:gd name="connsiteX3" fmla="*/ 431170 w 5371060"/>
              <a:gd name="connsiteY3" fmla="*/ 909588 h 6920230"/>
              <a:gd name="connsiteX4" fmla="*/ 31444 w 5371060"/>
              <a:gd name="connsiteY4" fmla="*/ 147840 h 6920230"/>
              <a:gd name="connsiteX5" fmla="*/ 0 w 5371060"/>
              <a:gd name="connsiteY5" fmla="*/ 0 h 6920230"/>
              <a:gd name="connsiteX0" fmla="*/ 4889809 w 5371060"/>
              <a:gd name="connsiteY0" fmla="*/ 6904990 h 6904990"/>
              <a:gd name="connsiteX1" fmla="*/ 4873163 w 5371060"/>
              <a:gd name="connsiteY1" fmla="*/ 6753305 h 6904990"/>
              <a:gd name="connsiteX2" fmla="*/ 5029244 w 5371060"/>
              <a:gd name="connsiteY2" fmla="*/ 1516899 h 6904990"/>
              <a:gd name="connsiteX3" fmla="*/ 431170 w 5371060"/>
              <a:gd name="connsiteY3" fmla="*/ 909588 h 6904990"/>
              <a:gd name="connsiteX4" fmla="*/ 31444 w 5371060"/>
              <a:gd name="connsiteY4" fmla="*/ 147840 h 6904990"/>
              <a:gd name="connsiteX5" fmla="*/ 0 w 5371060"/>
              <a:gd name="connsiteY5" fmla="*/ 0 h 6904990"/>
              <a:gd name="connsiteX0" fmla="*/ 4892349 w 5371060"/>
              <a:gd name="connsiteY0" fmla="*/ 6899910 h 6899910"/>
              <a:gd name="connsiteX1" fmla="*/ 4873163 w 5371060"/>
              <a:gd name="connsiteY1" fmla="*/ 6753305 h 6899910"/>
              <a:gd name="connsiteX2" fmla="*/ 5029244 w 5371060"/>
              <a:gd name="connsiteY2" fmla="*/ 1516899 h 6899910"/>
              <a:gd name="connsiteX3" fmla="*/ 431170 w 5371060"/>
              <a:gd name="connsiteY3" fmla="*/ 909588 h 6899910"/>
              <a:gd name="connsiteX4" fmla="*/ 31444 w 5371060"/>
              <a:gd name="connsiteY4" fmla="*/ 147840 h 6899910"/>
              <a:gd name="connsiteX5" fmla="*/ 0 w 5371060"/>
              <a:gd name="connsiteY5" fmla="*/ 0 h 6899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71060" h="6899910">
                <a:moveTo>
                  <a:pt x="4892349" y="6899910"/>
                </a:moveTo>
                <a:lnTo>
                  <a:pt x="4873163" y="6753305"/>
                </a:lnTo>
                <a:cubicBezTo>
                  <a:pt x="4753267" y="5217685"/>
                  <a:pt x="5929393" y="2564469"/>
                  <a:pt x="5029244" y="1516899"/>
                </a:cubicBezTo>
                <a:cubicBezTo>
                  <a:pt x="4044398" y="370782"/>
                  <a:pt x="1685778" y="2440015"/>
                  <a:pt x="431170" y="909588"/>
                </a:cubicBezTo>
                <a:cubicBezTo>
                  <a:pt x="361992" y="824949"/>
                  <a:pt x="151981" y="561750"/>
                  <a:pt x="31444" y="147840"/>
                </a:cubicBezTo>
                <a:cubicBezTo>
                  <a:pt x="18423" y="92633"/>
                  <a:pt x="0" y="0"/>
                  <a:pt x="0" y="0"/>
                </a:cubicBezTo>
              </a:path>
            </a:pathLst>
          </a:custGeom>
          <a:noFill/>
          <a:ln w="603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6" name="Freeform: Shape 22">
            <a:extLst>
              <a:ext uri="{FF2B5EF4-FFF2-40B4-BE49-F238E27FC236}">
                <a16:creationId xmlns:a16="http://schemas.microsoft.com/office/drawing/2014/main" id="{1C466053-4CA7-4CBB-C1D2-19FE899BEDFC}"/>
              </a:ext>
              <a:ext uri="{C183D7F6-B498-43B3-948B-1728B52AA6E4}">
                <adec:decorative xmlns:adec="http://schemas.microsoft.com/office/drawing/2017/decorative" val="1"/>
              </a:ext>
            </a:extLst>
          </p:cNvPr>
          <p:cNvSpPr/>
          <p:nvPr userDrawn="1"/>
        </p:nvSpPr>
        <p:spPr>
          <a:xfrm>
            <a:off x="1" y="1"/>
            <a:ext cx="3097831" cy="2532431"/>
          </a:xfrm>
          <a:custGeom>
            <a:avLst/>
            <a:gdLst>
              <a:gd name="connsiteX0" fmla="*/ 177065 w 3097831"/>
              <a:gd name="connsiteY0" fmla="*/ 2339513 h 2532431"/>
              <a:gd name="connsiteX1" fmla="*/ 254598 w 3097831"/>
              <a:gd name="connsiteY1" fmla="*/ 2356846 h 2532431"/>
              <a:gd name="connsiteX2" fmla="*/ 184928 w 3097831"/>
              <a:gd name="connsiteY2" fmla="*/ 2423626 h 2532431"/>
              <a:gd name="connsiteX3" fmla="*/ 5587 w 3097831"/>
              <a:gd name="connsiteY3" fmla="*/ 2530140 h 2532431"/>
              <a:gd name="connsiteX4" fmla="*/ 0 w 3097831"/>
              <a:gd name="connsiteY4" fmla="*/ 2532431 h 2532431"/>
              <a:gd name="connsiteX5" fmla="*/ 0 w 3097831"/>
              <a:gd name="connsiteY5" fmla="*/ 2381588 h 2532431"/>
              <a:gd name="connsiteX6" fmla="*/ 23582 w 3097831"/>
              <a:gd name="connsiteY6" fmla="*/ 2378908 h 2532431"/>
              <a:gd name="connsiteX7" fmla="*/ 177065 w 3097831"/>
              <a:gd name="connsiteY7" fmla="*/ 2339513 h 2532431"/>
              <a:gd name="connsiteX8" fmla="*/ 515105 w 3097831"/>
              <a:gd name="connsiteY8" fmla="*/ 2041082 h 2532431"/>
              <a:gd name="connsiteX9" fmla="*/ 544953 w 3097831"/>
              <a:gd name="connsiteY9" fmla="*/ 2044795 h 2532431"/>
              <a:gd name="connsiteX10" fmla="*/ 554530 w 3097831"/>
              <a:gd name="connsiteY10" fmla="*/ 2065819 h 2532431"/>
              <a:gd name="connsiteX11" fmla="*/ 466801 w 3097831"/>
              <a:gd name="connsiteY11" fmla="*/ 2136482 h 2532431"/>
              <a:gd name="connsiteX12" fmla="*/ 80640 w 3097831"/>
              <a:gd name="connsiteY12" fmla="*/ 2269208 h 2532431"/>
              <a:gd name="connsiteX13" fmla="*/ 4467 w 3097831"/>
              <a:gd name="connsiteY13" fmla="*/ 2284674 h 2532431"/>
              <a:gd name="connsiteX14" fmla="*/ 0 w 3097831"/>
              <a:gd name="connsiteY14" fmla="*/ 2284999 h 2532431"/>
              <a:gd name="connsiteX15" fmla="*/ 0 w 3097831"/>
              <a:gd name="connsiteY15" fmla="*/ 2070368 h 2532431"/>
              <a:gd name="connsiteX16" fmla="*/ 122464 w 3097831"/>
              <a:gd name="connsiteY16" fmla="*/ 2093200 h 2532431"/>
              <a:gd name="connsiteX17" fmla="*/ 488631 w 3097831"/>
              <a:gd name="connsiteY17" fmla="*/ 2043490 h 2532431"/>
              <a:gd name="connsiteX18" fmla="*/ 515105 w 3097831"/>
              <a:gd name="connsiteY18" fmla="*/ 2041082 h 2532431"/>
              <a:gd name="connsiteX19" fmla="*/ 0 w 3097831"/>
              <a:gd name="connsiteY19" fmla="*/ 1575747 h 2532431"/>
              <a:gd name="connsiteX20" fmla="*/ 30326 w 3097831"/>
              <a:gd name="connsiteY20" fmla="*/ 1578492 h 2532431"/>
              <a:gd name="connsiteX21" fmla="*/ 134013 w 3097831"/>
              <a:gd name="connsiteY21" fmla="*/ 1600874 h 2532431"/>
              <a:gd name="connsiteX22" fmla="*/ 546960 w 3097831"/>
              <a:gd name="connsiteY22" fmla="*/ 1673430 h 2532431"/>
              <a:gd name="connsiteX23" fmla="*/ 902901 w 3097831"/>
              <a:gd name="connsiteY23" fmla="*/ 1616488 h 2532431"/>
              <a:gd name="connsiteX24" fmla="*/ 981963 w 3097831"/>
              <a:gd name="connsiteY24" fmla="*/ 1600906 h 2532431"/>
              <a:gd name="connsiteX25" fmla="*/ 980602 w 3097831"/>
              <a:gd name="connsiteY25" fmla="*/ 1637984 h 2532431"/>
              <a:gd name="connsiteX26" fmla="*/ 951630 w 3097831"/>
              <a:gd name="connsiteY26" fmla="*/ 1670341 h 2532431"/>
              <a:gd name="connsiteX27" fmla="*/ 428358 w 3097831"/>
              <a:gd name="connsiteY27" fmla="*/ 1896744 h 2532431"/>
              <a:gd name="connsiteX28" fmla="*/ 62362 w 3097831"/>
              <a:gd name="connsiteY28" fmla="*/ 1844923 h 2532431"/>
              <a:gd name="connsiteX29" fmla="*/ 0 w 3097831"/>
              <a:gd name="connsiteY29" fmla="*/ 1817067 h 2532431"/>
              <a:gd name="connsiteX30" fmla="*/ 2392663 w 3097831"/>
              <a:gd name="connsiteY30" fmla="*/ 0 h 2532431"/>
              <a:gd name="connsiteX31" fmla="*/ 2887521 w 3097831"/>
              <a:gd name="connsiteY31" fmla="*/ 0 h 2532431"/>
              <a:gd name="connsiteX32" fmla="*/ 2970795 w 3097831"/>
              <a:gd name="connsiteY32" fmla="*/ 34444 h 2532431"/>
              <a:gd name="connsiteX33" fmla="*/ 3097831 w 3097831"/>
              <a:gd name="connsiteY33" fmla="*/ 71279 h 2532431"/>
              <a:gd name="connsiteX34" fmla="*/ 2863239 w 3097831"/>
              <a:gd name="connsiteY34" fmla="*/ 172683 h 2532431"/>
              <a:gd name="connsiteX35" fmla="*/ 2407524 w 3097831"/>
              <a:gd name="connsiteY35" fmla="*/ 16854 h 2532431"/>
              <a:gd name="connsiteX36" fmla="*/ 605964 w 3097831"/>
              <a:gd name="connsiteY36" fmla="*/ 0 h 2532431"/>
              <a:gd name="connsiteX37" fmla="*/ 747628 w 3097831"/>
              <a:gd name="connsiteY37" fmla="*/ 0 h 2532431"/>
              <a:gd name="connsiteX38" fmla="*/ 724307 w 3097831"/>
              <a:gd name="connsiteY38" fmla="*/ 81673 h 2532431"/>
              <a:gd name="connsiteX39" fmla="*/ 692486 w 3097831"/>
              <a:gd name="connsiteY39" fmla="*/ 210269 h 2532431"/>
              <a:gd name="connsiteX40" fmla="*/ 526415 w 3097831"/>
              <a:gd name="connsiteY40" fmla="*/ 804384 h 2532431"/>
              <a:gd name="connsiteX41" fmla="*/ 536624 w 3097831"/>
              <a:gd name="connsiteY41" fmla="*/ 827931 h 2532431"/>
              <a:gd name="connsiteX42" fmla="*/ 641647 w 3097831"/>
              <a:gd name="connsiteY42" fmla="*/ 769841 h 2532431"/>
              <a:gd name="connsiteX43" fmla="*/ 943988 w 3097831"/>
              <a:gd name="connsiteY43" fmla="*/ 325957 h 2532431"/>
              <a:gd name="connsiteX44" fmla="*/ 983823 w 3097831"/>
              <a:gd name="connsiteY44" fmla="*/ 130441 h 2532431"/>
              <a:gd name="connsiteX45" fmla="*/ 1018176 w 3097831"/>
              <a:gd name="connsiteY45" fmla="*/ 0 h 2532431"/>
              <a:gd name="connsiteX46" fmla="*/ 1245150 w 3097831"/>
              <a:gd name="connsiteY46" fmla="*/ 0 h 2532431"/>
              <a:gd name="connsiteX47" fmla="*/ 1215445 w 3097831"/>
              <a:gd name="connsiteY47" fmla="*/ 85044 h 2532431"/>
              <a:gd name="connsiteX48" fmla="*/ 1037154 w 3097831"/>
              <a:gd name="connsiteY48" fmla="*/ 517590 h 2532431"/>
              <a:gd name="connsiteX49" fmla="*/ 1405473 w 3097831"/>
              <a:gd name="connsiteY49" fmla="*/ 180067 h 2532431"/>
              <a:gd name="connsiteX50" fmla="*/ 1485372 w 3097831"/>
              <a:gd name="connsiteY50" fmla="*/ 2313 h 2532431"/>
              <a:gd name="connsiteX51" fmla="*/ 1486481 w 3097831"/>
              <a:gd name="connsiteY51" fmla="*/ 0 h 2532431"/>
              <a:gd name="connsiteX52" fmla="*/ 1767143 w 3097831"/>
              <a:gd name="connsiteY52" fmla="*/ 0 h 2532431"/>
              <a:gd name="connsiteX53" fmla="*/ 1720915 w 3097831"/>
              <a:gd name="connsiteY53" fmla="*/ 86701 h 2532431"/>
              <a:gd name="connsiteX54" fmla="*/ 1659572 w 3097831"/>
              <a:gd name="connsiteY54" fmla="*/ 177506 h 2532431"/>
              <a:gd name="connsiteX55" fmla="*/ 1944334 w 3097831"/>
              <a:gd name="connsiteY55" fmla="*/ 44335 h 2532431"/>
              <a:gd name="connsiteX56" fmla="*/ 1997754 w 3097831"/>
              <a:gd name="connsiteY56" fmla="*/ 0 h 2532431"/>
              <a:gd name="connsiteX57" fmla="*/ 2262240 w 3097831"/>
              <a:gd name="connsiteY57" fmla="*/ 0 h 2532431"/>
              <a:gd name="connsiteX58" fmla="*/ 2121733 w 3097831"/>
              <a:gd name="connsiteY58" fmla="*/ 60384 h 2532431"/>
              <a:gd name="connsiteX59" fmla="*/ 1880826 w 3097831"/>
              <a:gd name="connsiteY59" fmla="*/ 163915 h 2532431"/>
              <a:gd name="connsiteX60" fmla="*/ 2245700 w 3097831"/>
              <a:gd name="connsiteY60" fmla="*/ 343440 h 2532431"/>
              <a:gd name="connsiteX61" fmla="*/ 2434618 w 3097831"/>
              <a:gd name="connsiteY61" fmla="*/ 387079 h 2532431"/>
              <a:gd name="connsiteX62" fmla="*/ 2512614 w 3097831"/>
              <a:gd name="connsiteY62" fmla="*/ 411781 h 2532431"/>
              <a:gd name="connsiteX63" fmla="*/ 2208593 w 3097831"/>
              <a:gd name="connsiteY63" fmla="*/ 529585 h 2532431"/>
              <a:gd name="connsiteX64" fmla="*/ 1625861 w 3097831"/>
              <a:gd name="connsiteY64" fmla="*/ 279117 h 2532431"/>
              <a:gd name="connsiteX65" fmla="*/ 1249141 w 3097831"/>
              <a:gd name="connsiteY65" fmla="*/ 487887 h 2532431"/>
              <a:gd name="connsiteX66" fmla="*/ 1489817 w 3097831"/>
              <a:gd name="connsiteY66" fmla="*/ 543171 h 2532431"/>
              <a:gd name="connsiteX67" fmla="*/ 2017586 w 3097831"/>
              <a:gd name="connsiteY67" fmla="*/ 654434 h 2532431"/>
              <a:gd name="connsiteX68" fmla="*/ 2090269 w 3097831"/>
              <a:gd name="connsiteY68" fmla="*/ 689617 h 2532431"/>
              <a:gd name="connsiteX69" fmla="*/ 1865658 w 3097831"/>
              <a:gd name="connsiteY69" fmla="*/ 783850 h 2532431"/>
              <a:gd name="connsiteX70" fmla="*/ 1168690 w 3097831"/>
              <a:gd name="connsiteY70" fmla="*/ 673999 h 2532431"/>
              <a:gd name="connsiteX71" fmla="*/ 1097817 w 3097831"/>
              <a:gd name="connsiteY71" fmla="*/ 643444 h 2532431"/>
              <a:gd name="connsiteX72" fmla="*/ 990410 w 3097831"/>
              <a:gd name="connsiteY72" fmla="*/ 638134 h 2532431"/>
              <a:gd name="connsiteX73" fmla="*/ 736992 w 3097831"/>
              <a:gd name="connsiteY73" fmla="*/ 786910 h 2532431"/>
              <a:gd name="connsiteX74" fmla="*/ 992677 w 3097831"/>
              <a:gd name="connsiteY74" fmla="*/ 823042 h 2532431"/>
              <a:gd name="connsiteX75" fmla="*/ 1650715 w 3097831"/>
              <a:gd name="connsiteY75" fmla="*/ 884022 h 2532431"/>
              <a:gd name="connsiteX76" fmla="*/ 1721679 w 3097831"/>
              <a:gd name="connsiteY76" fmla="*/ 908500 h 2532431"/>
              <a:gd name="connsiteX77" fmla="*/ 1683851 w 3097831"/>
              <a:gd name="connsiteY77" fmla="*/ 952322 h 2532431"/>
              <a:gd name="connsiteX78" fmla="*/ 897899 w 3097831"/>
              <a:gd name="connsiteY78" fmla="*/ 1046664 h 2532431"/>
              <a:gd name="connsiteX79" fmla="*/ 509734 w 3097831"/>
              <a:gd name="connsiteY79" fmla="*/ 965536 h 2532431"/>
              <a:gd name="connsiteX80" fmla="*/ 445191 w 3097831"/>
              <a:gd name="connsiteY80" fmla="*/ 969204 h 2532431"/>
              <a:gd name="connsiteX81" fmla="*/ 133050 w 3097831"/>
              <a:gd name="connsiteY81" fmla="*/ 1206458 h 2532431"/>
              <a:gd name="connsiteX82" fmla="*/ 747077 w 3097831"/>
              <a:gd name="connsiteY82" fmla="*/ 1223721 h 2532431"/>
              <a:gd name="connsiteX83" fmla="*/ 1246838 w 3097831"/>
              <a:gd name="connsiteY83" fmla="*/ 1194561 h 2532431"/>
              <a:gd name="connsiteX84" fmla="*/ 1295481 w 3097831"/>
              <a:gd name="connsiteY84" fmla="*/ 1191416 h 2532431"/>
              <a:gd name="connsiteX85" fmla="*/ 1157573 w 3097831"/>
              <a:gd name="connsiteY85" fmla="*/ 1361213 h 2532431"/>
              <a:gd name="connsiteX86" fmla="*/ 989171 w 3097831"/>
              <a:gd name="connsiteY86" fmla="*/ 1414361 h 2532431"/>
              <a:gd name="connsiteX87" fmla="*/ 353864 w 3097831"/>
              <a:gd name="connsiteY87" fmla="*/ 1426601 h 2532431"/>
              <a:gd name="connsiteX88" fmla="*/ 48450 w 3097831"/>
              <a:gd name="connsiteY88" fmla="*/ 1385431 h 2532431"/>
              <a:gd name="connsiteX89" fmla="*/ 0 w 3097831"/>
              <a:gd name="connsiteY89" fmla="*/ 1383095 h 2532431"/>
              <a:gd name="connsiteX90" fmla="*/ 0 w 3097831"/>
              <a:gd name="connsiteY90" fmla="*/ 442797 h 2532431"/>
              <a:gd name="connsiteX91" fmla="*/ 10908 w 3097831"/>
              <a:gd name="connsiteY91" fmla="*/ 416103 h 2532431"/>
              <a:gd name="connsiteX92" fmla="*/ 176820 w 3097831"/>
              <a:gd name="connsiteY92" fmla="*/ 175170 h 2532431"/>
              <a:gd name="connsiteX93" fmla="*/ 260099 w 3097831"/>
              <a:gd name="connsiteY93" fmla="*/ 130205 h 2532431"/>
              <a:gd name="connsiteX94" fmla="*/ 260495 w 3097831"/>
              <a:gd name="connsiteY94" fmla="*/ 174096 h 2532431"/>
              <a:gd name="connsiteX95" fmla="*/ 174574 w 3097831"/>
              <a:gd name="connsiteY95" fmla="*/ 605925 h 2532431"/>
              <a:gd name="connsiteX96" fmla="*/ 85341 w 3097831"/>
              <a:gd name="connsiteY96" fmla="*/ 1060441 h 2532431"/>
              <a:gd name="connsiteX97" fmla="*/ 45643 w 3097831"/>
              <a:gd name="connsiteY97" fmla="*/ 1173905 h 2532431"/>
              <a:gd name="connsiteX98" fmla="*/ 288222 w 3097831"/>
              <a:gd name="connsiteY98" fmla="*/ 862194 h 2532431"/>
              <a:gd name="connsiteX99" fmla="*/ 370923 w 3097831"/>
              <a:gd name="connsiteY99" fmla="*/ 437965 h 2532431"/>
              <a:gd name="connsiteX100" fmla="*/ 600507 w 3097831"/>
              <a:gd name="connsiteY100" fmla="*/ 5216 h 2532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3097831" h="2532431">
                <a:moveTo>
                  <a:pt x="177065" y="2339513"/>
                </a:moveTo>
                <a:cubicBezTo>
                  <a:pt x="194155" y="2333794"/>
                  <a:pt x="217330" y="2347896"/>
                  <a:pt x="254598" y="2356846"/>
                </a:cubicBezTo>
                <a:cubicBezTo>
                  <a:pt x="220984" y="2389305"/>
                  <a:pt x="204889" y="2409285"/>
                  <a:pt x="184928" y="2423626"/>
                </a:cubicBezTo>
                <a:cubicBezTo>
                  <a:pt x="126472" y="2465563"/>
                  <a:pt x="66758" y="2501272"/>
                  <a:pt x="5587" y="2530140"/>
                </a:cubicBezTo>
                <a:lnTo>
                  <a:pt x="0" y="2532431"/>
                </a:lnTo>
                <a:lnTo>
                  <a:pt x="0" y="2381588"/>
                </a:lnTo>
                <a:lnTo>
                  <a:pt x="23582" y="2378908"/>
                </a:lnTo>
                <a:cubicBezTo>
                  <a:pt x="74831" y="2369442"/>
                  <a:pt x="125964" y="2356329"/>
                  <a:pt x="177065" y="2339513"/>
                </a:cubicBezTo>
                <a:close/>
                <a:moveTo>
                  <a:pt x="515105" y="2041082"/>
                </a:moveTo>
                <a:cubicBezTo>
                  <a:pt x="525020" y="2042275"/>
                  <a:pt x="535497" y="2044487"/>
                  <a:pt x="544953" y="2044795"/>
                </a:cubicBezTo>
                <a:cubicBezTo>
                  <a:pt x="548144" y="2051803"/>
                  <a:pt x="551336" y="2058812"/>
                  <a:pt x="554530" y="2065819"/>
                </a:cubicBezTo>
                <a:cubicBezTo>
                  <a:pt x="525428" y="2090123"/>
                  <a:pt x="499946" y="2123686"/>
                  <a:pt x="466801" y="2136482"/>
                </a:cubicBezTo>
                <a:cubicBezTo>
                  <a:pt x="339661" y="2185241"/>
                  <a:pt x="212186" y="2234684"/>
                  <a:pt x="80640" y="2269208"/>
                </a:cubicBezTo>
                <a:cubicBezTo>
                  <a:pt x="55707" y="2275751"/>
                  <a:pt x="30214" y="2281031"/>
                  <a:pt x="4467" y="2284674"/>
                </a:cubicBezTo>
                <a:lnTo>
                  <a:pt x="0" y="2284999"/>
                </a:lnTo>
                <a:lnTo>
                  <a:pt x="0" y="2070368"/>
                </a:lnTo>
                <a:lnTo>
                  <a:pt x="122464" y="2093200"/>
                </a:lnTo>
                <a:cubicBezTo>
                  <a:pt x="248407" y="2112713"/>
                  <a:pt x="372168" y="2105142"/>
                  <a:pt x="488631" y="2043490"/>
                </a:cubicBezTo>
                <a:cubicBezTo>
                  <a:pt x="495838" y="2039718"/>
                  <a:pt x="505191" y="2039890"/>
                  <a:pt x="515105" y="2041082"/>
                </a:cubicBezTo>
                <a:close/>
                <a:moveTo>
                  <a:pt x="0" y="1575747"/>
                </a:moveTo>
                <a:lnTo>
                  <a:pt x="30326" y="1578492"/>
                </a:lnTo>
                <a:cubicBezTo>
                  <a:pt x="65045" y="1583805"/>
                  <a:pt x="99455" y="1591256"/>
                  <a:pt x="134013" y="1600874"/>
                </a:cubicBezTo>
                <a:cubicBezTo>
                  <a:pt x="268006" y="1638282"/>
                  <a:pt x="408089" y="1659470"/>
                  <a:pt x="546960" y="1673430"/>
                </a:cubicBezTo>
                <a:cubicBezTo>
                  <a:pt x="668003" y="1685947"/>
                  <a:pt x="790523" y="1676746"/>
                  <a:pt x="902901" y="1616488"/>
                </a:cubicBezTo>
                <a:cubicBezTo>
                  <a:pt x="924452" y="1604798"/>
                  <a:pt x="953472" y="1606297"/>
                  <a:pt x="981963" y="1600906"/>
                </a:cubicBezTo>
                <a:cubicBezTo>
                  <a:pt x="981521" y="1623983"/>
                  <a:pt x="984183" y="1633111"/>
                  <a:pt x="980602" y="1637984"/>
                </a:cubicBezTo>
                <a:cubicBezTo>
                  <a:pt x="972430" y="1649782"/>
                  <a:pt x="963031" y="1661659"/>
                  <a:pt x="951630" y="1670341"/>
                </a:cubicBezTo>
                <a:cubicBezTo>
                  <a:pt x="795656" y="1788250"/>
                  <a:pt x="620439" y="1861176"/>
                  <a:pt x="428358" y="1896744"/>
                </a:cubicBezTo>
                <a:cubicBezTo>
                  <a:pt x="297589" y="1921022"/>
                  <a:pt x="177399" y="1891390"/>
                  <a:pt x="62362" y="1844923"/>
                </a:cubicBezTo>
                <a:lnTo>
                  <a:pt x="0" y="1817067"/>
                </a:lnTo>
                <a:close/>
                <a:moveTo>
                  <a:pt x="2392663" y="0"/>
                </a:moveTo>
                <a:lnTo>
                  <a:pt x="2887521" y="0"/>
                </a:lnTo>
                <a:lnTo>
                  <a:pt x="2970795" y="34444"/>
                </a:lnTo>
                <a:cubicBezTo>
                  <a:pt x="3012007" y="48971"/>
                  <a:pt x="3054191" y="61282"/>
                  <a:pt x="3097831" y="71279"/>
                </a:cubicBezTo>
                <a:cubicBezTo>
                  <a:pt x="3050254" y="125956"/>
                  <a:pt x="2955769" y="160146"/>
                  <a:pt x="2863239" y="172683"/>
                </a:cubicBezTo>
                <a:cubicBezTo>
                  <a:pt x="2680068" y="197283"/>
                  <a:pt x="2529795" y="141319"/>
                  <a:pt x="2407524" y="16854"/>
                </a:cubicBezTo>
                <a:close/>
                <a:moveTo>
                  <a:pt x="605964" y="0"/>
                </a:moveTo>
                <a:lnTo>
                  <a:pt x="747628" y="0"/>
                </a:lnTo>
                <a:lnTo>
                  <a:pt x="724307" y="81673"/>
                </a:lnTo>
                <a:cubicBezTo>
                  <a:pt x="712100" y="124220"/>
                  <a:pt x="700661" y="166932"/>
                  <a:pt x="692486" y="210269"/>
                </a:cubicBezTo>
                <a:cubicBezTo>
                  <a:pt x="654756" y="413620"/>
                  <a:pt x="626527" y="618747"/>
                  <a:pt x="526415" y="804384"/>
                </a:cubicBezTo>
                <a:cubicBezTo>
                  <a:pt x="524462" y="808016"/>
                  <a:pt x="531145" y="816228"/>
                  <a:pt x="536624" y="827931"/>
                </a:cubicBezTo>
                <a:cubicBezTo>
                  <a:pt x="571904" y="808361"/>
                  <a:pt x="605528" y="786618"/>
                  <a:pt x="641647" y="769841"/>
                </a:cubicBezTo>
                <a:cubicBezTo>
                  <a:pt x="830399" y="681460"/>
                  <a:pt x="917077" y="524931"/>
                  <a:pt x="943988" y="325957"/>
                </a:cubicBezTo>
                <a:cubicBezTo>
                  <a:pt x="953121" y="260223"/>
                  <a:pt x="966831" y="194866"/>
                  <a:pt x="983823" y="130441"/>
                </a:cubicBezTo>
                <a:lnTo>
                  <a:pt x="1018176" y="0"/>
                </a:lnTo>
                <a:lnTo>
                  <a:pt x="1245150" y="0"/>
                </a:lnTo>
                <a:lnTo>
                  <a:pt x="1215445" y="85044"/>
                </a:lnTo>
                <a:cubicBezTo>
                  <a:pt x="1172858" y="235346"/>
                  <a:pt x="1145665" y="391844"/>
                  <a:pt x="1037154" y="517590"/>
                </a:cubicBezTo>
                <a:cubicBezTo>
                  <a:pt x="1215367" y="462120"/>
                  <a:pt x="1324379" y="334920"/>
                  <a:pt x="1405473" y="180067"/>
                </a:cubicBezTo>
                <a:cubicBezTo>
                  <a:pt x="1435353" y="122991"/>
                  <a:pt x="1459280" y="61760"/>
                  <a:pt x="1485372" y="2313"/>
                </a:cubicBezTo>
                <a:lnTo>
                  <a:pt x="1486481" y="0"/>
                </a:lnTo>
                <a:lnTo>
                  <a:pt x="1767143" y="0"/>
                </a:lnTo>
                <a:lnTo>
                  <a:pt x="1720915" y="86701"/>
                </a:lnTo>
                <a:cubicBezTo>
                  <a:pt x="1702464" y="117768"/>
                  <a:pt x="1682236" y="148127"/>
                  <a:pt x="1659572" y="177506"/>
                </a:cubicBezTo>
                <a:cubicBezTo>
                  <a:pt x="1752607" y="159436"/>
                  <a:pt x="1856210" y="110043"/>
                  <a:pt x="1944334" y="44335"/>
                </a:cubicBezTo>
                <a:lnTo>
                  <a:pt x="1997754" y="0"/>
                </a:lnTo>
                <a:lnTo>
                  <a:pt x="2262240" y="0"/>
                </a:lnTo>
                <a:lnTo>
                  <a:pt x="2121733" y="60384"/>
                </a:lnTo>
                <a:cubicBezTo>
                  <a:pt x="2043455" y="94032"/>
                  <a:pt x="1964207" y="128097"/>
                  <a:pt x="1880826" y="163915"/>
                </a:cubicBezTo>
                <a:cubicBezTo>
                  <a:pt x="2016471" y="230529"/>
                  <a:pt x="2132159" y="284451"/>
                  <a:pt x="2245700" y="343440"/>
                </a:cubicBezTo>
                <a:cubicBezTo>
                  <a:pt x="2305999" y="374753"/>
                  <a:pt x="2363067" y="402948"/>
                  <a:pt x="2434618" y="387079"/>
                </a:cubicBezTo>
                <a:cubicBezTo>
                  <a:pt x="2453698" y="382847"/>
                  <a:pt x="2477235" y="399677"/>
                  <a:pt x="2512614" y="411781"/>
                </a:cubicBezTo>
                <a:cubicBezTo>
                  <a:pt x="2420100" y="508828"/>
                  <a:pt x="2312511" y="515670"/>
                  <a:pt x="2208593" y="529585"/>
                </a:cubicBezTo>
                <a:cubicBezTo>
                  <a:pt x="1968980" y="561874"/>
                  <a:pt x="1774391" y="480935"/>
                  <a:pt x="1625861" y="279117"/>
                </a:cubicBezTo>
                <a:cubicBezTo>
                  <a:pt x="1501602" y="347992"/>
                  <a:pt x="1385771" y="412165"/>
                  <a:pt x="1249141" y="487887"/>
                </a:cubicBezTo>
                <a:cubicBezTo>
                  <a:pt x="1347937" y="510051"/>
                  <a:pt x="1420506" y="520865"/>
                  <a:pt x="1489817" y="543171"/>
                </a:cubicBezTo>
                <a:cubicBezTo>
                  <a:pt x="1662032" y="598671"/>
                  <a:pt x="1832774" y="657866"/>
                  <a:pt x="2017586" y="654434"/>
                </a:cubicBezTo>
                <a:cubicBezTo>
                  <a:pt x="2037106" y="654158"/>
                  <a:pt x="2056972" y="672925"/>
                  <a:pt x="2090269" y="689617"/>
                </a:cubicBezTo>
                <a:cubicBezTo>
                  <a:pt x="2014771" y="752684"/>
                  <a:pt x="1942857" y="774836"/>
                  <a:pt x="1865658" y="783850"/>
                </a:cubicBezTo>
                <a:cubicBezTo>
                  <a:pt x="1623085" y="812816"/>
                  <a:pt x="1385662" y="809115"/>
                  <a:pt x="1168690" y="673999"/>
                </a:cubicBezTo>
                <a:cubicBezTo>
                  <a:pt x="1146885" y="660570"/>
                  <a:pt x="1122765" y="648045"/>
                  <a:pt x="1097817" y="643444"/>
                </a:cubicBezTo>
                <a:cubicBezTo>
                  <a:pt x="1062411" y="636939"/>
                  <a:pt x="1020764" y="626176"/>
                  <a:pt x="990410" y="638134"/>
                </a:cubicBezTo>
                <a:cubicBezTo>
                  <a:pt x="903436" y="672612"/>
                  <a:pt x="823401" y="722400"/>
                  <a:pt x="736992" y="786910"/>
                </a:cubicBezTo>
                <a:cubicBezTo>
                  <a:pt x="833539" y="800489"/>
                  <a:pt x="913270" y="810570"/>
                  <a:pt x="992677" y="823042"/>
                </a:cubicBezTo>
                <a:cubicBezTo>
                  <a:pt x="1210604" y="857464"/>
                  <a:pt x="1426175" y="914702"/>
                  <a:pt x="1650715" y="884022"/>
                </a:cubicBezTo>
                <a:cubicBezTo>
                  <a:pt x="1670079" y="881290"/>
                  <a:pt x="1692181" y="897925"/>
                  <a:pt x="1721679" y="908500"/>
                </a:cubicBezTo>
                <a:cubicBezTo>
                  <a:pt x="1702532" y="931232"/>
                  <a:pt x="1695409" y="946096"/>
                  <a:pt x="1683851" y="952322"/>
                </a:cubicBezTo>
                <a:cubicBezTo>
                  <a:pt x="1434339" y="1084824"/>
                  <a:pt x="1174944" y="1155344"/>
                  <a:pt x="897899" y="1046664"/>
                </a:cubicBezTo>
                <a:cubicBezTo>
                  <a:pt x="771870" y="997184"/>
                  <a:pt x="642761" y="974076"/>
                  <a:pt x="509734" y="965536"/>
                </a:cubicBezTo>
                <a:cubicBezTo>
                  <a:pt x="488017" y="964052"/>
                  <a:pt x="461157" y="959192"/>
                  <a:pt x="445191" y="969204"/>
                </a:cubicBezTo>
                <a:cubicBezTo>
                  <a:pt x="333897" y="1037646"/>
                  <a:pt x="225641" y="1110639"/>
                  <a:pt x="133050" y="1206458"/>
                </a:cubicBezTo>
                <a:cubicBezTo>
                  <a:pt x="341357" y="1149953"/>
                  <a:pt x="544404" y="1184550"/>
                  <a:pt x="747077" y="1223721"/>
                </a:cubicBezTo>
                <a:cubicBezTo>
                  <a:pt x="916050" y="1256376"/>
                  <a:pt x="1083927" y="1270129"/>
                  <a:pt x="1246838" y="1194561"/>
                </a:cubicBezTo>
                <a:cubicBezTo>
                  <a:pt x="1258266" y="1189292"/>
                  <a:pt x="1273919" y="1192389"/>
                  <a:pt x="1295481" y="1191416"/>
                </a:cubicBezTo>
                <a:cubicBezTo>
                  <a:pt x="1295482" y="1292240"/>
                  <a:pt x="1223193" y="1327979"/>
                  <a:pt x="1157573" y="1361213"/>
                </a:cubicBezTo>
                <a:cubicBezTo>
                  <a:pt x="1105553" y="1387523"/>
                  <a:pt x="1045986" y="1399416"/>
                  <a:pt x="989171" y="1414361"/>
                </a:cubicBezTo>
                <a:cubicBezTo>
                  <a:pt x="778473" y="1470541"/>
                  <a:pt x="567742" y="1476548"/>
                  <a:pt x="353864" y="1426601"/>
                </a:cubicBezTo>
                <a:cubicBezTo>
                  <a:pt x="254241" y="1403352"/>
                  <a:pt x="150259" y="1399724"/>
                  <a:pt x="48450" y="1385431"/>
                </a:cubicBezTo>
                <a:lnTo>
                  <a:pt x="0" y="1383095"/>
                </a:lnTo>
                <a:lnTo>
                  <a:pt x="0" y="442797"/>
                </a:lnTo>
                <a:lnTo>
                  <a:pt x="10908" y="416103"/>
                </a:lnTo>
                <a:cubicBezTo>
                  <a:pt x="51257" y="330271"/>
                  <a:pt x="105655" y="249632"/>
                  <a:pt x="176820" y="175170"/>
                </a:cubicBezTo>
                <a:cubicBezTo>
                  <a:pt x="198630" y="152556"/>
                  <a:pt x="214572" y="121109"/>
                  <a:pt x="260099" y="130205"/>
                </a:cubicBezTo>
                <a:cubicBezTo>
                  <a:pt x="260498" y="147064"/>
                  <a:pt x="265873" y="163135"/>
                  <a:pt x="260495" y="174096"/>
                </a:cubicBezTo>
                <a:cubicBezTo>
                  <a:pt x="193118" y="310351"/>
                  <a:pt x="184260" y="458681"/>
                  <a:pt x="174574" y="605925"/>
                </a:cubicBezTo>
                <a:cubicBezTo>
                  <a:pt x="164473" y="761636"/>
                  <a:pt x="140011" y="913697"/>
                  <a:pt x="85341" y="1060441"/>
                </a:cubicBezTo>
                <a:cubicBezTo>
                  <a:pt x="72759" y="1094049"/>
                  <a:pt x="61613" y="1127849"/>
                  <a:pt x="45643" y="1173905"/>
                </a:cubicBezTo>
                <a:cubicBezTo>
                  <a:pt x="182365" y="1101118"/>
                  <a:pt x="259625" y="999811"/>
                  <a:pt x="288222" y="862194"/>
                </a:cubicBezTo>
                <a:cubicBezTo>
                  <a:pt x="317271" y="721228"/>
                  <a:pt x="343722" y="579667"/>
                  <a:pt x="370923" y="437965"/>
                </a:cubicBezTo>
                <a:cubicBezTo>
                  <a:pt x="404041" y="266013"/>
                  <a:pt x="488120" y="126452"/>
                  <a:pt x="600507" y="5216"/>
                </a:cubicBezTo>
                <a:close/>
              </a:path>
            </a:pathLst>
          </a:custGeom>
          <a:solidFill>
            <a:schemeClr val="tx2">
              <a:alpha val="10000"/>
            </a:schemeClr>
          </a:solidFill>
          <a:ln w="3405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cxnSp>
        <p:nvCxnSpPr>
          <p:cNvPr id="18" name="Straight Connector 17">
            <a:extLst>
              <a:ext uri="{FF2B5EF4-FFF2-40B4-BE49-F238E27FC236}">
                <a16:creationId xmlns:a16="http://schemas.microsoft.com/office/drawing/2014/main" id="{1100480F-88D3-CF82-FAF8-9527C86BCAE2}"/>
              </a:ext>
              <a:ext uri="{C183D7F6-B498-43B3-948B-1728B52AA6E4}">
                <adec:decorative xmlns:adec="http://schemas.microsoft.com/office/drawing/2017/decorative" val="1"/>
              </a:ext>
            </a:extLst>
          </p:cNvPr>
          <p:cNvCxnSpPr>
            <a:cxnSpLocks/>
          </p:cNvCxnSpPr>
          <p:nvPr userDrawn="1"/>
        </p:nvCxnSpPr>
        <p:spPr>
          <a:xfrm>
            <a:off x="10938933" y="6327754"/>
            <a:ext cx="414867" cy="0"/>
          </a:xfrm>
          <a:prstGeom prst="line">
            <a:avLst/>
          </a:prstGeom>
          <a:ln w="15875">
            <a:solidFill>
              <a:schemeClr val="tx1"/>
            </a:solidFill>
          </a:ln>
        </p:spPr>
        <p:style>
          <a:lnRef idx="1">
            <a:schemeClr val="dk1"/>
          </a:lnRef>
          <a:fillRef idx="0">
            <a:schemeClr val="dk1"/>
          </a:fillRef>
          <a:effectRef idx="0">
            <a:schemeClr val="dk1"/>
          </a:effectRef>
          <a:fontRef idx="minor">
            <a:schemeClr val="tx1"/>
          </a:fontRef>
        </p:style>
      </p:cxnSp>
      <p:sp>
        <p:nvSpPr>
          <p:cNvPr id="5" name="Title 1">
            <a:extLst>
              <a:ext uri="{FF2B5EF4-FFF2-40B4-BE49-F238E27FC236}">
                <a16:creationId xmlns:a16="http://schemas.microsoft.com/office/drawing/2014/main" id="{05F17713-1E50-F9DA-1134-DEB4A4AEA114}"/>
              </a:ext>
            </a:extLst>
          </p:cNvPr>
          <p:cNvSpPr>
            <a:spLocks noGrp="1"/>
          </p:cNvSpPr>
          <p:nvPr>
            <p:ph type="title"/>
          </p:nvPr>
        </p:nvSpPr>
        <p:spPr>
          <a:xfrm>
            <a:off x="914400" y="914400"/>
            <a:ext cx="10360152" cy="914400"/>
          </a:xfrm>
        </p:spPr>
        <p:txBody>
          <a:bodyPr anchor="b" anchorCtr="0"/>
          <a:lstStyle>
            <a:lvl1pPr>
              <a:defRPr sz="3200"/>
            </a:lvl1pPr>
          </a:lstStyle>
          <a:p>
            <a:r>
              <a:rPr lang="en-US"/>
              <a:t>Click to edit Master title style</a:t>
            </a:r>
            <a:endParaRPr lang="en-US" dirty="0"/>
          </a:p>
        </p:txBody>
      </p:sp>
      <p:sp>
        <p:nvSpPr>
          <p:cNvPr id="3" name="Content Placeholder 6">
            <a:extLst>
              <a:ext uri="{FF2B5EF4-FFF2-40B4-BE49-F238E27FC236}">
                <a16:creationId xmlns:a16="http://schemas.microsoft.com/office/drawing/2014/main" id="{05A7D8CB-7B8B-DA38-6E7E-0DAEB7D29967}"/>
              </a:ext>
            </a:extLst>
          </p:cNvPr>
          <p:cNvSpPr>
            <a:spLocks noGrp="1"/>
          </p:cNvSpPr>
          <p:nvPr>
            <p:ph sz="quarter" idx="12"/>
          </p:nvPr>
        </p:nvSpPr>
        <p:spPr>
          <a:xfrm>
            <a:off x="914399" y="2039111"/>
            <a:ext cx="2816352" cy="3840480"/>
          </a:xfrm>
        </p:spPr>
        <p:txBody>
          <a:bodyPr>
            <a:normAutofit/>
          </a:bodyPr>
          <a:lstStyle>
            <a:lvl1pPr marL="0" indent="0">
              <a:buNone/>
              <a:defRPr sz="2000"/>
            </a:lvl1pPr>
            <a:lvl2pPr marL="228600" indent="-228600">
              <a:spcBef>
                <a:spcPts val="1000"/>
              </a:spcBef>
              <a:buFont typeface="Courier New" panose="02070309020205020404" pitchFamily="49" charset="0"/>
              <a:buChar char="o"/>
              <a:defRPr sz="2000"/>
            </a:lvl2pPr>
            <a:lvl3pPr marL="685800" indent="-228600">
              <a:spcBef>
                <a:spcPts val="1000"/>
              </a:spcBef>
              <a:buFont typeface="Courier New" panose="02070309020205020404" pitchFamily="49" charset="0"/>
              <a:buChar char="o"/>
              <a:defRPr sz="2000"/>
            </a:lvl3pPr>
            <a:lvl4pPr marL="1143000" indent="-228600">
              <a:spcBef>
                <a:spcPts val="1000"/>
              </a:spcBef>
              <a:buFont typeface="Courier New" panose="02070309020205020404" pitchFamily="49" charset="0"/>
              <a:buChar char="o"/>
              <a:defRPr sz="2000"/>
            </a:lvl4pPr>
            <a:lvl5pPr marL="1600200" indent="-228600">
              <a:spcBef>
                <a:spcPts val="1000"/>
              </a:spcBef>
              <a:buFont typeface="Courier New" panose="02070309020205020404" pitchFamily="49" charset="0"/>
              <a:buChar char="o"/>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6">
            <a:extLst>
              <a:ext uri="{FF2B5EF4-FFF2-40B4-BE49-F238E27FC236}">
                <a16:creationId xmlns:a16="http://schemas.microsoft.com/office/drawing/2014/main" id="{CE441B96-235E-1744-83C7-22A1E6ED8BB3}"/>
              </a:ext>
            </a:extLst>
          </p:cNvPr>
          <p:cNvSpPr>
            <a:spLocks noGrp="1"/>
          </p:cNvSpPr>
          <p:nvPr>
            <p:ph sz="quarter" idx="13"/>
          </p:nvPr>
        </p:nvSpPr>
        <p:spPr>
          <a:xfrm>
            <a:off x="4097800" y="2039111"/>
            <a:ext cx="6949440" cy="3840480"/>
          </a:xfrm>
        </p:spPr>
        <p:txBody>
          <a:bodyPr>
            <a:normAutofit/>
          </a:bodyPr>
          <a:lstStyle>
            <a:lvl1pPr marL="228600" indent="-228600">
              <a:buFont typeface="Courier New" panose="02070309020205020404" pitchFamily="49" charset="0"/>
              <a:buChar char="o"/>
              <a:defRPr sz="2000"/>
            </a:lvl1pPr>
            <a:lvl2pPr marL="685800" indent="-228600">
              <a:spcBef>
                <a:spcPts val="1000"/>
              </a:spcBef>
              <a:buFont typeface="Courier New" panose="02070309020205020404" pitchFamily="49" charset="0"/>
              <a:buChar char="o"/>
              <a:defRPr sz="2000"/>
            </a:lvl2pPr>
            <a:lvl3pPr marL="1143000" indent="-228600">
              <a:spcBef>
                <a:spcPts val="1000"/>
              </a:spcBef>
              <a:buFont typeface="Courier New" panose="02070309020205020404" pitchFamily="49" charset="0"/>
              <a:buChar char="o"/>
              <a:defRPr sz="2000"/>
            </a:lvl3pPr>
            <a:lvl4pPr marL="1600200" indent="-228600">
              <a:spcBef>
                <a:spcPts val="1000"/>
              </a:spcBef>
              <a:buFont typeface="Courier New" panose="02070309020205020404" pitchFamily="49" charset="0"/>
              <a:buChar char="o"/>
              <a:defRPr sz="2000"/>
            </a:lvl4pPr>
            <a:lvl5pPr marL="2057400" indent="-228600">
              <a:spcBef>
                <a:spcPts val="1000"/>
              </a:spcBef>
              <a:buFont typeface="Courier New" panose="02070309020205020404" pitchFamily="49" charset="0"/>
              <a:buChar char="o"/>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5">
            <a:extLst>
              <a:ext uri="{FF2B5EF4-FFF2-40B4-BE49-F238E27FC236}">
                <a16:creationId xmlns:a16="http://schemas.microsoft.com/office/drawing/2014/main" id="{CF605979-8A00-C008-E1AA-6AC1F9EABEAF}"/>
              </a:ext>
            </a:extLst>
          </p:cNvPr>
          <p:cNvSpPr>
            <a:spLocks noGrp="1"/>
          </p:cNvSpPr>
          <p:nvPr>
            <p:ph type="sldNum" sz="quarter" idx="4"/>
          </p:nvPr>
        </p:nvSpPr>
        <p:spPr>
          <a:xfrm>
            <a:off x="11353800" y="5879804"/>
            <a:ext cx="661416" cy="895899"/>
          </a:xfrm>
          <a:prstGeom prst="rect">
            <a:avLst/>
          </a:prstGeom>
        </p:spPr>
        <p:txBody>
          <a:bodyPr vert="horz" lIns="91440" tIns="45720" rIns="91440" bIns="45720" rtlCol="0" anchor="ctr"/>
          <a:lstStyle>
            <a:lvl1pPr algn="ctr">
              <a:defRPr sz="2400" b="0" i="0">
                <a:solidFill>
                  <a:schemeClr val="tx1"/>
                </a:solidFill>
                <a:latin typeface="Sagona Book" panose="02020503050505020204" pitchFamily="18" charset="0"/>
              </a:defRPr>
            </a:lvl1pPr>
          </a:lstStyle>
          <a:p>
            <a:fld id="{58FB4751-880F-D840-AAA9-3A15815CC996}" type="slidenum">
              <a:rPr lang="en-US" smtClean="0"/>
              <a:pPr/>
              <a:t>‹#›</a:t>
            </a:fld>
            <a:endParaRPr lang="en-US" dirty="0"/>
          </a:p>
        </p:txBody>
      </p:sp>
    </p:spTree>
    <p:extLst>
      <p:ext uri="{BB962C8B-B14F-4D97-AF65-F5344CB8AC3E}">
        <p14:creationId xmlns:p14="http://schemas.microsoft.com/office/powerpoint/2010/main" val="2236171487"/>
      </p:ext>
    </p:extLst>
  </p:cSld>
  <p:clrMapOvr>
    <a:masterClrMapping/>
  </p:clrMapOvr>
  <p:extLst>
    <p:ext uri="{DCECCB84-F9BA-43D5-87BE-67443E8EF086}">
      <p15:sldGuideLst xmlns:p15="http://schemas.microsoft.com/office/powerpoint/2012/main">
        <p15:guide id="1" orient="horz" pos="3984">
          <p15:clr>
            <a:srgbClr val="FBAE40"/>
          </p15:clr>
        </p15:guide>
        <p15:guide id="2" pos="7272">
          <p15:clr>
            <a:srgbClr val="FBAE40"/>
          </p15:clr>
        </p15:guide>
        <p15:guide id="3" pos="408">
          <p15:clr>
            <a:srgbClr val="FBAE40"/>
          </p15:clr>
        </p15:guide>
        <p15:guide id="4" orient="horz" pos="50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521540-886F-95B7-1FF0-597D8CA5FFA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13AFADD-A081-DA58-58D6-35360967977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368FB99-D641-216B-C7FA-9758FC764916}"/>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045907B7-BD9F-2A09-6066-010DA7C9FB5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DB58398-96CE-10D8-8398-96C21B29CCC1}"/>
              </a:ext>
            </a:extLst>
          </p:cNvPr>
          <p:cNvSpPr>
            <a:spLocks noGrp="1"/>
          </p:cNvSpPr>
          <p:nvPr>
            <p:ph type="sldNum" sz="quarter" idx="12"/>
          </p:nvPr>
        </p:nvSpPr>
        <p:spPr/>
        <p:txBody>
          <a:bodyPr/>
          <a:lstStyle/>
          <a:p>
            <a:fld id="{58FB4751-880F-D840-AAA9-3A15815CC996}" type="slidenum">
              <a:rPr lang="en-US" smtClean="0"/>
              <a:pPr/>
              <a:t>‹#›</a:t>
            </a:fld>
            <a:endParaRPr lang="en-US" dirty="0"/>
          </a:p>
        </p:txBody>
      </p:sp>
    </p:spTree>
    <p:extLst>
      <p:ext uri="{BB962C8B-B14F-4D97-AF65-F5344CB8AC3E}">
        <p14:creationId xmlns:p14="http://schemas.microsoft.com/office/powerpoint/2010/main" val="2392746786"/>
      </p:ext>
    </p:extLst>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Two Content">
    <p:bg>
      <p:bgPr>
        <a:solidFill>
          <a:schemeClr val="bg2"/>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B05A86D8-26B0-1ADB-0CE2-B445D2A2866D}"/>
              </a:ext>
              <a:ext uri="{C183D7F6-B498-43B3-948B-1728B52AA6E4}">
                <adec:decorative xmlns:adec="http://schemas.microsoft.com/office/drawing/2017/decorative" val="1"/>
              </a:ext>
            </a:extLst>
          </p:cNvPr>
          <p:cNvSpPr/>
          <p:nvPr userDrawn="1"/>
        </p:nvSpPr>
        <p:spPr>
          <a:xfrm>
            <a:off x="4600810" y="0"/>
            <a:ext cx="7591189" cy="6858000"/>
          </a:xfrm>
          <a:custGeom>
            <a:avLst/>
            <a:gdLst>
              <a:gd name="connsiteX0" fmla="*/ 3873124 w 7591189"/>
              <a:gd name="connsiteY0" fmla="*/ 0 h 6858000"/>
              <a:gd name="connsiteX1" fmla="*/ 7591189 w 7591189"/>
              <a:gd name="connsiteY1" fmla="*/ 0 h 6858000"/>
              <a:gd name="connsiteX2" fmla="*/ 7591189 w 7591189"/>
              <a:gd name="connsiteY2" fmla="*/ 6858000 h 6858000"/>
              <a:gd name="connsiteX3" fmla="*/ 0 w 7591189"/>
              <a:gd name="connsiteY3" fmla="*/ 6858000 h 6858000"/>
              <a:gd name="connsiteX4" fmla="*/ 37792 w 7591189"/>
              <a:gd name="connsiteY4" fmla="*/ 6767219 h 6858000"/>
              <a:gd name="connsiteX5" fmla="*/ 124614 w 7591189"/>
              <a:gd name="connsiteY5" fmla="*/ 6593191 h 6858000"/>
              <a:gd name="connsiteX6" fmla="*/ 5022788 w 7591189"/>
              <a:gd name="connsiteY6" fmla="*/ 3831835 h 6858000"/>
              <a:gd name="connsiteX7" fmla="*/ 3917644 w 7591189"/>
              <a:gd name="connsiteY7" fmla="*/ 11237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91189" h="6858000">
                <a:moveTo>
                  <a:pt x="3873124" y="0"/>
                </a:moveTo>
                <a:lnTo>
                  <a:pt x="7591189" y="0"/>
                </a:lnTo>
                <a:lnTo>
                  <a:pt x="7591189" y="6858000"/>
                </a:lnTo>
                <a:lnTo>
                  <a:pt x="0" y="6858000"/>
                </a:lnTo>
                <a:lnTo>
                  <a:pt x="37792" y="6767219"/>
                </a:lnTo>
                <a:cubicBezTo>
                  <a:pt x="73499" y="6688089"/>
                  <a:pt x="105476" y="6628399"/>
                  <a:pt x="124614" y="6593191"/>
                </a:cubicBezTo>
                <a:cubicBezTo>
                  <a:pt x="1166892" y="4681475"/>
                  <a:pt x="4192708" y="5285613"/>
                  <a:pt x="5022788" y="3831835"/>
                </a:cubicBezTo>
                <a:cubicBezTo>
                  <a:pt x="5664755" y="2707491"/>
                  <a:pt x="4432969" y="1333564"/>
                  <a:pt x="3917644" y="112370"/>
                </a:cubicBezTo>
                <a:close/>
              </a:path>
            </a:pathLst>
          </a:custGeom>
          <a:solidFill>
            <a:schemeClr val="accent4">
              <a:alpha val="20000"/>
            </a:schemeClr>
          </a:solidFill>
          <a:ln w="4557"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19" name="Freeform: Shape 18">
            <a:extLst>
              <a:ext uri="{FF2B5EF4-FFF2-40B4-BE49-F238E27FC236}">
                <a16:creationId xmlns:a16="http://schemas.microsoft.com/office/drawing/2014/main" id="{33A68E8B-64DF-46D3-2FA2-4BBBBF8BFB15}"/>
              </a:ext>
              <a:ext uri="{C183D7F6-B498-43B3-948B-1728B52AA6E4}">
                <adec:decorative xmlns:adec="http://schemas.microsoft.com/office/drawing/2017/decorative" val="1"/>
              </a:ext>
            </a:extLst>
          </p:cNvPr>
          <p:cNvSpPr/>
          <p:nvPr userDrawn="1"/>
        </p:nvSpPr>
        <p:spPr>
          <a:xfrm>
            <a:off x="6134000" y="-30589"/>
            <a:ext cx="5047481" cy="6915258"/>
          </a:xfrm>
          <a:custGeom>
            <a:avLst/>
            <a:gdLst>
              <a:gd name="connsiteX0" fmla="*/ 0 w 6112702"/>
              <a:gd name="connsiteY0" fmla="*/ 0 h 7110654"/>
              <a:gd name="connsiteX1" fmla="*/ 6112702 w 6112702"/>
              <a:gd name="connsiteY1" fmla="*/ 0 h 7110654"/>
              <a:gd name="connsiteX2" fmla="*/ 6112702 w 6112702"/>
              <a:gd name="connsiteY2" fmla="*/ 7022484 h 7110654"/>
              <a:gd name="connsiteX3" fmla="*/ 6063029 w 6112702"/>
              <a:gd name="connsiteY3" fmla="*/ 7038508 h 7110654"/>
              <a:gd name="connsiteX4" fmla="*/ 4891976 w 6112702"/>
              <a:gd name="connsiteY4" fmla="*/ 6854987 h 7110654"/>
              <a:gd name="connsiteX5" fmla="*/ 4716552 w 6112702"/>
              <a:gd name="connsiteY5" fmla="*/ 767477 h 7110654"/>
              <a:gd name="connsiteX6" fmla="*/ 118479 w 6112702"/>
              <a:gd name="connsiteY6" fmla="*/ 160166 h 7110654"/>
              <a:gd name="connsiteX7" fmla="*/ 10887 w 6112702"/>
              <a:gd name="connsiteY7" fmla="*/ 17038 h 7110654"/>
              <a:gd name="connsiteX0" fmla="*/ 0 w 6112702"/>
              <a:gd name="connsiteY0" fmla="*/ 0 h 7110654"/>
              <a:gd name="connsiteX1" fmla="*/ 6112702 w 6112702"/>
              <a:gd name="connsiteY1" fmla="*/ 0 h 7110654"/>
              <a:gd name="connsiteX2" fmla="*/ 6112702 w 6112702"/>
              <a:gd name="connsiteY2" fmla="*/ 7022484 h 7110654"/>
              <a:gd name="connsiteX3" fmla="*/ 6063029 w 6112702"/>
              <a:gd name="connsiteY3" fmla="*/ 7038508 h 7110654"/>
              <a:gd name="connsiteX4" fmla="*/ 4891976 w 6112702"/>
              <a:gd name="connsiteY4" fmla="*/ 6854987 h 7110654"/>
              <a:gd name="connsiteX5" fmla="*/ 4716552 w 6112702"/>
              <a:gd name="connsiteY5" fmla="*/ 767477 h 7110654"/>
              <a:gd name="connsiteX6" fmla="*/ 118479 w 6112702"/>
              <a:gd name="connsiteY6" fmla="*/ 160166 h 7110654"/>
              <a:gd name="connsiteX7" fmla="*/ 10887 w 6112702"/>
              <a:gd name="connsiteY7" fmla="*/ 17038 h 7110654"/>
              <a:gd name="connsiteX8" fmla="*/ 91440 w 6112702"/>
              <a:gd name="connsiteY8" fmla="*/ 91440 h 7110654"/>
              <a:gd name="connsiteX0" fmla="*/ 0 w 6112702"/>
              <a:gd name="connsiteY0" fmla="*/ 0 h 7110654"/>
              <a:gd name="connsiteX1" fmla="*/ 6112702 w 6112702"/>
              <a:gd name="connsiteY1" fmla="*/ 0 h 7110654"/>
              <a:gd name="connsiteX2" fmla="*/ 6112702 w 6112702"/>
              <a:gd name="connsiteY2" fmla="*/ 7022484 h 7110654"/>
              <a:gd name="connsiteX3" fmla="*/ 6063029 w 6112702"/>
              <a:gd name="connsiteY3" fmla="*/ 7038508 h 7110654"/>
              <a:gd name="connsiteX4" fmla="*/ 4891976 w 6112702"/>
              <a:gd name="connsiteY4" fmla="*/ 6854987 h 7110654"/>
              <a:gd name="connsiteX5" fmla="*/ 4716552 w 6112702"/>
              <a:gd name="connsiteY5" fmla="*/ 767477 h 7110654"/>
              <a:gd name="connsiteX6" fmla="*/ 118479 w 6112702"/>
              <a:gd name="connsiteY6" fmla="*/ 160166 h 7110654"/>
              <a:gd name="connsiteX7" fmla="*/ 10887 w 6112702"/>
              <a:gd name="connsiteY7" fmla="*/ 17038 h 7110654"/>
              <a:gd name="connsiteX0" fmla="*/ 6101815 w 6101815"/>
              <a:gd name="connsiteY0" fmla="*/ 0 h 7110654"/>
              <a:gd name="connsiteX1" fmla="*/ 6101815 w 6101815"/>
              <a:gd name="connsiteY1" fmla="*/ 7022484 h 7110654"/>
              <a:gd name="connsiteX2" fmla="*/ 6052142 w 6101815"/>
              <a:gd name="connsiteY2" fmla="*/ 7038508 h 7110654"/>
              <a:gd name="connsiteX3" fmla="*/ 4881089 w 6101815"/>
              <a:gd name="connsiteY3" fmla="*/ 6854987 h 7110654"/>
              <a:gd name="connsiteX4" fmla="*/ 4705665 w 6101815"/>
              <a:gd name="connsiteY4" fmla="*/ 767477 h 7110654"/>
              <a:gd name="connsiteX5" fmla="*/ 107592 w 6101815"/>
              <a:gd name="connsiteY5" fmla="*/ 160166 h 7110654"/>
              <a:gd name="connsiteX6" fmla="*/ 0 w 6101815"/>
              <a:gd name="connsiteY6" fmla="*/ 17038 h 7110654"/>
              <a:gd name="connsiteX0" fmla="*/ 6101815 w 6101815"/>
              <a:gd name="connsiteY0" fmla="*/ 7005446 h 7093616"/>
              <a:gd name="connsiteX1" fmla="*/ 6052142 w 6101815"/>
              <a:gd name="connsiteY1" fmla="*/ 7021470 h 7093616"/>
              <a:gd name="connsiteX2" fmla="*/ 4881089 w 6101815"/>
              <a:gd name="connsiteY2" fmla="*/ 6837949 h 7093616"/>
              <a:gd name="connsiteX3" fmla="*/ 4705665 w 6101815"/>
              <a:gd name="connsiteY3" fmla="*/ 750439 h 7093616"/>
              <a:gd name="connsiteX4" fmla="*/ 107592 w 6101815"/>
              <a:gd name="connsiteY4" fmla="*/ 143128 h 7093616"/>
              <a:gd name="connsiteX5" fmla="*/ 0 w 6101815"/>
              <a:gd name="connsiteY5" fmla="*/ 0 h 7093616"/>
              <a:gd name="connsiteX0" fmla="*/ 6052142 w 6052142"/>
              <a:gd name="connsiteY0" fmla="*/ 7021470 h 7093616"/>
              <a:gd name="connsiteX1" fmla="*/ 4881089 w 6052142"/>
              <a:gd name="connsiteY1" fmla="*/ 6837949 h 7093616"/>
              <a:gd name="connsiteX2" fmla="*/ 4705665 w 6052142"/>
              <a:gd name="connsiteY2" fmla="*/ 750439 h 7093616"/>
              <a:gd name="connsiteX3" fmla="*/ 107592 w 6052142"/>
              <a:gd name="connsiteY3" fmla="*/ 143128 h 7093616"/>
              <a:gd name="connsiteX4" fmla="*/ 0 w 6052142"/>
              <a:gd name="connsiteY4" fmla="*/ 0 h 7093616"/>
              <a:gd name="connsiteX0" fmla="*/ 6052142 w 6052142"/>
              <a:gd name="connsiteY0" fmla="*/ 7021470 h 7095398"/>
              <a:gd name="connsiteX1" fmla="*/ 4881089 w 6052142"/>
              <a:gd name="connsiteY1" fmla="*/ 6843664 h 7095398"/>
              <a:gd name="connsiteX2" fmla="*/ 4705665 w 6052142"/>
              <a:gd name="connsiteY2" fmla="*/ 750439 h 7095398"/>
              <a:gd name="connsiteX3" fmla="*/ 107592 w 6052142"/>
              <a:gd name="connsiteY3" fmla="*/ 143128 h 7095398"/>
              <a:gd name="connsiteX4" fmla="*/ 0 w 6052142"/>
              <a:gd name="connsiteY4" fmla="*/ 0 h 7095398"/>
              <a:gd name="connsiteX0" fmla="*/ 6052142 w 6052142"/>
              <a:gd name="connsiteY0" fmla="*/ 7021470 h 7348010"/>
              <a:gd name="connsiteX1" fmla="*/ 5132169 w 6052142"/>
              <a:gd name="connsiteY1" fmla="*/ 7012413 h 7348010"/>
              <a:gd name="connsiteX2" fmla="*/ 4881089 w 6052142"/>
              <a:gd name="connsiteY2" fmla="*/ 6843664 h 7348010"/>
              <a:gd name="connsiteX3" fmla="*/ 4705665 w 6052142"/>
              <a:gd name="connsiteY3" fmla="*/ 750439 h 7348010"/>
              <a:gd name="connsiteX4" fmla="*/ 107592 w 6052142"/>
              <a:gd name="connsiteY4" fmla="*/ 143128 h 7348010"/>
              <a:gd name="connsiteX5" fmla="*/ 0 w 6052142"/>
              <a:gd name="connsiteY5" fmla="*/ 0 h 7348010"/>
              <a:gd name="connsiteX0" fmla="*/ 6052142 w 6052142"/>
              <a:gd name="connsiteY0" fmla="*/ 7021470 h 7351452"/>
              <a:gd name="connsiteX1" fmla="*/ 5132169 w 6052142"/>
              <a:gd name="connsiteY1" fmla="*/ 7012413 h 7351452"/>
              <a:gd name="connsiteX2" fmla="*/ 4881089 w 6052142"/>
              <a:gd name="connsiteY2" fmla="*/ 6843664 h 7351452"/>
              <a:gd name="connsiteX3" fmla="*/ 4705665 w 6052142"/>
              <a:gd name="connsiteY3" fmla="*/ 750439 h 7351452"/>
              <a:gd name="connsiteX4" fmla="*/ 107592 w 6052142"/>
              <a:gd name="connsiteY4" fmla="*/ 143128 h 7351452"/>
              <a:gd name="connsiteX5" fmla="*/ 0 w 6052142"/>
              <a:gd name="connsiteY5" fmla="*/ 0 h 7351452"/>
              <a:gd name="connsiteX0" fmla="*/ 6052142 w 6052142"/>
              <a:gd name="connsiteY0" fmla="*/ 7021470 h 7351452"/>
              <a:gd name="connsiteX1" fmla="*/ 5132169 w 6052142"/>
              <a:gd name="connsiteY1" fmla="*/ 7012413 h 7351452"/>
              <a:gd name="connsiteX2" fmla="*/ 4881089 w 6052142"/>
              <a:gd name="connsiteY2" fmla="*/ 6843664 h 7351452"/>
              <a:gd name="connsiteX3" fmla="*/ 4705665 w 6052142"/>
              <a:gd name="connsiteY3" fmla="*/ 750439 h 7351452"/>
              <a:gd name="connsiteX4" fmla="*/ 107592 w 6052142"/>
              <a:gd name="connsiteY4" fmla="*/ 143128 h 7351452"/>
              <a:gd name="connsiteX5" fmla="*/ 0 w 6052142"/>
              <a:gd name="connsiteY5" fmla="*/ 0 h 7351452"/>
              <a:gd name="connsiteX0" fmla="*/ 6052142 w 6052142"/>
              <a:gd name="connsiteY0" fmla="*/ 7021470 h 7021470"/>
              <a:gd name="connsiteX1" fmla="*/ 5132169 w 6052142"/>
              <a:gd name="connsiteY1" fmla="*/ 7012413 h 7021470"/>
              <a:gd name="connsiteX2" fmla="*/ 4881089 w 6052142"/>
              <a:gd name="connsiteY2" fmla="*/ 6843664 h 7021470"/>
              <a:gd name="connsiteX3" fmla="*/ 4705665 w 6052142"/>
              <a:gd name="connsiteY3" fmla="*/ 750439 h 7021470"/>
              <a:gd name="connsiteX4" fmla="*/ 107592 w 6052142"/>
              <a:gd name="connsiteY4" fmla="*/ 143128 h 7021470"/>
              <a:gd name="connsiteX5" fmla="*/ 0 w 6052142"/>
              <a:gd name="connsiteY5" fmla="*/ 0 h 7021470"/>
              <a:gd name="connsiteX0" fmla="*/ 6052142 w 6052142"/>
              <a:gd name="connsiteY0" fmla="*/ 7021470 h 7021470"/>
              <a:gd name="connsiteX1" fmla="*/ 5132169 w 6052142"/>
              <a:gd name="connsiteY1" fmla="*/ 7012413 h 7021470"/>
              <a:gd name="connsiteX2" fmla="*/ 4968339 w 6052142"/>
              <a:gd name="connsiteY2" fmla="*/ 6900018 h 7021470"/>
              <a:gd name="connsiteX3" fmla="*/ 4881089 w 6052142"/>
              <a:gd name="connsiteY3" fmla="*/ 6843664 h 7021470"/>
              <a:gd name="connsiteX4" fmla="*/ 4705665 w 6052142"/>
              <a:gd name="connsiteY4" fmla="*/ 750439 h 7021470"/>
              <a:gd name="connsiteX5" fmla="*/ 107592 w 6052142"/>
              <a:gd name="connsiteY5" fmla="*/ 143128 h 7021470"/>
              <a:gd name="connsiteX6" fmla="*/ 0 w 6052142"/>
              <a:gd name="connsiteY6" fmla="*/ 0 h 7021470"/>
              <a:gd name="connsiteX0" fmla="*/ 5132169 w 5132169"/>
              <a:gd name="connsiteY0" fmla="*/ 7012413 h 7012413"/>
              <a:gd name="connsiteX1" fmla="*/ 4968339 w 5132169"/>
              <a:gd name="connsiteY1" fmla="*/ 6900018 h 7012413"/>
              <a:gd name="connsiteX2" fmla="*/ 4881089 w 5132169"/>
              <a:gd name="connsiteY2" fmla="*/ 6843664 h 7012413"/>
              <a:gd name="connsiteX3" fmla="*/ 4705665 w 5132169"/>
              <a:gd name="connsiteY3" fmla="*/ 750439 h 7012413"/>
              <a:gd name="connsiteX4" fmla="*/ 107592 w 5132169"/>
              <a:gd name="connsiteY4" fmla="*/ 143128 h 7012413"/>
              <a:gd name="connsiteX5" fmla="*/ 0 w 5132169"/>
              <a:gd name="connsiteY5" fmla="*/ 0 h 7012413"/>
              <a:gd name="connsiteX0" fmla="*/ 4995009 w 5047481"/>
              <a:gd name="connsiteY0" fmla="*/ 6915258 h 6915258"/>
              <a:gd name="connsiteX1" fmla="*/ 4968339 w 5047481"/>
              <a:gd name="connsiteY1" fmla="*/ 6900018 h 6915258"/>
              <a:gd name="connsiteX2" fmla="*/ 4881089 w 5047481"/>
              <a:gd name="connsiteY2" fmla="*/ 6843664 h 6915258"/>
              <a:gd name="connsiteX3" fmla="*/ 4705665 w 5047481"/>
              <a:gd name="connsiteY3" fmla="*/ 750439 h 6915258"/>
              <a:gd name="connsiteX4" fmla="*/ 107592 w 5047481"/>
              <a:gd name="connsiteY4" fmla="*/ 143128 h 6915258"/>
              <a:gd name="connsiteX5" fmla="*/ 0 w 5047481"/>
              <a:gd name="connsiteY5" fmla="*/ 0 h 6915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7481" h="6915258">
                <a:moveTo>
                  <a:pt x="4995009" y="6915258"/>
                </a:moveTo>
                <a:lnTo>
                  <a:pt x="4968339" y="6900018"/>
                </a:lnTo>
                <a:lnTo>
                  <a:pt x="4881089" y="6843664"/>
                </a:lnTo>
                <a:cubicBezTo>
                  <a:pt x="3776291" y="5767009"/>
                  <a:pt x="5813542" y="2039756"/>
                  <a:pt x="4705665" y="750439"/>
                </a:cubicBezTo>
                <a:cubicBezTo>
                  <a:pt x="3720820" y="-395678"/>
                  <a:pt x="1362200" y="1673555"/>
                  <a:pt x="107592" y="143128"/>
                </a:cubicBezTo>
                <a:cubicBezTo>
                  <a:pt x="84533" y="114915"/>
                  <a:pt x="45825" y="66862"/>
                  <a:pt x="0" y="0"/>
                </a:cubicBezTo>
              </a:path>
            </a:pathLst>
          </a:custGeom>
          <a:noFill/>
          <a:ln w="60325" cap="flat">
            <a:solidFill>
              <a:schemeClr val="accent1">
                <a:alpha val="5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0" name="Title 1">
            <a:extLst>
              <a:ext uri="{FF2B5EF4-FFF2-40B4-BE49-F238E27FC236}">
                <a16:creationId xmlns:a16="http://schemas.microsoft.com/office/drawing/2014/main" id="{20AE86F9-DD66-DE05-383C-6220D559B0DF}"/>
              </a:ext>
            </a:extLst>
          </p:cNvPr>
          <p:cNvSpPr>
            <a:spLocks noGrp="1"/>
          </p:cNvSpPr>
          <p:nvPr userDrawn="1">
            <p:ph type="title" hasCustomPrompt="1"/>
          </p:nvPr>
        </p:nvSpPr>
        <p:spPr>
          <a:xfrm>
            <a:off x="914400" y="914400"/>
            <a:ext cx="10360152" cy="914400"/>
          </a:xfrm>
        </p:spPr>
        <p:txBody>
          <a:bodyPr anchor="b" anchorCtr="0"/>
          <a:lstStyle>
            <a:lvl1pPr>
              <a:defRPr sz="3200"/>
            </a:lvl1pPr>
          </a:lstStyle>
          <a:p>
            <a:r>
              <a:rPr lang="en-US" dirty="0"/>
              <a:t>click to add title</a:t>
            </a:r>
          </a:p>
        </p:txBody>
      </p:sp>
      <p:sp>
        <p:nvSpPr>
          <p:cNvPr id="6" name="Content Placeholder 6">
            <a:extLst>
              <a:ext uri="{FF2B5EF4-FFF2-40B4-BE49-F238E27FC236}">
                <a16:creationId xmlns:a16="http://schemas.microsoft.com/office/drawing/2014/main" id="{1B0F4867-5345-BF6B-3402-DEEC3D2DDF90}"/>
              </a:ext>
            </a:extLst>
          </p:cNvPr>
          <p:cNvSpPr>
            <a:spLocks noGrp="1"/>
          </p:cNvSpPr>
          <p:nvPr>
            <p:ph sz="quarter" idx="13"/>
          </p:nvPr>
        </p:nvSpPr>
        <p:spPr>
          <a:xfrm>
            <a:off x="914399" y="2039111"/>
            <a:ext cx="6729984" cy="3840480"/>
          </a:xfrm>
        </p:spPr>
        <p:txBody>
          <a:bodyPr>
            <a:normAutofit/>
          </a:bodyPr>
          <a:lstStyle>
            <a:lvl1pPr marL="228600" indent="-228600">
              <a:buFont typeface="Courier New" panose="02070309020205020404" pitchFamily="49" charset="0"/>
              <a:buChar char="o"/>
              <a:defRPr sz="2000" cap="all" baseline="0"/>
            </a:lvl1pPr>
            <a:lvl2pPr marL="685800" indent="-228600">
              <a:spcBef>
                <a:spcPts val="1000"/>
              </a:spcBef>
              <a:buFont typeface="Courier New" panose="02070309020205020404" pitchFamily="49" charset="0"/>
              <a:buChar char="o"/>
              <a:defRPr sz="2000"/>
            </a:lvl2pPr>
            <a:lvl3pPr marL="1143000" indent="-228600">
              <a:spcBef>
                <a:spcPts val="1000"/>
              </a:spcBef>
              <a:buFont typeface="Courier New" panose="02070309020205020404" pitchFamily="49" charset="0"/>
              <a:buChar char="o"/>
              <a:defRPr sz="2000"/>
            </a:lvl3pPr>
            <a:lvl4pPr marL="1600200" indent="-228600">
              <a:spcBef>
                <a:spcPts val="1000"/>
              </a:spcBef>
              <a:buFont typeface="Courier New" panose="02070309020205020404" pitchFamily="49" charset="0"/>
              <a:buChar char="o"/>
              <a:defRPr sz="2000"/>
            </a:lvl4pPr>
            <a:lvl5pPr marL="2057400" indent="-228600">
              <a:spcBef>
                <a:spcPts val="1000"/>
              </a:spcBef>
              <a:buFont typeface="Courier New" panose="02070309020205020404" pitchFamily="49" charset="0"/>
              <a:buChar char="o"/>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Content Placeholder 6">
            <a:extLst>
              <a:ext uri="{FF2B5EF4-FFF2-40B4-BE49-F238E27FC236}">
                <a16:creationId xmlns:a16="http://schemas.microsoft.com/office/drawing/2014/main" id="{B693A8C2-EDAB-3C2B-00D3-3B9F9D64ACDC}"/>
              </a:ext>
            </a:extLst>
          </p:cNvPr>
          <p:cNvSpPr>
            <a:spLocks noGrp="1"/>
          </p:cNvSpPr>
          <p:nvPr>
            <p:ph sz="quarter" idx="12"/>
          </p:nvPr>
        </p:nvSpPr>
        <p:spPr>
          <a:xfrm>
            <a:off x="8113472" y="2039111"/>
            <a:ext cx="3163824" cy="3840480"/>
          </a:xfrm>
        </p:spPr>
        <p:txBody>
          <a:bodyPr>
            <a:normAutofit/>
          </a:bodyPr>
          <a:lstStyle>
            <a:lvl1pPr marL="0" indent="0">
              <a:buNone/>
              <a:defRPr sz="2000"/>
            </a:lvl1pPr>
            <a:lvl2pPr marL="228600" indent="-228600">
              <a:spcBef>
                <a:spcPts val="1000"/>
              </a:spcBef>
              <a:buFont typeface="Courier New" panose="02070309020205020404" pitchFamily="49" charset="0"/>
              <a:buChar char="o"/>
              <a:defRPr sz="2000"/>
            </a:lvl2pPr>
            <a:lvl3pPr marL="685800" indent="-228600">
              <a:spcBef>
                <a:spcPts val="1000"/>
              </a:spcBef>
              <a:buFont typeface="Courier New" panose="02070309020205020404" pitchFamily="49" charset="0"/>
              <a:buChar char="o"/>
              <a:defRPr sz="2000"/>
            </a:lvl3pPr>
            <a:lvl4pPr marL="1143000" indent="-228600">
              <a:spcBef>
                <a:spcPts val="1000"/>
              </a:spcBef>
              <a:buFont typeface="Courier New" panose="02070309020205020404" pitchFamily="49" charset="0"/>
              <a:buChar char="o"/>
              <a:defRPr sz="2000"/>
            </a:lvl4pPr>
            <a:lvl5pPr marL="1600200" indent="-228600">
              <a:spcBef>
                <a:spcPts val="1000"/>
              </a:spcBef>
              <a:buFont typeface="Courier New" panose="02070309020205020404" pitchFamily="49" charset="0"/>
              <a:buChar char="o"/>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5">
            <a:extLst>
              <a:ext uri="{FF2B5EF4-FFF2-40B4-BE49-F238E27FC236}">
                <a16:creationId xmlns:a16="http://schemas.microsoft.com/office/drawing/2014/main" id="{4CE52DCD-6B80-A17A-B12C-76D628BAF304}"/>
              </a:ext>
            </a:extLst>
          </p:cNvPr>
          <p:cNvSpPr>
            <a:spLocks noGrp="1"/>
          </p:cNvSpPr>
          <p:nvPr userDrawn="1">
            <p:ph type="sldNum" sz="quarter" idx="4"/>
          </p:nvPr>
        </p:nvSpPr>
        <p:spPr>
          <a:xfrm>
            <a:off x="11353800" y="5879804"/>
            <a:ext cx="661416" cy="895899"/>
          </a:xfrm>
          <a:prstGeom prst="rect">
            <a:avLst/>
          </a:prstGeom>
        </p:spPr>
        <p:txBody>
          <a:bodyPr vert="horz" lIns="91440" tIns="45720" rIns="91440" bIns="45720" rtlCol="0" anchor="ctr"/>
          <a:lstStyle>
            <a:lvl1pPr algn="ctr">
              <a:defRPr sz="2400" b="0" i="0">
                <a:solidFill>
                  <a:schemeClr val="tx1"/>
                </a:solidFill>
                <a:latin typeface="Sagona Book" panose="02020503050505020204" pitchFamily="18" charset="0"/>
              </a:defRPr>
            </a:lvl1pPr>
          </a:lstStyle>
          <a:p>
            <a:fld id="{58FB4751-880F-D840-AAA9-3A15815CC996}" type="slidenum">
              <a:rPr lang="en-US" smtClean="0"/>
              <a:pPr/>
              <a:t>‹#›</a:t>
            </a:fld>
            <a:endParaRPr lang="en-US" dirty="0"/>
          </a:p>
        </p:txBody>
      </p:sp>
    </p:spTree>
    <p:extLst>
      <p:ext uri="{BB962C8B-B14F-4D97-AF65-F5344CB8AC3E}">
        <p14:creationId xmlns:p14="http://schemas.microsoft.com/office/powerpoint/2010/main" val="339423165"/>
      </p:ext>
    </p:extLst>
  </p:cSld>
  <p:clrMapOvr>
    <a:masterClrMapping/>
  </p:clrMapOvr>
  <p:extLst>
    <p:ext uri="{DCECCB84-F9BA-43D5-87BE-67443E8EF086}">
      <p15:sldGuideLst xmlns:p15="http://schemas.microsoft.com/office/powerpoint/2012/main">
        <p15:guide id="1" orient="horz" pos="3984">
          <p15:clr>
            <a:srgbClr val="FBAE40"/>
          </p15:clr>
        </p15:guide>
        <p15:guide id="2" pos="7272">
          <p15:clr>
            <a:srgbClr val="FBAE40"/>
          </p15:clr>
        </p15:guide>
        <p15:guide id="3" pos="408">
          <p15:clr>
            <a:srgbClr val="FBAE40"/>
          </p15:clr>
        </p15:guide>
        <p15:guide id="4" orient="horz" pos="504">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5">
    <p:bg>
      <p:bgPr>
        <a:solidFill>
          <a:schemeClr val="bg2"/>
        </a:solidFill>
        <a:effectLst/>
      </p:bgPr>
    </p:bg>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CADEA8BB-3550-ABDA-99A6-455084D5D432}"/>
              </a:ext>
              <a:ext uri="{C183D7F6-B498-43B3-948B-1728B52AA6E4}">
                <adec:decorative xmlns:adec="http://schemas.microsoft.com/office/drawing/2017/decorative" val="1"/>
              </a:ext>
            </a:extLst>
          </p:cNvPr>
          <p:cNvSpPr>
            <a:spLocks/>
          </p:cNvSpPr>
          <p:nvPr userDrawn="1"/>
        </p:nvSpPr>
        <p:spPr>
          <a:xfrm>
            <a:off x="0" y="3271424"/>
            <a:ext cx="12192000" cy="3586577"/>
          </a:xfrm>
          <a:custGeom>
            <a:avLst/>
            <a:gdLst>
              <a:gd name="connsiteX0" fmla="*/ 1849560 w 12192000"/>
              <a:gd name="connsiteY0" fmla="*/ 803 h 3586577"/>
              <a:gd name="connsiteX1" fmla="*/ 2779308 w 12192000"/>
              <a:gd name="connsiteY1" fmla="*/ 191654 h 3586577"/>
              <a:gd name="connsiteX2" fmla="*/ 3529993 w 12192000"/>
              <a:gd name="connsiteY2" fmla="*/ 614650 h 3586577"/>
              <a:gd name="connsiteX3" fmla="*/ 5271921 w 12192000"/>
              <a:gd name="connsiteY3" fmla="*/ 1300408 h 3586577"/>
              <a:gd name="connsiteX4" fmla="*/ 6940105 w 12192000"/>
              <a:gd name="connsiteY4" fmla="*/ 1192018 h 3586577"/>
              <a:gd name="connsiteX5" fmla="*/ 8301823 w 12192000"/>
              <a:gd name="connsiteY5" fmla="*/ 780730 h 3586577"/>
              <a:gd name="connsiteX6" fmla="*/ 12120288 w 12192000"/>
              <a:gd name="connsiteY6" fmla="*/ 561429 h 3586577"/>
              <a:gd name="connsiteX7" fmla="*/ 12192000 w 12192000"/>
              <a:gd name="connsiteY7" fmla="*/ 591187 h 3586577"/>
              <a:gd name="connsiteX8" fmla="*/ 12192000 w 12192000"/>
              <a:gd name="connsiteY8" fmla="*/ 3586577 h 3586577"/>
              <a:gd name="connsiteX9" fmla="*/ 0 w 12192000"/>
              <a:gd name="connsiteY9" fmla="*/ 3586577 h 3586577"/>
              <a:gd name="connsiteX10" fmla="*/ 0 w 12192000"/>
              <a:gd name="connsiteY10" fmla="*/ 671712 h 3586577"/>
              <a:gd name="connsiteX11" fmla="*/ 66994 w 12192000"/>
              <a:gd name="connsiteY11" fmla="*/ 616810 h 3586577"/>
              <a:gd name="connsiteX12" fmla="*/ 314608 w 12192000"/>
              <a:gd name="connsiteY12" fmla="*/ 447849 h 3586577"/>
              <a:gd name="connsiteX13" fmla="*/ 1849560 w 12192000"/>
              <a:gd name="connsiteY13" fmla="*/ 803 h 3586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3586577">
                <a:moveTo>
                  <a:pt x="1849560" y="803"/>
                </a:moveTo>
                <a:cubicBezTo>
                  <a:pt x="2158708" y="8598"/>
                  <a:pt x="2468821" y="73153"/>
                  <a:pt x="2779308" y="191654"/>
                </a:cubicBezTo>
                <a:cubicBezTo>
                  <a:pt x="3056080" y="297323"/>
                  <a:pt x="3289358" y="460148"/>
                  <a:pt x="3529993" y="614650"/>
                </a:cubicBezTo>
                <a:cubicBezTo>
                  <a:pt x="4050027" y="948769"/>
                  <a:pt x="4615367" y="1204778"/>
                  <a:pt x="5271921" y="1300408"/>
                </a:cubicBezTo>
                <a:cubicBezTo>
                  <a:pt x="5824636" y="1381128"/>
                  <a:pt x="6381038" y="1326165"/>
                  <a:pt x="6940105" y="1192018"/>
                </a:cubicBezTo>
                <a:cubicBezTo>
                  <a:pt x="7564423" y="1042204"/>
                  <a:pt x="7924583" y="909418"/>
                  <a:pt x="8301823" y="780730"/>
                </a:cubicBezTo>
                <a:cubicBezTo>
                  <a:pt x="8668653" y="655543"/>
                  <a:pt x="10619014" y="-9633"/>
                  <a:pt x="12120288" y="561429"/>
                </a:cubicBezTo>
                <a:lnTo>
                  <a:pt x="12192000" y="591187"/>
                </a:lnTo>
                <a:lnTo>
                  <a:pt x="12192000" y="3586577"/>
                </a:lnTo>
                <a:lnTo>
                  <a:pt x="0" y="3586577"/>
                </a:lnTo>
                <a:lnTo>
                  <a:pt x="0" y="671712"/>
                </a:lnTo>
                <a:lnTo>
                  <a:pt x="66994" y="616810"/>
                </a:lnTo>
                <a:cubicBezTo>
                  <a:pt x="145598" y="557990"/>
                  <a:pt x="228102" y="501632"/>
                  <a:pt x="314608" y="447849"/>
                </a:cubicBezTo>
                <a:cubicBezTo>
                  <a:pt x="821750" y="132484"/>
                  <a:pt x="1334314" y="-12190"/>
                  <a:pt x="1849560" y="803"/>
                </a:cubicBezTo>
                <a:close/>
              </a:path>
            </a:pathLst>
          </a:custGeom>
          <a:solidFill>
            <a:schemeClr val="accent4">
              <a:alpha val="50000"/>
            </a:schemeClr>
          </a:solidFill>
          <a:ln w="5232"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18" name="Freeform: Shape 17">
            <a:extLst>
              <a:ext uri="{FF2B5EF4-FFF2-40B4-BE49-F238E27FC236}">
                <a16:creationId xmlns:a16="http://schemas.microsoft.com/office/drawing/2014/main" id="{F0A8F0DB-3D3D-DC0F-84AC-4386B58AD6E5}"/>
              </a:ext>
              <a:ext uri="{C183D7F6-B498-43B3-948B-1728B52AA6E4}">
                <adec:decorative xmlns:adec="http://schemas.microsoft.com/office/drawing/2017/decorative" val="1"/>
              </a:ext>
            </a:extLst>
          </p:cNvPr>
          <p:cNvSpPr>
            <a:spLocks/>
          </p:cNvSpPr>
          <p:nvPr userDrawn="1"/>
        </p:nvSpPr>
        <p:spPr>
          <a:xfrm>
            <a:off x="5591140" y="1"/>
            <a:ext cx="5362677" cy="590065"/>
          </a:xfrm>
          <a:custGeom>
            <a:avLst/>
            <a:gdLst>
              <a:gd name="connsiteX0" fmla="*/ 0 w 5362677"/>
              <a:gd name="connsiteY0" fmla="*/ 0 h 590065"/>
              <a:gd name="connsiteX1" fmla="*/ 5362677 w 5362677"/>
              <a:gd name="connsiteY1" fmla="*/ 0 h 590065"/>
              <a:gd name="connsiteX2" fmla="*/ 5169991 w 5362677"/>
              <a:gd name="connsiteY2" fmla="*/ 69942 h 590065"/>
              <a:gd name="connsiteX3" fmla="*/ 2860400 w 5362677"/>
              <a:gd name="connsiteY3" fmla="*/ 564669 h 590065"/>
              <a:gd name="connsiteX4" fmla="*/ 85760 w 5362677"/>
              <a:gd name="connsiteY4" fmla="*/ 60567 h 5900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2677" h="590065">
                <a:moveTo>
                  <a:pt x="0" y="0"/>
                </a:moveTo>
                <a:lnTo>
                  <a:pt x="5362677" y="0"/>
                </a:lnTo>
                <a:lnTo>
                  <a:pt x="5169991" y="69942"/>
                </a:lnTo>
                <a:cubicBezTo>
                  <a:pt x="4068113" y="454981"/>
                  <a:pt x="3200546" y="538854"/>
                  <a:pt x="2860400" y="564669"/>
                </a:cubicBezTo>
                <a:cubicBezTo>
                  <a:pt x="1318014" y="681954"/>
                  <a:pt x="547573" y="372284"/>
                  <a:pt x="85760" y="60567"/>
                </a:cubicBezTo>
                <a:close/>
              </a:path>
            </a:pathLst>
          </a:custGeom>
          <a:solidFill>
            <a:schemeClr val="accent2">
              <a:alpha val="60000"/>
            </a:schemeClr>
          </a:solidFill>
          <a:ln w="4492"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45" name="Title 1">
            <a:extLst>
              <a:ext uri="{FF2B5EF4-FFF2-40B4-BE49-F238E27FC236}">
                <a16:creationId xmlns:a16="http://schemas.microsoft.com/office/drawing/2014/main" id="{FDA50B04-DEA5-DCCF-0DAD-0D3B122FD652}"/>
              </a:ext>
            </a:extLst>
          </p:cNvPr>
          <p:cNvSpPr>
            <a:spLocks noGrp="1"/>
          </p:cNvSpPr>
          <p:nvPr userDrawn="1">
            <p:ph type="title" hasCustomPrompt="1"/>
          </p:nvPr>
        </p:nvSpPr>
        <p:spPr>
          <a:xfrm>
            <a:off x="914400" y="914400"/>
            <a:ext cx="10360152" cy="914400"/>
          </a:xfrm>
        </p:spPr>
        <p:txBody>
          <a:bodyPr anchor="b" anchorCtr="0"/>
          <a:lstStyle>
            <a:lvl1pPr>
              <a:defRPr sz="3200"/>
            </a:lvl1pPr>
          </a:lstStyle>
          <a:p>
            <a:r>
              <a:rPr lang="en-US" dirty="0"/>
              <a:t>click to add title</a:t>
            </a:r>
          </a:p>
        </p:txBody>
      </p:sp>
      <p:sp>
        <p:nvSpPr>
          <p:cNvPr id="7" name="Table Placeholder 4">
            <a:extLst>
              <a:ext uri="{FF2B5EF4-FFF2-40B4-BE49-F238E27FC236}">
                <a16:creationId xmlns:a16="http://schemas.microsoft.com/office/drawing/2014/main" id="{A8715227-A125-7CA3-B8F5-9D5894E8C981}"/>
              </a:ext>
            </a:extLst>
          </p:cNvPr>
          <p:cNvSpPr>
            <a:spLocks noGrp="1"/>
          </p:cNvSpPr>
          <p:nvPr>
            <p:ph type="tbl" sz="quarter" idx="14"/>
          </p:nvPr>
        </p:nvSpPr>
        <p:spPr>
          <a:xfrm>
            <a:off x="914400" y="2039111"/>
            <a:ext cx="10360025" cy="3374136"/>
          </a:xfrm>
        </p:spPr>
        <p:txBody>
          <a:bodyPr/>
          <a:lstStyle/>
          <a:p>
            <a:r>
              <a:rPr lang="en-US"/>
              <a:t>Click icon to add table</a:t>
            </a:r>
          </a:p>
        </p:txBody>
      </p:sp>
      <p:sp>
        <p:nvSpPr>
          <p:cNvPr id="3" name="Slide Number Placeholder 5">
            <a:extLst>
              <a:ext uri="{FF2B5EF4-FFF2-40B4-BE49-F238E27FC236}">
                <a16:creationId xmlns:a16="http://schemas.microsoft.com/office/drawing/2014/main" id="{CEC2E35B-5EFD-B330-984C-15A012C90B8A}"/>
              </a:ext>
            </a:extLst>
          </p:cNvPr>
          <p:cNvSpPr>
            <a:spLocks noGrp="1"/>
          </p:cNvSpPr>
          <p:nvPr userDrawn="1">
            <p:ph type="sldNum" sz="quarter" idx="4"/>
          </p:nvPr>
        </p:nvSpPr>
        <p:spPr>
          <a:xfrm>
            <a:off x="11353800" y="5879804"/>
            <a:ext cx="661416" cy="895899"/>
          </a:xfrm>
          <a:prstGeom prst="rect">
            <a:avLst/>
          </a:prstGeom>
        </p:spPr>
        <p:txBody>
          <a:bodyPr vert="horz" lIns="91440" tIns="45720" rIns="91440" bIns="45720" rtlCol="0" anchor="ctr"/>
          <a:lstStyle>
            <a:lvl1pPr algn="ctr">
              <a:defRPr sz="2400" b="0" i="0">
                <a:solidFill>
                  <a:schemeClr val="tx1"/>
                </a:solidFill>
                <a:latin typeface="Sagona Book" panose="02020503050505020204" pitchFamily="18" charset="0"/>
              </a:defRPr>
            </a:lvl1pPr>
          </a:lstStyle>
          <a:p>
            <a:fld id="{58FB4751-880F-D840-AAA9-3A15815CC996}" type="slidenum">
              <a:rPr lang="en-US" smtClean="0"/>
              <a:pPr/>
              <a:t>‹#›</a:t>
            </a:fld>
            <a:endParaRPr lang="en-US" dirty="0"/>
          </a:p>
        </p:txBody>
      </p:sp>
    </p:spTree>
    <p:extLst>
      <p:ext uri="{BB962C8B-B14F-4D97-AF65-F5344CB8AC3E}">
        <p14:creationId xmlns:p14="http://schemas.microsoft.com/office/powerpoint/2010/main" val="2306274893"/>
      </p:ext>
    </p:extLst>
  </p:cSld>
  <p:clrMapOvr>
    <a:masterClrMapping/>
  </p:clrMapOvr>
  <p:extLst>
    <p:ext uri="{DCECCB84-F9BA-43D5-87BE-67443E8EF086}">
      <p15:sldGuideLst xmlns:p15="http://schemas.microsoft.com/office/powerpoint/2012/main">
        <p15:guide id="1" orient="horz" pos="3984">
          <p15:clr>
            <a:srgbClr val="FBAE40"/>
          </p15:clr>
        </p15:guide>
        <p15:guide id="2" pos="7272">
          <p15:clr>
            <a:srgbClr val="FBAE40"/>
          </p15:clr>
        </p15:guide>
        <p15:guide id="3" pos="408">
          <p15:clr>
            <a:srgbClr val="FBAE40"/>
          </p15:clr>
        </p15:guide>
        <p15:guide id="4" orient="horz" pos="504">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Blank">
    <p:bg>
      <p:bgPr>
        <a:solidFill>
          <a:schemeClr val="bg2"/>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ADCC72F6-C144-5508-40C5-E1B3FC085B94}"/>
              </a:ext>
              <a:ext uri="{C183D7F6-B498-43B3-948B-1728B52AA6E4}">
                <adec:decorative xmlns:adec="http://schemas.microsoft.com/office/drawing/2017/decorative" val="1"/>
              </a:ext>
            </a:extLst>
          </p:cNvPr>
          <p:cNvGrpSpPr/>
          <p:nvPr userDrawn="1"/>
        </p:nvGrpSpPr>
        <p:grpSpPr>
          <a:xfrm flipH="1">
            <a:off x="8970744" y="5209684"/>
            <a:ext cx="3221255" cy="1682471"/>
            <a:chOff x="-1483620" y="3988558"/>
            <a:chExt cx="4239452" cy="2903598"/>
          </a:xfrm>
        </p:grpSpPr>
        <p:sp>
          <p:nvSpPr>
            <p:cNvPr id="4" name="Freeform: Shape 3">
              <a:extLst>
                <a:ext uri="{FF2B5EF4-FFF2-40B4-BE49-F238E27FC236}">
                  <a16:creationId xmlns:a16="http://schemas.microsoft.com/office/drawing/2014/main" id="{FF76D2EA-2C6E-B0B2-DC0D-F9EF636E5856}"/>
                </a:ext>
                <a:ext uri="{C183D7F6-B498-43B3-948B-1728B52AA6E4}">
                  <adec:decorative xmlns:adec="http://schemas.microsoft.com/office/drawing/2017/decorative" val="1"/>
                </a:ext>
              </a:extLst>
            </p:cNvPr>
            <p:cNvSpPr/>
            <p:nvPr/>
          </p:nvSpPr>
          <p:spPr>
            <a:xfrm>
              <a:off x="325717" y="5597818"/>
              <a:ext cx="2430115" cy="1294338"/>
            </a:xfrm>
            <a:custGeom>
              <a:avLst/>
              <a:gdLst>
                <a:gd name="connsiteX0" fmla="*/ 945169 w 2445355"/>
                <a:gd name="connsiteY0" fmla="*/ 789 h 1315293"/>
                <a:gd name="connsiteX1" fmla="*/ 1083192 w 2445355"/>
                <a:gd name="connsiteY1" fmla="*/ 15575 h 1315293"/>
                <a:gd name="connsiteX2" fmla="*/ 1778340 w 2445355"/>
                <a:gd name="connsiteY2" fmla="*/ 301396 h 1315293"/>
                <a:gd name="connsiteX3" fmla="*/ 2419558 w 2445355"/>
                <a:gd name="connsiteY3" fmla="*/ 1243748 h 1315293"/>
                <a:gd name="connsiteX4" fmla="*/ 2445355 w 2445355"/>
                <a:gd name="connsiteY4" fmla="*/ 1315293 h 1315293"/>
                <a:gd name="connsiteX5" fmla="*/ 0 w 2445355"/>
                <a:gd name="connsiteY5" fmla="*/ 1315293 h 1315293"/>
                <a:gd name="connsiteX6" fmla="*/ 18759 w 2445355"/>
                <a:gd name="connsiteY6" fmla="*/ 1065812 h 1315293"/>
                <a:gd name="connsiteX7" fmla="*/ 421385 w 2445355"/>
                <a:gd name="connsiteY7" fmla="*/ 160260 h 1315293"/>
                <a:gd name="connsiteX8" fmla="*/ 945169 w 2445355"/>
                <a:gd name="connsiteY8" fmla="*/ 789 h 1315293"/>
                <a:gd name="connsiteX0" fmla="*/ 2445355 w 2536795"/>
                <a:gd name="connsiteY0" fmla="*/ 1315293 h 1406733"/>
                <a:gd name="connsiteX1" fmla="*/ 0 w 2536795"/>
                <a:gd name="connsiteY1" fmla="*/ 1315293 h 1406733"/>
                <a:gd name="connsiteX2" fmla="*/ 18759 w 2536795"/>
                <a:gd name="connsiteY2" fmla="*/ 1065812 h 1406733"/>
                <a:gd name="connsiteX3" fmla="*/ 421385 w 2536795"/>
                <a:gd name="connsiteY3" fmla="*/ 160260 h 1406733"/>
                <a:gd name="connsiteX4" fmla="*/ 945169 w 2536795"/>
                <a:gd name="connsiteY4" fmla="*/ 789 h 1406733"/>
                <a:gd name="connsiteX5" fmla="*/ 1083192 w 2536795"/>
                <a:gd name="connsiteY5" fmla="*/ 15575 h 1406733"/>
                <a:gd name="connsiteX6" fmla="*/ 1778340 w 2536795"/>
                <a:gd name="connsiteY6" fmla="*/ 301396 h 1406733"/>
                <a:gd name="connsiteX7" fmla="*/ 2419558 w 2536795"/>
                <a:gd name="connsiteY7" fmla="*/ 1243748 h 1406733"/>
                <a:gd name="connsiteX8" fmla="*/ 2536795 w 2536795"/>
                <a:gd name="connsiteY8" fmla="*/ 1406733 h 1406733"/>
                <a:gd name="connsiteX0" fmla="*/ 2445355 w 2445355"/>
                <a:gd name="connsiteY0" fmla="*/ 1315293 h 1315293"/>
                <a:gd name="connsiteX1" fmla="*/ 0 w 2445355"/>
                <a:gd name="connsiteY1" fmla="*/ 1315293 h 1315293"/>
                <a:gd name="connsiteX2" fmla="*/ 18759 w 2445355"/>
                <a:gd name="connsiteY2" fmla="*/ 1065812 h 1315293"/>
                <a:gd name="connsiteX3" fmla="*/ 421385 w 2445355"/>
                <a:gd name="connsiteY3" fmla="*/ 160260 h 1315293"/>
                <a:gd name="connsiteX4" fmla="*/ 945169 w 2445355"/>
                <a:gd name="connsiteY4" fmla="*/ 789 h 1315293"/>
                <a:gd name="connsiteX5" fmla="*/ 1083192 w 2445355"/>
                <a:gd name="connsiteY5" fmla="*/ 15575 h 1315293"/>
                <a:gd name="connsiteX6" fmla="*/ 1778340 w 2445355"/>
                <a:gd name="connsiteY6" fmla="*/ 301396 h 1315293"/>
                <a:gd name="connsiteX7" fmla="*/ 2419558 w 2445355"/>
                <a:gd name="connsiteY7" fmla="*/ 1243748 h 1315293"/>
                <a:gd name="connsiteX8" fmla="*/ 2430115 w 2445355"/>
                <a:gd name="connsiteY8" fmla="*/ 1294338 h 1315293"/>
                <a:gd name="connsiteX0" fmla="*/ 2445355 w 2445355"/>
                <a:gd name="connsiteY0" fmla="*/ 1315293 h 1315293"/>
                <a:gd name="connsiteX1" fmla="*/ 0 w 2445355"/>
                <a:gd name="connsiteY1" fmla="*/ 1315293 h 1315293"/>
                <a:gd name="connsiteX2" fmla="*/ 18759 w 2445355"/>
                <a:gd name="connsiteY2" fmla="*/ 1065812 h 1315293"/>
                <a:gd name="connsiteX3" fmla="*/ 421385 w 2445355"/>
                <a:gd name="connsiteY3" fmla="*/ 160260 h 1315293"/>
                <a:gd name="connsiteX4" fmla="*/ 945169 w 2445355"/>
                <a:gd name="connsiteY4" fmla="*/ 789 h 1315293"/>
                <a:gd name="connsiteX5" fmla="*/ 1083192 w 2445355"/>
                <a:gd name="connsiteY5" fmla="*/ 15575 h 1315293"/>
                <a:gd name="connsiteX6" fmla="*/ 1778340 w 2445355"/>
                <a:gd name="connsiteY6" fmla="*/ 301396 h 1315293"/>
                <a:gd name="connsiteX7" fmla="*/ 2419558 w 2445355"/>
                <a:gd name="connsiteY7" fmla="*/ 1243748 h 1315293"/>
                <a:gd name="connsiteX8" fmla="*/ 2430115 w 2445355"/>
                <a:gd name="connsiteY8" fmla="*/ 1294338 h 1315293"/>
                <a:gd name="connsiteX0" fmla="*/ 0 w 2430115"/>
                <a:gd name="connsiteY0" fmla="*/ 1315293 h 1315293"/>
                <a:gd name="connsiteX1" fmla="*/ 18759 w 2430115"/>
                <a:gd name="connsiteY1" fmla="*/ 1065812 h 1315293"/>
                <a:gd name="connsiteX2" fmla="*/ 421385 w 2430115"/>
                <a:gd name="connsiteY2" fmla="*/ 160260 h 1315293"/>
                <a:gd name="connsiteX3" fmla="*/ 945169 w 2430115"/>
                <a:gd name="connsiteY3" fmla="*/ 789 h 1315293"/>
                <a:gd name="connsiteX4" fmla="*/ 1083192 w 2430115"/>
                <a:gd name="connsiteY4" fmla="*/ 15575 h 1315293"/>
                <a:gd name="connsiteX5" fmla="*/ 1778340 w 2430115"/>
                <a:gd name="connsiteY5" fmla="*/ 301396 h 1315293"/>
                <a:gd name="connsiteX6" fmla="*/ 2419558 w 2430115"/>
                <a:gd name="connsiteY6" fmla="*/ 1243748 h 1315293"/>
                <a:gd name="connsiteX7" fmla="*/ 2430115 w 2430115"/>
                <a:gd name="connsiteY7" fmla="*/ 1294338 h 1315293"/>
                <a:gd name="connsiteX0" fmla="*/ 0 w 2430115"/>
                <a:gd name="connsiteY0" fmla="*/ 1281003 h 1294338"/>
                <a:gd name="connsiteX1" fmla="*/ 18759 w 2430115"/>
                <a:gd name="connsiteY1" fmla="*/ 1065812 h 1294338"/>
                <a:gd name="connsiteX2" fmla="*/ 421385 w 2430115"/>
                <a:gd name="connsiteY2" fmla="*/ 160260 h 1294338"/>
                <a:gd name="connsiteX3" fmla="*/ 945169 w 2430115"/>
                <a:gd name="connsiteY3" fmla="*/ 789 h 1294338"/>
                <a:gd name="connsiteX4" fmla="*/ 1083192 w 2430115"/>
                <a:gd name="connsiteY4" fmla="*/ 15575 h 1294338"/>
                <a:gd name="connsiteX5" fmla="*/ 1778340 w 2430115"/>
                <a:gd name="connsiteY5" fmla="*/ 301396 h 1294338"/>
                <a:gd name="connsiteX6" fmla="*/ 2419558 w 2430115"/>
                <a:gd name="connsiteY6" fmla="*/ 1243748 h 1294338"/>
                <a:gd name="connsiteX7" fmla="*/ 2430115 w 2430115"/>
                <a:gd name="connsiteY7" fmla="*/ 1294338 h 129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30115" h="1294338">
                  <a:moveTo>
                    <a:pt x="0" y="1281003"/>
                  </a:moveTo>
                  <a:lnTo>
                    <a:pt x="18759" y="1065812"/>
                  </a:lnTo>
                  <a:cubicBezTo>
                    <a:pt x="68103" y="677825"/>
                    <a:pt x="196828" y="335497"/>
                    <a:pt x="421385" y="160260"/>
                  </a:cubicBezTo>
                  <a:cubicBezTo>
                    <a:pt x="597747" y="22631"/>
                    <a:pt x="791587" y="-5390"/>
                    <a:pt x="945169" y="789"/>
                  </a:cubicBezTo>
                  <a:cubicBezTo>
                    <a:pt x="996362" y="2849"/>
                    <a:pt x="1043083" y="8708"/>
                    <a:pt x="1083192" y="15575"/>
                  </a:cubicBezTo>
                  <a:cubicBezTo>
                    <a:pt x="1244041" y="37412"/>
                    <a:pt x="1507299" y="98636"/>
                    <a:pt x="1778340" y="301396"/>
                  </a:cubicBezTo>
                  <a:cubicBezTo>
                    <a:pt x="2076448" y="524423"/>
                    <a:pt x="2262092" y="827463"/>
                    <a:pt x="2419558" y="1243748"/>
                  </a:cubicBezTo>
                  <a:cubicBezTo>
                    <a:pt x="2428157" y="1267596"/>
                    <a:pt x="2430115" y="1294338"/>
                    <a:pt x="2430115" y="1294338"/>
                  </a:cubicBezTo>
                </a:path>
              </a:pathLst>
            </a:custGeom>
            <a:noFill/>
            <a:ln w="38100"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5" name="Freeform: Shape 4">
              <a:extLst>
                <a:ext uri="{FF2B5EF4-FFF2-40B4-BE49-F238E27FC236}">
                  <a16:creationId xmlns:a16="http://schemas.microsoft.com/office/drawing/2014/main" id="{90315871-F40F-D512-8E3F-B40F36BD4224}"/>
                </a:ext>
                <a:ext uri="{C183D7F6-B498-43B3-948B-1728B52AA6E4}">
                  <adec:decorative xmlns:adec="http://schemas.microsoft.com/office/drawing/2017/decorative" val="1"/>
                </a:ext>
              </a:extLst>
            </p:cNvPr>
            <p:cNvSpPr/>
            <p:nvPr/>
          </p:nvSpPr>
          <p:spPr>
            <a:xfrm>
              <a:off x="-1483620" y="3988558"/>
              <a:ext cx="2469462" cy="2893553"/>
            </a:xfrm>
            <a:custGeom>
              <a:avLst/>
              <a:gdLst>
                <a:gd name="connsiteX0" fmla="*/ 194658 w 2477082"/>
                <a:gd name="connsiteY0" fmla="*/ 123 h 2924552"/>
                <a:gd name="connsiteX1" fmla="*/ 1254757 w 2477082"/>
                <a:gd name="connsiteY1" fmla="*/ 251792 h 2924552"/>
                <a:gd name="connsiteX2" fmla="*/ 2447922 w 2477082"/>
                <a:gd name="connsiteY2" fmla="*/ 2893553 h 2924552"/>
                <a:gd name="connsiteX3" fmla="*/ 2441508 w 2477082"/>
                <a:gd name="connsiteY3" fmla="*/ 2924552 h 2924552"/>
                <a:gd name="connsiteX4" fmla="*/ 0 w 2477082"/>
                <a:gd name="connsiteY4" fmla="*/ 2924552 h 2924552"/>
                <a:gd name="connsiteX5" fmla="*/ 0 w 2477082"/>
                <a:gd name="connsiteY5" fmla="*/ 13617 h 2924552"/>
                <a:gd name="connsiteX6" fmla="*/ 59230 w 2477082"/>
                <a:gd name="connsiteY6" fmla="*/ 6396 h 2924552"/>
                <a:gd name="connsiteX7" fmla="*/ 194658 w 2477082"/>
                <a:gd name="connsiteY7" fmla="*/ 123 h 2924552"/>
                <a:gd name="connsiteX0" fmla="*/ 2441508 w 2532948"/>
                <a:gd name="connsiteY0" fmla="*/ 2924552 h 3015992"/>
                <a:gd name="connsiteX1" fmla="*/ 0 w 2532948"/>
                <a:gd name="connsiteY1" fmla="*/ 2924552 h 3015992"/>
                <a:gd name="connsiteX2" fmla="*/ 0 w 2532948"/>
                <a:gd name="connsiteY2" fmla="*/ 13617 h 3015992"/>
                <a:gd name="connsiteX3" fmla="*/ 59230 w 2532948"/>
                <a:gd name="connsiteY3" fmla="*/ 6396 h 3015992"/>
                <a:gd name="connsiteX4" fmla="*/ 194658 w 2532948"/>
                <a:gd name="connsiteY4" fmla="*/ 123 h 3015992"/>
                <a:gd name="connsiteX5" fmla="*/ 1254757 w 2532948"/>
                <a:gd name="connsiteY5" fmla="*/ 251792 h 3015992"/>
                <a:gd name="connsiteX6" fmla="*/ 2447922 w 2532948"/>
                <a:gd name="connsiteY6" fmla="*/ 2893553 h 3015992"/>
                <a:gd name="connsiteX7" fmla="*/ 2532948 w 2532948"/>
                <a:gd name="connsiteY7" fmla="*/ 3015992 h 3015992"/>
                <a:gd name="connsiteX0" fmla="*/ 0 w 2532948"/>
                <a:gd name="connsiteY0" fmla="*/ 2924552 h 3015992"/>
                <a:gd name="connsiteX1" fmla="*/ 0 w 2532948"/>
                <a:gd name="connsiteY1" fmla="*/ 13617 h 3015992"/>
                <a:gd name="connsiteX2" fmla="*/ 59230 w 2532948"/>
                <a:gd name="connsiteY2" fmla="*/ 6396 h 3015992"/>
                <a:gd name="connsiteX3" fmla="*/ 194658 w 2532948"/>
                <a:gd name="connsiteY3" fmla="*/ 123 h 3015992"/>
                <a:gd name="connsiteX4" fmla="*/ 1254757 w 2532948"/>
                <a:gd name="connsiteY4" fmla="*/ 251792 h 3015992"/>
                <a:gd name="connsiteX5" fmla="*/ 2447922 w 2532948"/>
                <a:gd name="connsiteY5" fmla="*/ 2893553 h 3015992"/>
                <a:gd name="connsiteX6" fmla="*/ 2532948 w 2532948"/>
                <a:gd name="connsiteY6" fmla="*/ 3015992 h 3015992"/>
                <a:gd name="connsiteX0" fmla="*/ 0 w 2532948"/>
                <a:gd name="connsiteY0" fmla="*/ 13617 h 3015992"/>
                <a:gd name="connsiteX1" fmla="*/ 59230 w 2532948"/>
                <a:gd name="connsiteY1" fmla="*/ 6396 h 3015992"/>
                <a:gd name="connsiteX2" fmla="*/ 194658 w 2532948"/>
                <a:gd name="connsiteY2" fmla="*/ 123 h 3015992"/>
                <a:gd name="connsiteX3" fmla="*/ 1254757 w 2532948"/>
                <a:gd name="connsiteY3" fmla="*/ 251792 h 3015992"/>
                <a:gd name="connsiteX4" fmla="*/ 2447922 w 2532948"/>
                <a:gd name="connsiteY4" fmla="*/ 2893553 h 3015992"/>
                <a:gd name="connsiteX5" fmla="*/ 2532948 w 2532948"/>
                <a:gd name="connsiteY5" fmla="*/ 3015992 h 3015992"/>
                <a:gd name="connsiteX0" fmla="*/ 0 w 2538663"/>
                <a:gd name="connsiteY0" fmla="*/ 25047 h 3015992"/>
                <a:gd name="connsiteX1" fmla="*/ 64945 w 2538663"/>
                <a:gd name="connsiteY1" fmla="*/ 6396 h 3015992"/>
                <a:gd name="connsiteX2" fmla="*/ 200373 w 2538663"/>
                <a:gd name="connsiteY2" fmla="*/ 123 h 3015992"/>
                <a:gd name="connsiteX3" fmla="*/ 1260472 w 2538663"/>
                <a:gd name="connsiteY3" fmla="*/ 251792 h 3015992"/>
                <a:gd name="connsiteX4" fmla="*/ 2453637 w 2538663"/>
                <a:gd name="connsiteY4" fmla="*/ 2893553 h 3015992"/>
                <a:gd name="connsiteX5" fmla="*/ 2538663 w 2538663"/>
                <a:gd name="connsiteY5" fmla="*/ 3015992 h 3015992"/>
                <a:gd name="connsiteX0" fmla="*/ 0 w 2538663"/>
                <a:gd name="connsiteY0" fmla="*/ 25047 h 3015992"/>
                <a:gd name="connsiteX1" fmla="*/ 63040 w 2538663"/>
                <a:gd name="connsiteY1" fmla="*/ 15921 h 3015992"/>
                <a:gd name="connsiteX2" fmla="*/ 200373 w 2538663"/>
                <a:gd name="connsiteY2" fmla="*/ 123 h 3015992"/>
                <a:gd name="connsiteX3" fmla="*/ 1260472 w 2538663"/>
                <a:gd name="connsiteY3" fmla="*/ 251792 h 3015992"/>
                <a:gd name="connsiteX4" fmla="*/ 2453637 w 2538663"/>
                <a:gd name="connsiteY4" fmla="*/ 2893553 h 3015992"/>
                <a:gd name="connsiteX5" fmla="*/ 2538663 w 2538663"/>
                <a:gd name="connsiteY5" fmla="*/ 3015992 h 3015992"/>
                <a:gd name="connsiteX0" fmla="*/ 0 w 2525328"/>
                <a:gd name="connsiteY0" fmla="*/ 28857 h 3015992"/>
                <a:gd name="connsiteX1" fmla="*/ 49705 w 2525328"/>
                <a:gd name="connsiteY1" fmla="*/ 15921 h 3015992"/>
                <a:gd name="connsiteX2" fmla="*/ 187038 w 2525328"/>
                <a:gd name="connsiteY2" fmla="*/ 123 h 3015992"/>
                <a:gd name="connsiteX3" fmla="*/ 1247137 w 2525328"/>
                <a:gd name="connsiteY3" fmla="*/ 251792 h 3015992"/>
                <a:gd name="connsiteX4" fmla="*/ 2440302 w 2525328"/>
                <a:gd name="connsiteY4" fmla="*/ 2893553 h 3015992"/>
                <a:gd name="connsiteX5" fmla="*/ 2525328 w 2525328"/>
                <a:gd name="connsiteY5" fmla="*/ 3015992 h 3015992"/>
                <a:gd name="connsiteX0" fmla="*/ 0 w 2469462"/>
                <a:gd name="connsiteY0" fmla="*/ 28857 h 2893553"/>
                <a:gd name="connsiteX1" fmla="*/ 49705 w 2469462"/>
                <a:gd name="connsiteY1" fmla="*/ 15921 h 2893553"/>
                <a:gd name="connsiteX2" fmla="*/ 187038 w 2469462"/>
                <a:gd name="connsiteY2" fmla="*/ 123 h 2893553"/>
                <a:gd name="connsiteX3" fmla="*/ 1247137 w 2469462"/>
                <a:gd name="connsiteY3" fmla="*/ 251792 h 2893553"/>
                <a:gd name="connsiteX4" fmla="*/ 2440302 w 2469462"/>
                <a:gd name="connsiteY4" fmla="*/ 2893553 h 28935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9462" h="2893553">
                  <a:moveTo>
                    <a:pt x="0" y="28857"/>
                  </a:moveTo>
                  <a:lnTo>
                    <a:pt x="49705" y="15921"/>
                  </a:lnTo>
                  <a:cubicBezTo>
                    <a:pt x="94327" y="12220"/>
                    <a:pt x="141445" y="627"/>
                    <a:pt x="187038" y="123"/>
                  </a:cubicBezTo>
                  <a:cubicBezTo>
                    <a:pt x="551780" y="-3908"/>
                    <a:pt x="940882" y="92105"/>
                    <a:pt x="1247137" y="251792"/>
                  </a:cubicBezTo>
                  <a:cubicBezTo>
                    <a:pt x="2215986" y="756901"/>
                    <a:pt x="2581199" y="2010367"/>
                    <a:pt x="2440302" y="2893553"/>
                  </a:cubicBezTo>
                </a:path>
              </a:pathLst>
            </a:custGeom>
            <a:noFill/>
            <a:ln w="63500"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grpSp>
      <p:sp>
        <p:nvSpPr>
          <p:cNvPr id="6" name="Freeform: Shape 5">
            <a:extLst>
              <a:ext uri="{FF2B5EF4-FFF2-40B4-BE49-F238E27FC236}">
                <a16:creationId xmlns:a16="http://schemas.microsoft.com/office/drawing/2014/main" id="{10C11C1A-EFCF-278A-D083-93F07D4DEA67}"/>
              </a:ext>
              <a:ext uri="{C183D7F6-B498-43B3-948B-1728B52AA6E4}">
                <adec:decorative xmlns:adec="http://schemas.microsoft.com/office/drawing/2017/decorative" val="1"/>
              </a:ext>
            </a:extLst>
          </p:cNvPr>
          <p:cNvSpPr/>
          <p:nvPr userDrawn="1"/>
        </p:nvSpPr>
        <p:spPr>
          <a:xfrm rot="10800000">
            <a:off x="10332231" y="4321742"/>
            <a:ext cx="1859768" cy="2536257"/>
          </a:xfrm>
          <a:custGeom>
            <a:avLst/>
            <a:gdLst>
              <a:gd name="connsiteX0" fmla="*/ 131832 w 2476443"/>
              <a:gd name="connsiteY0" fmla="*/ 2603380 h 3377247"/>
              <a:gd name="connsiteX1" fmla="*/ 40810 w 2476443"/>
              <a:gd name="connsiteY1" fmla="*/ 2609673 h 3377247"/>
              <a:gd name="connsiteX2" fmla="*/ 22360 w 2476443"/>
              <a:gd name="connsiteY2" fmla="*/ 2641458 h 3377247"/>
              <a:gd name="connsiteX3" fmla="*/ 197791 w 2476443"/>
              <a:gd name="connsiteY3" fmla="*/ 2748166 h 3377247"/>
              <a:gd name="connsiteX4" fmla="*/ 391786 w 2476443"/>
              <a:gd name="connsiteY4" fmla="*/ 2906949 h 3377247"/>
              <a:gd name="connsiteX5" fmla="*/ 554014 w 2476443"/>
              <a:gd name="connsiteY5" fmla="*/ 3133682 h 3377247"/>
              <a:gd name="connsiteX6" fmla="*/ 613883 w 2476443"/>
              <a:gd name="connsiteY6" fmla="*/ 3202133 h 3377247"/>
              <a:gd name="connsiteX7" fmla="*/ 362172 w 2476443"/>
              <a:gd name="connsiteY7" fmla="*/ 2717029 h 3377247"/>
              <a:gd name="connsiteX8" fmla="*/ 131832 w 2476443"/>
              <a:gd name="connsiteY8" fmla="*/ 2603380 h 3377247"/>
              <a:gd name="connsiteX9" fmla="*/ 0 w 2476443"/>
              <a:gd name="connsiteY9" fmla="*/ 2515796 h 3377247"/>
              <a:gd name="connsiteX10" fmla="*/ 1912 w 2476443"/>
              <a:gd name="connsiteY10" fmla="*/ 2516152 h 3377247"/>
              <a:gd name="connsiteX11" fmla="*/ 69005 w 2476443"/>
              <a:gd name="connsiteY11" fmla="*/ 2517494 h 3377247"/>
              <a:gd name="connsiteX12" fmla="*/ 514290 w 2476443"/>
              <a:gd name="connsiteY12" fmla="*/ 2765562 h 3377247"/>
              <a:gd name="connsiteX13" fmla="*/ 745978 w 2476443"/>
              <a:gd name="connsiteY13" fmla="*/ 3352952 h 3377247"/>
              <a:gd name="connsiteX14" fmla="*/ 1182 w 2476443"/>
              <a:gd name="connsiteY14" fmla="*/ 2979480 h 3377247"/>
              <a:gd name="connsiteX15" fmla="*/ 0 w 2476443"/>
              <a:gd name="connsiteY15" fmla="*/ 2976961 h 3377247"/>
              <a:gd name="connsiteX16" fmla="*/ 0 w 2476443"/>
              <a:gd name="connsiteY16" fmla="*/ 2788045 h 3377247"/>
              <a:gd name="connsiteX17" fmla="*/ 10452 w 2476443"/>
              <a:gd name="connsiteY17" fmla="*/ 2820897 h 3377247"/>
              <a:gd name="connsiteX18" fmla="*/ 521041 w 2476443"/>
              <a:gd name="connsiteY18" fmla="*/ 3232735 h 3377247"/>
              <a:gd name="connsiteX19" fmla="*/ 359810 w 2476443"/>
              <a:gd name="connsiteY19" fmla="*/ 2983868 h 3377247"/>
              <a:gd name="connsiteX20" fmla="*/ 305764 w 2476443"/>
              <a:gd name="connsiteY20" fmla="*/ 2955290 h 3377247"/>
              <a:gd name="connsiteX21" fmla="*/ 201687 w 2476443"/>
              <a:gd name="connsiteY21" fmla="*/ 2891456 h 3377247"/>
              <a:gd name="connsiteX22" fmla="*/ 40334 w 2476443"/>
              <a:gd name="connsiteY22" fmla="*/ 2731937 h 3377247"/>
              <a:gd name="connsiteX23" fmla="*/ 0 w 2476443"/>
              <a:gd name="connsiteY23" fmla="*/ 2710827 h 3377247"/>
              <a:gd name="connsiteX24" fmla="*/ 1373023 w 2476443"/>
              <a:gd name="connsiteY24" fmla="*/ 1747994 h 3377247"/>
              <a:gd name="connsiteX25" fmla="*/ 1503825 w 2476443"/>
              <a:gd name="connsiteY25" fmla="*/ 2063667 h 3377247"/>
              <a:gd name="connsiteX26" fmla="*/ 1662101 w 2476443"/>
              <a:gd name="connsiteY26" fmla="*/ 2359475 h 3377247"/>
              <a:gd name="connsiteX27" fmla="*/ 1595627 w 2476443"/>
              <a:gd name="connsiteY27" fmla="*/ 2352659 h 3377247"/>
              <a:gd name="connsiteX28" fmla="*/ 1319178 w 2476443"/>
              <a:gd name="connsiteY28" fmla="*/ 1852692 h 3377247"/>
              <a:gd name="connsiteX29" fmla="*/ 1751554 w 2476443"/>
              <a:gd name="connsiteY29" fmla="*/ 2817233 h 3377247"/>
              <a:gd name="connsiteX30" fmla="*/ 1373023 w 2476443"/>
              <a:gd name="connsiteY30" fmla="*/ 1747994 h 3377247"/>
              <a:gd name="connsiteX31" fmla="*/ 787749 w 2476443"/>
              <a:gd name="connsiteY31" fmla="*/ 1297597 h 3377247"/>
              <a:gd name="connsiteX32" fmla="*/ 741982 w 2476443"/>
              <a:gd name="connsiteY32" fmla="*/ 1457813 h 3377247"/>
              <a:gd name="connsiteX33" fmla="*/ 647348 w 2476443"/>
              <a:gd name="connsiteY33" fmla="*/ 1849128 h 3377247"/>
              <a:gd name="connsiteX34" fmla="*/ 601983 w 2476443"/>
              <a:gd name="connsiteY34" fmla="*/ 1906309 h 3377247"/>
              <a:gd name="connsiteX35" fmla="*/ 573533 w 2476443"/>
              <a:gd name="connsiteY35" fmla="*/ 1891163 h 3377247"/>
              <a:gd name="connsiteX36" fmla="*/ 656789 w 2476443"/>
              <a:gd name="connsiteY36" fmla="*/ 1520940 h 3377247"/>
              <a:gd name="connsiteX37" fmla="*/ 525720 w 2476443"/>
              <a:gd name="connsiteY37" fmla="*/ 2165766 h 3377247"/>
              <a:gd name="connsiteX38" fmla="*/ 621443 w 2476443"/>
              <a:gd name="connsiteY38" fmla="*/ 2123904 h 3377247"/>
              <a:gd name="connsiteX39" fmla="*/ 866625 w 2476443"/>
              <a:gd name="connsiteY39" fmla="*/ 1434625 h 3377247"/>
              <a:gd name="connsiteX40" fmla="*/ 787749 w 2476443"/>
              <a:gd name="connsiteY40" fmla="*/ 1297597 h 3377247"/>
              <a:gd name="connsiteX41" fmla="*/ 1747943 w 2476443"/>
              <a:gd name="connsiteY41" fmla="*/ 1290053 h 3377247"/>
              <a:gd name="connsiteX42" fmla="*/ 1640654 w 2476443"/>
              <a:gd name="connsiteY42" fmla="*/ 1304737 h 3377247"/>
              <a:gd name="connsiteX43" fmla="*/ 2011928 w 2476443"/>
              <a:gd name="connsiteY43" fmla="*/ 1597321 h 3377247"/>
              <a:gd name="connsiteX44" fmla="*/ 1620637 w 2476443"/>
              <a:gd name="connsiteY44" fmla="*/ 1403780 h 3377247"/>
              <a:gd name="connsiteX45" fmla="*/ 2330262 w 2476443"/>
              <a:gd name="connsiteY45" fmla="*/ 1787296 h 3377247"/>
              <a:gd name="connsiteX46" fmla="*/ 1747943 w 2476443"/>
              <a:gd name="connsiteY46" fmla="*/ 1290053 h 3377247"/>
              <a:gd name="connsiteX47" fmla="*/ 577889 w 2476443"/>
              <a:gd name="connsiteY47" fmla="*/ 57551 h 3377247"/>
              <a:gd name="connsiteX48" fmla="*/ 498324 w 2476443"/>
              <a:gd name="connsiteY48" fmla="*/ 254618 h 3377247"/>
              <a:gd name="connsiteX49" fmla="*/ 440571 w 2476443"/>
              <a:gd name="connsiteY49" fmla="*/ 453098 h 3377247"/>
              <a:gd name="connsiteX50" fmla="*/ 405083 w 2476443"/>
              <a:gd name="connsiteY50" fmla="*/ 432425 h 3377247"/>
              <a:gd name="connsiteX51" fmla="*/ 436963 w 2476443"/>
              <a:gd name="connsiteY51" fmla="*/ 170333 h 3377247"/>
              <a:gd name="connsiteX52" fmla="*/ 157288 w 2476443"/>
              <a:gd name="connsiteY52" fmla="*/ 1142217 h 3377247"/>
              <a:gd name="connsiteX53" fmla="*/ 577889 w 2476443"/>
              <a:gd name="connsiteY53" fmla="*/ 57551 h 3377247"/>
              <a:gd name="connsiteX54" fmla="*/ 1250303 w 2476443"/>
              <a:gd name="connsiteY54" fmla="*/ 0 h 3377247"/>
              <a:gd name="connsiteX55" fmla="*/ 1535094 w 2476443"/>
              <a:gd name="connsiteY55" fmla="*/ 0 h 3377247"/>
              <a:gd name="connsiteX56" fmla="*/ 1687492 w 2476443"/>
              <a:gd name="connsiteY56" fmla="*/ 141068 h 3377247"/>
              <a:gd name="connsiteX57" fmla="*/ 1851732 w 2476443"/>
              <a:gd name="connsiteY57" fmla="*/ 292935 h 3377247"/>
              <a:gd name="connsiteX58" fmla="*/ 1833204 w 2476443"/>
              <a:gd name="connsiteY58" fmla="*/ 316228 h 3377247"/>
              <a:gd name="connsiteX59" fmla="*/ 1616084 w 2476443"/>
              <a:gd name="connsiteY59" fmla="*/ 147446 h 3377247"/>
              <a:gd name="connsiteX60" fmla="*/ 1349183 w 2476443"/>
              <a:gd name="connsiteY60" fmla="*/ 6561 h 3377247"/>
              <a:gd name="connsiteX61" fmla="*/ 2176748 w 2476443"/>
              <a:gd name="connsiteY61" fmla="*/ 568765 h 3377247"/>
              <a:gd name="connsiteX62" fmla="*/ 1727587 w 2476443"/>
              <a:gd name="connsiteY62" fmla="*/ 11525 h 3377247"/>
              <a:gd name="connsiteX63" fmla="*/ 1676546 w 2476443"/>
              <a:gd name="connsiteY63" fmla="*/ 0 h 3377247"/>
              <a:gd name="connsiteX64" fmla="*/ 1878091 w 2476443"/>
              <a:gd name="connsiteY64" fmla="*/ 0 h 3377247"/>
              <a:gd name="connsiteX65" fmla="*/ 1997002 w 2476443"/>
              <a:gd name="connsiteY65" fmla="*/ 88744 h 3377247"/>
              <a:gd name="connsiteX66" fmla="*/ 2179979 w 2476443"/>
              <a:gd name="connsiteY66" fmla="*/ 341422 h 3377247"/>
              <a:gd name="connsiteX67" fmla="*/ 2322628 w 2476443"/>
              <a:gd name="connsiteY67" fmla="*/ 639532 h 3377247"/>
              <a:gd name="connsiteX68" fmla="*/ 2242012 w 2476443"/>
              <a:gd name="connsiteY68" fmla="*/ 654097 h 3377247"/>
              <a:gd name="connsiteX69" fmla="*/ 1781235 w 2476443"/>
              <a:gd name="connsiteY69" fmla="*/ 574043 h 3377247"/>
              <a:gd name="connsiteX70" fmla="*/ 1266142 w 2476443"/>
              <a:gd name="connsiteY70" fmla="*/ 42404 h 3377247"/>
              <a:gd name="connsiteX71" fmla="*/ 850933 w 2476443"/>
              <a:gd name="connsiteY71" fmla="*/ 0 h 3377247"/>
              <a:gd name="connsiteX72" fmla="*/ 912773 w 2476443"/>
              <a:gd name="connsiteY72" fmla="*/ 0 h 3377247"/>
              <a:gd name="connsiteX73" fmla="*/ 1105381 w 2476443"/>
              <a:gd name="connsiteY73" fmla="*/ 858402 h 3377247"/>
              <a:gd name="connsiteX74" fmla="*/ 1156198 w 2476443"/>
              <a:gd name="connsiteY74" fmla="*/ 1066909 h 3377247"/>
              <a:gd name="connsiteX75" fmla="*/ 1258853 w 2476443"/>
              <a:gd name="connsiteY75" fmla="*/ 1174057 h 3377247"/>
              <a:gd name="connsiteX76" fmla="*/ 1609673 w 2476443"/>
              <a:gd name="connsiteY76" fmla="*/ 1223767 h 3377247"/>
              <a:gd name="connsiteX77" fmla="*/ 2335582 w 2476443"/>
              <a:gd name="connsiteY77" fmla="*/ 1609274 h 3377247"/>
              <a:gd name="connsiteX78" fmla="*/ 2476443 w 2476443"/>
              <a:gd name="connsiteY78" fmla="*/ 1851097 h 3377247"/>
              <a:gd name="connsiteX79" fmla="*/ 2140536 w 2476443"/>
              <a:gd name="connsiteY79" fmla="*/ 1868158 h 3377247"/>
              <a:gd name="connsiteX80" fmla="*/ 1729336 w 2476443"/>
              <a:gd name="connsiteY80" fmla="*/ 1674345 h 3377247"/>
              <a:gd name="connsiteX81" fmla="*/ 1551117 w 2476443"/>
              <a:gd name="connsiteY81" fmla="*/ 1441900 h 3377247"/>
              <a:gd name="connsiteX82" fmla="*/ 1345901 w 2476443"/>
              <a:gd name="connsiteY82" fmla="*/ 1273777 h 3377247"/>
              <a:gd name="connsiteX83" fmla="*/ 1205760 w 2476443"/>
              <a:gd name="connsiteY83" fmla="*/ 1237636 h 3377247"/>
              <a:gd name="connsiteX84" fmla="*/ 1323931 w 2476443"/>
              <a:gd name="connsiteY84" fmla="*/ 1580795 h 3377247"/>
              <a:gd name="connsiteX85" fmla="*/ 1415894 w 2476443"/>
              <a:gd name="connsiteY85" fmla="*/ 1652940 h 3377247"/>
              <a:gd name="connsiteX86" fmla="*/ 1868785 w 2476443"/>
              <a:gd name="connsiteY86" fmla="*/ 2230994 h 3377247"/>
              <a:gd name="connsiteX87" fmla="*/ 1881383 w 2476443"/>
              <a:gd name="connsiteY87" fmla="*/ 2680895 h 3377247"/>
              <a:gd name="connsiteX88" fmla="*/ 1824663 w 2476443"/>
              <a:gd name="connsiteY88" fmla="*/ 2932609 h 3377247"/>
              <a:gd name="connsiteX89" fmla="*/ 1797788 w 2476443"/>
              <a:gd name="connsiteY89" fmla="*/ 2938546 h 3377247"/>
              <a:gd name="connsiteX90" fmla="*/ 1353298 w 2476443"/>
              <a:gd name="connsiteY90" fmla="*/ 2582483 h 3377247"/>
              <a:gd name="connsiteX91" fmla="*/ 1218472 w 2476443"/>
              <a:gd name="connsiteY91" fmla="*/ 1862981 h 3377247"/>
              <a:gd name="connsiteX92" fmla="*/ 1138217 w 2476443"/>
              <a:gd name="connsiteY92" fmla="*/ 1241221 h 3377247"/>
              <a:gd name="connsiteX93" fmla="*/ 1026352 w 2476443"/>
              <a:gd name="connsiteY93" fmla="*/ 1165562 h 3377247"/>
              <a:gd name="connsiteX94" fmla="*/ 1099843 w 2476443"/>
              <a:gd name="connsiteY94" fmla="*/ 1096051 h 3377247"/>
              <a:gd name="connsiteX95" fmla="*/ 1036842 w 2476443"/>
              <a:gd name="connsiteY95" fmla="*/ 836706 h 3377247"/>
              <a:gd name="connsiteX96" fmla="*/ 897565 w 2476443"/>
              <a:gd name="connsiteY96" fmla="*/ 1073889 h 3377247"/>
              <a:gd name="connsiteX97" fmla="*/ 903736 w 2476443"/>
              <a:gd name="connsiteY97" fmla="*/ 1314676 h 3377247"/>
              <a:gd name="connsiteX98" fmla="*/ 763530 w 2476443"/>
              <a:gd name="connsiteY98" fmla="*/ 2094311 h 3377247"/>
              <a:gd name="connsiteX99" fmla="*/ 596942 w 2476443"/>
              <a:gd name="connsiteY99" fmla="*/ 2226098 h 3377247"/>
              <a:gd name="connsiteX100" fmla="*/ 462515 w 2476443"/>
              <a:gd name="connsiteY100" fmla="*/ 2190144 h 3377247"/>
              <a:gd name="connsiteX101" fmla="*/ 429112 w 2476443"/>
              <a:gd name="connsiteY101" fmla="*/ 1944036 h 3377247"/>
              <a:gd name="connsiteX102" fmla="*/ 659528 w 2476443"/>
              <a:gd name="connsiteY102" fmla="*/ 1347213 h 3377247"/>
              <a:gd name="connsiteX103" fmla="*/ 840900 w 2476443"/>
              <a:gd name="connsiteY103" fmla="*/ 1021654 h 3377247"/>
              <a:gd name="connsiteX104" fmla="*/ 903061 w 2476443"/>
              <a:gd name="connsiteY104" fmla="*/ 903117 h 3377247"/>
              <a:gd name="connsiteX105" fmla="*/ 956786 w 2476443"/>
              <a:gd name="connsiteY105" fmla="*/ 487220 h 3377247"/>
              <a:gd name="connsiteX106" fmla="*/ 890938 w 2476443"/>
              <a:gd name="connsiteY106" fmla="*/ 200021 h 3377247"/>
              <a:gd name="connsiteX107" fmla="*/ 467701 w 2476443"/>
              <a:gd name="connsiteY107" fmla="*/ 0 h 3377247"/>
              <a:gd name="connsiteX108" fmla="*/ 666015 w 2476443"/>
              <a:gd name="connsiteY108" fmla="*/ 0 h 3377247"/>
              <a:gd name="connsiteX109" fmla="*/ 667134 w 2476443"/>
              <a:gd name="connsiteY109" fmla="*/ 15693 h 3377247"/>
              <a:gd name="connsiteX110" fmla="*/ 327285 w 2476443"/>
              <a:gd name="connsiteY110" fmla="*/ 1112507 h 3377247"/>
              <a:gd name="connsiteX111" fmla="*/ 99740 w 2476443"/>
              <a:gd name="connsiteY111" fmla="*/ 1287558 h 3377247"/>
              <a:gd name="connsiteX112" fmla="*/ 92533 w 2476443"/>
              <a:gd name="connsiteY112" fmla="*/ 671368 h 3377247"/>
              <a:gd name="connsiteX113" fmla="*/ 434441 w 2476443"/>
              <a:gd name="connsiteY113" fmla="*/ 38393 h 3377247"/>
              <a:gd name="connsiteX114" fmla="*/ 21630 w 2476443"/>
              <a:gd name="connsiteY114" fmla="*/ 0 h 3377247"/>
              <a:gd name="connsiteX115" fmla="*/ 91766 w 2476443"/>
              <a:gd name="connsiteY115" fmla="*/ 0 h 3377247"/>
              <a:gd name="connsiteX116" fmla="*/ 0 w 2476443"/>
              <a:gd name="connsiteY116" fmla="*/ 157944 h 3377247"/>
              <a:gd name="connsiteX117" fmla="*/ 0 w 2476443"/>
              <a:gd name="connsiteY117" fmla="*/ 39174 h 3377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2476443" h="3377247">
                <a:moveTo>
                  <a:pt x="131832" y="2603380"/>
                </a:moveTo>
                <a:cubicBezTo>
                  <a:pt x="102563" y="2602123"/>
                  <a:pt x="72184" y="2604330"/>
                  <a:pt x="40810" y="2609673"/>
                </a:cubicBezTo>
                <a:cubicBezTo>
                  <a:pt x="34977" y="2620459"/>
                  <a:pt x="28668" y="2630958"/>
                  <a:pt x="22360" y="2641458"/>
                </a:cubicBezTo>
                <a:cubicBezTo>
                  <a:pt x="81346" y="2676900"/>
                  <a:pt x="142625" y="2708523"/>
                  <a:pt x="197791" y="2748166"/>
                </a:cubicBezTo>
                <a:cubicBezTo>
                  <a:pt x="265416" y="2797243"/>
                  <a:pt x="336092" y="2845555"/>
                  <a:pt x="391786" y="2906949"/>
                </a:cubicBezTo>
                <a:cubicBezTo>
                  <a:pt x="453655" y="2975302"/>
                  <a:pt x="499684" y="3058169"/>
                  <a:pt x="554014" y="3133682"/>
                </a:cubicBezTo>
                <a:cubicBezTo>
                  <a:pt x="569495" y="3155327"/>
                  <a:pt x="589174" y="3174295"/>
                  <a:pt x="613883" y="3202133"/>
                </a:cubicBezTo>
                <a:cubicBezTo>
                  <a:pt x="622136" y="3034316"/>
                  <a:pt x="509181" y="2887202"/>
                  <a:pt x="362172" y="2717029"/>
                </a:cubicBezTo>
                <a:cubicBezTo>
                  <a:pt x="297457" y="2642095"/>
                  <a:pt x="219640" y="2607152"/>
                  <a:pt x="131832" y="2603380"/>
                </a:cubicBezTo>
                <a:close/>
                <a:moveTo>
                  <a:pt x="0" y="2515796"/>
                </a:moveTo>
                <a:lnTo>
                  <a:pt x="1912" y="2516152"/>
                </a:lnTo>
                <a:cubicBezTo>
                  <a:pt x="24328" y="2518579"/>
                  <a:pt x="46950" y="2519181"/>
                  <a:pt x="69005" y="2517494"/>
                </a:cubicBezTo>
                <a:cubicBezTo>
                  <a:pt x="274028" y="2501684"/>
                  <a:pt x="397138" y="2621123"/>
                  <a:pt x="514290" y="2765562"/>
                </a:cubicBezTo>
                <a:cubicBezTo>
                  <a:pt x="654816" y="2938984"/>
                  <a:pt x="780342" y="3318389"/>
                  <a:pt x="745978" y="3352952"/>
                </a:cubicBezTo>
                <a:cubicBezTo>
                  <a:pt x="561549" y="3451935"/>
                  <a:pt x="131922" y="3232761"/>
                  <a:pt x="1182" y="2979480"/>
                </a:cubicBezTo>
                <a:lnTo>
                  <a:pt x="0" y="2976961"/>
                </a:lnTo>
                <a:lnTo>
                  <a:pt x="0" y="2788045"/>
                </a:lnTo>
                <a:lnTo>
                  <a:pt x="10452" y="2820897"/>
                </a:lnTo>
                <a:cubicBezTo>
                  <a:pt x="111928" y="3094545"/>
                  <a:pt x="272910" y="3233685"/>
                  <a:pt x="521041" y="3232735"/>
                </a:cubicBezTo>
                <a:cubicBezTo>
                  <a:pt x="463785" y="3143773"/>
                  <a:pt x="413658" y="3062340"/>
                  <a:pt x="359810" y="2983868"/>
                </a:cubicBezTo>
                <a:cubicBezTo>
                  <a:pt x="349079" y="2968326"/>
                  <a:pt x="321489" y="2951748"/>
                  <a:pt x="305764" y="2955290"/>
                </a:cubicBezTo>
                <a:cubicBezTo>
                  <a:pt x="246868" y="2969267"/>
                  <a:pt x="229054" y="2923488"/>
                  <a:pt x="201687" y="2891456"/>
                </a:cubicBezTo>
                <a:cubicBezTo>
                  <a:pt x="152440" y="2833611"/>
                  <a:pt x="104267" y="2774584"/>
                  <a:pt x="40334" y="2731937"/>
                </a:cubicBezTo>
                <a:lnTo>
                  <a:pt x="0" y="2710827"/>
                </a:lnTo>
                <a:close/>
                <a:moveTo>
                  <a:pt x="1373023" y="1747994"/>
                </a:moveTo>
                <a:cubicBezTo>
                  <a:pt x="1419467" y="1860339"/>
                  <a:pt x="1459166" y="1963436"/>
                  <a:pt x="1503825" y="2063667"/>
                </a:cubicBezTo>
                <a:cubicBezTo>
                  <a:pt x="1547155" y="2161800"/>
                  <a:pt x="1628339" y="2241108"/>
                  <a:pt x="1662101" y="2359475"/>
                </a:cubicBezTo>
                <a:cubicBezTo>
                  <a:pt x="1627720" y="2356354"/>
                  <a:pt x="1600181" y="2361241"/>
                  <a:pt x="1595627" y="2352659"/>
                </a:cubicBezTo>
                <a:cubicBezTo>
                  <a:pt x="1501192" y="2185496"/>
                  <a:pt x="1408667" y="2016233"/>
                  <a:pt x="1319178" y="1852692"/>
                </a:cubicBezTo>
                <a:cubicBezTo>
                  <a:pt x="1139226" y="2090766"/>
                  <a:pt x="1297640" y="2596457"/>
                  <a:pt x="1751554" y="2817233"/>
                </a:cubicBezTo>
                <a:cubicBezTo>
                  <a:pt x="1943296" y="2451789"/>
                  <a:pt x="1732170" y="1824791"/>
                  <a:pt x="1373023" y="1747994"/>
                </a:cubicBezTo>
                <a:close/>
                <a:moveTo>
                  <a:pt x="787749" y="1297597"/>
                </a:moveTo>
                <a:cubicBezTo>
                  <a:pt x="770960" y="1355710"/>
                  <a:pt x="754757" y="1406381"/>
                  <a:pt x="741982" y="1457813"/>
                </a:cubicBezTo>
                <a:cubicBezTo>
                  <a:pt x="709992" y="1588633"/>
                  <a:pt x="681241" y="1719451"/>
                  <a:pt x="647348" y="1849128"/>
                </a:cubicBezTo>
                <a:cubicBezTo>
                  <a:pt x="641684" y="1870407"/>
                  <a:pt x="617930" y="1887311"/>
                  <a:pt x="601983" y="1906309"/>
                </a:cubicBezTo>
                <a:cubicBezTo>
                  <a:pt x="592658" y="1901356"/>
                  <a:pt x="582858" y="1896116"/>
                  <a:pt x="573533" y="1891163"/>
                </a:cubicBezTo>
                <a:cubicBezTo>
                  <a:pt x="600935" y="1767978"/>
                  <a:pt x="629100" y="1644603"/>
                  <a:pt x="656789" y="1520940"/>
                </a:cubicBezTo>
                <a:cubicBezTo>
                  <a:pt x="540556" y="1715461"/>
                  <a:pt x="453557" y="1915205"/>
                  <a:pt x="525720" y="2165766"/>
                </a:cubicBezTo>
                <a:cubicBezTo>
                  <a:pt x="573962" y="2144739"/>
                  <a:pt x="600172" y="2137753"/>
                  <a:pt x="621443" y="2123904"/>
                </a:cubicBezTo>
                <a:cubicBezTo>
                  <a:pt x="822895" y="1992280"/>
                  <a:pt x="935562" y="1678701"/>
                  <a:pt x="866625" y="1434625"/>
                </a:cubicBezTo>
                <a:cubicBezTo>
                  <a:pt x="853099" y="1388176"/>
                  <a:pt x="854841" y="1328168"/>
                  <a:pt x="787749" y="1297597"/>
                </a:cubicBezTo>
                <a:close/>
                <a:moveTo>
                  <a:pt x="1747943" y="1290053"/>
                </a:moveTo>
                <a:cubicBezTo>
                  <a:pt x="1712816" y="1291110"/>
                  <a:pt x="1677000" y="1295967"/>
                  <a:pt x="1640654" y="1304737"/>
                </a:cubicBezTo>
                <a:cubicBezTo>
                  <a:pt x="1756830" y="1414164"/>
                  <a:pt x="1944362" y="1427467"/>
                  <a:pt x="2011928" y="1597321"/>
                </a:cubicBezTo>
                <a:cubicBezTo>
                  <a:pt x="1882801" y="1532075"/>
                  <a:pt x="1769536" y="1442584"/>
                  <a:pt x="1620637" y="1403780"/>
                </a:cubicBezTo>
                <a:cubicBezTo>
                  <a:pt x="1796290" y="1725617"/>
                  <a:pt x="2003019" y="1852431"/>
                  <a:pt x="2330262" y="1787296"/>
                </a:cubicBezTo>
                <a:cubicBezTo>
                  <a:pt x="2205994" y="1461422"/>
                  <a:pt x="1993834" y="1282651"/>
                  <a:pt x="1747943" y="1290053"/>
                </a:cubicBezTo>
                <a:close/>
                <a:moveTo>
                  <a:pt x="577889" y="57551"/>
                </a:moveTo>
                <a:cubicBezTo>
                  <a:pt x="546390" y="134756"/>
                  <a:pt x="519311" y="193830"/>
                  <a:pt x="498324" y="254618"/>
                </a:cubicBezTo>
                <a:cubicBezTo>
                  <a:pt x="476093" y="318554"/>
                  <a:pt x="460143" y="384966"/>
                  <a:pt x="440571" y="453098"/>
                </a:cubicBezTo>
                <a:cubicBezTo>
                  <a:pt x="418403" y="440428"/>
                  <a:pt x="404601" y="435383"/>
                  <a:pt x="405083" y="432425"/>
                </a:cubicBezTo>
                <a:cubicBezTo>
                  <a:pt x="414693" y="345316"/>
                  <a:pt x="425828" y="257824"/>
                  <a:pt x="436963" y="170333"/>
                </a:cubicBezTo>
                <a:cubicBezTo>
                  <a:pt x="146722" y="584415"/>
                  <a:pt x="63003" y="856280"/>
                  <a:pt x="157288" y="1142217"/>
                </a:cubicBezTo>
                <a:cubicBezTo>
                  <a:pt x="427454" y="1039539"/>
                  <a:pt x="713096" y="453167"/>
                  <a:pt x="577889" y="57551"/>
                </a:cubicBezTo>
                <a:close/>
                <a:moveTo>
                  <a:pt x="1250303" y="0"/>
                </a:moveTo>
                <a:lnTo>
                  <a:pt x="1535094" y="0"/>
                </a:lnTo>
                <a:lnTo>
                  <a:pt x="1687492" y="141068"/>
                </a:lnTo>
                <a:cubicBezTo>
                  <a:pt x="1742658" y="192159"/>
                  <a:pt x="1797160" y="242607"/>
                  <a:pt x="1851732" y="292935"/>
                </a:cubicBezTo>
                <a:cubicBezTo>
                  <a:pt x="1845906" y="300477"/>
                  <a:pt x="1839318" y="308209"/>
                  <a:pt x="1833204" y="316228"/>
                </a:cubicBezTo>
                <a:cubicBezTo>
                  <a:pt x="1737134" y="296174"/>
                  <a:pt x="1687887" y="203580"/>
                  <a:pt x="1616084" y="147446"/>
                </a:cubicBezTo>
                <a:cubicBezTo>
                  <a:pt x="1538197" y="86357"/>
                  <a:pt x="1463260" y="25741"/>
                  <a:pt x="1349183" y="6561"/>
                </a:cubicBezTo>
                <a:cubicBezTo>
                  <a:pt x="1394727" y="370386"/>
                  <a:pt x="1753787" y="580934"/>
                  <a:pt x="2176748" y="568765"/>
                </a:cubicBezTo>
                <a:cubicBezTo>
                  <a:pt x="2100932" y="265021"/>
                  <a:pt x="1928750" y="78018"/>
                  <a:pt x="1727587" y="11525"/>
                </a:cubicBezTo>
                <a:lnTo>
                  <a:pt x="1676546" y="0"/>
                </a:lnTo>
                <a:lnTo>
                  <a:pt x="1878091" y="0"/>
                </a:lnTo>
                <a:lnTo>
                  <a:pt x="1997002" y="88744"/>
                </a:lnTo>
                <a:cubicBezTo>
                  <a:pt x="2070549" y="159079"/>
                  <a:pt x="2128927" y="246444"/>
                  <a:pt x="2179979" y="341422"/>
                </a:cubicBezTo>
                <a:cubicBezTo>
                  <a:pt x="2230653" y="434875"/>
                  <a:pt x="2337998" y="577318"/>
                  <a:pt x="2322628" y="639532"/>
                </a:cubicBezTo>
                <a:cubicBezTo>
                  <a:pt x="2302471" y="667691"/>
                  <a:pt x="2268104" y="658083"/>
                  <a:pt x="2242012" y="654097"/>
                </a:cubicBezTo>
                <a:cubicBezTo>
                  <a:pt x="2087651" y="630847"/>
                  <a:pt x="1930702" y="615137"/>
                  <a:pt x="1781235" y="574043"/>
                </a:cubicBezTo>
                <a:cubicBezTo>
                  <a:pt x="1510101" y="499466"/>
                  <a:pt x="1343609" y="307843"/>
                  <a:pt x="1266142" y="42404"/>
                </a:cubicBezTo>
                <a:close/>
                <a:moveTo>
                  <a:pt x="850933" y="0"/>
                </a:moveTo>
                <a:lnTo>
                  <a:pt x="912773" y="0"/>
                </a:lnTo>
                <a:lnTo>
                  <a:pt x="1105381" y="858402"/>
                </a:lnTo>
                <a:cubicBezTo>
                  <a:pt x="1121049" y="928224"/>
                  <a:pt x="1143293" y="996799"/>
                  <a:pt x="1156198" y="1066909"/>
                </a:cubicBezTo>
                <a:cubicBezTo>
                  <a:pt x="1167598" y="1127670"/>
                  <a:pt x="1201549" y="1155214"/>
                  <a:pt x="1258853" y="1174057"/>
                </a:cubicBezTo>
                <a:cubicBezTo>
                  <a:pt x="1373274" y="1210981"/>
                  <a:pt x="1482574" y="1237034"/>
                  <a:pt x="1609673" y="1223767"/>
                </a:cubicBezTo>
                <a:cubicBezTo>
                  <a:pt x="1931231" y="1189641"/>
                  <a:pt x="2186280" y="1303918"/>
                  <a:pt x="2335582" y="1609274"/>
                </a:cubicBezTo>
                <a:cubicBezTo>
                  <a:pt x="2374189" y="1688330"/>
                  <a:pt x="2471618" y="1789091"/>
                  <a:pt x="2476443" y="1851097"/>
                </a:cubicBezTo>
                <a:cubicBezTo>
                  <a:pt x="2445349" y="1916854"/>
                  <a:pt x="2249023" y="1872936"/>
                  <a:pt x="2140536" y="1868158"/>
                </a:cubicBezTo>
                <a:cubicBezTo>
                  <a:pt x="1978901" y="1861322"/>
                  <a:pt x="1835183" y="1804196"/>
                  <a:pt x="1729336" y="1674345"/>
                </a:cubicBezTo>
                <a:cubicBezTo>
                  <a:pt x="1667578" y="1598264"/>
                  <a:pt x="1591898" y="1528110"/>
                  <a:pt x="1551117" y="1441900"/>
                </a:cubicBezTo>
                <a:cubicBezTo>
                  <a:pt x="1505591" y="1346345"/>
                  <a:pt x="1434427" y="1304235"/>
                  <a:pt x="1345901" y="1273777"/>
                </a:cubicBezTo>
                <a:cubicBezTo>
                  <a:pt x="1308778" y="1261214"/>
                  <a:pt x="1270501" y="1253803"/>
                  <a:pt x="1205760" y="1237636"/>
                </a:cubicBezTo>
                <a:cubicBezTo>
                  <a:pt x="1249120" y="1366966"/>
                  <a:pt x="1280328" y="1476652"/>
                  <a:pt x="1323931" y="1580795"/>
                </a:cubicBezTo>
                <a:cubicBezTo>
                  <a:pt x="1337393" y="1612267"/>
                  <a:pt x="1381735" y="1634364"/>
                  <a:pt x="1415894" y="1652940"/>
                </a:cubicBezTo>
                <a:cubicBezTo>
                  <a:pt x="1650722" y="1780399"/>
                  <a:pt x="1772008" y="1998770"/>
                  <a:pt x="1868785" y="2230994"/>
                </a:cubicBezTo>
                <a:cubicBezTo>
                  <a:pt x="1928501" y="2374048"/>
                  <a:pt x="1915987" y="2529562"/>
                  <a:pt x="1881383" y="2680895"/>
                </a:cubicBezTo>
                <a:cubicBezTo>
                  <a:pt x="1862735" y="2762574"/>
                  <a:pt x="1844373" y="2843776"/>
                  <a:pt x="1824663" y="2932609"/>
                </a:cubicBezTo>
                <a:cubicBezTo>
                  <a:pt x="1821613" y="2933375"/>
                  <a:pt x="1805400" y="2943119"/>
                  <a:pt x="1797788" y="2938546"/>
                </a:cubicBezTo>
                <a:cubicBezTo>
                  <a:pt x="1634249" y="2838982"/>
                  <a:pt x="1469857" y="2737607"/>
                  <a:pt x="1353298" y="2582483"/>
                </a:cubicBezTo>
                <a:cubicBezTo>
                  <a:pt x="1191141" y="2367484"/>
                  <a:pt x="1125057" y="2125122"/>
                  <a:pt x="1218472" y="1862981"/>
                </a:cubicBezTo>
                <a:cubicBezTo>
                  <a:pt x="1298761" y="1637769"/>
                  <a:pt x="1208101" y="1441698"/>
                  <a:pt x="1138217" y="1241221"/>
                </a:cubicBezTo>
                <a:cubicBezTo>
                  <a:pt x="1127232" y="1209938"/>
                  <a:pt x="1071158" y="1194432"/>
                  <a:pt x="1026352" y="1165562"/>
                </a:cubicBezTo>
                <a:cubicBezTo>
                  <a:pt x="1048685" y="1144556"/>
                  <a:pt x="1069109" y="1125651"/>
                  <a:pt x="1099843" y="1096051"/>
                </a:cubicBezTo>
                <a:cubicBezTo>
                  <a:pt x="1081893" y="1023561"/>
                  <a:pt x="1061397" y="939147"/>
                  <a:pt x="1036842" y="836706"/>
                </a:cubicBezTo>
                <a:cubicBezTo>
                  <a:pt x="956672" y="911946"/>
                  <a:pt x="938108" y="998871"/>
                  <a:pt x="897565" y="1073889"/>
                </a:cubicBezTo>
                <a:cubicBezTo>
                  <a:pt x="850902" y="1160169"/>
                  <a:pt x="870278" y="1233517"/>
                  <a:pt x="903736" y="1314676"/>
                </a:cubicBezTo>
                <a:cubicBezTo>
                  <a:pt x="1023734" y="1603073"/>
                  <a:pt x="931382" y="1858059"/>
                  <a:pt x="763530" y="2094311"/>
                </a:cubicBezTo>
                <a:cubicBezTo>
                  <a:pt x="724265" y="2149961"/>
                  <a:pt x="654563" y="2184075"/>
                  <a:pt x="596942" y="2226098"/>
                </a:cubicBezTo>
                <a:cubicBezTo>
                  <a:pt x="538558" y="2268312"/>
                  <a:pt x="495180" y="2240298"/>
                  <a:pt x="462515" y="2190144"/>
                </a:cubicBezTo>
                <a:cubicBezTo>
                  <a:pt x="412948" y="2114244"/>
                  <a:pt x="414458" y="2028763"/>
                  <a:pt x="429112" y="1944036"/>
                </a:cubicBezTo>
                <a:cubicBezTo>
                  <a:pt x="465941" y="1729735"/>
                  <a:pt x="539700" y="1530479"/>
                  <a:pt x="659528" y="1347213"/>
                </a:cubicBezTo>
                <a:cubicBezTo>
                  <a:pt x="726993" y="1243553"/>
                  <a:pt x="781236" y="1130651"/>
                  <a:pt x="840900" y="1021654"/>
                </a:cubicBezTo>
                <a:cubicBezTo>
                  <a:pt x="862413" y="982618"/>
                  <a:pt x="876126" y="938246"/>
                  <a:pt x="903061" y="903117"/>
                </a:cubicBezTo>
                <a:cubicBezTo>
                  <a:pt x="1002203" y="773674"/>
                  <a:pt x="997721" y="637826"/>
                  <a:pt x="956786" y="487220"/>
                </a:cubicBezTo>
                <a:cubicBezTo>
                  <a:pt x="931120" y="392555"/>
                  <a:pt x="910361" y="296455"/>
                  <a:pt x="890938" y="200021"/>
                </a:cubicBezTo>
                <a:close/>
                <a:moveTo>
                  <a:pt x="467701" y="0"/>
                </a:moveTo>
                <a:lnTo>
                  <a:pt x="666015" y="0"/>
                </a:lnTo>
                <a:lnTo>
                  <a:pt x="667134" y="15693"/>
                </a:lnTo>
                <a:cubicBezTo>
                  <a:pt x="741894" y="438642"/>
                  <a:pt x="614073" y="802222"/>
                  <a:pt x="327285" y="1112507"/>
                </a:cubicBezTo>
                <a:cubicBezTo>
                  <a:pt x="268763" y="1175422"/>
                  <a:pt x="131148" y="1299936"/>
                  <a:pt x="99740" y="1287558"/>
                </a:cubicBezTo>
                <a:cubicBezTo>
                  <a:pt x="50645" y="1259359"/>
                  <a:pt x="21075" y="863564"/>
                  <a:pt x="92533" y="671368"/>
                </a:cubicBezTo>
                <a:cubicBezTo>
                  <a:pt x="177375" y="443697"/>
                  <a:pt x="287747" y="229905"/>
                  <a:pt x="434441" y="38393"/>
                </a:cubicBezTo>
                <a:close/>
                <a:moveTo>
                  <a:pt x="21630" y="0"/>
                </a:moveTo>
                <a:lnTo>
                  <a:pt x="91766" y="0"/>
                </a:lnTo>
                <a:lnTo>
                  <a:pt x="0" y="157944"/>
                </a:lnTo>
                <a:lnTo>
                  <a:pt x="0" y="39174"/>
                </a:lnTo>
                <a:close/>
              </a:path>
            </a:pathLst>
          </a:custGeom>
          <a:solidFill>
            <a:schemeClr val="tx1">
              <a:alpha val="12000"/>
            </a:schemeClr>
          </a:solidFill>
          <a:ln w="5543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7" name="Slide Number Placeholder 5">
            <a:extLst>
              <a:ext uri="{FF2B5EF4-FFF2-40B4-BE49-F238E27FC236}">
                <a16:creationId xmlns:a16="http://schemas.microsoft.com/office/drawing/2014/main" id="{5B1E4400-E511-F21B-0AFD-0D362BA52FF0}"/>
              </a:ext>
            </a:extLst>
          </p:cNvPr>
          <p:cNvSpPr>
            <a:spLocks noGrp="1"/>
          </p:cNvSpPr>
          <p:nvPr>
            <p:ph type="sldNum" sz="quarter" idx="4"/>
          </p:nvPr>
        </p:nvSpPr>
        <p:spPr>
          <a:xfrm>
            <a:off x="11353800" y="5879804"/>
            <a:ext cx="661416" cy="895899"/>
          </a:xfrm>
          <a:prstGeom prst="rect">
            <a:avLst/>
          </a:prstGeom>
        </p:spPr>
        <p:txBody>
          <a:bodyPr vert="horz" lIns="91440" tIns="45720" rIns="91440" bIns="45720" rtlCol="0" anchor="ctr"/>
          <a:lstStyle>
            <a:lvl1pPr algn="l">
              <a:defRPr sz="2400" b="0" i="0">
                <a:solidFill>
                  <a:schemeClr val="tx1"/>
                </a:solidFill>
                <a:latin typeface="Sagona Book" panose="02020503050505020204" pitchFamily="18" charset="0"/>
              </a:defRPr>
            </a:lvl1pPr>
          </a:lstStyle>
          <a:p>
            <a:fld id="{58FB4751-880F-D840-AAA9-3A15815CC996}" type="slidenum">
              <a:rPr lang="en-US" smtClean="0"/>
              <a:pPr/>
              <a:t>‹#›</a:t>
            </a:fld>
            <a:endParaRPr lang="en-US" dirty="0"/>
          </a:p>
        </p:txBody>
      </p:sp>
    </p:spTree>
    <p:extLst>
      <p:ext uri="{BB962C8B-B14F-4D97-AF65-F5344CB8AC3E}">
        <p14:creationId xmlns:p14="http://schemas.microsoft.com/office/powerpoint/2010/main" val="30217827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2263B-7CD2-CF70-4DAF-14B8D61FD8A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1BC0F5C-716A-CBB1-5763-BD3787CC7C0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771D8D4-7CAF-2808-2BA6-6760F3A1E208}"/>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B3DB91EC-83F1-2ED4-71D9-1A95E3ED221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B6603C9-EF57-7D7D-1641-6397DDFCAFDB}"/>
              </a:ext>
            </a:extLst>
          </p:cNvPr>
          <p:cNvSpPr>
            <a:spLocks noGrp="1"/>
          </p:cNvSpPr>
          <p:nvPr>
            <p:ph type="sldNum" sz="quarter" idx="12"/>
          </p:nvPr>
        </p:nvSpPr>
        <p:spPr/>
        <p:txBody>
          <a:bodyPr/>
          <a:lstStyle/>
          <a:p>
            <a:fld id="{58FB4751-880F-D840-AAA9-3A15815CC996}" type="slidenum">
              <a:rPr lang="en-US" smtClean="0"/>
              <a:pPr/>
              <a:t>‹#›</a:t>
            </a:fld>
            <a:endParaRPr lang="en-US" dirty="0"/>
          </a:p>
        </p:txBody>
      </p:sp>
    </p:spTree>
    <p:extLst>
      <p:ext uri="{BB962C8B-B14F-4D97-AF65-F5344CB8AC3E}">
        <p14:creationId xmlns:p14="http://schemas.microsoft.com/office/powerpoint/2010/main" val="201669593"/>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F909C2-B599-E995-51E9-CA158C14482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3C8C1AC-82FF-A1BA-B198-8D397F56186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0B82EF9-4466-AC6B-FAE2-80B177BFA28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17A5AD2-39B9-734D-05DA-FD34366F435B}"/>
              </a:ext>
            </a:extLst>
          </p:cNvPr>
          <p:cNvSpPr>
            <a:spLocks noGrp="1"/>
          </p:cNvSpPr>
          <p:nvPr>
            <p:ph type="dt" sz="half" idx="10"/>
          </p:nvPr>
        </p:nvSpPr>
        <p:spPr/>
        <p:txBody>
          <a:bodyPr/>
          <a:lstStyle/>
          <a:p>
            <a:endParaRPr lang="en-US" dirty="0"/>
          </a:p>
        </p:txBody>
      </p:sp>
      <p:sp>
        <p:nvSpPr>
          <p:cNvPr id="6" name="Footer Placeholder 5">
            <a:extLst>
              <a:ext uri="{FF2B5EF4-FFF2-40B4-BE49-F238E27FC236}">
                <a16:creationId xmlns:a16="http://schemas.microsoft.com/office/drawing/2014/main" id="{16633292-4FAC-DE8C-EBC9-6424F4FFBF5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7DE0E42-6DD6-EE0D-49C0-2C6119ACE280}"/>
              </a:ext>
            </a:extLst>
          </p:cNvPr>
          <p:cNvSpPr>
            <a:spLocks noGrp="1"/>
          </p:cNvSpPr>
          <p:nvPr>
            <p:ph type="sldNum" sz="quarter" idx="12"/>
          </p:nvPr>
        </p:nvSpPr>
        <p:spPr/>
        <p:txBody>
          <a:bodyPr/>
          <a:lstStyle/>
          <a:p>
            <a:fld id="{58FB4751-880F-D840-AAA9-3A15815CC996}" type="slidenum">
              <a:rPr lang="en-US" smtClean="0"/>
              <a:pPr/>
              <a:t>‹#›</a:t>
            </a:fld>
            <a:endParaRPr lang="en-US" dirty="0"/>
          </a:p>
        </p:txBody>
      </p:sp>
    </p:spTree>
    <p:extLst>
      <p:ext uri="{BB962C8B-B14F-4D97-AF65-F5344CB8AC3E}">
        <p14:creationId xmlns:p14="http://schemas.microsoft.com/office/powerpoint/2010/main" val="794456338"/>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A2F51C-6613-6529-6D89-067566B7287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D8218D8-84C5-DF7E-66F4-4E472F56BC5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9C1B900-4F74-F6A1-9517-0199A2237EA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2E8228D-7C2A-A3B1-3F46-B6AC4E8C490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38BCAC4-2567-249D-43A3-6F50BA43F0B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B831B01-4FF5-8CDD-95CD-AE054E681340}"/>
              </a:ext>
            </a:extLst>
          </p:cNvPr>
          <p:cNvSpPr>
            <a:spLocks noGrp="1"/>
          </p:cNvSpPr>
          <p:nvPr>
            <p:ph type="dt" sz="half" idx="10"/>
          </p:nvPr>
        </p:nvSpPr>
        <p:spPr/>
        <p:txBody>
          <a:bodyPr/>
          <a:lstStyle/>
          <a:p>
            <a:endParaRPr lang="en-US" dirty="0"/>
          </a:p>
        </p:txBody>
      </p:sp>
      <p:sp>
        <p:nvSpPr>
          <p:cNvPr id="8" name="Footer Placeholder 7">
            <a:extLst>
              <a:ext uri="{FF2B5EF4-FFF2-40B4-BE49-F238E27FC236}">
                <a16:creationId xmlns:a16="http://schemas.microsoft.com/office/drawing/2014/main" id="{C44BB992-C553-BDFE-1502-FF8282426376}"/>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3533B307-E58A-1B87-282B-2B9023033506}"/>
              </a:ext>
            </a:extLst>
          </p:cNvPr>
          <p:cNvSpPr>
            <a:spLocks noGrp="1"/>
          </p:cNvSpPr>
          <p:nvPr>
            <p:ph type="sldNum" sz="quarter" idx="12"/>
          </p:nvPr>
        </p:nvSpPr>
        <p:spPr/>
        <p:txBody>
          <a:bodyPr/>
          <a:lstStyle/>
          <a:p>
            <a:fld id="{58FB4751-880F-D840-AAA9-3A15815CC996}" type="slidenum">
              <a:rPr lang="en-US" smtClean="0"/>
              <a:pPr/>
              <a:t>‹#›</a:t>
            </a:fld>
            <a:endParaRPr lang="en-US" dirty="0"/>
          </a:p>
        </p:txBody>
      </p:sp>
    </p:spTree>
    <p:extLst>
      <p:ext uri="{BB962C8B-B14F-4D97-AF65-F5344CB8AC3E}">
        <p14:creationId xmlns:p14="http://schemas.microsoft.com/office/powerpoint/2010/main" val="4274229257"/>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BE18D5-B079-A8E8-348D-4EC8F4643F0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B785B2A-3103-E03D-2556-FCD5DF55B0ED}"/>
              </a:ext>
            </a:extLst>
          </p:cNvPr>
          <p:cNvSpPr>
            <a:spLocks noGrp="1"/>
          </p:cNvSpPr>
          <p:nvPr>
            <p:ph type="dt" sz="half" idx="10"/>
          </p:nvPr>
        </p:nvSpPr>
        <p:spPr/>
        <p:txBody>
          <a:bodyPr/>
          <a:lstStyle/>
          <a:p>
            <a:endParaRPr lang="en-US" dirty="0"/>
          </a:p>
        </p:txBody>
      </p:sp>
      <p:sp>
        <p:nvSpPr>
          <p:cNvPr id="4" name="Footer Placeholder 3">
            <a:extLst>
              <a:ext uri="{FF2B5EF4-FFF2-40B4-BE49-F238E27FC236}">
                <a16:creationId xmlns:a16="http://schemas.microsoft.com/office/drawing/2014/main" id="{F7DEC49A-1D12-F3DC-CF3A-7725E1426763}"/>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AB27CFF4-4C17-2B71-4A71-8904086842B2}"/>
              </a:ext>
            </a:extLst>
          </p:cNvPr>
          <p:cNvSpPr>
            <a:spLocks noGrp="1"/>
          </p:cNvSpPr>
          <p:nvPr>
            <p:ph type="sldNum" sz="quarter" idx="12"/>
          </p:nvPr>
        </p:nvSpPr>
        <p:spPr/>
        <p:txBody>
          <a:bodyPr/>
          <a:lstStyle/>
          <a:p>
            <a:fld id="{58FB4751-880F-D840-AAA9-3A15815CC996}" type="slidenum">
              <a:rPr lang="en-US" smtClean="0"/>
              <a:pPr/>
              <a:t>‹#›</a:t>
            </a:fld>
            <a:endParaRPr lang="en-US" dirty="0"/>
          </a:p>
        </p:txBody>
      </p:sp>
    </p:spTree>
    <p:extLst>
      <p:ext uri="{BB962C8B-B14F-4D97-AF65-F5344CB8AC3E}">
        <p14:creationId xmlns:p14="http://schemas.microsoft.com/office/powerpoint/2010/main" val="581114398"/>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1D4C06F-7EB9-C879-FDC6-EA77E12FBC0D}"/>
              </a:ext>
            </a:extLst>
          </p:cNvPr>
          <p:cNvSpPr>
            <a:spLocks noGrp="1"/>
          </p:cNvSpPr>
          <p:nvPr>
            <p:ph type="dt" sz="half" idx="10"/>
          </p:nvPr>
        </p:nvSpPr>
        <p:spPr/>
        <p:txBody>
          <a:bodyPr/>
          <a:lstStyle/>
          <a:p>
            <a:fld id="{4509A250-FF31-4206-8172-F9D3106AACB1}" type="datetimeFigureOut">
              <a:rPr lang="en-US" smtClean="0"/>
              <a:t>10/2/2024</a:t>
            </a:fld>
            <a:endParaRPr lang="en-US" dirty="0"/>
          </a:p>
        </p:txBody>
      </p:sp>
      <p:sp>
        <p:nvSpPr>
          <p:cNvPr id="3" name="Footer Placeholder 2">
            <a:extLst>
              <a:ext uri="{FF2B5EF4-FFF2-40B4-BE49-F238E27FC236}">
                <a16:creationId xmlns:a16="http://schemas.microsoft.com/office/drawing/2014/main" id="{8018630D-ED6D-BC32-5FEE-11B5AB127D9E}"/>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D8F1F556-7154-EF56-287C-2DBC48E8E33F}"/>
              </a:ext>
            </a:extLst>
          </p:cNvPr>
          <p:cNvSpPr>
            <a:spLocks noGrp="1"/>
          </p:cNvSpPr>
          <p:nvPr>
            <p:ph type="sldNum" sz="quarter" idx="12"/>
          </p:nvPr>
        </p:nvSpPr>
        <p:spPr/>
        <p:txBody>
          <a:bodyPr/>
          <a:lstStyle/>
          <a:p>
            <a:fld id="{58FB4751-880F-D840-AAA9-3A15815CC996}" type="slidenum">
              <a:rPr lang="en-US" smtClean="0"/>
              <a:pPr/>
              <a:t>‹#›</a:t>
            </a:fld>
            <a:endParaRPr lang="en-US" dirty="0"/>
          </a:p>
        </p:txBody>
      </p:sp>
      <p:grpSp>
        <p:nvGrpSpPr>
          <p:cNvPr id="5" name="Group 4">
            <a:extLst>
              <a:ext uri="{FF2B5EF4-FFF2-40B4-BE49-F238E27FC236}">
                <a16:creationId xmlns:a16="http://schemas.microsoft.com/office/drawing/2014/main" id="{2D0BA7FD-8B90-96FF-DD64-DE74DB0DFFFC}"/>
              </a:ext>
              <a:ext uri="{C183D7F6-B498-43B3-948B-1728B52AA6E4}">
                <adec:decorative xmlns:adec="http://schemas.microsoft.com/office/drawing/2017/decorative" val="1"/>
              </a:ext>
            </a:extLst>
          </p:cNvPr>
          <p:cNvGrpSpPr/>
          <p:nvPr userDrawn="1"/>
        </p:nvGrpSpPr>
        <p:grpSpPr>
          <a:xfrm flipH="1">
            <a:off x="8970744" y="5209684"/>
            <a:ext cx="3221255" cy="1682471"/>
            <a:chOff x="-1483620" y="3988558"/>
            <a:chExt cx="4239452" cy="2903598"/>
          </a:xfrm>
        </p:grpSpPr>
        <p:sp>
          <p:nvSpPr>
            <p:cNvPr id="6" name="Freeform: Shape 5">
              <a:extLst>
                <a:ext uri="{FF2B5EF4-FFF2-40B4-BE49-F238E27FC236}">
                  <a16:creationId xmlns:a16="http://schemas.microsoft.com/office/drawing/2014/main" id="{F85EA311-3127-2A78-588D-30471EBD0842}"/>
                </a:ext>
                <a:ext uri="{C183D7F6-B498-43B3-948B-1728B52AA6E4}">
                  <adec:decorative xmlns:adec="http://schemas.microsoft.com/office/drawing/2017/decorative" val="1"/>
                </a:ext>
              </a:extLst>
            </p:cNvPr>
            <p:cNvSpPr/>
            <p:nvPr/>
          </p:nvSpPr>
          <p:spPr>
            <a:xfrm>
              <a:off x="325717" y="5597818"/>
              <a:ext cx="2430115" cy="1294338"/>
            </a:xfrm>
            <a:custGeom>
              <a:avLst/>
              <a:gdLst>
                <a:gd name="connsiteX0" fmla="*/ 945169 w 2445355"/>
                <a:gd name="connsiteY0" fmla="*/ 789 h 1315293"/>
                <a:gd name="connsiteX1" fmla="*/ 1083192 w 2445355"/>
                <a:gd name="connsiteY1" fmla="*/ 15575 h 1315293"/>
                <a:gd name="connsiteX2" fmla="*/ 1778340 w 2445355"/>
                <a:gd name="connsiteY2" fmla="*/ 301396 h 1315293"/>
                <a:gd name="connsiteX3" fmla="*/ 2419558 w 2445355"/>
                <a:gd name="connsiteY3" fmla="*/ 1243748 h 1315293"/>
                <a:gd name="connsiteX4" fmla="*/ 2445355 w 2445355"/>
                <a:gd name="connsiteY4" fmla="*/ 1315293 h 1315293"/>
                <a:gd name="connsiteX5" fmla="*/ 0 w 2445355"/>
                <a:gd name="connsiteY5" fmla="*/ 1315293 h 1315293"/>
                <a:gd name="connsiteX6" fmla="*/ 18759 w 2445355"/>
                <a:gd name="connsiteY6" fmla="*/ 1065812 h 1315293"/>
                <a:gd name="connsiteX7" fmla="*/ 421385 w 2445355"/>
                <a:gd name="connsiteY7" fmla="*/ 160260 h 1315293"/>
                <a:gd name="connsiteX8" fmla="*/ 945169 w 2445355"/>
                <a:gd name="connsiteY8" fmla="*/ 789 h 1315293"/>
                <a:gd name="connsiteX0" fmla="*/ 2445355 w 2536795"/>
                <a:gd name="connsiteY0" fmla="*/ 1315293 h 1406733"/>
                <a:gd name="connsiteX1" fmla="*/ 0 w 2536795"/>
                <a:gd name="connsiteY1" fmla="*/ 1315293 h 1406733"/>
                <a:gd name="connsiteX2" fmla="*/ 18759 w 2536795"/>
                <a:gd name="connsiteY2" fmla="*/ 1065812 h 1406733"/>
                <a:gd name="connsiteX3" fmla="*/ 421385 w 2536795"/>
                <a:gd name="connsiteY3" fmla="*/ 160260 h 1406733"/>
                <a:gd name="connsiteX4" fmla="*/ 945169 w 2536795"/>
                <a:gd name="connsiteY4" fmla="*/ 789 h 1406733"/>
                <a:gd name="connsiteX5" fmla="*/ 1083192 w 2536795"/>
                <a:gd name="connsiteY5" fmla="*/ 15575 h 1406733"/>
                <a:gd name="connsiteX6" fmla="*/ 1778340 w 2536795"/>
                <a:gd name="connsiteY6" fmla="*/ 301396 h 1406733"/>
                <a:gd name="connsiteX7" fmla="*/ 2419558 w 2536795"/>
                <a:gd name="connsiteY7" fmla="*/ 1243748 h 1406733"/>
                <a:gd name="connsiteX8" fmla="*/ 2536795 w 2536795"/>
                <a:gd name="connsiteY8" fmla="*/ 1406733 h 1406733"/>
                <a:gd name="connsiteX0" fmla="*/ 2445355 w 2445355"/>
                <a:gd name="connsiteY0" fmla="*/ 1315293 h 1315293"/>
                <a:gd name="connsiteX1" fmla="*/ 0 w 2445355"/>
                <a:gd name="connsiteY1" fmla="*/ 1315293 h 1315293"/>
                <a:gd name="connsiteX2" fmla="*/ 18759 w 2445355"/>
                <a:gd name="connsiteY2" fmla="*/ 1065812 h 1315293"/>
                <a:gd name="connsiteX3" fmla="*/ 421385 w 2445355"/>
                <a:gd name="connsiteY3" fmla="*/ 160260 h 1315293"/>
                <a:gd name="connsiteX4" fmla="*/ 945169 w 2445355"/>
                <a:gd name="connsiteY4" fmla="*/ 789 h 1315293"/>
                <a:gd name="connsiteX5" fmla="*/ 1083192 w 2445355"/>
                <a:gd name="connsiteY5" fmla="*/ 15575 h 1315293"/>
                <a:gd name="connsiteX6" fmla="*/ 1778340 w 2445355"/>
                <a:gd name="connsiteY6" fmla="*/ 301396 h 1315293"/>
                <a:gd name="connsiteX7" fmla="*/ 2419558 w 2445355"/>
                <a:gd name="connsiteY7" fmla="*/ 1243748 h 1315293"/>
                <a:gd name="connsiteX8" fmla="*/ 2430115 w 2445355"/>
                <a:gd name="connsiteY8" fmla="*/ 1294338 h 1315293"/>
                <a:gd name="connsiteX0" fmla="*/ 2445355 w 2445355"/>
                <a:gd name="connsiteY0" fmla="*/ 1315293 h 1315293"/>
                <a:gd name="connsiteX1" fmla="*/ 0 w 2445355"/>
                <a:gd name="connsiteY1" fmla="*/ 1315293 h 1315293"/>
                <a:gd name="connsiteX2" fmla="*/ 18759 w 2445355"/>
                <a:gd name="connsiteY2" fmla="*/ 1065812 h 1315293"/>
                <a:gd name="connsiteX3" fmla="*/ 421385 w 2445355"/>
                <a:gd name="connsiteY3" fmla="*/ 160260 h 1315293"/>
                <a:gd name="connsiteX4" fmla="*/ 945169 w 2445355"/>
                <a:gd name="connsiteY4" fmla="*/ 789 h 1315293"/>
                <a:gd name="connsiteX5" fmla="*/ 1083192 w 2445355"/>
                <a:gd name="connsiteY5" fmla="*/ 15575 h 1315293"/>
                <a:gd name="connsiteX6" fmla="*/ 1778340 w 2445355"/>
                <a:gd name="connsiteY6" fmla="*/ 301396 h 1315293"/>
                <a:gd name="connsiteX7" fmla="*/ 2419558 w 2445355"/>
                <a:gd name="connsiteY7" fmla="*/ 1243748 h 1315293"/>
                <a:gd name="connsiteX8" fmla="*/ 2430115 w 2445355"/>
                <a:gd name="connsiteY8" fmla="*/ 1294338 h 1315293"/>
                <a:gd name="connsiteX0" fmla="*/ 0 w 2430115"/>
                <a:gd name="connsiteY0" fmla="*/ 1315293 h 1315293"/>
                <a:gd name="connsiteX1" fmla="*/ 18759 w 2430115"/>
                <a:gd name="connsiteY1" fmla="*/ 1065812 h 1315293"/>
                <a:gd name="connsiteX2" fmla="*/ 421385 w 2430115"/>
                <a:gd name="connsiteY2" fmla="*/ 160260 h 1315293"/>
                <a:gd name="connsiteX3" fmla="*/ 945169 w 2430115"/>
                <a:gd name="connsiteY3" fmla="*/ 789 h 1315293"/>
                <a:gd name="connsiteX4" fmla="*/ 1083192 w 2430115"/>
                <a:gd name="connsiteY4" fmla="*/ 15575 h 1315293"/>
                <a:gd name="connsiteX5" fmla="*/ 1778340 w 2430115"/>
                <a:gd name="connsiteY5" fmla="*/ 301396 h 1315293"/>
                <a:gd name="connsiteX6" fmla="*/ 2419558 w 2430115"/>
                <a:gd name="connsiteY6" fmla="*/ 1243748 h 1315293"/>
                <a:gd name="connsiteX7" fmla="*/ 2430115 w 2430115"/>
                <a:gd name="connsiteY7" fmla="*/ 1294338 h 1315293"/>
                <a:gd name="connsiteX0" fmla="*/ 0 w 2430115"/>
                <a:gd name="connsiteY0" fmla="*/ 1281003 h 1294338"/>
                <a:gd name="connsiteX1" fmla="*/ 18759 w 2430115"/>
                <a:gd name="connsiteY1" fmla="*/ 1065812 h 1294338"/>
                <a:gd name="connsiteX2" fmla="*/ 421385 w 2430115"/>
                <a:gd name="connsiteY2" fmla="*/ 160260 h 1294338"/>
                <a:gd name="connsiteX3" fmla="*/ 945169 w 2430115"/>
                <a:gd name="connsiteY3" fmla="*/ 789 h 1294338"/>
                <a:gd name="connsiteX4" fmla="*/ 1083192 w 2430115"/>
                <a:gd name="connsiteY4" fmla="*/ 15575 h 1294338"/>
                <a:gd name="connsiteX5" fmla="*/ 1778340 w 2430115"/>
                <a:gd name="connsiteY5" fmla="*/ 301396 h 1294338"/>
                <a:gd name="connsiteX6" fmla="*/ 2419558 w 2430115"/>
                <a:gd name="connsiteY6" fmla="*/ 1243748 h 1294338"/>
                <a:gd name="connsiteX7" fmla="*/ 2430115 w 2430115"/>
                <a:gd name="connsiteY7" fmla="*/ 1294338 h 129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30115" h="1294338">
                  <a:moveTo>
                    <a:pt x="0" y="1281003"/>
                  </a:moveTo>
                  <a:lnTo>
                    <a:pt x="18759" y="1065812"/>
                  </a:lnTo>
                  <a:cubicBezTo>
                    <a:pt x="68103" y="677825"/>
                    <a:pt x="196828" y="335497"/>
                    <a:pt x="421385" y="160260"/>
                  </a:cubicBezTo>
                  <a:cubicBezTo>
                    <a:pt x="597747" y="22631"/>
                    <a:pt x="791587" y="-5390"/>
                    <a:pt x="945169" y="789"/>
                  </a:cubicBezTo>
                  <a:cubicBezTo>
                    <a:pt x="996362" y="2849"/>
                    <a:pt x="1043083" y="8708"/>
                    <a:pt x="1083192" y="15575"/>
                  </a:cubicBezTo>
                  <a:cubicBezTo>
                    <a:pt x="1244041" y="37412"/>
                    <a:pt x="1507299" y="98636"/>
                    <a:pt x="1778340" y="301396"/>
                  </a:cubicBezTo>
                  <a:cubicBezTo>
                    <a:pt x="2076448" y="524423"/>
                    <a:pt x="2262092" y="827463"/>
                    <a:pt x="2419558" y="1243748"/>
                  </a:cubicBezTo>
                  <a:cubicBezTo>
                    <a:pt x="2428157" y="1267596"/>
                    <a:pt x="2430115" y="1294338"/>
                    <a:pt x="2430115" y="1294338"/>
                  </a:cubicBezTo>
                </a:path>
              </a:pathLst>
            </a:custGeom>
            <a:noFill/>
            <a:ln w="38100"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7" name="Freeform: Shape 6">
              <a:extLst>
                <a:ext uri="{FF2B5EF4-FFF2-40B4-BE49-F238E27FC236}">
                  <a16:creationId xmlns:a16="http://schemas.microsoft.com/office/drawing/2014/main" id="{28CD10A3-B655-BF61-F59B-806A3F2956C3}"/>
                </a:ext>
                <a:ext uri="{C183D7F6-B498-43B3-948B-1728B52AA6E4}">
                  <adec:decorative xmlns:adec="http://schemas.microsoft.com/office/drawing/2017/decorative" val="1"/>
                </a:ext>
              </a:extLst>
            </p:cNvPr>
            <p:cNvSpPr/>
            <p:nvPr/>
          </p:nvSpPr>
          <p:spPr>
            <a:xfrm>
              <a:off x="-1483620" y="3988558"/>
              <a:ext cx="2469462" cy="2893553"/>
            </a:xfrm>
            <a:custGeom>
              <a:avLst/>
              <a:gdLst>
                <a:gd name="connsiteX0" fmla="*/ 194658 w 2477082"/>
                <a:gd name="connsiteY0" fmla="*/ 123 h 2924552"/>
                <a:gd name="connsiteX1" fmla="*/ 1254757 w 2477082"/>
                <a:gd name="connsiteY1" fmla="*/ 251792 h 2924552"/>
                <a:gd name="connsiteX2" fmla="*/ 2447922 w 2477082"/>
                <a:gd name="connsiteY2" fmla="*/ 2893553 h 2924552"/>
                <a:gd name="connsiteX3" fmla="*/ 2441508 w 2477082"/>
                <a:gd name="connsiteY3" fmla="*/ 2924552 h 2924552"/>
                <a:gd name="connsiteX4" fmla="*/ 0 w 2477082"/>
                <a:gd name="connsiteY4" fmla="*/ 2924552 h 2924552"/>
                <a:gd name="connsiteX5" fmla="*/ 0 w 2477082"/>
                <a:gd name="connsiteY5" fmla="*/ 13617 h 2924552"/>
                <a:gd name="connsiteX6" fmla="*/ 59230 w 2477082"/>
                <a:gd name="connsiteY6" fmla="*/ 6396 h 2924552"/>
                <a:gd name="connsiteX7" fmla="*/ 194658 w 2477082"/>
                <a:gd name="connsiteY7" fmla="*/ 123 h 2924552"/>
                <a:gd name="connsiteX0" fmla="*/ 2441508 w 2532948"/>
                <a:gd name="connsiteY0" fmla="*/ 2924552 h 3015992"/>
                <a:gd name="connsiteX1" fmla="*/ 0 w 2532948"/>
                <a:gd name="connsiteY1" fmla="*/ 2924552 h 3015992"/>
                <a:gd name="connsiteX2" fmla="*/ 0 w 2532948"/>
                <a:gd name="connsiteY2" fmla="*/ 13617 h 3015992"/>
                <a:gd name="connsiteX3" fmla="*/ 59230 w 2532948"/>
                <a:gd name="connsiteY3" fmla="*/ 6396 h 3015992"/>
                <a:gd name="connsiteX4" fmla="*/ 194658 w 2532948"/>
                <a:gd name="connsiteY4" fmla="*/ 123 h 3015992"/>
                <a:gd name="connsiteX5" fmla="*/ 1254757 w 2532948"/>
                <a:gd name="connsiteY5" fmla="*/ 251792 h 3015992"/>
                <a:gd name="connsiteX6" fmla="*/ 2447922 w 2532948"/>
                <a:gd name="connsiteY6" fmla="*/ 2893553 h 3015992"/>
                <a:gd name="connsiteX7" fmla="*/ 2532948 w 2532948"/>
                <a:gd name="connsiteY7" fmla="*/ 3015992 h 3015992"/>
                <a:gd name="connsiteX0" fmla="*/ 0 w 2532948"/>
                <a:gd name="connsiteY0" fmla="*/ 2924552 h 3015992"/>
                <a:gd name="connsiteX1" fmla="*/ 0 w 2532948"/>
                <a:gd name="connsiteY1" fmla="*/ 13617 h 3015992"/>
                <a:gd name="connsiteX2" fmla="*/ 59230 w 2532948"/>
                <a:gd name="connsiteY2" fmla="*/ 6396 h 3015992"/>
                <a:gd name="connsiteX3" fmla="*/ 194658 w 2532948"/>
                <a:gd name="connsiteY3" fmla="*/ 123 h 3015992"/>
                <a:gd name="connsiteX4" fmla="*/ 1254757 w 2532948"/>
                <a:gd name="connsiteY4" fmla="*/ 251792 h 3015992"/>
                <a:gd name="connsiteX5" fmla="*/ 2447922 w 2532948"/>
                <a:gd name="connsiteY5" fmla="*/ 2893553 h 3015992"/>
                <a:gd name="connsiteX6" fmla="*/ 2532948 w 2532948"/>
                <a:gd name="connsiteY6" fmla="*/ 3015992 h 3015992"/>
                <a:gd name="connsiteX0" fmla="*/ 0 w 2532948"/>
                <a:gd name="connsiteY0" fmla="*/ 13617 h 3015992"/>
                <a:gd name="connsiteX1" fmla="*/ 59230 w 2532948"/>
                <a:gd name="connsiteY1" fmla="*/ 6396 h 3015992"/>
                <a:gd name="connsiteX2" fmla="*/ 194658 w 2532948"/>
                <a:gd name="connsiteY2" fmla="*/ 123 h 3015992"/>
                <a:gd name="connsiteX3" fmla="*/ 1254757 w 2532948"/>
                <a:gd name="connsiteY3" fmla="*/ 251792 h 3015992"/>
                <a:gd name="connsiteX4" fmla="*/ 2447922 w 2532948"/>
                <a:gd name="connsiteY4" fmla="*/ 2893553 h 3015992"/>
                <a:gd name="connsiteX5" fmla="*/ 2532948 w 2532948"/>
                <a:gd name="connsiteY5" fmla="*/ 3015992 h 3015992"/>
                <a:gd name="connsiteX0" fmla="*/ 0 w 2538663"/>
                <a:gd name="connsiteY0" fmla="*/ 25047 h 3015992"/>
                <a:gd name="connsiteX1" fmla="*/ 64945 w 2538663"/>
                <a:gd name="connsiteY1" fmla="*/ 6396 h 3015992"/>
                <a:gd name="connsiteX2" fmla="*/ 200373 w 2538663"/>
                <a:gd name="connsiteY2" fmla="*/ 123 h 3015992"/>
                <a:gd name="connsiteX3" fmla="*/ 1260472 w 2538663"/>
                <a:gd name="connsiteY3" fmla="*/ 251792 h 3015992"/>
                <a:gd name="connsiteX4" fmla="*/ 2453637 w 2538663"/>
                <a:gd name="connsiteY4" fmla="*/ 2893553 h 3015992"/>
                <a:gd name="connsiteX5" fmla="*/ 2538663 w 2538663"/>
                <a:gd name="connsiteY5" fmla="*/ 3015992 h 3015992"/>
                <a:gd name="connsiteX0" fmla="*/ 0 w 2538663"/>
                <a:gd name="connsiteY0" fmla="*/ 25047 h 3015992"/>
                <a:gd name="connsiteX1" fmla="*/ 63040 w 2538663"/>
                <a:gd name="connsiteY1" fmla="*/ 15921 h 3015992"/>
                <a:gd name="connsiteX2" fmla="*/ 200373 w 2538663"/>
                <a:gd name="connsiteY2" fmla="*/ 123 h 3015992"/>
                <a:gd name="connsiteX3" fmla="*/ 1260472 w 2538663"/>
                <a:gd name="connsiteY3" fmla="*/ 251792 h 3015992"/>
                <a:gd name="connsiteX4" fmla="*/ 2453637 w 2538663"/>
                <a:gd name="connsiteY4" fmla="*/ 2893553 h 3015992"/>
                <a:gd name="connsiteX5" fmla="*/ 2538663 w 2538663"/>
                <a:gd name="connsiteY5" fmla="*/ 3015992 h 3015992"/>
                <a:gd name="connsiteX0" fmla="*/ 0 w 2525328"/>
                <a:gd name="connsiteY0" fmla="*/ 28857 h 3015992"/>
                <a:gd name="connsiteX1" fmla="*/ 49705 w 2525328"/>
                <a:gd name="connsiteY1" fmla="*/ 15921 h 3015992"/>
                <a:gd name="connsiteX2" fmla="*/ 187038 w 2525328"/>
                <a:gd name="connsiteY2" fmla="*/ 123 h 3015992"/>
                <a:gd name="connsiteX3" fmla="*/ 1247137 w 2525328"/>
                <a:gd name="connsiteY3" fmla="*/ 251792 h 3015992"/>
                <a:gd name="connsiteX4" fmla="*/ 2440302 w 2525328"/>
                <a:gd name="connsiteY4" fmla="*/ 2893553 h 3015992"/>
                <a:gd name="connsiteX5" fmla="*/ 2525328 w 2525328"/>
                <a:gd name="connsiteY5" fmla="*/ 3015992 h 3015992"/>
                <a:gd name="connsiteX0" fmla="*/ 0 w 2469462"/>
                <a:gd name="connsiteY0" fmla="*/ 28857 h 2893553"/>
                <a:gd name="connsiteX1" fmla="*/ 49705 w 2469462"/>
                <a:gd name="connsiteY1" fmla="*/ 15921 h 2893553"/>
                <a:gd name="connsiteX2" fmla="*/ 187038 w 2469462"/>
                <a:gd name="connsiteY2" fmla="*/ 123 h 2893553"/>
                <a:gd name="connsiteX3" fmla="*/ 1247137 w 2469462"/>
                <a:gd name="connsiteY3" fmla="*/ 251792 h 2893553"/>
                <a:gd name="connsiteX4" fmla="*/ 2440302 w 2469462"/>
                <a:gd name="connsiteY4" fmla="*/ 2893553 h 28935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9462" h="2893553">
                  <a:moveTo>
                    <a:pt x="0" y="28857"/>
                  </a:moveTo>
                  <a:lnTo>
                    <a:pt x="49705" y="15921"/>
                  </a:lnTo>
                  <a:cubicBezTo>
                    <a:pt x="94327" y="12220"/>
                    <a:pt x="141445" y="627"/>
                    <a:pt x="187038" y="123"/>
                  </a:cubicBezTo>
                  <a:cubicBezTo>
                    <a:pt x="551780" y="-3908"/>
                    <a:pt x="940882" y="92105"/>
                    <a:pt x="1247137" y="251792"/>
                  </a:cubicBezTo>
                  <a:cubicBezTo>
                    <a:pt x="2215986" y="756901"/>
                    <a:pt x="2581199" y="2010367"/>
                    <a:pt x="2440302" y="2893553"/>
                  </a:cubicBezTo>
                </a:path>
              </a:pathLst>
            </a:custGeom>
            <a:noFill/>
            <a:ln w="63500"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grpSp>
      <p:sp>
        <p:nvSpPr>
          <p:cNvPr id="8" name="Freeform: Shape 7">
            <a:extLst>
              <a:ext uri="{FF2B5EF4-FFF2-40B4-BE49-F238E27FC236}">
                <a16:creationId xmlns:a16="http://schemas.microsoft.com/office/drawing/2014/main" id="{4E64FD74-93E0-DCF1-5907-6BAF8A30583F}"/>
              </a:ext>
              <a:ext uri="{C183D7F6-B498-43B3-948B-1728B52AA6E4}">
                <adec:decorative xmlns:adec="http://schemas.microsoft.com/office/drawing/2017/decorative" val="1"/>
              </a:ext>
            </a:extLst>
          </p:cNvPr>
          <p:cNvSpPr/>
          <p:nvPr userDrawn="1"/>
        </p:nvSpPr>
        <p:spPr>
          <a:xfrm rot="10800000">
            <a:off x="10332231" y="4321742"/>
            <a:ext cx="1859768" cy="2536257"/>
          </a:xfrm>
          <a:custGeom>
            <a:avLst/>
            <a:gdLst>
              <a:gd name="connsiteX0" fmla="*/ 131832 w 2476443"/>
              <a:gd name="connsiteY0" fmla="*/ 2603380 h 3377247"/>
              <a:gd name="connsiteX1" fmla="*/ 40810 w 2476443"/>
              <a:gd name="connsiteY1" fmla="*/ 2609673 h 3377247"/>
              <a:gd name="connsiteX2" fmla="*/ 22360 w 2476443"/>
              <a:gd name="connsiteY2" fmla="*/ 2641458 h 3377247"/>
              <a:gd name="connsiteX3" fmla="*/ 197791 w 2476443"/>
              <a:gd name="connsiteY3" fmla="*/ 2748166 h 3377247"/>
              <a:gd name="connsiteX4" fmla="*/ 391786 w 2476443"/>
              <a:gd name="connsiteY4" fmla="*/ 2906949 h 3377247"/>
              <a:gd name="connsiteX5" fmla="*/ 554014 w 2476443"/>
              <a:gd name="connsiteY5" fmla="*/ 3133682 h 3377247"/>
              <a:gd name="connsiteX6" fmla="*/ 613883 w 2476443"/>
              <a:gd name="connsiteY6" fmla="*/ 3202133 h 3377247"/>
              <a:gd name="connsiteX7" fmla="*/ 362172 w 2476443"/>
              <a:gd name="connsiteY7" fmla="*/ 2717029 h 3377247"/>
              <a:gd name="connsiteX8" fmla="*/ 131832 w 2476443"/>
              <a:gd name="connsiteY8" fmla="*/ 2603380 h 3377247"/>
              <a:gd name="connsiteX9" fmla="*/ 0 w 2476443"/>
              <a:gd name="connsiteY9" fmla="*/ 2515796 h 3377247"/>
              <a:gd name="connsiteX10" fmla="*/ 1912 w 2476443"/>
              <a:gd name="connsiteY10" fmla="*/ 2516152 h 3377247"/>
              <a:gd name="connsiteX11" fmla="*/ 69005 w 2476443"/>
              <a:gd name="connsiteY11" fmla="*/ 2517494 h 3377247"/>
              <a:gd name="connsiteX12" fmla="*/ 514290 w 2476443"/>
              <a:gd name="connsiteY12" fmla="*/ 2765562 h 3377247"/>
              <a:gd name="connsiteX13" fmla="*/ 745978 w 2476443"/>
              <a:gd name="connsiteY13" fmla="*/ 3352952 h 3377247"/>
              <a:gd name="connsiteX14" fmla="*/ 1182 w 2476443"/>
              <a:gd name="connsiteY14" fmla="*/ 2979480 h 3377247"/>
              <a:gd name="connsiteX15" fmla="*/ 0 w 2476443"/>
              <a:gd name="connsiteY15" fmla="*/ 2976961 h 3377247"/>
              <a:gd name="connsiteX16" fmla="*/ 0 w 2476443"/>
              <a:gd name="connsiteY16" fmla="*/ 2788045 h 3377247"/>
              <a:gd name="connsiteX17" fmla="*/ 10452 w 2476443"/>
              <a:gd name="connsiteY17" fmla="*/ 2820897 h 3377247"/>
              <a:gd name="connsiteX18" fmla="*/ 521041 w 2476443"/>
              <a:gd name="connsiteY18" fmla="*/ 3232735 h 3377247"/>
              <a:gd name="connsiteX19" fmla="*/ 359810 w 2476443"/>
              <a:gd name="connsiteY19" fmla="*/ 2983868 h 3377247"/>
              <a:gd name="connsiteX20" fmla="*/ 305764 w 2476443"/>
              <a:gd name="connsiteY20" fmla="*/ 2955290 h 3377247"/>
              <a:gd name="connsiteX21" fmla="*/ 201687 w 2476443"/>
              <a:gd name="connsiteY21" fmla="*/ 2891456 h 3377247"/>
              <a:gd name="connsiteX22" fmla="*/ 40334 w 2476443"/>
              <a:gd name="connsiteY22" fmla="*/ 2731937 h 3377247"/>
              <a:gd name="connsiteX23" fmla="*/ 0 w 2476443"/>
              <a:gd name="connsiteY23" fmla="*/ 2710827 h 3377247"/>
              <a:gd name="connsiteX24" fmla="*/ 1373023 w 2476443"/>
              <a:gd name="connsiteY24" fmla="*/ 1747994 h 3377247"/>
              <a:gd name="connsiteX25" fmla="*/ 1503825 w 2476443"/>
              <a:gd name="connsiteY25" fmla="*/ 2063667 h 3377247"/>
              <a:gd name="connsiteX26" fmla="*/ 1662101 w 2476443"/>
              <a:gd name="connsiteY26" fmla="*/ 2359475 h 3377247"/>
              <a:gd name="connsiteX27" fmla="*/ 1595627 w 2476443"/>
              <a:gd name="connsiteY27" fmla="*/ 2352659 h 3377247"/>
              <a:gd name="connsiteX28" fmla="*/ 1319178 w 2476443"/>
              <a:gd name="connsiteY28" fmla="*/ 1852692 h 3377247"/>
              <a:gd name="connsiteX29" fmla="*/ 1751554 w 2476443"/>
              <a:gd name="connsiteY29" fmla="*/ 2817233 h 3377247"/>
              <a:gd name="connsiteX30" fmla="*/ 1373023 w 2476443"/>
              <a:gd name="connsiteY30" fmla="*/ 1747994 h 3377247"/>
              <a:gd name="connsiteX31" fmla="*/ 787749 w 2476443"/>
              <a:gd name="connsiteY31" fmla="*/ 1297597 h 3377247"/>
              <a:gd name="connsiteX32" fmla="*/ 741982 w 2476443"/>
              <a:gd name="connsiteY32" fmla="*/ 1457813 h 3377247"/>
              <a:gd name="connsiteX33" fmla="*/ 647348 w 2476443"/>
              <a:gd name="connsiteY33" fmla="*/ 1849128 h 3377247"/>
              <a:gd name="connsiteX34" fmla="*/ 601983 w 2476443"/>
              <a:gd name="connsiteY34" fmla="*/ 1906309 h 3377247"/>
              <a:gd name="connsiteX35" fmla="*/ 573533 w 2476443"/>
              <a:gd name="connsiteY35" fmla="*/ 1891163 h 3377247"/>
              <a:gd name="connsiteX36" fmla="*/ 656789 w 2476443"/>
              <a:gd name="connsiteY36" fmla="*/ 1520940 h 3377247"/>
              <a:gd name="connsiteX37" fmla="*/ 525720 w 2476443"/>
              <a:gd name="connsiteY37" fmla="*/ 2165766 h 3377247"/>
              <a:gd name="connsiteX38" fmla="*/ 621443 w 2476443"/>
              <a:gd name="connsiteY38" fmla="*/ 2123904 h 3377247"/>
              <a:gd name="connsiteX39" fmla="*/ 866625 w 2476443"/>
              <a:gd name="connsiteY39" fmla="*/ 1434625 h 3377247"/>
              <a:gd name="connsiteX40" fmla="*/ 787749 w 2476443"/>
              <a:gd name="connsiteY40" fmla="*/ 1297597 h 3377247"/>
              <a:gd name="connsiteX41" fmla="*/ 1747943 w 2476443"/>
              <a:gd name="connsiteY41" fmla="*/ 1290053 h 3377247"/>
              <a:gd name="connsiteX42" fmla="*/ 1640654 w 2476443"/>
              <a:gd name="connsiteY42" fmla="*/ 1304737 h 3377247"/>
              <a:gd name="connsiteX43" fmla="*/ 2011928 w 2476443"/>
              <a:gd name="connsiteY43" fmla="*/ 1597321 h 3377247"/>
              <a:gd name="connsiteX44" fmla="*/ 1620637 w 2476443"/>
              <a:gd name="connsiteY44" fmla="*/ 1403780 h 3377247"/>
              <a:gd name="connsiteX45" fmla="*/ 2330262 w 2476443"/>
              <a:gd name="connsiteY45" fmla="*/ 1787296 h 3377247"/>
              <a:gd name="connsiteX46" fmla="*/ 1747943 w 2476443"/>
              <a:gd name="connsiteY46" fmla="*/ 1290053 h 3377247"/>
              <a:gd name="connsiteX47" fmla="*/ 577889 w 2476443"/>
              <a:gd name="connsiteY47" fmla="*/ 57551 h 3377247"/>
              <a:gd name="connsiteX48" fmla="*/ 498324 w 2476443"/>
              <a:gd name="connsiteY48" fmla="*/ 254618 h 3377247"/>
              <a:gd name="connsiteX49" fmla="*/ 440571 w 2476443"/>
              <a:gd name="connsiteY49" fmla="*/ 453098 h 3377247"/>
              <a:gd name="connsiteX50" fmla="*/ 405083 w 2476443"/>
              <a:gd name="connsiteY50" fmla="*/ 432425 h 3377247"/>
              <a:gd name="connsiteX51" fmla="*/ 436963 w 2476443"/>
              <a:gd name="connsiteY51" fmla="*/ 170333 h 3377247"/>
              <a:gd name="connsiteX52" fmla="*/ 157288 w 2476443"/>
              <a:gd name="connsiteY52" fmla="*/ 1142217 h 3377247"/>
              <a:gd name="connsiteX53" fmla="*/ 577889 w 2476443"/>
              <a:gd name="connsiteY53" fmla="*/ 57551 h 3377247"/>
              <a:gd name="connsiteX54" fmla="*/ 1250303 w 2476443"/>
              <a:gd name="connsiteY54" fmla="*/ 0 h 3377247"/>
              <a:gd name="connsiteX55" fmla="*/ 1535094 w 2476443"/>
              <a:gd name="connsiteY55" fmla="*/ 0 h 3377247"/>
              <a:gd name="connsiteX56" fmla="*/ 1687492 w 2476443"/>
              <a:gd name="connsiteY56" fmla="*/ 141068 h 3377247"/>
              <a:gd name="connsiteX57" fmla="*/ 1851732 w 2476443"/>
              <a:gd name="connsiteY57" fmla="*/ 292935 h 3377247"/>
              <a:gd name="connsiteX58" fmla="*/ 1833204 w 2476443"/>
              <a:gd name="connsiteY58" fmla="*/ 316228 h 3377247"/>
              <a:gd name="connsiteX59" fmla="*/ 1616084 w 2476443"/>
              <a:gd name="connsiteY59" fmla="*/ 147446 h 3377247"/>
              <a:gd name="connsiteX60" fmla="*/ 1349183 w 2476443"/>
              <a:gd name="connsiteY60" fmla="*/ 6561 h 3377247"/>
              <a:gd name="connsiteX61" fmla="*/ 2176748 w 2476443"/>
              <a:gd name="connsiteY61" fmla="*/ 568765 h 3377247"/>
              <a:gd name="connsiteX62" fmla="*/ 1727587 w 2476443"/>
              <a:gd name="connsiteY62" fmla="*/ 11525 h 3377247"/>
              <a:gd name="connsiteX63" fmla="*/ 1676546 w 2476443"/>
              <a:gd name="connsiteY63" fmla="*/ 0 h 3377247"/>
              <a:gd name="connsiteX64" fmla="*/ 1878091 w 2476443"/>
              <a:gd name="connsiteY64" fmla="*/ 0 h 3377247"/>
              <a:gd name="connsiteX65" fmla="*/ 1997002 w 2476443"/>
              <a:gd name="connsiteY65" fmla="*/ 88744 h 3377247"/>
              <a:gd name="connsiteX66" fmla="*/ 2179979 w 2476443"/>
              <a:gd name="connsiteY66" fmla="*/ 341422 h 3377247"/>
              <a:gd name="connsiteX67" fmla="*/ 2322628 w 2476443"/>
              <a:gd name="connsiteY67" fmla="*/ 639532 h 3377247"/>
              <a:gd name="connsiteX68" fmla="*/ 2242012 w 2476443"/>
              <a:gd name="connsiteY68" fmla="*/ 654097 h 3377247"/>
              <a:gd name="connsiteX69" fmla="*/ 1781235 w 2476443"/>
              <a:gd name="connsiteY69" fmla="*/ 574043 h 3377247"/>
              <a:gd name="connsiteX70" fmla="*/ 1266142 w 2476443"/>
              <a:gd name="connsiteY70" fmla="*/ 42404 h 3377247"/>
              <a:gd name="connsiteX71" fmla="*/ 850933 w 2476443"/>
              <a:gd name="connsiteY71" fmla="*/ 0 h 3377247"/>
              <a:gd name="connsiteX72" fmla="*/ 912773 w 2476443"/>
              <a:gd name="connsiteY72" fmla="*/ 0 h 3377247"/>
              <a:gd name="connsiteX73" fmla="*/ 1105381 w 2476443"/>
              <a:gd name="connsiteY73" fmla="*/ 858402 h 3377247"/>
              <a:gd name="connsiteX74" fmla="*/ 1156198 w 2476443"/>
              <a:gd name="connsiteY74" fmla="*/ 1066909 h 3377247"/>
              <a:gd name="connsiteX75" fmla="*/ 1258853 w 2476443"/>
              <a:gd name="connsiteY75" fmla="*/ 1174057 h 3377247"/>
              <a:gd name="connsiteX76" fmla="*/ 1609673 w 2476443"/>
              <a:gd name="connsiteY76" fmla="*/ 1223767 h 3377247"/>
              <a:gd name="connsiteX77" fmla="*/ 2335582 w 2476443"/>
              <a:gd name="connsiteY77" fmla="*/ 1609274 h 3377247"/>
              <a:gd name="connsiteX78" fmla="*/ 2476443 w 2476443"/>
              <a:gd name="connsiteY78" fmla="*/ 1851097 h 3377247"/>
              <a:gd name="connsiteX79" fmla="*/ 2140536 w 2476443"/>
              <a:gd name="connsiteY79" fmla="*/ 1868158 h 3377247"/>
              <a:gd name="connsiteX80" fmla="*/ 1729336 w 2476443"/>
              <a:gd name="connsiteY80" fmla="*/ 1674345 h 3377247"/>
              <a:gd name="connsiteX81" fmla="*/ 1551117 w 2476443"/>
              <a:gd name="connsiteY81" fmla="*/ 1441900 h 3377247"/>
              <a:gd name="connsiteX82" fmla="*/ 1345901 w 2476443"/>
              <a:gd name="connsiteY82" fmla="*/ 1273777 h 3377247"/>
              <a:gd name="connsiteX83" fmla="*/ 1205760 w 2476443"/>
              <a:gd name="connsiteY83" fmla="*/ 1237636 h 3377247"/>
              <a:gd name="connsiteX84" fmla="*/ 1323931 w 2476443"/>
              <a:gd name="connsiteY84" fmla="*/ 1580795 h 3377247"/>
              <a:gd name="connsiteX85" fmla="*/ 1415894 w 2476443"/>
              <a:gd name="connsiteY85" fmla="*/ 1652940 h 3377247"/>
              <a:gd name="connsiteX86" fmla="*/ 1868785 w 2476443"/>
              <a:gd name="connsiteY86" fmla="*/ 2230994 h 3377247"/>
              <a:gd name="connsiteX87" fmla="*/ 1881383 w 2476443"/>
              <a:gd name="connsiteY87" fmla="*/ 2680895 h 3377247"/>
              <a:gd name="connsiteX88" fmla="*/ 1824663 w 2476443"/>
              <a:gd name="connsiteY88" fmla="*/ 2932609 h 3377247"/>
              <a:gd name="connsiteX89" fmla="*/ 1797788 w 2476443"/>
              <a:gd name="connsiteY89" fmla="*/ 2938546 h 3377247"/>
              <a:gd name="connsiteX90" fmla="*/ 1353298 w 2476443"/>
              <a:gd name="connsiteY90" fmla="*/ 2582483 h 3377247"/>
              <a:gd name="connsiteX91" fmla="*/ 1218472 w 2476443"/>
              <a:gd name="connsiteY91" fmla="*/ 1862981 h 3377247"/>
              <a:gd name="connsiteX92" fmla="*/ 1138217 w 2476443"/>
              <a:gd name="connsiteY92" fmla="*/ 1241221 h 3377247"/>
              <a:gd name="connsiteX93" fmla="*/ 1026352 w 2476443"/>
              <a:gd name="connsiteY93" fmla="*/ 1165562 h 3377247"/>
              <a:gd name="connsiteX94" fmla="*/ 1099843 w 2476443"/>
              <a:gd name="connsiteY94" fmla="*/ 1096051 h 3377247"/>
              <a:gd name="connsiteX95" fmla="*/ 1036842 w 2476443"/>
              <a:gd name="connsiteY95" fmla="*/ 836706 h 3377247"/>
              <a:gd name="connsiteX96" fmla="*/ 897565 w 2476443"/>
              <a:gd name="connsiteY96" fmla="*/ 1073889 h 3377247"/>
              <a:gd name="connsiteX97" fmla="*/ 903736 w 2476443"/>
              <a:gd name="connsiteY97" fmla="*/ 1314676 h 3377247"/>
              <a:gd name="connsiteX98" fmla="*/ 763530 w 2476443"/>
              <a:gd name="connsiteY98" fmla="*/ 2094311 h 3377247"/>
              <a:gd name="connsiteX99" fmla="*/ 596942 w 2476443"/>
              <a:gd name="connsiteY99" fmla="*/ 2226098 h 3377247"/>
              <a:gd name="connsiteX100" fmla="*/ 462515 w 2476443"/>
              <a:gd name="connsiteY100" fmla="*/ 2190144 h 3377247"/>
              <a:gd name="connsiteX101" fmla="*/ 429112 w 2476443"/>
              <a:gd name="connsiteY101" fmla="*/ 1944036 h 3377247"/>
              <a:gd name="connsiteX102" fmla="*/ 659528 w 2476443"/>
              <a:gd name="connsiteY102" fmla="*/ 1347213 h 3377247"/>
              <a:gd name="connsiteX103" fmla="*/ 840900 w 2476443"/>
              <a:gd name="connsiteY103" fmla="*/ 1021654 h 3377247"/>
              <a:gd name="connsiteX104" fmla="*/ 903061 w 2476443"/>
              <a:gd name="connsiteY104" fmla="*/ 903117 h 3377247"/>
              <a:gd name="connsiteX105" fmla="*/ 956786 w 2476443"/>
              <a:gd name="connsiteY105" fmla="*/ 487220 h 3377247"/>
              <a:gd name="connsiteX106" fmla="*/ 890938 w 2476443"/>
              <a:gd name="connsiteY106" fmla="*/ 200021 h 3377247"/>
              <a:gd name="connsiteX107" fmla="*/ 467701 w 2476443"/>
              <a:gd name="connsiteY107" fmla="*/ 0 h 3377247"/>
              <a:gd name="connsiteX108" fmla="*/ 666015 w 2476443"/>
              <a:gd name="connsiteY108" fmla="*/ 0 h 3377247"/>
              <a:gd name="connsiteX109" fmla="*/ 667134 w 2476443"/>
              <a:gd name="connsiteY109" fmla="*/ 15693 h 3377247"/>
              <a:gd name="connsiteX110" fmla="*/ 327285 w 2476443"/>
              <a:gd name="connsiteY110" fmla="*/ 1112507 h 3377247"/>
              <a:gd name="connsiteX111" fmla="*/ 99740 w 2476443"/>
              <a:gd name="connsiteY111" fmla="*/ 1287558 h 3377247"/>
              <a:gd name="connsiteX112" fmla="*/ 92533 w 2476443"/>
              <a:gd name="connsiteY112" fmla="*/ 671368 h 3377247"/>
              <a:gd name="connsiteX113" fmla="*/ 434441 w 2476443"/>
              <a:gd name="connsiteY113" fmla="*/ 38393 h 3377247"/>
              <a:gd name="connsiteX114" fmla="*/ 21630 w 2476443"/>
              <a:gd name="connsiteY114" fmla="*/ 0 h 3377247"/>
              <a:gd name="connsiteX115" fmla="*/ 91766 w 2476443"/>
              <a:gd name="connsiteY115" fmla="*/ 0 h 3377247"/>
              <a:gd name="connsiteX116" fmla="*/ 0 w 2476443"/>
              <a:gd name="connsiteY116" fmla="*/ 157944 h 3377247"/>
              <a:gd name="connsiteX117" fmla="*/ 0 w 2476443"/>
              <a:gd name="connsiteY117" fmla="*/ 39174 h 3377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2476443" h="3377247">
                <a:moveTo>
                  <a:pt x="131832" y="2603380"/>
                </a:moveTo>
                <a:cubicBezTo>
                  <a:pt x="102563" y="2602123"/>
                  <a:pt x="72184" y="2604330"/>
                  <a:pt x="40810" y="2609673"/>
                </a:cubicBezTo>
                <a:cubicBezTo>
                  <a:pt x="34977" y="2620459"/>
                  <a:pt x="28668" y="2630958"/>
                  <a:pt x="22360" y="2641458"/>
                </a:cubicBezTo>
                <a:cubicBezTo>
                  <a:pt x="81346" y="2676900"/>
                  <a:pt x="142625" y="2708523"/>
                  <a:pt x="197791" y="2748166"/>
                </a:cubicBezTo>
                <a:cubicBezTo>
                  <a:pt x="265416" y="2797243"/>
                  <a:pt x="336092" y="2845555"/>
                  <a:pt x="391786" y="2906949"/>
                </a:cubicBezTo>
                <a:cubicBezTo>
                  <a:pt x="453655" y="2975302"/>
                  <a:pt x="499684" y="3058169"/>
                  <a:pt x="554014" y="3133682"/>
                </a:cubicBezTo>
                <a:cubicBezTo>
                  <a:pt x="569495" y="3155327"/>
                  <a:pt x="589174" y="3174295"/>
                  <a:pt x="613883" y="3202133"/>
                </a:cubicBezTo>
                <a:cubicBezTo>
                  <a:pt x="622136" y="3034316"/>
                  <a:pt x="509181" y="2887202"/>
                  <a:pt x="362172" y="2717029"/>
                </a:cubicBezTo>
                <a:cubicBezTo>
                  <a:pt x="297457" y="2642095"/>
                  <a:pt x="219640" y="2607152"/>
                  <a:pt x="131832" y="2603380"/>
                </a:cubicBezTo>
                <a:close/>
                <a:moveTo>
                  <a:pt x="0" y="2515796"/>
                </a:moveTo>
                <a:lnTo>
                  <a:pt x="1912" y="2516152"/>
                </a:lnTo>
                <a:cubicBezTo>
                  <a:pt x="24328" y="2518579"/>
                  <a:pt x="46950" y="2519181"/>
                  <a:pt x="69005" y="2517494"/>
                </a:cubicBezTo>
                <a:cubicBezTo>
                  <a:pt x="274028" y="2501684"/>
                  <a:pt x="397138" y="2621123"/>
                  <a:pt x="514290" y="2765562"/>
                </a:cubicBezTo>
                <a:cubicBezTo>
                  <a:pt x="654816" y="2938984"/>
                  <a:pt x="780342" y="3318389"/>
                  <a:pt x="745978" y="3352952"/>
                </a:cubicBezTo>
                <a:cubicBezTo>
                  <a:pt x="561549" y="3451935"/>
                  <a:pt x="131922" y="3232761"/>
                  <a:pt x="1182" y="2979480"/>
                </a:cubicBezTo>
                <a:lnTo>
                  <a:pt x="0" y="2976961"/>
                </a:lnTo>
                <a:lnTo>
                  <a:pt x="0" y="2788045"/>
                </a:lnTo>
                <a:lnTo>
                  <a:pt x="10452" y="2820897"/>
                </a:lnTo>
                <a:cubicBezTo>
                  <a:pt x="111928" y="3094545"/>
                  <a:pt x="272910" y="3233685"/>
                  <a:pt x="521041" y="3232735"/>
                </a:cubicBezTo>
                <a:cubicBezTo>
                  <a:pt x="463785" y="3143773"/>
                  <a:pt x="413658" y="3062340"/>
                  <a:pt x="359810" y="2983868"/>
                </a:cubicBezTo>
                <a:cubicBezTo>
                  <a:pt x="349079" y="2968326"/>
                  <a:pt x="321489" y="2951748"/>
                  <a:pt x="305764" y="2955290"/>
                </a:cubicBezTo>
                <a:cubicBezTo>
                  <a:pt x="246868" y="2969267"/>
                  <a:pt x="229054" y="2923488"/>
                  <a:pt x="201687" y="2891456"/>
                </a:cubicBezTo>
                <a:cubicBezTo>
                  <a:pt x="152440" y="2833611"/>
                  <a:pt x="104267" y="2774584"/>
                  <a:pt x="40334" y="2731937"/>
                </a:cubicBezTo>
                <a:lnTo>
                  <a:pt x="0" y="2710827"/>
                </a:lnTo>
                <a:close/>
                <a:moveTo>
                  <a:pt x="1373023" y="1747994"/>
                </a:moveTo>
                <a:cubicBezTo>
                  <a:pt x="1419467" y="1860339"/>
                  <a:pt x="1459166" y="1963436"/>
                  <a:pt x="1503825" y="2063667"/>
                </a:cubicBezTo>
                <a:cubicBezTo>
                  <a:pt x="1547155" y="2161800"/>
                  <a:pt x="1628339" y="2241108"/>
                  <a:pt x="1662101" y="2359475"/>
                </a:cubicBezTo>
                <a:cubicBezTo>
                  <a:pt x="1627720" y="2356354"/>
                  <a:pt x="1600181" y="2361241"/>
                  <a:pt x="1595627" y="2352659"/>
                </a:cubicBezTo>
                <a:cubicBezTo>
                  <a:pt x="1501192" y="2185496"/>
                  <a:pt x="1408667" y="2016233"/>
                  <a:pt x="1319178" y="1852692"/>
                </a:cubicBezTo>
                <a:cubicBezTo>
                  <a:pt x="1139226" y="2090766"/>
                  <a:pt x="1297640" y="2596457"/>
                  <a:pt x="1751554" y="2817233"/>
                </a:cubicBezTo>
                <a:cubicBezTo>
                  <a:pt x="1943296" y="2451789"/>
                  <a:pt x="1732170" y="1824791"/>
                  <a:pt x="1373023" y="1747994"/>
                </a:cubicBezTo>
                <a:close/>
                <a:moveTo>
                  <a:pt x="787749" y="1297597"/>
                </a:moveTo>
                <a:cubicBezTo>
                  <a:pt x="770960" y="1355710"/>
                  <a:pt x="754757" y="1406381"/>
                  <a:pt x="741982" y="1457813"/>
                </a:cubicBezTo>
                <a:cubicBezTo>
                  <a:pt x="709992" y="1588633"/>
                  <a:pt x="681241" y="1719451"/>
                  <a:pt x="647348" y="1849128"/>
                </a:cubicBezTo>
                <a:cubicBezTo>
                  <a:pt x="641684" y="1870407"/>
                  <a:pt x="617930" y="1887311"/>
                  <a:pt x="601983" y="1906309"/>
                </a:cubicBezTo>
                <a:cubicBezTo>
                  <a:pt x="592658" y="1901356"/>
                  <a:pt x="582858" y="1896116"/>
                  <a:pt x="573533" y="1891163"/>
                </a:cubicBezTo>
                <a:cubicBezTo>
                  <a:pt x="600935" y="1767978"/>
                  <a:pt x="629100" y="1644603"/>
                  <a:pt x="656789" y="1520940"/>
                </a:cubicBezTo>
                <a:cubicBezTo>
                  <a:pt x="540556" y="1715461"/>
                  <a:pt x="453557" y="1915205"/>
                  <a:pt x="525720" y="2165766"/>
                </a:cubicBezTo>
                <a:cubicBezTo>
                  <a:pt x="573962" y="2144739"/>
                  <a:pt x="600172" y="2137753"/>
                  <a:pt x="621443" y="2123904"/>
                </a:cubicBezTo>
                <a:cubicBezTo>
                  <a:pt x="822895" y="1992280"/>
                  <a:pt x="935562" y="1678701"/>
                  <a:pt x="866625" y="1434625"/>
                </a:cubicBezTo>
                <a:cubicBezTo>
                  <a:pt x="853099" y="1388176"/>
                  <a:pt x="854841" y="1328168"/>
                  <a:pt x="787749" y="1297597"/>
                </a:cubicBezTo>
                <a:close/>
                <a:moveTo>
                  <a:pt x="1747943" y="1290053"/>
                </a:moveTo>
                <a:cubicBezTo>
                  <a:pt x="1712816" y="1291110"/>
                  <a:pt x="1677000" y="1295967"/>
                  <a:pt x="1640654" y="1304737"/>
                </a:cubicBezTo>
                <a:cubicBezTo>
                  <a:pt x="1756830" y="1414164"/>
                  <a:pt x="1944362" y="1427467"/>
                  <a:pt x="2011928" y="1597321"/>
                </a:cubicBezTo>
                <a:cubicBezTo>
                  <a:pt x="1882801" y="1532075"/>
                  <a:pt x="1769536" y="1442584"/>
                  <a:pt x="1620637" y="1403780"/>
                </a:cubicBezTo>
                <a:cubicBezTo>
                  <a:pt x="1796290" y="1725617"/>
                  <a:pt x="2003019" y="1852431"/>
                  <a:pt x="2330262" y="1787296"/>
                </a:cubicBezTo>
                <a:cubicBezTo>
                  <a:pt x="2205994" y="1461422"/>
                  <a:pt x="1993834" y="1282651"/>
                  <a:pt x="1747943" y="1290053"/>
                </a:cubicBezTo>
                <a:close/>
                <a:moveTo>
                  <a:pt x="577889" y="57551"/>
                </a:moveTo>
                <a:cubicBezTo>
                  <a:pt x="546390" y="134756"/>
                  <a:pt x="519311" y="193830"/>
                  <a:pt x="498324" y="254618"/>
                </a:cubicBezTo>
                <a:cubicBezTo>
                  <a:pt x="476093" y="318554"/>
                  <a:pt x="460143" y="384966"/>
                  <a:pt x="440571" y="453098"/>
                </a:cubicBezTo>
                <a:cubicBezTo>
                  <a:pt x="418403" y="440428"/>
                  <a:pt x="404601" y="435383"/>
                  <a:pt x="405083" y="432425"/>
                </a:cubicBezTo>
                <a:cubicBezTo>
                  <a:pt x="414693" y="345316"/>
                  <a:pt x="425828" y="257824"/>
                  <a:pt x="436963" y="170333"/>
                </a:cubicBezTo>
                <a:cubicBezTo>
                  <a:pt x="146722" y="584415"/>
                  <a:pt x="63003" y="856280"/>
                  <a:pt x="157288" y="1142217"/>
                </a:cubicBezTo>
                <a:cubicBezTo>
                  <a:pt x="427454" y="1039539"/>
                  <a:pt x="713096" y="453167"/>
                  <a:pt x="577889" y="57551"/>
                </a:cubicBezTo>
                <a:close/>
                <a:moveTo>
                  <a:pt x="1250303" y="0"/>
                </a:moveTo>
                <a:lnTo>
                  <a:pt x="1535094" y="0"/>
                </a:lnTo>
                <a:lnTo>
                  <a:pt x="1687492" y="141068"/>
                </a:lnTo>
                <a:cubicBezTo>
                  <a:pt x="1742658" y="192159"/>
                  <a:pt x="1797160" y="242607"/>
                  <a:pt x="1851732" y="292935"/>
                </a:cubicBezTo>
                <a:cubicBezTo>
                  <a:pt x="1845906" y="300477"/>
                  <a:pt x="1839318" y="308209"/>
                  <a:pt x="1833204" y="316228"/>
                </a:cubicBezTo>
                <a:cubicBezTo>
                  <a:pt x="1737134" y="296174"/>
                  <a:pt x="1687887" y="203580"/>
                  <a:pt x="1616084" y="147446"/>
                </a:cubicBezTo>
                <a:cubicBezTo>
                  <a:pt x="1538197" y="86357"/>
                  <a:pt x="1463260" y="25741"/>
                  <a:pt x="1349183" y="6561"/>
                </a:cubicBezTo>
                <a:cubicBezTo>
                  <a:pt x="1394727" y="370386"/>
                  <a:pt x="1753787" y="580934"/>
                  <a:pt x="2176748" y="568765"/>
                </a:cubicBezTo>
                <a:cubicBezTo>
                  <a:pt x="2100932" y="265021"/>
                  <a:pt x="1928750" y="78018"/>
                  <a:pt x="1727587" y="11525"/>
                </a:cubicBezTo>
                <a:lnTo>
                  <a:pt x="1676546" y="0"/>
                </a:lnTo>
                <a:lnTo>
                  <a:pt x="1878091" y="0"/>
                </a:lnTo>
                <a:lnTo>
                  <a:pt x="1997002" y="88744"/>
                </a:lnTo>
                <a:cubicBezTo>
                  <a:pt x="2070549" y="159079"/>
                  <a:pt x="2128927" y="246444"/>
                  <a:pt x="2179979" y="341422"/>
                </a:cubicBezTo>
                <a:cubicBezTo>
                  <a:pt x="2230653" y="434875"/>
                  <a:pt x="2337998" y="577318"/>
                  <a:pt x="2322628" y="639532"/>
                </a:cubicBezTo>
                <a:cubicBezTo>
                  <a:pt x="2302471" y="667691"/>
                  <a:pt x="2268104" y="658083"/>
                  <a:pt x="2242012" y="654097"/>
                </a:cubicBezTo>
                <a:cubicBezTo>
                  <a:pt x="2087651" y="630847"/>
                  <a:pt x="1930702" y="615137"/>
                  <a:pt x="1781235" y="574043"/>
                </a:cubicBezTo>
                <a:cubicBezTo>
                  <a:pt x="1510101" y="499466"/>
                  <a:pt x="1343609" y="307843"/>
                  <a:pt x="1266142" y="42404"/>
                </a:cubicBezTo>
                <a:close/>
                <a:moveTo>
                  <a:pt x="850933" y="0"/>
                </a:moveTo>
                <a:lnTo>
                  <a:pt x="912773" y="0"/>
                </a:lnTo>
                <a:lnTo>
                  <a:pt x="1105381" y="858402"/>
                </a:lnTo>
                <a:cubicBezTo>
                  <a:pt x="1121049" y="928224"/>
                  <a:pt x="1143293" y="996799"/>
                  <a:pt x="1156198" y="1066909"/>
                </a:cubicBezTo>
                <a:cubicBezTo>
                  <a:pt x="1167598" y="1127670"/>
                  <a:pt x="1201549" y="1155214"/>
                  <a:pt x="1258853" y="1174057"/>
                </a:cubicBezTo>
                <a:cubicBezTo>
                  <a:pt x="1373274" y="1210981"/>
                  <a:pt x="1482574" y="1237034"/>
                  <a:pt x="1609673" y="1223767"/>
                </a:cubicBezTo>
                <a:cubicBezTo>
                  <a:pt x="1931231" y="1189641"/>
                  <a:pt x="2186280" y="1303918"/>
                  <a:pt x="2335582" y="1609274"/>
                </a:cubicBezTo>
                <a:cubicBezTo>
                  <a:pt x="2374189" y="1688330"/>
                  <a:pt x="2471618" y="1789091"/>
                  <a:pt x="2476443" y="1851097"/>
                </a:cubicBezTo>
                <a:cubicBezTo>
                  <a:pt x="2445349" y="1916854"/>
                  <a:pt x="2249023" y="1872936"/>
                  <a:pt x="2140536" y="1868158"/>
                </a:cubicBezTo>
                <a:cubicBezTo>
                  <a:pt x="1978901" y="1861322"/>
                  <a:pt x="1835183" y="1804196"/>
                  <a:pt x="1729336" y="1674345"/>
                </a:cubicBezTo>
                <a:cubicBezTo>
                  <a:pt x="1667578" y="1598264"/>
                  <a:pt x="1591898" y="1528110"/>
                  <a:pt x="1551117" y="1441900"/>
                </a:cubicBezTo>
                <a:cubicBezTo>
                  <a:pt x="1505591" y="1346345"/>
                  <a:pt x="1434427" y="1304235"/>
                  <a:pt x="1345901" y="1273777"/>
                </a:cubicBezTo>
                <a:cubicBezTo>
                  <a:pt x="1308778" y="1261214"/>
                  <a:pt x="1270501" y="1253803"/>
                  <a:pt x="1205760" y="1237636"/>
                </a:cubicBezTo>
                <a:cubicBezTo>
                  <a:pt x="1249120" y="1366966"/>
                  <a:pt x="1280328" y="1476652"/>
                  <a:pt x="1323931" y="1580795"/>
                </a:cubicBezTo>
                <a:cubicBezTo>
                  <a:pt x="1337393" y="1612267"/>
                  <a:pt x="1381735" y="1634364"/>
                  <a:pt x="1415894" y="1652940"/>
                </a:cubicBezTo>
                <a:cubicBezTo>
                  <a:pt x="1650722" y="1780399"/>
                  <a:pt x="1772008" y="1998770"/>
                  <a:pt x="1868785" y="2230994"/>
                </a:cubicBezTo>
                <a:cubicBezTo>
                  <a:pt x="1928501" y="2374048"/>
                  <a:pt x="1915987" y="2529562"/>
                  <a:pt x="1881383" y="2680895"/>
                </a:cubicBezTo>
                <a:cubicBezTo>
                  <a:pt x="1862735" y="2762574"/>
                  <a:pt x="1844373" y="2843776"/>
                  <a:pt x="1824663" y="2932609"/>
                </a:cubicBezTo>
                <a:cubicBezTo>
                  <a:pt x="1821613" y="2933375"/>
                  <a:pt x="1805400" y="2943119"/>
                  <a:pt x="1797788" y="2938546"/>
                </a:cubicBezTo>
                <a:cubicBezTo>
                  <a:pt x="1634249" y="2838982"/>
                  <a:pt x="1469857" y="2737607"/>
                  <a:pt x="1353298" y="2582483"/>
                </a:cubicBezTo>
                <a:cubicBezTo>
                  <a:pt x="1191141" y="2367484"/>
                  <a:pt x="1125057" y="2125122"/>
                  <a:pt x="1218472" y="1862981"/>
                </a:cubicBezTo>
                <a:cubicBezTo>
                  <a:pt x="1298761" y="1637769"/>
                  <a:pt x="1208101" y="1441698"/>
                  <a:pt x="1138217" y="1241221"/>
                </a:cubicBezTo>
                <a:cubicBezTo>
                  <a:pt x="1127232" y="1209938"/>
                  <a:pt x="1071158" y="1194432"/>
                  <a:pt x="1026352" y="1165562"/>
                </a:cubicBezTo>
                <a:cubicBezTo>
                  <a:pt x="1048685" y="1144556"/>
                  <a:pt x="1069109" y="1125651"/>
                  <a:pt x="1099843" y="1096051"/>
                </a:cubicBezTo>
                <a:cubicBezTo>
                  <a:pt x="1081893" y="1023561"/>
                  <a:pt x="1061397" y="939147"/>
                  <a:pt x="1036842" y="836706"/>
                </a:cubicBezTo>
                <a:cubicBezTo>
                  <a:pt x="956672" y="911946"/>
                  <a:pt x="938108" y="998871"/>
                  <a:pt x="897565" y="1073889"/>
                </a:cubicBezTo>
                <a:cubicBezTo>
                  <a:pt x="850902" y="1160169"/>
                  <a:pt x="870278" y="1233517"/>
                  <a:pt x="903736" y="1314676"/>
                </a:cubicBezTo>
                <a:cubicBezTo>
                  <a:pt x="1023734" y="1603073"/>
                  <a:pt x="931382" y="1858059"/>
                  <a:pt x="763530" y="2094311"/>
                </a:cubicBezTo>
                <a:cubicBezTo>
                  <a:pt x="724265" y="2149961"/>
                  <a:pt x="654563" y="2184075"/>
                  <a:pt x="596942" y="2226098"/>
                </a:cubicBezTo>
                <a:cubicBezTo>
                  <a:pt x="538558" y="2268312"/>
                  <a:pt x="495180" y="2240298"/>
                  <a:pt x="462515" y="2190144"/>
                </a:cubicBezTo>
                <a:cubicBezTo>
                  <a:pt x="412948" y="2114244"/>
                  <a:pt x="414458" y="2028763"/>
                  <a:pt x="429112" y="1944036"/>
                </a:cubicBezTo>
                <a:cubicBezTo>
                  <a:pt x="465941" y="1729735"/>
                  <a:pt x="539700" y="1530479"/>
                  <a:pt x="659528" y="1347213"/>
                </a:cubicBezTo>
                <a:cubicBezTo>
                  <a:pt x="726993" y="1243553"/>
                  <a:pt x="781236" y="1130651"/>
                  <a:pt x="840900" y="1021654"/>
                </a:cubicBezTo>
                <a:cubicBezTo>
                  <a:pt x="862413" y="982618"/>
                  <a:pt x="876126" y="938246"/>
                  <a:pt x="903061" y="903117"/>
                </a:cubicBezTo>
                <a:cubicBezTo>
                  <a:pt x="1002203" y="773674"/>
                  <a:pt x="997721" y="637826"/>
                  <a:pt x="956786" y="487220"/>
                </a:cubicBezTo>
                <a:cubicBezTo>
                  <a:pt x="931120" y="392555"/>
                  <a:pt x="910361" y="296455"/>
                  <a:pt x="890938" y="200021"/>
                </a:cubicBezTo>
                <a:close/>
                <a:moveTo>
                  <a:pt x="467701" y="0"/>
                </a:moveTo>
                <a:lnTo>
                  <a:pt x="666015" y="0"/>
                </a:lnTo>
                <a:lnTo>
                  <a:pt x="667134" y="15693"/>
                </a:lnTo>
                <a:cubicBezTo>
                  <a:pt x="741894" y="438642"/>
                  <a:pt x="614073" y="802222"/>
                  <a:pt x="327285" y="1112507"/>
                </a:cubicBezTo>
                <a:cubicBezTo>
                  <a:pt x="268763" y="1175422"/>
                  <a:pt x="131148" y="1299936"/>
                  <a:pt x="99740" y="1287558"/>
                </a:cubicBezTo>
                <a:cubicBezTo>
                  <a:pt x="50645" y="1259359"/>
                  <a:pt x="21075" y="863564"/>
                  <a:pt x="92533" y="671368"/>
                </a:cubicBezTo>
                <a:cubicBezTo>
                  <a:pt x="177375" y="443697"/>
                  <a:pt x="287747" y="229905"/>
                  <a:pt x="434441" y="38393"/>
                </a:cubicBezTo>
                <a:close/>
                <a:moveTo>
                  <a:pt x="21630" y="0"/>
                </a:moveTo>
                <a:lnTo>
                  <a:pt x="91766" y="0"/>
                </a:lnTo>
                <a:lnTo>
                  <a:pt x="0" y="157944"/>
                </a:lnTo>
                <a:lnTo>
                  <a:pt x="0" y="39174"/>
                </a:lnTo>
                <a:close/>
              </a:path>
            </a:pathLst>
          </a:custGeom>
          <a:solidFill>
            <a:schemeClr val="tx1">
              <a:alpha val="12000"/>
            </a:schemeClr>
          </a:solidFill>
          <a:ln w="5543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Tree>
    <p:extLst>
      <p:ext uri="{BB962C8B-B14F-4D97-AF65-F5344CB8AC3E}">
        <p14:creationId xmlns:p14="http://schemas.microsoft.com/office/powerpoint/2010/main" val="22328489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1E314E-434D-96E3-2166-7FABE05E068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2037FA4-24C2-1A7E-D6F5-04A3AF0D9DC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5B1A109-2226-4C63-CE2F-833A6BAE38B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00538A8-65CE-7E44-22BE-39C8B682373F}"/>
              </a:ext>
            </a:extLst>
          </p:cNvPr>
          <p:cNvSpPr>
            <a:spLocks noGrp="1"/>
          </p:cNvSpPr>
          <p:nvPr>
            <p:ph type="dt" sz="half" idx="10"/>
          </p:nvPr>
        </p:nvSpPr>
        <p:spPr/>
        <p:txBody>
          <a:bodyPr/>
          <a:lstStyle/>
          <a:p>
            <a:endParaRPr lang="en-US" dirty="0"/>
          </a:p>
        </p:txBody>
      </p:sp>
      <p:sp>
        <p:nvSpPr>
          <p:cNvPr id="6" name="Footer Placeholder 5">
            <a:extLst>
              <a:ext uri="{FF2B5EF4-FFF2-40B4-BE49-F238E27FC236}">
                <a16:creationId xmlns:a16="http://schemas.microsoft.com/office/drawing/2014/main" id="{17177F4E-E27D-0FB9-D1F0-3DEA4CCC76E5}"/>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4B178490-E395-85EC-066D-B585F8888A5F}"/>
              </a:ext>
            </a:extLst>
          </p:cNvPr>
          <p:cNvSpPr>
            <a:spLocks noGrp="1"/>
          </p:cNvSpPr>
          <p:nvPr>
            <p:ph type="sldNum" sz="quarter" idx="12"/>
          </p:nvPr>
        </p:nvSpPr>
        <p:spPr/>
        <p:txBody>
          <a:bodyPr/>
          <a:lstStyle/>
          <a:p>
            <a:fld id="{58FB4751-880F-D840-AAA9-3A15815CC996}" type="slidenum">
              <a:rPr lang="en-US" smtClean="0"/>
              <a:pPr/>
              <a:t>‹#›</a:t>
            </a:fld>
            <a:endParaRPr lang="en-US" dirty="0"/>
          </a:p>
        </p:txBody>
      </p:sp>
    </p:spTree>
    <p:extLst>
      <p:ext uri="{BB962C8B-B14F-4D97-AF65-F5344CB8AC3E}">
        <p14:creationId xmlns:p14="http://schemas.microsoft.com/office/powerpoint/2010/main" val="1807970290"/>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F386CF-CA4B-744E-26CE-754A148355C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280F679-333B-FED8-2B02-3D5447BB91F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CD59286-B50A-B485-B4DE-C504EE71DEC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0E05D5C-712C-CC4A-C0C6-B34AB17BB026}"/>
              </a:ext>
            </a:extLst>
          </p:cNvPr>
          <p:cNvSpPr>
            <a:spLocks noGrp="1"/>
          </p:cNvSpPr>
          <p:nvPr>
            <p:ph type="dt" sz="half" idx="10"/>
          </p:nvPr>
        </p:nvSpPr>
        <p:spPr/>
        <p:txBody>
          <a:bodyPr/>
          <a:lstStyle/>
          <a:p>
            <a:endParaRPr lang="en-US" dirty="0"/>
          </a:p>
        </p:txBody>
      </p:sp>
      <p:sp>
        <p:nvSpPr>
          <p:cNvPr id="6" name="Footer Placeholder 5">
            <a:extLst>
              <a:ext uri="{FF2B5EF4-FFF2-40B4-BE49-F238E27FC236}">
                <a16:creationId xmlns:a16="http://schemas.microsoft.com/office/drawing/2014/main" id="{1EF2CBD9-96C0-B845-03ED-6BDCCE6E33B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6F7F54EC-579D-4707-7D3C-58F1819FAED3}"/>
              </a:ext>
            </a:extLst>
          </p:cNvPr>
          <p:cNvSpPr>
            <a:spLocks noGrp="1"/>
          </p:cNvSpPr>
          <p:nvPr>
            <p:ph type="sldNum" sz="quarter" idx="12"/>
          </p:nvPr>
        </p:nvSpPr>
        <p:spPr/>
        <p:txBody>
          <a:bodyPr/>
          <a:lstStyle/>
          <a:p>
            <a:fld id="{58FB4751-880F-D840-AAA9-3A15815CC996}" type="slidenum">
              <a:rPr lang="en-US" smtClean="0"/>
              <a:pPr/>
              <a:t>‹#›</a:t>
            </a:fld>
            <a:endParaRPr lang="en-US" dirty="0"/>
          </a:p>
        </p:txBody>
      </p:sp>
    </p:spTree>
    <p:extLst>
      <p:ext uri="{BB962C8B-B14F-4D97-AF65-F5344CB8AC3E}">
        <p14:creationId xmlns:p14="http://schemas.microsoft.com/office/powerpoint/2010/main" val="2394801943"/>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5BFB710-E16E-AEC2-CF67-E45187E8099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545CE86-210D-A8D5-6871-58CA19616CD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80EDB34-5A17-70E0-2E39-2C8EEFA8523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endParaRPr lang="en-US" dirty="0"/>
          </a:p>
        </p:txBody>
      </p:sp>
      <p:sp>
        <p:nvSpPr>
          <p:cNvPr id="5" name="Footer Placeholder 4">
            <a:extLst>
              <a:ext uri="{FF2B5EF4-FFF2-40B4-BE49-F238E27FC236}">
                <a16:creationId xmlns:a16="http://schemas.microsoft.com/office/drawing/2014/main" id="{F0506B04-9CD7-7233-AB2F-18161C3A321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dirty="0"/>
          </a:p>
        </p:txBody>
      </p:sp>
      <p:sp>
        <p:nvSpPr>
          <p:cNvPr id="6" name="Slide Number Placeholder 5">
            <a:extLst>
              <a:ext uri="{FF2B5EF4-FFF2-40B4-BE49-F238E27FC236}">
                <a16:creationId xmlns:a16="http://schemas.microsoft.com/office/drawing/2014/main" id="{8709FEB9-A5F0-D7FB-D08C-DE00749275A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58FB4751-880F-D840-AAA9-3A15815CC996}" type="slidenum">
              <a:rPr lang="en-US" smtClean="0"/>
              <a:pPr/>
              <a:t>‹#›</a:t>
            </a:fld>
            <a:endParaRPr lang="en-US" dirty="0"/>
          </a:p>
        </p:txBody>
      </p:sp>
      <p:cxnSp>
        <p:nvCxnSpPr>
          <p:cNvPr id="7" name="Straight Connector 6">
            <a:extLst>
              <a:ext uri="{FF2B5EF4-FFF2-40B4-BE49-F238E27FC236}">
                <a16:creationId xmlns:a16="http://schemas.microsoft.com/office/drawing/2014/main" id="{D42BB319-8DA2-78DD-03FD-51ECE3580C64}"/>
              </a:ext>
            </a:extLst>
          </p:cNvPr>
          <p:cNvCxnSpPr>
            <a:cxnSpLocks/>
            <a:endCxn id="6" idx="1"/>
          </p:cNvCxnSpPr>
          <p:nvPr userDrawn="1"/>
        </p:nvCxnSpPr>
        <p:spPr>
          <a:xfrm>
            <a:off x="10938933" y="6327754"/>
            <a:ext cx="414867" cy="0"/>
          </a:xfrm>
          <a:prstGeom prst="line">
            <a:avLst/>
          </a:prstGeom>
          <a:ln w="15875">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598091403"/>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 id="2147483721" r:id="rId13"/>
    <p:sldLayoutId id="2147483675" r:id="rId14"/>
    <p:sldLayoutId id="2147483651" r:id="rId15"/>
    <p:sldLayoutId id="2147483661" r:id="rId16"/>
    <p:sldLayoutId id="2147483670" r:id="rId17"/>
    <p:sldLayoutId id="2147483664" r:id="rId18"/>
    <p:sldLayoutId id="2147483680" r:id="rId19"/>
    <p:sldLayoutId id="2147483681" r:id="rId20"/>
    <p:sldLayoutId id="2147483682" r:id="rId21"/>
    <p:sldLayoutId id="2147483654" r:id="rId2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a:extLst>
            <a:ext uri="{FF2B5EF4-FFF2-40B4-BE49-F238E27FC236}">
              <a16:creationId xmlns:a16="http://schemas.microsoft.com/office/drawing/2014/main" id="{E7092719-D5D9-FEC2-B9D6-942BD02028E8}"/>
            </a:ext>
          </a:extLst>
        </p:cNvPr>
        <p:cNvGrpSpPr/>
        <p:nvPr/>
      </p:nvGrpSpPr>
      <p:grpSpPr>
        <a:xfrm>
          <a:off x="0" y="0"/>
          <a:ext cx="0" cy="0"/>
          <a:chOff x="0" y="0"/>
          <a:chExt cx="0" cy="0"/>
        </a:xfrm>
      </p:grpSpPr>
      <p:sp>
        <p:nvSpPr>
          <p:cNvPr id="8" name="Freeform: Shape 7">
            <a:extLst>
              <a:ext uri="{FF2B5EF4-FFF2-40B4-BE49-F238E27FC236}">
                <a16:creationId xmlns:a16="http://schemas.microsoft.com/office/drawing/2014/main" id="{66B332A4-D438-4773-A77F-5ED49A448D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953768" y="0"/>
            <a:ext cx="8284464" cy="6858000"/>
          </a:xfrm>
          <a:custGeom>
            <a:avLst/>
            <a:gdLst>
              <a:gd name="connsiteX0" fmla="*/ 1818109 w 8284464"/>
              <a:gd name="connsiteY0" fmla="*/ 0 h 6858000"/>
              <a:gd name="connsiteX1" fmla="*/ 6466355 w 8284464"/>
              <a:gd name="connsiteY1" fmla="*/ 0 h 6858000"/>
              <a:gd name="connsiteX2" fmla="*/ 6620596 w 8284464"/>
              <a:gd name="connsiteY2" fmla="*/ 109683 h 6858000"/>
              <a:gd name="connsiteX3" fmla="*/ 8284464 w 8284464"/>
              <a:gd name="connsiteY3" fmla="*/ 3429000 h 6858000"/>
              <a:gd name="connsiteX4" fmla="*/ 6620596 w 8284464"/>
              <a:gd name="connsiteY4" fmla="*/ 6748318 h 6858000"/>
              <a:gd name="connsiteX5" fmla="*/ 6466355 w 8284464"/>
              <a:gd name="connsiteY5" fmla="*/ 6858000 h 6858000"/>
              <a:gd name="connsiteX6" fmla="*/ 1818109 w 8284464"/>
              <a:gd name="connsiteY6" fmla="*/ 6858000 h 6858000"/>
              <a:gd name="connsiteX7" fmla="*/ 1663869 w 8284464"/>
              <a:gd name="connsiteY7" fmla="*/ 6748318 h 6858000"/>
              <a:gd name="connsiteX8" fmla="*/ 0 w 8284464"/>
              <a:gd name="connsiteY8" fmla="*/ 3429000 h 6858000"/>
              <a:gd name="connsiteX9" fmla="*/ 1663869 w 8284464"/>
              <a:gd name="connsiteY9" fmla="*/ 10968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84464" h="6858000">
                <a:moveTo>
                  <a:pt x="1818109" y="0"/>
                </a:moveTo>
                <a:lnTo>
                  <a:pt x="6466355" y="0"/>
                </a:lnTo>
                <a:lnTo>
                  <a:pt x="6620596" y="109683"/>
                </a:lnTo>
                <a:cubicBezTo>
                  <a:pt x="7630666" y="865069"/>
                  <a:pt x="8284464" y="2070683"/>
                  <a:pt x="8284464" y="3429000"/>
                </a:cubicBezTo>
                <a:cubicBezTo>
                  <a:pt x="8284464" y="4787317"/>
                  <a:pt x="7630666" y="5992931"/>
                  <a:pt x="6620596" y="6748318"/>
                </a:cubicBezTo>
                <a:lnTo>
                  <a:pt x="6466355" y="6858000"/>
                </a:lnTo>
                <a:lnTo>
                  <a:pt x="1818109" y="6858000"/>
                </a:lnTo>
                <a:lnTo>
                  <a:pt x="1663869" y="6748318"/>
                </a:lnTo>
                <a:cubicBezTo>
                  <a:pt x="653798" y="5992931"/>
                  <a:pt x="0" y="4787317"/>
                  <a:pt x="0" y="3429000"/>
                </a:cubicBezTo>
                <a:cubicBezTo>
                  <a:pt x="0" y="2070683"/>
                  <a:pt x="653798" y="865069"/>
                  <a:pt x="1663869" y="109683"/>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Shape 9">
            <a:extLst>
              <a:ext uri="{FF2B5EF4-FFF2-40B4-BE49-F238E27FC236}">
                <a16:creationId xmlns:a16="http://schemas.microsoft.com/office/drawing/2014/main" id="{DF9AD32D-FF05-44F4-BD4D-9CEE89B71E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118360" y="0"/>
            <a:ext cx="7955280" cy="6858000"/>
          </a:xfrm>
          <a:custGeom>
            <a:avLst/>
            <a:gdLst>
              <a:gd name="connsiteX0" fmla="*/ 1962423 w 7955280"/>
              <a:gd name="connsiteY0" fmla="*/ 0 h 6858000"/>
              <a:gd name="connsiteX1" fmla="*/ 5992858 w 7955280"/>
              <a:gd name="connsiteY1" fmla="*/ 0 h 6858000"/>
              <a:gd name="connsiteX2" fmla="*/ 6040191 w 7955280"/>
              <a:gd name="connsiteY2" fmla="*/ 27216 h 6858000"/>
              <a:gd name="connsiteX3" fmla="*/ 7955280 w 7955280"/>
              <a:gd name="connsiteY3" fmla="*/ 3429000 h 6858000"/>
              <a:gd name="connsiteX4" fmla="*/ 6040191 w 7955280"/>
              <a:gd name="connsiteY4" fmla="*/ 6830784 h 6858000"/>
              <a:gd name="connsiteX5" fmla="*/ 5992858 w 7955280"/>
              <a:gd name="connsiteY5" fmla="*/ 6858000 h 6858000"/>
              <a:gd name="connsiteX6" fmla="*/ 1962423 w 7955280"/>
              <a:gd name="connsiteY6" fmla="*/ 6858000 h 6858000"/>
              <a:gd name="connsiteX7" fmla="*/ 1915089 w 7955280"/>
              <a:gd name="connsiteY7" fmla="*/ 6830784 h 6858000"/>
              <a:gd name="connsiteX8" fmla="*/ 0 w 7955280"/>
              <a:gd name="connsiteY8" fmla="*/ 3429000 h 6858000"/>
              <a:gd name="connsiteX9" fmla="*/ 1915089 w 7955280"/>
              <a:gd name="connsiteY9" fmla="*/ 272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55280" h="6858000">
                <a:moveTo>
                  <a:pt x="1962423" y="0"/>
                </a:moveTo>
                <a:lnTo>
                  <a:pt x="5992858" y="0"/>
                </a:lnTo>
                <a:lnTo>
                  <a:pt x="6040191" y="27216"/>
                </a:lnTo>
                <a:cubicBezTo>
                  <a:pt x="7188332" y="724844"/>
                  <a:pt x="7955280" y="1987357"/>
                  <a:pt x="7955280" y="3429000"/>
                </a:cubicBezTo>
                <a:cubicBezTo>
                  <a:pt x="7955280" y="4870644"/>
                  <a:pt x="7188332" y="6133157"/>
                  <a:pt x="6040191" y="6830784"/>
                </a:cubicBezTo>
                <a:lnTo>
                  <a:pt x="5992858" y="6858000"/>
                </a:lnTo>
                <a:lnTo>
                  <a:pt x="1962423" y="6858000"/>
                </a:lnTo>
                <a:lnTo>
                  <a:pt x="1915089" y="6830784"/>
                </a:lnTo>
                <a:cubicBezTo>
                  <a:pt x="766948" y="6133157"/>
                  <a:pt x="0" y="4870644"/>
                  <a:pt x="0" y="3429000"/>
                </a:cubicBezTo>
                <a:cubicBezTo>
                  <a:pt x="0" y="1987357"/>
                  <a:pt x="766948" y="724844"/>
                  <a:pt x="1915089" y="27216"/>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Title 2">
            <a:extLst>
              <a:ext uri="{FF2B5EF4-FFF2-40B4-BE49-F238E27FC236}">
                <a16:creationId xmlns:a16="http://schemas.microsoft.com/office/drawing/2014/main" id="{B45A4A65-E8B8-40CF-7ABD-97EA8FA97521}"/>
              </a:ext>
            </a:extLst>
          </p:cNvPr>
          <p:cNvSpPr>
            <a:spLocks noGrp="1"/>
          </p:cNvSpPr>
          <p:nvPr>
            <p:ph type="ctrTitle"/>
          </p:nvPr>
        </p:nvSpPr>
        <p:spPr>
          <a:xfrm>
            <a:off x="2555631" y="1441938"/>
            <a:ext cx="7080738" cy="3974124"/>
          </a:xfrm>
        </p:spPr>
        <p:txBody>
          <a:bodyPr vert="horz" lIns="91440" tIns="45720" rIns="91440" bIns="45720" rtlCol="0" anchor="ctr">
            <a:normAutofit fontScale="90000"/>
          </a:bodyPr>
          <a:lstStyle/>
          <a:p>
            <a:r>
              <a:rPr lang="en-US" sz="3800" b="1" dirty="0" err="1">
                <a:solidFill>
                  <a:schemeClr val="bg1">
                    <a:lumMod val="95000"/>
                    <a:lumOff val="5000"/>
                  </a:schemeClr>
                </a:solidFill>
              </a:rPr>
              <a:t>KINH</a:t>
            </a:r>
            <a:r>
              <a:rPr lang="en-US" sz="3800" b="1" dirty="0">
                <a:solidFill>
                  <a:schemeClr val="bg1">
                    <a:lumMod val="95000"/>
                    <a:lumOff val="5000"/>
                  </a:schemeClr>
                </a:solidFill>
              </a:rPr>
              <a:t> </a:t>
            </a:r>
            <a:r>
              <a:rPr lang="en-US" sz="3800" b="1" dirty="0" err="1">
                <a:solidFill>
                  <a:schemeClr val="bg1">
                    <a:lumMod val="95000"/>
                    <a:lumOff val="5000"/>
                  </a:schemeClr>
                </a:solidFill>
              </a:rPr>
              <a:t>TẾ</a:t>
            </a:r>
            <a:r>
              <a:rPr lang="en-US" sz="3800" b="1" dirty="0">
                <a:solidFill>
                  <a:schemeClr val="bg1">
                    <a:lumMod val="95000"/>
                    <a:lumOff val="5000"/>
                  </a:schemeClr>
                </a:solidFill>
              </a:rPr>
              <a:t> VI </a:t>
            </a:r>
            <a:r>
              <a:rPr lang="en-US" sz="3800" b="1" dirty="0" err="1">
                <a:solidFill>
                  <a:schemeClr val="bg1">
                    <a:lumMod val="95000"/>
                    <a:lumOff val="5000"/>
                  </a:schemeClr>
                </a:solidFill>
              </a:rPr>
              <a:t>MÔ</a:t>
            </a:r>
            <a:br>
              <a:rPr lang="en-US" sz="3800" b="1" dirty="0">
                <a:solidFill>
                  <a:schemeClr val="bg1">
                    <a:lumMod val="95000"/>
                    <a:lumOff val="5000"/>
                  </a:schemeClr>
                </a:solidFill>
              </a:rPr>
            </a:br>
            <a:br>
              <a:rPr lang="en-US" sz="3800" b="1" dirty="0">
                <a:solidFill>
                  <a:schemeClr val="bg1">
                    <a:lumMod val="95000"/>
                    <a:lumOff val="5000"/>
                  </a:schemeClr>
                </a:solidFill>
              </a:rPr>
            </a:br>
            <a:r>
              <a:rPr lang="en-US" sz="3800" b="1" dirty="0">
                <a:solidFill>
                  <a:schemeClr val="bg1">
                    <a:lumMod val="95000"/>
                    <a:lumOff val="5000"/>
                  </a:schemeClr>
                </a:solidFill>
              </a:rPr>
              <a:t>KHOA </a:t>
            </a:r>
            <a:r>
              <a:rPr lang="en-US" sz="3800" b="1" dirty="0" err="1">
                <a:solidFill>
                  <a:schemeClr val="bg1">
                    <a:lumMod val="95000"/>
                    <a:lumOff val="5000"/>
                  </a:schemeClr>
                </a:solidFill>
              </a:rPr>
              <a:t>KINH</a:t>
            </a:r>
            <a:r>
              <a:rPr lang="en-US" sz="3800" b="1" dirty="0">
                <a:solidFill>
                  <a:schemeClr val="bg1">
                    <a:lumMod val="95000"/>
                    <a:lumOff val="5000"/>
                  </a:schemeClr>
                </a:solidFill>
              </a:rPr>
              <a:t> </a:t>
            </a:r>
            <a:r>
              <a:rPr lang="en-US" sz="3800" b="1" dirty="0" err="1">
                <a:solidFill>
                  <a:schemeClr val="bg1">
                    <a:lumMod val="95000"/>
                    <a:lumOff val="5000"/>
                  </a:schemeClr>
                </a:solidFill>
              </a:rPr>
              <a:t>TẾ</a:t>
            </a:r>
            <a:r>
              <a:rPr lang="en-US" sz="3800" b="1" dirty="0">
                <a:solidFill>
                  <a:schemeClr val="bg1">
                    <a:lumMod val="95000"/>
                    <a:lumOff val="5000"/>
                  </a:schemeClr>
                </a:solidFill>
              </a:rPr>
              <a:t>- </a:t>
            </a:r>
            <a:br>
              <a:rPr lang="en-US" sz="3800" b="1" dirty="0">
                <a:solidFill>
                  <a:schemeClr val="bg1">
                    <a:lumMod val="95000"/>
                    <a:lumOff val="5000"/>
                  </a:schemeClr>
                </a:solidFill>
              </a:rPr>
            </a:br>
            <a:r>
              <a:rPr lang="en-US" sz="3800" b="1" dirty="0" err="1">
                <a:solidFill>
                  <a:schemeClr val="bg1">
                    <a:lumMod val="95000"/>
                    <a:lumOff val="5000"/>
                  </a:schemeClr>
                </a:solidFill>
              </a:rPr>
              <a:t>TRƯỜNG</a:t>
            </a:r>
            <a:r>
              <a:rPr lang="en-US" sz="3800" b="1" dirty="0">
                <a:solidFill>
                  <a:schemeClr val="bg1">
                    <a:lumMod val="95000"/>
                    <a:lumOff val="5000"/>
                  </a:schemeClr>
                </a:solidFill>
              </a:rPr>
              <a:t> CAO </a:t>
            </a:r>
            <a:r>
              <a:rPr lang="en-US" sz="3800" b="1" dirty="0" err="1">
                <a:solidFill>
                  <a:schemeClr val="bg1">
                    <a:lumMod val="95000"/>
                    <a:lumOff val="5000"/>
                  </a:schemeClr>
                </a:solidFill>
              </a:rPr>
              <a:t>ĐẲNG</a:t>
            </a:r>
            <a:r>
              <a:rPr lang="en-US" sz="3800" b="1" dirty="0">
                <a:solidFill>
                  <a:schemeClr val="bg1">
                    <a:lumMod val="95000"/>
                    <a:lumOff val="5000"/>
                  </a:schemeClr>
                </a:solidFill>
              </a:rPr>
              <a:t> LÝ </a:t>
            </a:r>
            <a:r>
              <a:rPr lang="en-US" sz="3800" b="1" dirty="0" err="1">
                <a:solidFill>
                  <a:schemeClr val="bg1">
                    <a:lumMod val="95000"/>
                    <a:lumOff val="5000"/>
                  </a:schemeClr>
                </a:solidFill>
              </a:rPr>
              <a:t>TỰ</a:t>
            </a:r>
            <a:r>
              <a:rPr lang="en-US" sz="3800" b="1" dirty="0">
                <a:solidFill>
                  <a:schemeClr val="bg1">
                    <a:lumMod val="95000"/>
                    <a:lumOff val="5000"/>
                  </a:schemeClr>
                </a:solidFill>
              </a:rPr>
              <a:t> </a:t>
            </a:r>
            <a:r>
              <a:rPr lang="en-US" sz="3800" b="1" dirty="0" err="1">
                <a:solidFill>
                  <a:schemeClr val="bg1">
                    <a:lumMod val="95000"/>
                    <a:lumOff val="5000"/>
                  </a:schemeClr>
                </a:solidFill>
              </a:rPr>
              <a:t>TRỌNG</a:t>
            </a:r>
            <a:r>
              <a:rPr lang="en-US" sz="3800" b="1" dirty="0">
                <a:solidFill>
                  <a:schemeClr val="bg1">
                    <a:lumMod val="95000"/>
                    <a:lumOff val="5000"/>
                  </a:schemeClr>
                </a:solidFill>
              </a:rPr>
              <a:t> </a:t>
            </a:r>
            <a:r>
              <a:rPr lang="en-US" sz="3800" b="1" dirty="0" err="1">
                <a:solidFill>
                  <a:schemeClr val="bg1">
                    <a:lumMod val="95000"/>
                    <a:lumOff val="5000"/>
                  </a:schemeClr>
                </a:solidFill>
              </a:rPr>
              <a:t>TP.HCM</a:t>
            </a:r>
            <a:br>
              <a:rPr lang="en-US" sz="3800" b="1" dirty="0">
                <a:solidFill>
                  <a:schemeClr val="bg1">
                    <a:lumMod val="95000"/>
                    <a:lumOff val="5000"/>
                  </a:schemeClr>
                </a:solidFill>
              </a:rPr>
            </a:br>
            <a:br>
              <a:rPr lang="en-US" sz="3800" dirty="0">
                <a:solidFill>
                  <a:schemeClr val="bg1">
                    <a:lumMod val="95000"/>
                    <a:lumOff val="5000"/>
                  </a:schemeClr>
                </a:solidFill>
              </a:rPr>
            </a:br>
            <a:r>
              <a:rPr lang="en-US" sz="3800" dirty="0" err="1">
                <a:solidFill>
                  <a:schemeClr val="bg1">
                    <a:lumMod val="95000"/>
                    <a:lumOff val="5000"/>
                  </a:schemeClr>
                </a:solidFill>
              </a:rPr>
              <a:t>Giảng</a:t>
            </a:r>
            <a:r>
              <a:rPr lang="en-US" sz="3800" dirty="0">
                <a:solidFill>
                  <a:schemeClr val="bg1">
                    <a:lumMod val="95000"/>
                    <a:lumOff val="5000"/>
                  </a:schemeClr>
                </a:solidFill>
              </a:rPr>
              <a:t> </a:t>
            </a:r>
            <a:r>
              <a:rPr lang="en-US" sz="3800" dirty="0" err="1">
                <a:solidFill>
                  <a:schemeClr val="bg1">
                    <a:lumMod val="95000"/>
                    <a:lumOff val="5000"/>
                  </a:schemeClr>
                </a:solidFill>
              </a:rPr>
              <a:t>viên</a:t>
            </a:r>
            <a:r>
              <a:rPr lang="en-US" sz="3800" dirty="0">
                <a:solidFill>
                  <a:schemeClr val="bg1">
                    <a:lumMod val="95000"/>
                    <a:lumOff val="5000"/>
                  </a:schemeClr>
                </a:solidFill>
              </a:rPr>
              <a:t>: </a:t>
            </a:r>
            <a:r>
              <a:rPr lang="en-US" sz="3800" dirty="0" err="1">
                <a:solidFill>
                  <a:schemeClr val="bg1">
                    <a:lumMod val="95000"/>
                    <a:lumOff val="5000"/>
                  </a:schemeClr>
                </a:solidFill>
              </a:rPr>
              <a:t>Phạm</a:t>
            </a:r>
            <a:r>
              <a:rPr lang="en-US" sz="3800" dirty="0">
                <a:solidFill>
                  <a:schemeClr val="bg1">
                    <a:lumMod val="95000"/>
                    <a:lumOff val="5000"/>
                  </a:schemeClr>
                </a:solidFill>
              </a:rPr>
              <a:t> </a:t>
            </a:r>
            <a:r>
              <a:rPr lang="en-US" sz="3800" dirty="0" err="1">
                <a:solidFill>
                  <a:schemeClr val="bg1">
                    <a:lumMod val="95000"/>
                    <a:lumOff val="5000"/>
                  </a:schemeClr>
                </a:solidFill>
              </a:rPr>
              <a:t>Quỳnh</a:t>
            </a:r>
            <a:r>
              <a:rPr lang="en-US" sz="3800" dirty="0">
                <a:solidFill>
                  <a:schemeClr val="bg1">
                    <a:lumMod val="95000"/>
                    <a:lumOff val="5000"/>
                  </a:schemeClr>
                </a:solidFill>
              </a:rPr>
              <a:t> </a:t>
            </a:r>
            <a:r>
              <a:rPr lang="en-US" sz="3800" dirty="0" err="1">
                <a:solidFill>
                  <a:schemeClr val="bg1">
                    <a:lumMod val="95000"/>
                    <a:lumOff val="5000"/>
                  </a:schemeClr>
                </a:solidFill>
              </a:rPr>
              <a:t>Như</a:t>
            </a:r>
            <a:br>
              <a:rPr lang="en-US" sz="3800" dirty="0">
                <a:solidFill>
                  <a:schemeClr val="bg1">
                    <a:lumMod val="95000"/>
                    <a:lumOff val="5000"/>
                  </a:schemeClr>
                </a:solidFill>
              </a:rPr>
            </a:br>
            <a:r>
              <a:rPr lang="en-US" sz="3800" dirty="0">
                <a:solidFill>
                  <a:schemeClr val="bg1">
                    <a:lumMod val="95000"/>
                    <a:lumOff val="5000"/>
                  </a:schemeClr>
                </a:solidFill>
              </a:rPr>
              <a:t>Cell phone: 0917.737.028</a:t>
            </a:r>
          </a:p>
        </p:txBody>
      </p:sp>
    </p:spTree>
    <p:extLst>
      <p:ext uri="{BB962C8B-B14F-4D97-AF65-F5344CB8AC3E}">
        <p14:creationId xmlns:p14="http://schemas.microsoft.com/office/powerpoint/2010/main" val="133816713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F70DE79C-13AF-94C9-1C1A-E21E007CF545}"/>
              </a:ext>
            </a:extLst>
          </p:cNvPr>
          <p:cNvSpPr>
            <a:spLocks noGrp="1"/>
          </p:cNvSpPr>
          <p:nvPr>
            <p:ph type="sldNum" sz="quarter" idx="12"/>
          </p:nvPr>
        </p:nvSpPr>
        <p:spPr/>
        <p:txBody>
          <a:bodyPr/>
          <a:lstStyle/>
          <a:p>
            <a:fld id="{04598209-F1C1-4FBE-8B4A-0F3E6FFC0132}" type="slidenum">
              <a:rPr lang="en-US" altLang="en-US"/>
              <a:pPr/>
              <a:t>10</a:t>
            </a:fld>
            <a:endParaRPr lang="en-US" altLang="en-US"/>
          </a:p>
        </p:txBody>
      </p:sp>
      <p:sp>
        <p:nvSpPr>
          <p:cNvPr id="51202" name="Rectangle 2">
            <a:extLst>
              <a:ext uri="{FF2B5EF4-FFF2-40B4-BE49-F238E27FC236}">
                <a16:creationId xmlns:a16="http://schemas.microsoft.com/office/drawing/2014/main" id="{B514D41E-C3E3-EE6A-D697-5040B60426F0}"/>
              </a:ext>
            </a:extLst>
          </p:cNvPr>
          <p:cNvSpPr>
            <a:spLocks noGrp="1" noChangeArrowheads="1"/>
          </p:cNvSpPr>
          <p:nvPr>
            <p:ph type="title"/>
          </p:nvPr>
        </p:nvSpPr>
        <p:spPr>
          <a:xfrm>
            <a:off x="1524000" y="1"/>
            <a:ext cx="8820150" cy="993775"/>
          </a:xfrm>
        </p:spPr>
        <p:txBody>
          <a:bodyPr/>
          <a:lstStyle/>
          <a:p>
            <a:r>
              <a:rPr lang="en-US" altLang="en-US" sz="2500"/>
              <a:t>b. P = P</a:t>
            </a:r>
            <a:r>
              <a:rPr lang="en-US" altLang="en-US" sz="1700"/>
              <a:t>2</a:t>
            </a:r>
            <a:r>
              <a:rPr lang="en-US" altLang="en-US" sz="2500"/>
              <a:t> = AC</a:t>
            </a:r>
            <a:r>
              <a:rPr lang="en-US" altLang="en-US" sz="1700"/>
              <a:t>min</a:t>
            </a:r>
            <a:r>
              <a:rPr lang="en-US" altLang="en-US" sz="2500"/>
              <a:t> →</a:t>
            </a:r>
            <a:r>
              <a:rPr lang="en-US" altLang="en-US" sz="1900"/>
              <a:t> </a:t>
            </a:r>
            <a:r>
              <a:rPr lang="en-US" altLang="en-US" sz="2500"/>
              <a:t>TR</a:t>
            </a:r>
            <a:r>
              <a:rPr lang="en-US" altLang="en-US" sz="1700"/>
              <a:t>2</a:t>
            </a:r>
            <a:r>
              <a:rPr lang="en-US" altLang="en-US" sz="2500"/>
              <a:t> = TC</a:t>
            </a:r>
            <a:r>
              <a:rPr lang="en-US" altLang="en-US" sz="1700"/>
              <a:t>2</a:t>
            </a:r>
            <a:r>
              <a:rPr lang="en-US" altLang="en-US" sz="2500"/>
              <a:t> → </a:t>
            </a:r>
            <a:r>
              <a:rPr lang="en-US" altLang="en-US">
                <a:solidFill>
                  <a:schemeClr val="tx1"/>
                </a:solidFill>
                <a:latin typeface="VNI-Times" pitchFamily="2" charset="0"/>
                <a:sym typeface="Symbol" panose="05050102010706020507" pitchFamily="18" charset="2"/>
              </a:rPr>
              <a:t></a:t>
            </a:r>
            <a:r>
              <a:rPr lang="en-US" altLang="en-US" sz="2500"/>
              <a:t> = 0</a:t>
            </a:r>
          </a:p>
        </p:txBody>
      </p:sp>
      <p:sp>
        <p:nvSpPr>
          <p:cNvPr id="51203" name="Line 3">
            <a:extLst>
              <a:ext uri="{FF2B5EF4-FFF2-40B4-BE49-F238E27FC236}">
                <a16:creationId xmlns:a16="http://schemas.microsoft.com/office/drawing/2014/main" id="{35A005E4-42C9-B982-C910-1AEB75471A78}"/>
              </a:ext>
            </a:extLst>
          </p:cNvPr>
          <p:cNvSpPr>
            <a:spLocks noChangeShapeType="1"/>
          </p:cNvSpPr>
          <p:nvPr/>
        </p:nvSpPr>
        <p:spPr bwMode="auto">
          <a:xfrm flipV="1">
            <a:off x="2351088" y="1484314"/>
            <a:ext cx="0" cy="4465637"/>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204" name="Line 4">
            <a:extLst>
              <a:ext uri="{FF2B5EF4-FFF2-40B4-BE49-F238E27FC236}">
                <a16:creationId xmlns:a16="http://schemas.microsoft.com/office/drawing/2014/main" id="{70320345-3B84-B057-A994-39FA79D693E6}"/>
              </a:ext>
            </a:extLst>
          </p:cNvPr>
          <p:cNvSpPr>
            <a:spLocks noChangeShapeType="1"/>
          </p:cNvSpPr>
          <p:nvPr/>
        </p:nvSpPr>
        <p:spPr bwMode="auto">
          <a:xfrm>
            <a:off x="2351088" y="5949950"/>
            <a:ext cx="6913562"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205" name="Freeform 5">
            <a:extLst>
              <a:ext uri="{FF2B5EF4-FFF2-40B4-BE49-F238E27FC236}">
                <a16:creationId xmlns:a16="http://schemas.microsoft.com/office/drawing/2014/main" id="{523B5254-BB47-6497-B319-CC259D0DD182}"/>
              </a:ext>
            </a:extLst>
          </p:cNvPr>
          <p:cNvSpPr>
            <a:spLocks/>
          </p:cNvSpPr>
          <p:nvPr/>
        </p:nvSpPr>
        <p:spPr bwMode="auto">
          <a:xfrm>
            <a:off x="2495550" y="2276475"/>
            <a:ext cx="6337300" cy="2674938"/>
          </a:xfrm>
          <a:custGeom>
            <a:avLst/>
            <a:gdLst>
              <a:gd name="T0" fmla="*/ 0 w 2520"/>
              <a:gd name="T1" fmla="*/ 180 h 1470"/>
              <a:gd name="T2" fmla="*/ 1080 w 2520"/>
              <a:gd name="T3" fmla="*/ 1440 h 1470"/>
              <a:gd name="T4" fmla="*/ 2520 w 2520"/>
              <a:gd name="T5" fmla="*/ 0 h 1470"/>
            </a:gdLst>
            <a:ahLst/>
            <a:cxnLst>
              <a:cxn ang="0">
                <a:pos x="T0" y="T1"/>
              </a:cxn>
              <a:cxn ang="0">
                <a:pos x="T2" y="T3"/>
              </a:cxn>
              <a:cxn ang="0">
                <a:pos x="T4" y="T5"/>
              </a:cxn>
            </a:cxnLst>
            <a:rect l="0" t="0" r="r" b="b"/>
            <a:pathLst>
              <a:path w="2520" h="1470">
                <a:moveTo>
                  <a:pt x="0" y="180"/>
                </a:moveTo>
                <a:cubicBezTo>
                  <a:pt x="330" y="825"/>
                  <a:pt x="660" y="1470"/>
                  <a:pt x="1080" y="1440"/>
                </a:cubicBezTo>
                <a:cubicBezTo>
                  <a:pt x="1500" y="1410"/>
                  <a:pt x="2010" y="705"/>
                  <a:pt x="2520" y="0"/>
                </a:cubicBezTo>
              </a:path>
            </a:pathLst>
          </a:custGeom>
          <a:noFill/>
          <a:ln w="50800">
            <a:solidFill>
              <a:srgbClr val="000066"/>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206" name="Text Box 6">
            <a:extLst>
              <a:ext uri="{FF2B5EF4-FFF2-40B4-BE49-F238E27FC236}">
                <a16:creationId xmlns:a16="http://schemas.microsoft.com/office/drawing/2014/main" id="{A07A4AE1-667B-242F-97EC-10A0AFECE4A0}"/>
              </a:ext>
            </a:extLst>
          </p:cNvPr>
          <p:cNvSpPr txBox="1">
            <a:spLocks noChangeArrowheads="1"/>
          </p:cNvSpPr>
          <p:nvPr/>
        </p:nvSpPr>
        <p:spPr bwMode="auto">
          <a:xfrm>
            <a:off x="7824788" y="6021389"/>
            <a:ext cx="197485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2400">
                <a:solidFill>
                  <a:schemeClr val="bg1"/>
                </a:solidFill>
                <a:latin typeface="VNI-Franko" pitchFamily="2" charset="0"/>
              </a:rPr>
              <a:t>  </a:t>
            </a:r>
            <a:r>
              <a:rPr lang="en-US" altLang="en-US" sz="2400">
                <a:solidFill>
                  <a:schemeClr val="tx2"/>
                </a:solidFill>
                <a:latin typeface="VNI-Franko" pitchFamily="2" charset="0"/>
              </a:rPr>
              <a:t>Saûn löôïng </a:t>
            </a:r>
          </a:p>
        </p:txBody>
      </p:sp>
      <p:sp>
        <p:nvSpPr>
          <p:cNvPr id="51207" name="Text Box 7">
            <a:extLst>
              <a:ext uri="{FF2B5EF4-FFF2-40B4-BE49-F238E27FC236}">
                <a16:creationId xmlns:a16="http://schemas.microsoft.com/office/drawing/2014/main" id="{3B3777A6-893B-928D-B6BB-1DB84912AC08}"/>
              </a:ext>
            </a:extLst>
          </p:cNvPr>
          <p:cNvSpPr txBox="1">
            <a:spLocks noChangeArrowheads="1"/>
          </p:cNvSpPr>
          <p:nvPr/>
        </p:nvSpPr>
        <p:spPr bwMode="auto">
          <a:xfrm>
            <a:off x="1524000" y="1125539"/>
            <a:ext cx="150495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2400">
                <a:solidFill>
                  <a:schemeClr val="tx2"/>
                </a:solidFill>
                <a:latin typeface="VNI-Franko" pitchFamily="2" charset="0"/>
              </a:rPr>
              <a:t>P, </a:t>
            </a:r>
            <a:r>
              <a:rPr lang="en-US" altLang="en-US" sz="2400" noProof="1">
                <a:solidFill>
                  <a:schemeClr val="tx2"/>
                </a:solidFill>
                <a:latin typeface="VNI-Franko" pitchFamily="2" charset="0"/>
              </a:rPr>
              <a:t>Chi phí</a:t>
            </a:r>
            <a:r>
              <a:rPr lang="en-US" altLang="en-US" sz="2400" noProof="1">
                <a:solidFill>
                  <a:schemeClr val="bg1"/>
                </a:solidFill>
                <a:latin typeface="VNI-Franko" pitchFamily="2" charset="0"/>
              </a:rPr>
              <a:t> </a:t>
            </a:r>
            <a:r>
              <a:rPr lang="en-US" altLang="en-US" sz="2400">
                <a:solidFill>
                  <a:schemeClr val="bg1"/>
                </a:solidFill>
                <a:latin typeface="VNI-Franko" pitchFamily="2" charset="0"/>
              </a:rPr>
              <a:t>  </a:t>
            </a:r>
          </a:p>
        </p:txBody>
      </p:sp>
      <p:sp>
        <p:nvSpPr>
          <p:cNvPr id="51208" name="Text Box 8">
            <a:extLst>
              <a:ext uri="{FF2B5EF4-FFF2-40B4-BE49-F238E27FC236}">
                <a16:creationId xmlns:a16="http://schemas.microsoft.com/office/drawing/2014/main" id="{3DF3E913-AE76-CCEA-1CB0-CFC0A1751C10}"/>
              </a:ext>
            </a:extLst>
          </p:cNvPr>
          <p:cNvSpPr txBox="1">
            <a:spLocks noChangeArrowheads="1"/>
          </p:cNvSpPr>
          <p:nvPr/>
        </p:nvSpPr>
        <p:spPr bwMode="auto">
          <a:xfrm>
            <a:off x="8759826" y="1844675"/>
            <a:ext cx="1090613"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2400" noProof="1">
                <a:solidFill>
                  <a:schemeClr val="tx2"/>
                </a:solidFill>
                <a:latin typeface="VNI-Franko" pitchFamily="2" charset="0"/>
              </a:rPr>
              <a:t>AVC </a:t>
            </a:r>
            <a:r>
              <a:rPr lang="en-US" altLang="en-US" sz="2400">
                <a:solidFill>
                  <a:schemeClr val="tx2"/>
                </a:solidFill>
                <a:latin typeface="VNI-Franko" pitchFamily="2" charset="0"/>
              </a:rPr>
              <a:t> </a:t>
            </a:r>
            <a:r>
              <a:rPr lang="en-US" altLang="en-US" sz="2400">
                <a:solidFill>
                  <a:schemeClr val="bg1"/>
                </a:solidFill>
                <a:latin typeface="VNI-Franko" pitchFamily="2" charset="0"/>
              </a:rPr>
              <a:t> </a:t>
            </a:r>
          </a:p>
        </p:txBody>
      </p:sp>
      <p:sp>
        <p:nvSpPr>
          <p:cNvPr id="51209" name="Freeform 9">
            <a:extLst>
              <a:ext uri="{FF2B5EF4-FFF2-40B4-BE49-F238E27FC236}">
                <a16:creationId xmlns:a16="http://schemas.microsoft.com/office/drawing/2014/main" id="{7192432F-2021-A934-673F-6E0EE9D1B6F0}"/>
              </a:ext>
            </a:extLst>
          </p:cNvPr>
          <p:cNvSpPr>
            <a:spLocks/>
          </p:cNvSpPr>
          <p:nvPr/>
        </p:nvSpPr>
        <p:spPr bwMode="auto">
          <a:xfrm>
            <a:off x="3863975" y="1773239"/>
            <a:ext cx="4895850" cy="1876425"/>
          </a:xfrm>
          <a:custGeom>
            <a:avLst/>
            <a:gdLst>
              <a:gd name="T0" fmla="*/ 0 w 2520"/>
              <a:gd name="T1" fmla="*/ 180 h 1470"/>
              <a:gd name="T2" fmla="*/ 1080 w 2520"/>
              <a:gd name="T3" fmla="*/ 1440 h 1470"/>
              <a:gd name="T4" fmla="*/ 2520 w 2520"/>
              <a:gd name="T5" fmla="*/ 0 h 1470"/>
            </a:gdLst>
            <a:ahLst/>
            <a:cxnLst>
              <a:cxn ang="0">
                <a:pos x="T0" y="T1"/>
              </a:cxn>
              <a:cxn ang="0">
                <a:pos x="T2" y="T3"/>
              </a:cxn>
              <a:cxn ang="0">
                <a:pos x="T4" y="T5"/>
              </a:cxn>
            </a:cxnLst>
            <a:rect l="0" t="0" r="r" b="b"/>
            <a:pathLst>
              <a:path w="2520" h="1470">
                <a:moveTo>
                  <a:pt x="0" y="180"/>
                </a:moveTo>
                <a:cubicBezTo>
                  <a:pt x="330" y="825"/>
                  <a:pt x="660" y="1470"/>
                  <a:pt x="1080" y="1440"/>
                </a:cubicBezTo>
                <a:cubicBezTo>
                  <a:pt x="1500" y="1410"/>
                  <a:pt x="2010" y="705"/>
                  <a:pt x="2520" y="0"/>
                </a:cubicBezTo>
              </a:path>
            </a:pathLst>
          </a:custGeom>
          <a:noFill/>
          <a:ln w="50800">
            <a:solidFill>
              <a:srgbClr val="99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210" name="Text Box 10">
            <a:extLst>
              <a:ext uri="{FF2B5EF4-FFF2-40B4-BE49-F238E27FC236}">
                <a16:creationId xmlns:a16="http://schemas.microsoft.com/office/drawing/2014/main" id="{FD149798-5680-036C-7C9B-40C03651C787}"/>
              </a:ext>
            </a:extLst>
          </p:cNvPr>
          <p:cNvSpPr txBox="1">
            <a:spLocks noChangeArrowheads="1"/>
          </p:cNvSpPr>
          <p:nvPr/>
        </p:nvSpPr>
        <p:spPr bwMode="auto">
          <a:xfrm>
            <a:off x="8543925" y="1268414"/>
            <a:ext cx="60960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990000"/>
                </a:solidFill>
                <a:miter lim="800000"/>
                <a:headEnd/>
                <a:tailEnd/>
              </a14:hiddenLine>
            </a:ext>
          </a:extLst>
        </p:spPr>
        <p:txBody>
          <a:bodyPr/>
          <a:lstStyle/>
          <a:p>
            <a:r>
              <a:rPr lang="en-US" altLang="en-US" sz="2400" noProof="1">
                <a:solidFill>
                  <a:schemeClr val="tx2"/>
                </a:solidFill>
                <a:latin typeface="VNI-Franko" pitchFamily="2" charset="0"/>
              </a:rPr>
              <a:t>AC </a:t>
            </a:r>
            <a:r>
              <a:rPr lang="en-US" altLang="en-US" sz="2400">
                <a:solidFill>
                  <a:schemeClr val="bg1"/>
                </a:solidFill>
                <a:latin typeface="VNI-Franko" pitchFamily="2" charset="0"/>
              </a:rPr>
              <a:t>  </a:t>
            </a:r>
          </a:p>
        </p:txBody>
      </p:sp>
      <p:sp>
        <p:nvSpPr>
          <p:cNvPr id="51214" name="Text Box 14">
            <a:extLst>
              <a:ext uri="{FF2B5EF4-FFF2-40B4-BE49-F238E27FC236}">
                <a16:creationId xmlns:a16="http://schemas.microsoft.com/office/drawing/2014/main" id="{54048953-DF2E-28B4-E552-3FA8208C354D}"/>
              </a:ext>
            </a:extLst>
          </p:cNvPr>
          <p:cNvSpPr txBox="1">
            <a:spLocks noChangeArrowheads="1"/>
          </p:cNvSpPr>
          <p:nvPr/>
        </p:nvSpPr>
        <p:spPr bwMode="auto">
          <a:xfrm>
            <a:off x="4943476" y="4797425"/>
            <a:ext cx="792163"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990000"/>
                </a:solidFill>
                <a:miter lim="800000"/>
                <a:headEnd/>
                <a:tailEnd/>
              </a14:hiddenLine>
            </a:ext>
          </a:extLst>
        </p:spPr>
        <p:txBody>
          <a:bodyPr/>
          <a:lstStyle/>
          <a:p>
            <a:r>
              <a:rPr lang="en-US" altLang="en-US" sz="3600">
                <a:solidFill>
                  <a:schemeClr val="bg1"/>
                </a:solidFill>
                <a:latin typeface="VNI-Franko" pitchFamily="2" charset="0"/>
                <a:sym typeface="Symbol" panose="05050102010706020507" pitchFamily="18" charset="2"/>
              </a:rPr>
              <a:t> </a:t>
            </a:r>
            <a:r>
              <a:rPr lang="en-US" altLang="en-US" sz="3200">
                <a:solidFill>
                  <a:schemeClr val="tx2"/>
                </a:solidFill>
                <a:latin typeface="Arial" panose="020B0604020202020204" pitchFamily="34" charset="0"/>
                <a:sym typeface="Symbol" panose="05050102010706020507" pitchFamily="18" charset="2"/>
              </a:rPr>
              <a:t>D</a:t>
            </a:r>
            <a:r>
              <a:rPr lang="en-US" altLang="en-US" sz="3600" noProof="1">
                <a:solidFill>
                  <a:schemeClr val="bg1"/>
                </a:solidFill>
                <a:latin typeface="VNI-Franko" pitchFamily="2" charset="0"/>
              </a:rPr>
              <a:t> </a:t>
            </a:r>
            <a:r>
              <a:rPr lang="en-US" altLang="en-US" sz="3600">
                <a:solidFill>
                  <a:schemeClr val="bg1"/>
                </a:solidFill>
                <a:latin typeface="VNI-Franko" pitchFamily="2" charset="0"/>
              </a:rPr>
              <a:t>  </a:t>
            </a:r>
          </a:p>
        </p:txBody>
      </p:sp>
      <p:sp>
        <p:nvSpPr>
          <p:cNvPr id="51215" name="Line 15">
            <a:extLst>
              <a:ext uri="{FF2B5EF4-FFF2-40B4-BE49-F238E27FC236}">
                <a16:creationId xmlns:a16="http://schemas.microsoft.com/office/drawing/2014/main" id="{394B3CD2-D5DE-FCD3-AACC-307C8ED5DB1D}"/>
              </a:ext>
            </a:extLst>
          </p:cNvPr>
          <p:cNvSpPr>
            <a:spLocks noChangeShapeType="1"/>
          </p:cNvSpPr>
          <p:nvPr/>
        </p:nvSpPr>
        <p:spPr bwMode="auto">
          <a:xfrm>
            <a:off x="2351088" y="3644900"/>
            <a:ext cx="6985000" cy="0"/>
          </a:xfrm>
          <a:prstGeom prst="line">
            <a:avLst/>
          </a:prstGeom>
          <a:noFill/>
          <a:ln w="38100">
            <a:solidFill>
              <a:srgbClr val="0000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216" name="Text Box 16">
            <a:extLst>
              <a:ext uri="{FF2B5EF4-FFF2-40B4-BE49-F238E27FC236}">
                <a16:creationId xmlns:a16="http://schemas.microsoft.com/office/drawing/2014/main" id="{12756881-53CE-746F-5A43-C209CFAC2925}"/>
              </a:ext>
            </a:extLst>
          </p:cNvPr>
          <p:cNvSpPr txBox="1">
            <a:spLocks noChangeArrowheads="1"/>
          </p:cNvSpPr>
          <p:nvPr/>
        </p:nvSpPr>
        <p:spPr bwMode="auto">
          <a:xfrm>
            <a:off x="8543926" y="3141663"/>
            <a:ext cx="212407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Times New Roman" panose="02020603050405020304" pitchFamily="18" charset="0"/>
              </a:rPr>
              <a:t>d</a:t>
            </a:r>
            <a:r>
              <a:rPr lang="en-US" altLang="en-US">
                <a:solidFill>
                  <a:srgbClr val="000066"/>
                </a:solidFill>
                <a:latin typeface="Times New Roman" panose="02020603050405020304" pitchFamily="18" charset="0"/>
              </a:rPr>
              <a:t>2</a:t>
            </a:r>
            <a:r>
              <a:rPr lang="en-US" altLang="en-US" sz="2400">
                <a:solidFill>
                  <a:srgbClr val="000066"/>
                </a:solidFill>
                <a:latin typeface="Times New Roman" panose="02020603050405020304" pitchFamily="18" charset="0"/>
              </a:rPr>
              <a:t> = MR</a:t>
            </a:r>
            <a:r>
              <a:rPr lang="en-US" altLang="en-US">
                <a:solidFill>
                  <a:srgbClr val="000066"/>
                </a:solidFill>
                <a:latin typeface="Times New Roman" panose="02020603050405020304" pitchFamily="18" charset="0"/>
              </a:rPr>
              <a:t>2</a:t>
            </a:r>
            <a:r>
              <a:rPr lang="en-US" altLang="en-US" sz="2400">
                <a:solidFill>
                  <a:srgbClr val="000066"/>
                </a:solidFill>
                <a:latin typeface="Times New Roman" panose="02020603050405020304" pitchFamily="18" charset="0"/>
              </a:rPr>
              <a:t> = P</a:t>
            </a:r>
            <a:r>
              <a:rPr lang="en-US" altLang="en-US" sz="2400" baseline="-25000">
                <a:solidFill>
                  <a:srgbClr val="000066"/>
                </a:solidFill>
                <a:latin typeface="Times New Roman" panose="02020603050405020304" pitchFamily="18" charset="0"/>
              </a:rPr>
              <a:t>2</a:t>
            </a:r>
            <a:endParaRPr lang="en-US" altLang="en-US" sz="2400">
              <a:solidFill>
                <a:srgbClr val="000066"/>
              </a:solidFill>
              <a:latin typeface="Times New Roman" panose="02020603050405020304" pitchFamily="18" charset="0"/>
            </a:endParaRPr>
          </a:p>
        </p:txBody>
      </p:sp>
      <p:sp>
        <p:nvSpPr>
          <p:cNvPr id="51217" name="Freeform 17">
            <a:extLst>
              <a:ext uri="{FF2B5EF4-FFF2-40B4-BE49-F238E27FC236}">
                <a16:creationId xmlns:a16="http://schemas.microsoft.com/office/drawing/2014/main" id="{85A69EAC-E98A-8C56-1044-43DB4EC08842}"/>
              </a:ext>
            </a:extLst>
          </p:cNvPr>
          <p:cNvSpPr>
            <a:spLocks/>
          </p:cNvSpPr>
          <p:nvPr/>
        </p:nvSpPr>
        <p:spPr bwMode="auto">
          <a:xfrm rot="-352319">
            <a:off x="3359150" y="1268414"/>
            <a:ext cx="4249738" cy="4352925"/>
          </a:xfrm>
          <a:custGeom>
            <a:avLst/>
            <a:gdLst>
              <a:gd name="T0" fmla="*/ 0 w 2880"/>
              <a:gd name="T1" fmla="*/ 1980 h 2670"/>
              <a:gd name="T2" fmla="*/ 900 w 2880"/>
              <a:gd name="T3" fmla="*/ 2340 h 2670"/>
              <a:gd name="T4" fmla="*/ 2880 w 2880"/>
              <a:gd name="T5" fmla="*/ 0 h 2670"/>
            </a:gdLst>
            <a:ahLst/>
            <a:cxnLst>
              <a:cxn ang="0">
                <a:pos x="T0" y="T1"/>
              </a:cxn>
              <a:cxn ang="0">
                <a:pos x="T2" y="T3"/>
              </a:cxn>
              <a:cxn ang="0">
                <a:pos x="T4" y="T5"/>
              </a:cxn>
            </a:cxnLst>
            <a:rect l="0" t="0" r="r" b="b"/>
            <a:pathLst>
              <a:path w="2880" h="2670">
                <a:moveTo>
                  <a:pt x="0" y="1980"/>
                </a:moveTo>
                <a:cubicBezTo>
                  <a:pt x="210" y="2325"/>
                  <a:pt x="420" y="2670"/>
                  <a:pt x="900" y="2340"/>
                </a:cubicBezTo>
                <a:cubicBezTo>
                  <a:pt x="1380" y="2010"/>
                  <a:pt x="2130" y="1005"/>
                  <a:pt x="2880" y="0"/>
                </a:cubicBezTo>
              </a:path>
            </a:pathLst>
          </a:custGeom>
          <a:noFill/>
          <a:ln w="508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218" name="Text Box 18">
            <a:extLst>
              <a:ext uri="{FF2B5EF4-FFF2-40B4-BE49-F238E27FC236}">
                <a16:creationId xmlns:a16="http://schemas.microsoft.com/office/drawing/2014/main" id="{F495D565-AA05-1280-E68C-03AE21617E3D}"/>
              </a:ext>
            </a:extLst>
          </p:cNvPr>
          <p:cNvSpPr txBox="1">
            <a:spLocks noChangeArrowheads="1"/>
          </p:cNvSpPr>
          <p:nvPr/>
        </p:nvSpPr>
        <p:spPr bwMode="auto">
          <a:xfrm>
            <a:off x="7319963" y="765175"/>
            <a:ext cx="609600"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990000"/>
                </a:solidFill>
                <a:miter lim="800000"/>
                <a:headEnd/>
                <a:tailEnd/>
              </a14:hiddenLine>
            </a:ext>
          </a:extLst>
        </p:spPr>
        <p:txBody>
          <a:bodyPr/>
          <a:lstStyle/>
          <a:p>
            <a:r>
              <a:rPr lang="en-US" altLang="en-US" sz="2400">
                <a:solidFill>
                  <a:schemeClr val="tx2"/>
                </a:solidFill>
                <a:latin typeface="VNI-Franko" pitchFamily="2" charset="0"/>
              </a:rPr>
              <a:t>M</a:t>
            </a:r>
            <a:r>
              <a:rPr lang="en-US" altLang="en-US" sz="2400" noProof="1">
                <a:solidFill>
                  <a:schemeClr val="tx2"/>
                </a:solidFill>
                <a:latin typeface="VNI-Franko" pitchFamily="2" charset="0"/>
              </a:rPr>
              <a:t>C </a:t>
            </a:r>
            <a:r>
              <a:rPr lang="en-US" altLang="en-US" sz="2400">
                <a:solidFill>
                  <a:schemeClr val="bg1"/>
                </a:solidFill>
                <a:latin typeface="VNI-Franko" pitchFamily="2" charset="0"/>
              </a:rPr>
              <a:t>  </a:t>
            </a:r>
          </a:p>
        </p:txBody>
      </p:sp>
      <p:sp>
        <p:nvSpPr>
          <p:cNvPr id="51219" name="Line 19">
            <a:extLst>
              <a:ext uri="{FF2B5EF4-FFF2-40B4-BE49-F238E27FC236}">
                <a16:creationId xmlns:a16="http://schemas.microsoft.com/office/drawing/2014/main" id="{D93A36CE-3DD7-1AFE-2763-7F37B6727108}"/>
              </a:ext>
            </a:extLst>
          </p:cNvPr>
          <p:cNvSpPr>
            <a:spLocks noChangeShapeType="1"/>
          </p:cNvSpPr>
          <p:nvPr/>
        </p:nvSpPr>
        <p:spPr bwMode="auto">
          <a:xfrm>
            <a:off x="5951538" y="3644900"/>
            <a:ext cx="0" cy="2305050"/>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220" name="Text Box 20">
            <a:extLst>
              <a:ext uri="{FF2B5EF4-FFF2-40B4-BE49-F238E27FC236}">
                <a16:creationId xmlns:a16="http://schemas.microsoft.com/office/drawing/2014/main" id="{04BF2BEB-8233-AE3F-9083-35D881451C24}"/>
              </a:ext>
            </a:extLst>
          </p:cNvPr>
          <p:cNvSpPr txBox="1">
            <a:spLocks noChangeArrowheads="1"/>
          </p:cNvSpPr>
          <p:nvPr/>
        </p:nvSpPr>
        <p:spPr bwMode="auto">
          <a:xfrm>
            <a:off x="1703388" y="3284538"/>
            <a:ext cx="6858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latin typeface="Times New Roman" panose="02020603050405020304" pitchFamily="18" charset="0"/>
              </a:rPr>
              <a:t>P</a:t>
            </a:r>
            <a:r>
              <a:rPr lang="en-US" altLang="en-US" sz="2400" baseline="-25000">
                <a:latin typeface="Times New Roman" panose="02020603050405020304" pitchFamily="18" charset="0"/>
              </a:rPr>
              <a:t>2</a:t>
            </a:r>
            <a:endParaRPr lang="en-US" altLang="en-US" sz="2400">
              <a:latin typeface="Times New Roman" panose="02020603050405020304" pitchFamily="18" charset="0"/>
            </a:endParaRPr>
          </a:p>
        </p:txBody>
      </p:sp>
      <p:sp>
        <p:nvSpPr>
          <p:cNvPr id="51221" name="Text Box 21">
            <a:extLst>
              <a:ext uri="{FF2B5EF4-FFF2-40B4-BE49-F238E27FC236}">
                <a16:creationId xmlns:a16="http://schemas.microsoft.com/office/drawing/2014/main" id="{03F584B3-ACA2-2714-1BF1-CC47AD74F9B7}"/>
              </a:ext>
            </a:extLst>
          </p:cNvPr>
          <p:cNvSpPr txBox="1">
            <a:spLocks noChangeArrowheads="1"/>
          </p:cNvSpPr>
          <p:nvPr/>
        </p:nvSpPr>
        <p:spPr bwMode="auto">
          <a:xfrm>
            <a:off x="5591175" y="5949950"/>
            <a:ext cx="6858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3200">
                <a:latin typeface="VNI-Franko" pitchFamily="2" charset="0"/>
              </a:rPr>
              <a:t>q</a:t>
            </a:r>
            <a:r>
              <a:rPr lang="en-US" altLang="en-US" sz="3200" baseline="-25000">
                <a:latin typeface="VNI-Franko" pitchFamily="2" charset="0"/>
              </a:rPr>
              <a:t>2</a:t>
            </a:r>
            <a:endParaRPr lang="en-US" altLang="en-US" sz="3200">
              <a:latin typeface="VNI-Franko" pitchFamily="2" charset="0"/>
            </a:endParaRPr>
          </a:p>
        </p:txBody>
      </p:sp>
      <p:sp>
        <p:nvSpPr>
          <p:cNvPr id="51211" name="Text Box 11">
            <a:extLst>
              <a:ext uri="{FF2B5EF4-FFF2-40B4-BE49-F238E27FC236}">
                <a16:creationId xmlns:a16="http://schemas.microsoft.com/office/drawing/2014/main" id="{98068EA4-8AAF-5182-1376-65B979A960D6}"/>
              </a:ext>
            </a:extLst>
          </p:cNvPr>
          <p:cNvSpPr txBox="1">
            <a:spLocks noChangeArrowheads="1"/>
          </p:cNvSpPr>
          <p:nvPr/>
        </p:nvSpPr>
        <p:spPr bwMode="auto">
          <a:xfrm>
            <a:off x="5635625" y="3255964"/>
            <a:ext cx="60960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990000"/>
                </a:solidFill>
                <a:miter lim="800000"/>
                <a:headEnd/>
                <a:tailEnd/>
              </a14:hiddenLine>
            </a:ext>
          </a:extLst>
        </p:spPr>
        <p:txBody>
          <a:bodyPr/>
          <a:lstStyle/>
          <a:p>
            <a:r>
              <a:rPr lang="en-US" altLang="en-US" sz="3600">
                <a:solidFill>
                  <a:schemeClr val="bg1"/>
                </a:solidFill>
                <a:latin typeface="VNI-Franko" pitchFamily="2" charset="0"/>
                <a:sym typeface="Symbol" panose="05050102010706020507" pitchFamily="18" charset="2"/>
              </a:rPr>
              <a:t> </a:t>
            </a:r>
            <a:r>
              <a:rPr lang="en-US" altLang="en-US" sz="3600" noProof="1">
                <a:solidFill>
                  <a:schemeClr val="tx2"/>
                </a:solidFill>
                <a:latin typeface="VNI-Franko" pitchFamily="2" charset="0"/>
                <a:sym typeface="Symbol" panose="05050102010706020507" pitchFamily="18" charset="2"/>
              </a:rPr>
              <a:t></a:t>
            </a:r>
            <a:r>
              <a:rPr lang="en-US" altLang="en-US" sz="3600" noProof="1">
                <a:solidFill>
                  <a:schemeClr val="bg1"/>
                </a:solidFill>
                <a:latin typeface="VNI-Franko" pitchFamily="2" charset="0"/>
              </a:rPr>
              <a:t> </a:t>
            </a:r>
            <a:r>
              <a:rPr lang="en-US" altLang="en-US" sz="3600">
                <a:solidFill>
                  <a:schemeClr val="bg1"/>
                </a:solidFill>
                <a:latin typeface="VNI-Franko" pitchFamily="2" charset="0"/>
              </a:rPr>
              <a:t>  </a:t>
            </a:r>
          </a:p>
        </p:txBody>
      </p:sp>
      <p:sp>
        <p:nvSpPr>
          <p:cNvPr id="51212" name="Text Box 12">
            <a:extLst>
              <a:ext uri="{FF2B5EF4-FFF2-40B4-BE49-F238E27FC236}">
                <a16:creationId xmlns:a16="http://schemas.microsoft.com/office/drawing/2014/main" id="{CB69E364-5F3C-04CF-25FB-6C614EFF9B98}"/>
              </a:ext>
            </a:extLst>
          </p:cNvPr>
          <p:cNvSpPr txBox="1">
            <a:spLocks noChangeArrowheads="1"/>
          </p:cNvSpPr>
          <p:nvPr/>
        </p:nvSpPr>
        <p:spPr bwMode="auto">
          <a:xfrm>
            <a:off x="4757738" y="4538664"/>
            <a:ext cx="60960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3600">
                <a:solidFill>
                  <a:schemeClr val="bg1"/>
                </a:solidFill>
                <a:latin typeface="VNI-Franko" pitchFamily="2" charset="0"/>
                <a:sym typeface="Symbol" panose="05050102010706020507" pitchFamily="18" charset="2"/>
              </a:rPr>
              <a:t> </a:t>
            </a:r>
            <a:r>
              <a:rPr lang="en-US" altLang="en-US" sz="3600" noProof="1">
                <a:solidFill>
                  <a:schemeClr val="tx2"/>
                </a:solidFill>
                <a:latin typeface="VNI-Franko" pitchFamily="2" charset="0"/>
                <a:sym typeface="Symbol" panose="05050102010706020507" pitchFamily="18" charset="2"/>
              </a:rPr>
              <a:t></a:t>
            </a:r>
            <a:r>
              <a:rPr lang="en-US" altLang="en-US" sz="3600" noProof="1">
                <a:solidFill>
                  <a:schemeClr val="tx2"/>
                </a:solidFill>
                <a:latin typeface="VNI-Franko" pitchFamily="2" charset="0"/>
              </a:rPr>
              <a:t> </a:t>
            </a:r>
            <a:r>
              <a:rPr lang="en-US" altLang="en-US" sz="3600">
                <a:solidFill>
                  <a:schemeClr val="bg1"/>
                </a:solidFill>
                <a:latin typeface="VNI-Franko" pitchFamily="2" charset="0"/>
              </a:rPr>
              <a:t>  </a:t>
            </a:r>
          </a:p>
        </p:txBody>
      </p:sp>
      <p:sp>
        <p:nvSpPr>
          <p:cNvPr id="51222" name="Text Box 22">
            <a:extLst>
              <a:ext uri="{FF2B5EF4-FFF2-40B4-BE49-F238E27FC236}">
                <a16:creationId xmlns:a16="http://schemas.microsoft.com/office/drawing/2014/main" id="{2F505EFF-F174-BAE4-CA68-E29A13D4A099}"/>
              </a:ext>
            </a:extLst>
          </p:cNvPr>
          <p:cNvSpPr txBox="1">
            <a:spLocks noChangeArrowheads="1"/>
          </p:cNvSpPr>
          <p:nvPr/>
        </p:nvSpPr>
        <p:spPr bwMode="auto">
          <a:xfrm>
            <a:off x="6240464" y="3500439"/>
            <a:ext cx="3844925"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990000"/>
                </a:solidFill>
                <a:miter lim="800000"/>
                <a:headEnd/>
                <a:tailEnd/>
              </a14:hiddenLine>
            </a:ext>
          </a:extLst>
        </p:spPr>
        <p:txBody>
          <a:bodyPr/>
          <a:lstStyle/>
          <a:p>
            <a:r>
              <a:rPr lang="en-US" altLang="en-US" sz="3200">
                <a:solidFill>
                  <a:schemeClr val="tx2"/>
                </a:solidFill>
                <a:latin typeface="Arial" panose="020B0604020202020204" pitchFamily="34" charset="0"/>
                <a:sym typeface="Symbol" panose="05050102010706020507" pitchFamily="18" charset="2"/>
              </a:rPr>
              <a:t>– điểm hòa vốn</a:t>
            </a:r>
            <a:r>
              <a:rPr lang="en-US" altLang="en-US" sz="3600" noProof="1">
                <a:solidFill>
                  <a:schemeClr val="bg1"/>
                </a:solidFill>
                <a:latin typeface="Arial" panose="020B0604020202020204" pitchFamily="34" charset="0"/>
              </a:rPr>
              <a:t> </a:t>
            </a:r>
            <a:r>
              <a:rPr lang="en-US" altLang="en-US" sz="3600">
                <a:solidFill>
                  <a:schemeClr val="bg1"/>
                </a:solidFill>
                <a:latin typeface="Arial" panose="020B0604020202020204" pitchFamily="34" charset="0"/>
              </a:rPr>
              <a:t>  </a:t>
            </a:r>
          </a:p>
        </p:txBody>
      </p:sp>
      <p:sp>
        <p:nvSpPr>
          <p:cNvPr id="51223" name="Text Box 23">
            <a:extLst>
              <a:ext uri="{FF2B5EF4-FFF2-40B4-BE49-F238E27FC236}">
                <a16:creationId xmlns:a16="http://schemas.microsoft.com/office/drawing/2014/main" id="{55A32656-EE53-118C-2339-2A94A8523298}"/>
              </a:ext>
            </a:extLst>
          </p:cNvPr>
          <p:cNvSpPr txBox="1">
            <a:spLocks noChangeArrowheads="1"/>
          </p:cNvSpPr>
          <p:nvPr/>
        </p:nvSpPr>
        <p:spPr bwMode="auto">
          <a:xfrm>
            <a:off x="5808663" y="3500439"/>
            <a:ext cx="792162"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990000"/>
                </a:solidFill>
                <a:miter lim="800000"/>
                <a:headEnd/>
                <a:tailEnd/>
              </a14:hiddenLine>
            </a:ext>
          </a:extLst>
        </p:spPr>
        <p:txBody>
          <a:bodyPr/>
          <a:lstStyle/>
          <a:p>
            <a:r>
              <a:rPr lang="en-US" altLang="en-US" sz="3600">
                <a:solidFill>
                  <a:schemeClr val="bg1"/>
                </a:solidFill>
                <a:latin typeface="VNI-Franko" pitchFamily="2" charset="0"/>
                <a:sym typeface="Symbol" panose="05050102010706020507" pitchFamily="18" charset="2"/>
              </a:rPr>
              <a:t> </a:t>
            </a:r>
            <a:r>
              <a:rPr lang="en-US" altLang="en-US" sz="3200">
                <a:solidFill>
                  <a:schemeClr val="tx2"/>
                </a:solidFill>
                <a:latin typeface="Arial" panose="020B0604020202020204" pitchFamily="34" charset="0"/>
                <a:sym typeface="Symbol" panose="05050102010706020507" pitchFamily="18" charset="2"/>
              </a:rPr>
              <a:t>B</a:t>
            </a:r>
            <a:r>
              <a:rPr lang="en-US" altLang="en-US" sz="3600" noProof="1">
                <a:solidFill>
                  <a:schemeClr val="bg1"/>
                </a:solidFill>
                <a:latin typeface="VNI-Franko" pitchFamily="2" charset="0"/>
              </a:rPr>
              <a:t> </a:t>
            </a:r>
            <a:r>
              <a:rPr lang="en-US" altLang="en-US" sz="3600">
                <a:solidFill>
                  <a:schemeClr val="bg1"/>
                </a:solidFill>
                <a:latin typeface="VNI-Franko" pitchFamily="2" charset="0"/>
              </a:rPr>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1204"/>
                                        </p:tgtEl>
                                        <p:attrNameLst>
                                          <p:attrName>style.visibility</p:attrName>
                                        </p:attrNameLst>
                                      </p:cBhvr>
                                      <p:to>
                                        <p:strVal val="visible"/>
                                      </p:to>
                                    </p:set>
                                    <p:animEffect transition="in" filter="blinds(horizontal)">
                                      <p:cBhvr>
                                        <p:cTn id="7" dur="500"/>
                                        <p:tgtEl>
                                          <p:spTgt spid="51204"/>
                                        </p:tgtEl>
                                      </p:cBhvr>
                                    </p:animEffect>
                                  </p:childTnLst>
                                </p:cTn>
                              </p:par>
                              <p:par>
                                <p:cTn id="8" presetID="3" presetClass="entr" presetSubtype="10" fill="hold" nodeType="withEffect">
                                  <p:stCondLst>
                                    <p:cond delay="0"/>
                                  </p:stCondLst>
                                  <p:childTnLst>
                                    <p:set>
                                      <p:cBhvr>
                                        <p:cTn id="9" dur="1" fill="hold">
                                          <p:stCondLst>
                                            <p:cond delay="0"/>
                                          </p:stCondLst>
                                        </p:cTn>
                                        <p:tgtEl>
                                          <p:spTgt spid="51203"/>
                                        </p:tgtEl>
                                        <p:attrNameLst>
                                          <p:attrName>style.visibility</p:attrName>
                                        </p:attrNameLst>
                                      </p:cBhvr>
                                      <p:to>
                                        <p:strVal val="visible"/>
                                      </p:to>
                                    </p:set>
                                    <p:animEffect transition="in" filter="blinds(horizontal)">
                                      <p:cBhvr>
                                        <p:cTn id="10" dur="500"/>
                                        <p:tgtEl>
                                          <p:spTgt spid="51203"/>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1207"/>
                                        </p:tgtEl>
                                        <p:attrNameLst>
                                          <p:attrName>style.visibility</p:attrName>
                                        </p:attrNameLst>
                                      </p:cBhvr>
                                      <p:to>
                                        <p:strVal val="visible"/>
                                      </p:to>
                                    </p:set>
                                    <p:animEffect transition="in" filter="blinds(horizontal)">
                                      <p:cBhvr>
                                        <p:cTn id="15" dur="500"/>
                                        <p:tgtEl>
                                          <p:spTgt spid="51207"/>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51206"/>
                                        </p:tgtEl>
                                        <p:attrNameLst>
                                          <p:attrName>style.visibility</p:attrName>
                                        </p:attrNameLst>
                                      </p:cBhvr>
                                      <p:to>
                                        <p:strVal val="visible"/>
                                      </p:to>
                                    </p:set>
                                    <p:animEffect transition="in" filter="blinds(horizontal)">
                                      <p:cBhvr>
                                        <p:cTn id="18" dur="500"/>
                                        <p:tgtEl>
                                          <p:spTgt spid="51206"/>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 presetClass="entr" presetSubtype="10" fill="hold" nodeType="clickEffect">
                                  <p:stCondLst>
                                    <p:cond delay="0"/>
                                  </p:stCondLst>
                                  <p:childTnLst>
                                    <p:set>
                                      <p:cBhvr>
                                        <p:cTn id="22" dur="1" fill="hold">
                                          <p:stCondLst>
                                            <p:cond delay="0"/>
                                          </p:stCondLst>
                                        </p:cTn>
                                        <p:tgtEl>
                                          <p:spTgt spid="51209"/>
                                        </p:tgtEl>
                                        <p:attrNameLst>
                                          <p:attrName>style.visibility</p:attrName>
                                        </p:attrNameLst>
                                      </p:cBhvr>
                                      <p:to>
                                        <p:strVal val="visible"/>
                                      </p:to>
                                    </p:set>
                                    <p:animEffect transition="in" filter="blinds(horizontal)">
                                      <p:cBhvr>
                                        <p:cTn id="23" dur="500"/>
                                        <p:tgtEl>
                                          <p:spTgt spid="51209"/>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51210"/>
                                        </p:tgtEl>
                                        <p:attrNameLst>
                                          <p:attrName>style.visibility</p:attrName>
                                        </p:attrNameLst>
                                      </p:cBhvr>
                                      <p:to>
                                        <p:strVal val="visible"/>
                                      </p:to>
                                    </p:set>
                                    <p:anim calcmode="lin" valueType="num">
                                      <p:cBhvr additive="base">
                                        <p:cTn id="28" dur="500" fill="hold"/>
                                        <p:tgtEl>
                                          <p:spTgt spid="51210"/>
                                        </p:tgtEl>
                                        <p:attrNameLst>
                                          <p:attrName>ppt_x</p:attrName>
                                        </p:attrNameLst>
                                      </p:cBhvr>
                                      <p:tavLst>
                                        <p:tav tm="0">
                                          <p:val>
                                            <p:strVal val="#ppt_x"/>
                                          </p:val>
                                        </p:tav>
                                        <p:tav tm="100000">
                                          <p:val>
                                            <p:strVal val="#ppt_x"/>
                                          </p:val>
                                        </p:tav>
                                      </p:tavLst>
                                    </p:anim>
                                    <p:anim calcmode="lin" valueType="num">
                                      <p:cBhvr additive="base">
                                        <p:cTn id="29" dur="500" fill="hold"/>
                                        <p:tgtEl>
                                          <p:spTgt spid="51210"/>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51211"/>
                                        </p:tgtEl>
                                        <p:attrNameLst>
                                          <p:attrName>style.visibility</p:attrName>
                                        </p:attrNameLst>
                                      </p:cBhvr>
                                      <p:to>
                                        <p:strVal val="visible"/>
                                      </p:to>
                                    </p:set>
                                    <p:anim calcmode="lin" valueType="num">
                                      <p:cBhvr additive="base">
                                        <p:cTn id="32" dur="500" fill="hold"/>
                                        <p:tgtEl>
                                          <p:spTgt spid="51211"/>
                                        </p:tgtEl>
                                        <p:attrNameLst>
                                          <p:attrName>ppt_x</p:attrName>
                                        </p:attrNameLst>
                                      </p:cBhvr>
                                      <p:tavLst>
                                        <p:tav tm="0">
                                          <p:val>
                                            <p:strVal val="#ppt_x"/>
                                          </p:val>
                                        </p:tav>
                                        <p:tav tm="100000">
                                          <p:val>
                                            <p:strVal val="#ppt_x"/>
                                          </p:val>
                                        </p:tav>
                                      </p:tavLst>
                                    </p:anim>
                                    <p:anim calcmode="lin" valueType="num">
                                      <p:cBhvr additive="base">
                                        <p:cTn id="33" dur="500" fill="hold"/>
                                        <p:tgtEl>
                                          <p:spTgt spid="51211"/>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51223"/>
                                        </p:tgtEl>
                                        <p:attrNameLst>
                                          <p:attrName>style.visibility</p:attrName>
                                        </p:attrNameLst>
                                      </p:cBhvr>
                                      <p:to>
                                        <p:strVal val="visible"/>
                                      </p:to>
                                    </p:set>
                                    <p:anim calcmode="lin" valueType="num">
                                      <p:cBhvr additive="base">
                                        <p:cTn id="36" dur="500" fill="hold"/>
                                        <p:tgtEl>
                                          <p:spTgt spid="51223"/>
                                        </p:tgtEl>
                                        <p:attrNameLst>
                                          <p:attrName>ppt_x</p:attrName>
                                        </p:attrNameLst>
                                      </p:cBhvr>
                                      <p:tavLst>
                                        <p:tav tm="0">
                                          <p:val>
                                            <p:strVal val="#ppt_x"/>
                                          </p:val>
                                        </p:tav>
                                        <p:tav tm="100000">
                                          <p:val>
                                            <p:strVal val="#ppt_x"/>
                                          </p:val>
                                        </p:tav>
                                      </p:tavLst>
                                    </p:anim>
                                    <p:anim calcmode="lin" valueType="num">
                                      <p:cBhvr additive="base">
                                        <p:cTn id="37" dur="500" fill="hold"/>
                                        <p:tgtEl>
                                          <p:spTgt spid="51223"/>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51205"/>
                                        </p:tgtEl>
                                        <p:attrNameLst>
                                          <p:attrName>style.visibility</p:attrName>
                                        </p:attrNameLst>
                                      </p:cBhvr>
                                      <p:to>
                                        <p:strVal val="visible"/>
                                      </p:to>
                                    </p:set>
                                    <p:animEffect transition="in" filter="blinds(horizontal)">
                                      <p:cBhvr>
                                        <p:cTn id="42" dur="500"/>
                                        <p:tgtEl>
                                          <p:spTgt spid="51205"/>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51208"/>
                                        </p:tgtEl>
                                        <p:attrNameLst>
                                          <p:attrName>style.visibility</p:attrName>
                                        </p:attrNameLst>
                                      </p:cBhvr>
                                      <p:to>
                                        <p:strVal val="visible"/>
                                      </p:to>
                                    </p:set>
                                    <p:anim calcmode="lin" valueType="num">
                                      <p:cBhvr additive="base">
                                        <p:cTn id="47" dur="500" fill="hold"/>
                                        <p:tgtEl>
                                          <p:spTgt spid="51208"/>
                                        </p:tgtEl>
                                        <p:attrNameLst>
                                          <p:attrName>ppt_x</p:attrName>
                                        </p:attrNameLst>
                                      </p:cBhvr>
                                      <p:tavLst>
                                        <p:tav tm="0">
                                          <p:val>
                                            <p:strVal val="#ppt_x"/>
                                          </p:val>
                                        </p:tav>
                                        <p:tav tm="100000">
                                          <p:val>
                                            <p:strVal val="#ppt_x"/>
                                          </p:val>
                                        </p:tav>
                                      </p:tavLst>
                                    </p:anim>
                                    <p:anim calcmode="lin" valueType="num">
                                      <p:cBhvr additive="base">
                                        <p:cTn id="48" dur="500" fill="hold"/>
                                        <p:tgtEl>
                                          <p:spTgt spid="51208"/>
                                        </p:tgtEl>
                                        <p:attrNameLst>
                                          <p:attrName>ppt_y</p:attrName>
                                        </p:attrNameLst>
                                      </p:cBhvr>
                                      <p:tavLst>
                                        <p:tav tm="0">
                                          <p:val>
                                            <p:strVal val="1+#ppt_h/2"/>
                                          </p:val>
                                        </p:tav>
                                        <p:tav tm="100000">
                                          <p:val>
                                            <p:strVal val="#ppt_y"/>
                                          </p:val>
                                        </p:tav>
                                      </p:tavLst>
                                    </p:anim>
                                  </p:childTnLst>
                                </p:cTn>
                              </p:par>
                            </p:childTnLst>
                          </p:cTn>
                        </p:par>
                      </p:childTnLst>
                    </p:cTn>
                  </p:par>
                  <p:par>
                    <p:cTn id="49" fill="hold" nodeType="clickPar">
                      <p:stCondLst>
                        <p:cond delay="indefinite"/>
                      </p:stCondLst>
                      <p:childTnLst>
                        <p:par>
                          <p:cTn id="50" fill="hold" nodeType="withGroup">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51212"/>
                                        </p:tgtEl>
                                        <p:attrNameLst>
                                          <p:attrName>style.visibility</p:attrName>
                                        </p:attrNameLst>
                                      </p:cBhvr>
                                      <p:to>
                                        <p:strVal val="visible"/>
                                      </p:to>
                                    </p:set>
                                    <p:anim calcmode="lin" valueType="num">
                                      <p:cBhvr additive="base">
                                        <p:cTn id="53" dur="500" fill="hold"/>
                                        <p:tgtEl>
                                          <p:spTgt spid="51212"/>
                                        </p:tgtEl>
                                        <p:attrNameLst>
                                          <p:attrName>ppt_x</p:attrName>
                                        </p:attrNameLst>
                                      </p:cBhvr>
                                      <p:tavLst>
                                        <p:tav tm="0">
                                          <p:val>
                                            <p:strVal val="#ppt_x"/>
                                          </p:val>
                                        </p:tav>
                                        <p:tav tm="100000">
                                          <p:val>
                                            <p:strVal val="#ppt_x"/>
                                          </p:val>
                                        </p:tav>
                                      </p:tavLst>
                                    </p:anim>
                                    <p:anim calcmode="lin" valueType="num">
                                      <p:cBhvr additive="base">
                                        <p:cTn id="54" dur="500" fill="hold"/>
                                        <p:tgtEl>
                                          <p:spTgt spid="51212"/>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51214"/>
                                        </p:tgtEl>
                                        <p:attrNameLst>
                                          <p:attrName>style.visibility</p:attrName>
                                        </p:attrNameLst>
                                      </p:cBhvr>
                                      <p:to>
                                        <p:strVal val="visible"/>
                                      </p:to>
                                    </p:set>
                                    <p:anim calcmode="lin" valueType="num">
                                      <p:cBhvr additive="base">
                                        <p:cTn id="57" dur="500" fill="hold"/>
                                        <p:tgtEl>
                                          <p:spTgt spid="51214"/>
                                        </p:tgtEl>
                                        <p:attrNameLst>
                                          <p:attrName>ppt_x</p:attrName>
                                        </p:attrNameLst>
                                      </p:cBhvr>
                                      <p:tavLst>
                                        <p:tav tm="0">
                                          <p:val>
                                            <p:strVal val="#ppt_x"/>
                                          </p:val>
                                        </p:tav>
                                        <p:tav tm="100000">
                                          <p:val>
                                            <p:strVal val="#ppt_x"/>
                                          </p:val>
                                        </p:tav>
                                      </p:tavLst>
                                    </p:anim>
                                    <p:anim calcmode="lin" valueType="num">
                                      <p:cBhvr additive="base">
                                        <p:cTn id="58" dur="500" fill="hold"/>
                                        <p:tgtEl>
                                          <p:spTgt spid="51214"/>
                                        </p:tgtEl>
                                        <p:attrNameLst>
                                          <p:attrName>ppt_y</p:attrName>
                                        </p:attrNameLst>
                                      </p:cBhvr>
                                      <p:tavLst>
                                        <p:tav tm="0">
                                          <p:val>
                                            <p:strVal val="1+#ppt_h/2"/>
                                          </p:val>
                                        </p:tav>
                                        <p:tav tm="100000">
                                          <p:val>
                                            <p:strVal val="#ppt_y"/>
                                          </p:val>
                                        </p:tav>
                                      </p:tavLst>
                                    </p:anim>
                                  </p:childTnLst>
                                </p:cTn>
                              </p:par>
                            </p:childTnLst>
                          </p:cTn>
                        </p:par>
                      </p:childTnLst>
                    </p:cTn>
                  </p:par>
                  <p:par>
                    <p:cTn id="59" fill="hold" nodeType="clickPar">
                      <p:stCondLst>
                        <p:cond delay="indefinite"/>
                      </p:stCondLst>
                      <p:childTnLst>
                        <p:par>
                          <p:cTn id="60" fill="hold" nodeType="withGroup">
                            <p:stCondLst>
                              <p:cond delay="0"/>
                            </p:stCondLst>
                            <p:childTnLst>
                              <p:par>
                                <p:cTn id="61" presetID="3" presetClass="entr" presetSubtype="10" fill="hold" nodeType="clickEffect">
                                  <p:stCondLst>
                                    <p:cond delay="0"/>
                                  </p:stCondLst>
                                  <p:childTnLst>
                                    <p:set>
                                      <p:cBhvr>
                                        <p:cTn id="62" dur="1" fill="hold">
                                          <p:stCondLst>
                                            <p:cond delay="0"/>
                                          </p:stCondLst>
                                        </p:cTn>
                                        <p:tgtEl>
                                          <p:spTgt spid="51217"/>
                                        </p:tgtEl>
                                        <p:attrNameLst>
                                          <p:attrName>style.visibility</p:attrName>
                                        </p:attrNameLst>
                                      </p:cBhvr>
                                      <p:to>
                                        <p:strVal val="visible"/>
                                      </p:to>
                                    </p:set>
                                    <p:animEffect transition="in" filter="blinds(horizontal)">
                                      <p:cBhvr>
                                        <p:cTn id="63" dur="500"/>
                                        <p:tgtEl>
                                          <p:spTgt spid="51217"/>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2" presetClass="entr" presetSubtype="4" fill="hold" grpId="0" nodeType="clickEffect">
                                  <p:stCondLst>
                                    <p:cond delay="0"/>
                                  </p:stCondLst>
                                  <p:childTnLst>
                                    <p:set>
                                      <p:cBhvr>
                                        <p:cTn id="67" dur="1" fill="hold">
                                          <p:stCondLst>
                                            <p:cond delay="0"/>
                                          </p:stCondLst>
                                        </p:cTn>
                                        <p:tgtEl>
                                          <p:spTgt spid="51218"/>
                                        </p:tgtEl>
                                        <p:attrNameLst>
                                          <p:attrName>style.visibility</p:attrName>
                                        </p:attrNameLst>
                                      </p:cBhvr>
                                      <p:to>
                                        <p:strVal val="visible"/>
                                      </p:to>
                                    </p:set>
                                    <p:anim calcmode="lin" valueType="num">
                                      <p:cBhvr additive="base">
                                        <p:cTn id="68" dur="500" fill="hold"/>
                                        <p:tgtEl>
                                          <p:spTgt spid="51218"/>
                                        </p:tgtEl>
                                        <p:attrNameLst>
                                          <p:attrName>ppt_x</p:attrName>
                                        </p:attrNameLst>
                                      </p:cBhvr>
                                      <p:tavLst>
                                        <p:tav tm="0">
                                          <p:val>
                                            <p:strVal val="#ppt_x"/>
                                          </p:val>
                                        </p:tav>
                                        <p:tav tm="100000">
                                          <p:val>
                                            <p:strVal val="#ppt_x"/>
                                          </p:val>
                                        </p:tav>
                                      </p:tavLst>
                                    </p:anim>
                                    <p:anim calcmode="lin" valueType="num">
                                      <p:cBhvr additive="base">
                                        <p:cTn id="69" dur="500" fill="hold"/>
                                        <p:tgtEl>
                                          <p:spTgt spid="51218"/>
                                        </p:tgtEl>
                                        <p:attrNameLst>
                                          <p:attrName>ppt_y</p:attrName>
                                        </p:attrNameLst>
                                      </p:cBhvr>
                                      <p:tavLst>
                                        <p:tav tm="0">
                                          <p:val>
                                            <p:strVal val="1+#ppt_h/2"/>
                                          </p:val>
                                        </p:tav>
                                        <p:tav tm="100000">
                                          <p:val>
                                            <p:strVal val="#ppt_y"/>
                                          </p:val>
                                        </p:tav>
                                      </p:tavLst>
                                    </p:anim>
                                  </p:childTnLst>
                                </p:cTn>
                              </p:par>
                            </p:childTnLst>
                          </p:cTn>
                        </p:par>
                      </p:childTnLst>
                    </p:cTn>
                  </p:par>
                  <p:par>
                    <p:cTn id="70" fill="hold" nodeType="clickPar">
                      <p:stCondLst>
                        <p:cond delay="indefinite"/>
                      </p:stCondLst>
                      <p:childTnLst>
                        <p:par>
                          <p:cTn id="71" fill="hold" nodeType="withGroup">
                            <p:stCondLst>
                              <p:cond delay="0"/>
                            </p:stCondLst>
                            <p:childTnLst>
                              <p:par>
                                <p:cTn id="72" presetID="3" presetClass="entr" presetSubtype="10" fill="hold" nodeType="clickEffect">
                                  <p:stCondLst>
                                    <p:cond delay="0"/>
                                  </p:stCondLst>
                                  <p:childTnLst>
                                    <p:set>
                                      <p:cBhvr>
                                        <p:cTn id="73" dur="1" fill="hold">
                                          <p:stCondLst>
                                            <p:cond delay="0"/>
                                          </p:stCondLst>
                                        </p:cTn>
                                        <p:tgtEl>
                                          <p:spTgt spid="51215"/>
                                        </p:tgtEl>
                                        <p:attrNameLst>
                                          <p:attrName>style.visibility</p:attrName>
                                        </p:attrNameLst>
                                      </p:cBhvr>
                                      <p:to>
                                        <p:strVal val="visible"/>
                                      </p:to>
                                    </p:set>
                                    <p:animEffect transition="in" filter="blinds(horizontal)">
                                      <p:cBhvr>
                                        <p:cTn id="74" dur="500"/>
                                        <p:tgtEl>
                                          <p:spTgt spid="51215"/>
                                        </p:tgtEl>
                                      </p:cBhvr>
                                    </p:animEffect>
                                  </p:childTnLst>
                                </p:cTn>
                              </p:par>
                            </p:childTnLst>
                          </p:cTn>
                        </p:par>
                      </p:childTnLst>
                    </p:cTn>
                  </p:par>
                  <p:par>
                    <p:cTn id="75" fill="hold" nodeType="clickPar">
                      <p:stCondLst>
                        <p:cond delay="indefinite"/>
                      </p:stCondLst>
                      <p:childTnLst>
                        <p:par>
                          <p:cTn id="76" fill="hold" nodeType="with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51220"/>
                                        </p:tgtEl>
                                        <p:attrNameLst>
                                          <p:attrName>style.visibility</p:attrName>
                                        </p:attrNameLst>
                                      </p:cBhvr>
                                      <p:to>
                                        <p:strVal val="visible"/>
                                      </p:to>
                                    </p:set>
                                    <p:anim calcmode="lin" valueType="num">
                                      <p:cBhvr additive="base">
                                        <p:cTn id="79" dur="500" fill="hold"/>
                                        <p:tgtEl>
                                          <p:spTgt spid="51220"/>
                                        </p:tgtEl>
                                        <p:attrNameLst>
                                          <p:attrName>ppt_x</p:attrName>
                                        </p:attrNameLst>
                                      </p:cBhvr>
                                      <p:tavLst>
                                        <p:tav tm="0">
                                          <p:val>
                                            <p:strVal val="#ppt_x"/>
                                          </p:val>
                                        </p:tav>
                                        <p:tav tm="100000">
                                          <p:val>
                                            <p:strVal val="#ppt_x"/>
                                          </p:val>
                                        </p:tav>
                                      </p:tavLst>
                                    </p:anim>
                                    <p:anim calcmode="lin" valueType="num">
                                      <p:cBhvr additive="base">
                                        <p:cTn id="80" dur="500" fill="hold"/>
                                        <p:tgtEl>
                                          <p:spTgt spid="51220"/>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withGroup">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51216"/>
                                        </p:tgtEl>
                                        <p:attrNameLst>
                                          <p:attrName>style.visibility</p:attrName>
                                        </p:attrNameLst>
                                      </p:cBhvr>
                                      <p:to>
                                        <p:strVal val="visible"/>
                                      </p:to>
                                    </p:set>
                                    <p:anim calcmode="lin" valueType="num">
                                      <p:cBhvr additive="base">
                                        <p:cTn id="85" dur="500" fill="hold"/>
                                        <p:tgtEl>
                                          <p:spTgt spid="51216"/>
                                        </p:tgtEl>
                                        <p:attrNameLst>
                                          <p:attrName>ppt_x</p:attrName>
                                        </p:attrNameLst>
                                      </p:cBhvr>
                                      <p:tavLst>
                                        <p:tav tm="0">
                                          <p:val>
                                            <p:strVal val="#ppt_x"/>
                                          </p:val>
                                        </p:tav>
                                        <p:tav tm="100000">
                                          <p:val>
                                            <p:strVal val="#ppt_x"/>
                                          </p:val>
                                        </p:tav>
                                      </p:tavLst>
                                    </p:anim>
                                    <p:anim calcmode="lin" valueType="num">
                                      <p:cBhvr additive="base">
                                        <p:cTn id="86" dur="500" fill="hold"/>
                                        <p:tgtEl>
                                          <p:spTgt spid="51216"/>
                                        </p:tgtEl>
                                        <p:attrNameLst>
                                          <p:attrName>ppt_y</p:attrName>
                                        </p:attrNameLst>
                                      </p:cBhvr>
                                      <p:tavLst>
                                        <p:tav tm="0">
                                          <p:val>
                                            <p:strVal val="1+#ppt_h/2"/>
                                          </p:val>
                                        </p:tav>
                                        <p:tav tm="100000">
                                          <p:val>
                                            <p:strVal val="#ppt_y"/>
                                          </p:val>
                                        </p:tav>
                                      </p:tavLst>
                                    </p:anim>
                                  </p:childTnLst>
                                </p:cTn>
                              </p:par>
                            </p:childTnLst>
                          </p:cTn>
                        </p:par>
                      </p:childTnLst>
                    </p:cTn>
                  </p:par>
                  <p:par>
                    <p:cTn id="87" fill="hold" nodeType="clickPar">
                      <p:stCondLst>
                        <p:cond delay="indefinite"/>
                      </p:stCondLst>
                      <p:childTnLst>
                        <p:par>
                          <p:cTn id="88" fill="hold" nodeType="withGroup">
                            <p:stCondLst>
                              <p:cond delay="0"/>
                            </p:stCondLst>
                            <p:childTnLst>
                              <p:par>
                                <p:cTn id="89" presetID="3" presetClass="entr" presetSubtype="10" fill="hold" nodeType="clickEffect">
                                  <p:stCondLst>
                                    <p:cond delay="0"/>
                                  </p:stCondLst>
                                  <p:childTnLst>
                                    <p:set>
                                      <p:cBhvr>
                                        <p:cTn id="90" dur="1" fill="hold">
                                          <p:stCondLst>
                                            <p:cond delay="0"/>
                                          </p:stCondLst>
                                        </p:cTn>
                                        <p:tgtEl>
                                          <p:spTgt spid="51219"/>
                                        </p:tgtEl>
                                        <p:attrNameLst>
                                          <p:attrName>style.visibility</p:attrName>
                                        </p:attrNameLst>
                                      </p:cBhvr>
                                      <p:to>
                                        <p:strVal val="visible"/>
                                      </p:to>
                                    </p:set>
                                    <p:animEffect transition="in" filter="blinds(horizontal)">
                                      <p:cBhvr>
                                        <p:cTn id="91" dur="500"/>
                                        <p:tgtEl>
                                          <p:spTgt spid="51219"/>
                                        </p:tgtEl>
                                      </p:cBhvr>
                                    </p:animEffect>
                                  </p:childTnLst>
                                </p:cTn>
                              </p:par>
                            </p:childTnLst>
                          </p:cTn>
                        </p:par>
                      </p:childTnLst>
                    </p:cTn>
                  </p:par>
                  <p:par>
                    <p:cTn id="92" fill="hold" nodeType="clickPar">
                      <p:stCondLst>
                        <p:cond delay="indefinite"/>
                      </p:stCondLst>
                      <p:childTnLst>
                        <p:par>
                          <p:cTn id="93" fill="hold" nodeType="withGroup">
                            <p:stCondLst>
                              <p:cond delay="0"/>
                            </p:stCondLst>
                            <p:childTnLst>
                              <p:par>
                                <p:cTn id="94" presetID="2" presetClass="entr" presetSubtype="4" fill="hold" grpId="0" nodeType="clickEffect">
                                  <p:stCondLst>
                                    <p:cond delay="0"/>
                                  </p:stCondLst>
                                  <p:childTnLst>
                                    <p:set>
                                      <p:cBhvr>
                                        <p:cTn id="95" dur="1" fill="hold">
                                          <p:stCondLst>
                                            <p:cond delay="0"/>
                                          </p:stCondLst>
                                        </p:cTn>
                                        <p:tgtEl>
                                          <p:spTgt spid="51221"/>
                                        </p:tgtEl>
                                        <p:attrNameLst>
                                          <p:attrName>style.visibility</p:attrName>
                                        </p:attrNameLst>
                                      </p:cBhvr>
                                      <p:to>
                                        <p:strVal val="visible"/>
                                      </p:to>
                                    </p:set>
                                    <p:anim calcmode="lin" valueType="num">
                                      <p:cBhvr additive="base">
                                        <p:cTn id="96" dur="500" fill="hold"/>
                                        <p:tgtEl>
                                          <p:spTgt spid="51221"/>
                                        </p:tgtEl>
                                        <p:attrNameLst>
                                          <p:attrName>ppt_x</p:attrName>
                                        </p:attrNameLst>
                                      </p:cBhvr>
                                      <p:tavLst>
                                        <p:tav tm="0">
                                          <p:val>
                                            <p:strVal val="#ppt_x"/>
                                          </p:val>
                                        </p:tav>
                                        <p:tav tm="100000">
                                          <p:val>
                                            <p:strVal val="#ppt_x"/>
                                          </p:val>
                                        </p:tav>
                                      </p:tavLst>
                                    </p:anim>
                                    <p:anim calcmode="lin" valueType="num">
                                      <p:cBhvr additive="base">
                                        <p:cTn id="97" dur="500" fill="hold"/>
                                        <p:tgtEl>
                                          <p:spTgt spid="51221"/>
                                        </p:tgtEl>
                                        <p:attrNameLst>
                                          <p:attrName>ppt_y</p:attrName>
                                        </p:attrNameLst>
                                      </p:cBhvr>
                                      <p:tavLst>
                                        <p:tav tm="0">
                                          <p:val>
                                            <p:strVal val="1+#ppt_h/2"/>
                                          </p:val>
                                        </p:tav>
                                        <p:tav tm="100000">
                                          <p:val>
                                            <p:strVal val="#ppt_y"/>
                                          </p:val>
                                        </p:tav>
                                      </p:tavLst>
                                    </p:anim>
                                  </p:childTnLst>
                                </p:cTn>
                              </p:par>
                            </p:childTnLst>
                          </p:cTn>
                        </p:par>
                      </p:childTnLst>
                    </p:cTn>
                  </p:par>
                  <p:par>
                    <p:cTn id="98" fill="hold" nodeType="clickPar">
                      <p:stCondLst>
                        <p:cond delay="indefinite"/>
                      </p:stCondLst>
                      <p:childTnLst>
                        <p:par>
                          <p:cTn id="99" fill="hold" nodeType="withGroup">
                            <p:stCondLst>
                              <p:cond delay="0"/>
                            </p:stCondLst>
                            <p:childTnLst>
                              <p:par>
                                <p:cTn id="100" presetID="2" presetClass="entr" presetSubtype="4" fill="hold" grpId="0" nodeType="clickEffect">
                                  <p:stCondLst>
                                    <p:cond delay="0"/>
                                  </p:stCondLst>
                                  <p:childTnLst>
                                    <p:set>
                                      <p:cBhvr>
                                        <p:cTn id="101" dur="1" fill="hold">
                                          <p:stCondLst>
                                            <p:cond delay="0"/>
                                          </p:stCondLst>
                                        </p:cTn>
                                        <p:tgtEl>
                                          <p:spTgt spid="51222"/>
                                        </p:tgtEl>
                                        <p:attrNameLst>
                                          <p:attrName>style.visibility</p:attrName>
                                        </p:attrNameLst>
                                      </p:cBhvr>
                                      <p:to>
                                        <p:strVal val="visible"/>
                                      </p:to>
                                    </p:set>
                                    <p:anim calcmode="lin" valueType="num">
                                      <p:cBhvr additive="base">
                                        <p:cTn id="102" dur="500" fill="hold"/>
                                        <p:tgtEl>
                                          <p:spTgt spid="51222"/>
                                        </p:tgtEl>
                                        <p:attrNameLst>
                                          <p:attrName>ppt_x</p:attrName>
                                        </p:attrNameLst>
                                      </p:cBhvr>
                                      <p:tavLst>
                                        <p:tav tm="0">
                                          <p:val>
                                            <p:strVal val="#ppt_x"/>
                                          </p:val>
                                        </p:tav>
                                        <p:tav tm="100000">
                                          <p:val>
                                            <p:strVal val="#ppt_x"/>
                                          </p:val>
                                        </p:tav>
                                      </p:tavLst>
                                    </p:anim>
                                    <p:anim calcmode="lin" valueType="num">
                                      <p:cBhvr additive="base">
                                        <p:cTn id="103" dur="500" fill="hold"/>
                                        <p:tgtEl>
                                          <p:spTgt spid="512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6" grpId="0"/>
      <p:bldP spid="51207" grpId="0"/>
      <p:bldP spid="51208" grpId="0"/>
      <p:bldP spid="51210" grpId="0"/>
      <p:bldP spid="51214" grpId="0"/>
      <p:bldP spid="51216" grpId="0"/>
      <p:bldP spid="51218" grpId="0"/>
      <p:bldP spid="51220" grpId="0"/>
      <p:bldP spid="51221" grpId="0"/>
      <p:bldP spid="51211" grpId="0"/>
      <p:bldP spid="51212" grpId="0"/>
      <p:bldP spid="51222" grpId="0"/>
      <p:bldP spid="512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FB02CC47-59D6-6108-CC4A-F34194582035}"/>
              </a:ext>
            </a:extLst>
          </p:cNvPr>
          <p:cNvSpPr>
            <a:spLocks noGrp="1"/>
          </p:cNvSpPr>
          <p:nvPr>
            <p:ph type="sldNum" sz="quarter" idx="12"/>
          </p:nvPr>
        </p:nvSpPr>
        <p:spPr/>
        <p:txBody>
          <a:bodyPr/>
          <a:lstStyle/>
          <a:p>
            <a:fld id="{92C179D0-697A-4667-9A2B-0C8321F833E2}" type="slidenum">
              <a:rPr lang="en-US" altLang="en-US"/>
              <a:pPr/>
              <a:t>11</a:t>
            </a:fld>
            <a:endParaRPr lang="en-US" altLang="en-US"/>
          </a:p>
        </p:txBody>
      </p:sp>
      <p:sp>
        <p:nvSpPr>
          <p:cNvPr id="52304" name="Rectangle 80">
            <a:extLst>
              <a:ext uri="{FF2B5EF4-FFF2-40B4-BE49-F238E27FC236}">
                <a16:creationId xmlns:a16="http://schemas.microsoft.com/office/drawing/2014/main" id="{49EDB255-81C1-91A8-720E-9B11946CC7A8}"/>
              </a:ext>
            </a:extLst>
          </p:cNvPr>
          <p:cNvSpPr>
            <a:spLocks noChangeArrowheads="1"/>
          </p:cNvSpPr>
          <p:nvPr/>
        </p:nvSpPr>
        <p:spPr bwMode="auto">
          <a:xfrm>
            <a:off x="2351089" y="3573463"/>
            <a:ext cx="3240087" cy="647700"/>
          </a:xfrm>
          <a:prstGeom prst="rect">
            <a:avLst/>
          </a:prstGeom>
          <a:solidFill>
            <a:srgbClr val="D4A17A"/>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302" name="Rectangle 78">
            <a:extLst>
              <a:ext uri="{FF2B5EF4-FFF2-40B4-BE49-F238E27FC236}">
                <a16:creationId xmlns:a16="http://schemas.microsoft.com/office/drawing/2014/main" id="{4AF62706-2E54-F930-EFF0-D134B1C6EADB}"/>
              </a:ext>
            </a:extLst>
          </p:cNvPr>
          <p:cNvSpPr>
            <a:spLocks noChangeArrowheads="1"/>
          </p:cNvSpPr>
          <p:nvPr/>
        </p:nvSpPr>
        <p:spPr bwMode="auto">
          <a:xfrm>
            <a:off x="2351089" y="4797426"/>
            <a:ext cx="3240087" cy="1152525"/>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26" name="Rectangle 2">
            <a:extLst>
              <a:ext uri="{FF2B5EF4-FFF2-40B4-BE49-F238E27FC236}">
                <a16:creationId xmlns:a16="http://schemas.microsoft.com/office/drawing/2014/main" id="{48B70F40-0FD9-A00A-95B2-4797CFD05950}"/>
              </a:ext>
            </a:extLst>
          </p:cNvPr>
          <p:cNvSpPr>
            <a:spLocks noGrp="1" noChangeArrowheads="1"/>
          </p:cNvSpPr>
          <p:nvPr>
            <p:ph type="title"/>
          </p:nvPr>
        </p:nvSpPr>
        <p:spPr>
          <a:xfrm>
            <a:off x="1524000" y="1"/>
            <a:ext cx="9144000" cy="993775"/>
          </a:xfrm>
        </p:spPr>
        <p:txBody>
          <a:bodyPr/>
          <a:lstStyle/>
          <a:p>
            <a:r>
              <a:rPr lang="en-US" altLang="en-US" sz="2500"/>
              <a:t>c. P = P</a:t>
            </a:r>
            <a:r>
              <a:rPr lang="en-US" altLang="en-US" sz="1900"/>
              <a:t>3</a:t>
            </a:r>
            <a:r>
              <a:rPr lang="en-US" altLang="en-US" sz="2500"/>
              <a:t>, AVC</a:t>
            </a:r>
            <a:r>
              <a:rPr lang="en-US" altLang="en-US" sz="1900"/>
              <a:t>min</a:t>
            </a:r>
            <a:r>
              <a:rPr lang="en-US" altLang="en-US" sz="2500"/>
              <a:t> &lt; P</a:t>
            </a:r>
            <a:r>
              <a:rPr lang="en-US" altLang="en-US" sz="1900"/>
              <a:t>3</a:t>
            </a:r>
            <a:r>
              <a:rPr lang="en-US" altLang="en-US" sz="2500"/>
              <a:t> &lt; AC</a:t>
            </a:r>
            <a:r>
              <a:rPr lang="en-US" altLang="en-US" sz="1900"/>
              <a:t>min </a:t>
            </a:r>
          </a:p>
        </p:txBody>
      </p:sp>
      <p:sp>
        <p:nvSpPr>
          <p:cNvPr id="52227" name="Line 3">
            <a:extLst>
              <a:ext uri="{FF2B5EF4-FFF2-40B4-BE49-F238E27FC236}">
                <a16:creationId xmlns:a16="http://schemas.microsoft.com/office/drawing/2014/main" id="{8D003433-3850-268C-D5D1-35D698754C49}"/>
              </a:ext>
            </a:extLst>
          </p:cNvPr>
          <p:cNvSpPr>
            <a:spLocks noChangeShapeType="1"/>
          </p:cNvSpPr>
          <p:nvPr/>
        </p:nvSpPr>
        <p:spPr bwMode="auto">
          <a:xfrm flipV="1">
            <a:off x="2351088" y="1484314"/>
            <a:ext cx="0" cy="4465637"/>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28" name="Line 4">
            <a:extLst>
              <a:ext uri="{FF2B5EF4-FFF2-40B4-BE49-F238E27FC236}">
                <a16:creationId xmlns:a16="http://schemas.microsoft.com/office/drawing/2014/main" id="{5462E762-B8CF-1932-A9E4-E36419318A2D}"/>
              </a:ext>
            </a:extLst>
          </p:cNvPr>
          <p:cNvSpPr>
            <a:spLocks noChangeShapeType="1"/>
          </p:cNvSpPr>
          <p:nvPr/>
        </p:nvSpPr>
        <p:spPr bwMode="auto">
          <a:xfrm>
            <a:off x="2351088" y="5949950"/>
            <a:ext cx="6913562"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29" name="Freeform 5">
            <a:extLst>
              <a:ext uri="{FF2B5EF4-FFF2-40B4-BE49-F238E27FC236}">
                <a16:creationId xmlns:a16="http://schemas.microsoft.com/office/drawing/2014/main" id="{3FF1D0F3-B672-5C54-4B75-B32B229E894B}"/>
              </a:ext>
            </a:extLst>
          </p:cNvPr>
          <p:cNvSpPr>
            <a:spLocks/>
          </p:cNvSpPr>
          <p:nvPr/>
        </p:nvSpPr>
        <p:spPr bwMode="auto">
          <a:xfrm>
            <a:off x="2495550" y="2276475"/>
            <a:ext cx="6337300" cy="2674938"/>
          </a:xfrm>
          <a:custGeom>
            <a:avLst/>
            <a:gdLst>
              <a:gd name="T0" fmla="*/ 0 w 2520"/>
              <a:gd name="T1" fmla="*/ 180 h 1470"/>
              <a:gd name="T2" fmla="*/ 1080 w 2520"/>
              <a:gd name="T3" fmla="*/ 1440 h 1470"/>
              <a:gd name="T4" fmla="*/ 2520 w 2520"/>
              <a:gd name="T5" fmla="*/ 0 h 1470"/>
            </a:gdLst>
            <a:ahLst/>
            <a:cxnLst>
              <a:cxn ang="0">
                <a:pos x="T0" y="T1"/>
              </a:cxn>
              <a:cxn ang="0">
                <a:pos x="T2" y="T3"/>
              </a:cxn>
              <a:cxn ang="0">
                <a:pos x="T4" y="T5"/>
              </a:cxn>
            </a:cxnLst>
            <a:rect l="0" t="0" r="r" b="b"/>
            <a:pathLst>
              <a:path w="2520" h="1470">
                <a:moveTo>
                  <a:pt x="0" y="180"/>
                </a:moveTo>
                <a:cubicBezTo>
                  <a:pt x="330" y="825"/>
                  <a:pt x="660" y="1470"/>
                  <a:pt x="1080" y="1440"/>
                </a:cubicBezTo>
                <a:cubicBezTo>
                  <a:pt x="1500" y="1410"/>
                  <a:pt x="2010" y="705"/>
                  <a:pt x="2520" y="0"/>
                </a:cubicBezTo>
              </a:path>
            </a:pathLst>
          </a:custGeom>
          <a:noFill/>
          <a:ln w="50800">
            <a:solidFill>
              <a:srgbClr val="000066"/>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230" name="Text Box 6">
            <a:extLst>
              <a:ext uri="{FF2B5EF4-FFF2-40B4-BE49-F238E27FC236}">
                <a16:creationId xmlns:a16="http://schemas.microsoft.com/office/drawing/2014/main" id="{61BD46E6-085A-0B7F-F4B9-1E66AB24BCBA}"/>
              </a:ext>
            </a:extLst>
          </p:cNvPr>
          <p:cNvSpPr txBox="1">
            <a:spLocks noChangeArrowheads="1"/>
          </p:cNvSpPr>
          <p:nvPr/>
        </p:nvSpPr>
        <p:spPr bwMode="auto">
          <a:xfrm>
            <a:off x="7824788" y="6021389"/>
            <a:ext cx="197485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2400">
                <a:solidFill>
                  <a:schemeClr val="bg1"/>
                </a:solidFill>
                <a:latin typeface="VNI-Franko" pitchFamily="2" charset="0"/>
              </a:rPr>
              <a:t>  </a:t>
            </a:r>
            <a:r>
              <a:rPr lang="en-US" altLang="en-US" sz="2400">
                <a:solidFill>
                  <a:schemeClr val="tx2"/>
                </a:solidFill>
                <a:latin typeface="VNI-Franko" pitchFamily="2" charset="0"/>
              </a:rPr>
              <a:t>Saûn löôïng </a:t>
            </a:r>
          </a:p>
        </p:txBody>
      </p:sp>
      <p:sp>
        <p:nvSpPr>
          <p:cNvPr id="52231" name="Text Box 7">
            <a:extLst>
              <a:ext uri="{FF2B5EF4-FFF2-40B4-BE49-F238E27FC236}">
                <a16:creationId xmlns:a16="http://schemas.microsoft.com/office/drawing/2014/main" id="{380889A3-463B-3BAE-EF51-15DD5EE7533F}"/>
              </a:ext>
            </a:extLst>
          </p:cNvPr>
          <p:cNvSpPr txBox="1">
            <a:spLocks noChangeArrowheads="1"/>
          </p:cNvSpPr>
          <p:nvPr/>
        </p:nvSpPr>
        <p:spPr bwMode="auto">
          <a:xfrm>
            <a:off x="1524000" y="1125539"/>
            <a:ext cx="150495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2400">
                <a:solidFill>
                  <a:schemeClr val="tx2"/>
                </a:solidFill>
                <a:latin typeface="VNI-Franko" pitchFamily="2" charset="0"/>
              </a:rPr>
              <a:t>P, </a:t>
            </a:r>
            <a:r>
              <a:rPr lang="en-US" altLang="en-US" sz="2400" noProof="1">
                <a:solidFill>
                  <a:schemeClr val="tx2"/>
                </a:solidFill>
                <a:latin typeface="VNI-Franko" pitchFamily="2" charset="0"/>
              </a:rPr>
              <a:t>Chi phí</a:t>
            </a:r>
            <a:r>
              <a:rPr lang="en-US" altLang="en-US" sz="2400" noProof="1">
                <a:solidFill>
                  <a:schemeClr val="bg1"/>
                </a:solidFill>
                <a:latin typeface="VNI-Franko" pitchFamily="2" charset="0"/>
              </a:rPr>
              <a:t> </a:t>
            </a:r>
            <a:r>
              <a:rPr lang="en-US" altLang="en-US" sz="2400">
                <a:solidFill>
                  <a:schemeClr val="bg1"/>
                </a:solidFill>
                <a:latin typeface="VNI-Franko" pitchFamily="2" charset="0"/>
              </a:rPr>
              <a:t>  </a:t>
            </a:r>
          </a:p>
        </p:txBody>
      </p:sp>
      <p:sp>
        <p:nvSpPr>
          <p:cNvPr id="52232" name="Text Box 8">
            <a:extLst>
              <a:ext uri="{FF2B5EF4-FFF2-40B4-BE49-F238E27FC236}">
                <a16:creationId xmlns:a16="http://schemas.microsoft.com/office/drawing/2014/main" id="{4CB7B86E-99A7-BDB5-896D-C40124903EE3}"/>
              </a:ext>
            </a:extLst>
          </p:cNvPr>
          <p:cNvSpPr txBox="1">
            <a:spLocks noChangeArrowheads="1"/>
          </p:cNvSpPr>
          <p:nvPr/>
        </p:nvSpPr>
        <p:spPr bwMode="auto">
          <a:xfrm>
            <a:off x="8759826" y="1844675"/>
            <a:ext cx="1090613"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2400" noProof="1">
                <a:solidFill>
                  <a:schemeClr val="tx2"/>
                </a:solidFill>
                <a:latin typeface="VNI-Franko" pitchFamily="2" charset="0"/>
              </a:rPr>
              <a:t>AVC </a:t>
            </a:r>
            <a:r>
              <a:rPr lang="en-US" altLang="en-US" sz="2400">
                <a:solidFill>
                  <a:schemeClr val="tx2"/>
                </a:solidFill>
                <a:latin typeface="VNI-Franko" pitchFamily="2" charset="0"/>
              </a:rPr>
              <a:t> </a:t>
            </a:r>
            <a:r>
              <a:rPr lang="en-US" altLang="en-US" sz="2400">
                <a:solidFill>
                  <a:schemeClr val="bg1"/>
                </a:solidFill>
                <a:latin typeface="VNI-Franko" pitchFamily="2" charset="0"/>
              </a:rPr>
              <a:t> </a:t>
            </a:r>
          </a:p>
        </p:txBody>
      </p:sp>
      <p:sp>
        <p:nvSpPr>
          <p:cNvPr id="52233" name="Freeform 9">
            <a:extLst>
              <a:ext uri="{FF2B5EF4-FFF2-40B4-BE49-F238E27FC236}">
                <a16:creationId xmlns:a16="http://schemas.microsoft.com/office/drawing/2014/main" id="{0F783280-BE09-6AA2-4A37-B96D77AC75D0}"/>
              </a:ext>
            </a:extLst>
          </p:cNvPr>
          <p:cNvSpPr>
            <a:spLocks/>
          </p:cNvSpPr>
          <p:nvPr/>
        </p:nvSpPr>
        <p:spPr bwMode="auto">
          <a:xfrm>
            <a:off x="3863975" y="1773239"/>
            <a:ext cx="4895850" cy="1876425"/>
          </a:xfrm>
          <a:custGeom>
            <a:avLst/>
            <a:gdLst>
              <a:gd name="T0" fmla="*/ 0 w 2520"/>
              <a:gd name="T1" fmla="*/ 180 h 1470"/>
              <a:gd name="T2" fmla="*/ 1080 w 2520"/>
              <a:gd name="T3" fmla="*/ 1440 h 1470"/>
              <a:gd name="T4" fmla="*/ 2520 w 2520"/>
              <a:gd name="T5" fmla="*/ 0 h 1470"/>
            </a:gdLst>
            <a:ahLst/>
            <a:cxnLst>
              <a:cxn ang="0">
                <a:pos x="T0" y="T1"/>
              </a:cxn>
              <a:cxn ang="0">
                <a:pos x="T2" y="T3"/>
              </a:cxn>
              <a:cxn ang="0">
                <a:pos x="T4" y="T5"/>
              </a:cxn>
            </a:cxnLst>
            <a:rect l="0" t="0" r="r" b="b"/>
            <a:pathLst>
              <a:path w="2520" h="1470">
                <a:moveTo>
                  <a:pt x="0" y="180"/>
                </a:moveTo>
                <a:cubicBezTo>
                  <a:pt x="330" y="825"/>
                  <a:pt x="660" y="1470"/>
                  <a:pt x="1080" y="1440"/>
                </a:cubicBezTo>
                <a:cubicBezTo>
                  <a:pt x="1500" y="1410"/>
                  <a:pt x="2010" y="705"/>
                  <a:pt x="2520" y="0"/>
                </a:cubicBezTo>
              </a:path>
            </a:pathLst>
          </a:custGeom>
          <a:noFill/>
          <a:ln w="50800">
            <a:solidFill>
              <a:srgbClr val="99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234" name="Text Box 10">
            <a:extLst>
              <a:ext uri="{FF2B5EF4-FFF2-40B4-BE49-F238E27FC236}">
                <a16:creationId xmlns:a16="http://schemas.microsoft.com/office/drawing/2014/main" id="{81D22F65-C5CD-9A33-0FE4-F34CDA49BCB9}"/>
              </a:ext>
            </a:extLst>
          </p:cNvPr>
          <p:cNvSpPr txBox="1">
            <a:spLocks noChangeArrowheads="1"/>
          </p:cNvSpPr>
          <p:nvPr/>
        </p:nvSpPr>
        <p:spPr bwMode="auto">
          <a:xfrm>
            <a:off x="8543925" y="1268414"/>
            <a:ext cx="60960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990000"/>
                </a:solidFill>
                <a:miter lim="800000"/>
                <a:headEnd/>
                <a:tailEnd/>
              </a14:hiddenLine>
            </a:ext>
          </a:extLst>
        </p:spPr>
        <p:txBody>
          <a:bodyPr/>
          <a:lstStyle/>
          <a:p>
            <a:r>
              <a:rPr lang="en-US" altLang="en-US" sz="2400" noProof="1">
                <a:solidFill>
                  <a:schemeClr val="tx2"/>
                </a:solidFill>
                <a:latin typeface="VNI-Franko" pitchFamily="2" charset="0"/>
              </a:rPr>
              <a:t>AC </a:t>
            </a:r>
            <a:r>
              <a:rPr lang="en-US" altLang="en-US" sz="2400">
                <a:solidFill>
                  <a:schemeClr val="bg1"/>
                </a:solidFill>
                <a:latin typeface="VNI-Franko" pitchFamily="2" charset="0"/>
              </a:rPr>
              <a:t>  </a:t>
            </a:r>
          </a:p>
        </p:txBody>
      </p:sp>
      <p:sp>
        <p:nvSpPr>
          <p:cNvPr id="52237" name="Text Box 13">
            <a:extLst>
              <a:ext uri="{FF2B5EF4-FFF2-40B4-BE49-F238E27FC236}">
                <a16:creationId xmlns:a16="http://schemas.microsoft.com/office/drawing/2014/main" id="{361C4410-7A52-8DF8-EF00-62DC8525DC2B}"/>
              </a:ext>
            </a:extLst>
          </p:cNvPr>
          <p:cNvSpPr txBox="1">
            <a:spLocks noChangeArrowheads="1"/>
          </p:cNvSpPr>
          <p:nvPr/>
        </p:nvSpPr>
        <p:spPr bwMode="auto">
          <a:xfrm>
            <a:off x="5591175" y="3860800"/>
            <a:ext cx="609600"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990000"/>
                </a:solidFill>
                <a:miter lim="800000"/>
                <a:headEnd/>
                <a:tailEnd/>
              </a14:hiddenLine>
            </a:ext>
          </a:extLst>
        </p:spPr>
        <p:txBody>
          <a:bodyPr/>
          <a:lstStyle/>
          <a:p>
            <a:r>
              <a:rPr lang="en-US" altLang="en-US" sz="2800">
                <a:latin typeface="Arial" panose="020B0604020202020204" pitchFamily="34" charset="0"/>
                <a:sym typeface="Symbol" panose="05050102010706020507" pitchFamily="18" charset="2"/>
              </a:rPr>
              <a:t>C</a:t>
            </a:r>
            <a:r>
              <a:rPr lang="en-US" altLang="en-US" sz="3600" noProof="1">
                <a:solidFill>
                  <a:schemeClr val="bg1"/>
                </a:solidFill>
                <a:latin typeface="Arial" panose="020B0604020202020204" pitchFamily="34" charset="0"/>
              </a:rPr>
              <a:t> </a:t>
            </a:r>
            <a:r>
              <a:rPr lang="en-US" altLang="en-US" sz="3600">
                <a:solidFill>
                  <a:schemeClr val="bg1"/>
                </a:solidFill>
                <a:latin typeface="VNI-Franko" pitchFamily="2" charset="0"/>
              </a:rPr>
              <a:t>  </a:t>
            </a:r>
          </a:p>
        </p:txBody>
      </p:sp>
      <p:sp>
        <p:nvSpPr>
          <p:cNvPr id="52238" name="Text Box 14">
            <a:extLst>
              <a:ext uri="{FF2B5EF4-FFF2-40B4-BE49-F238E27FC236}">
                <a16:creationId xmlns:a16="http://schemas.microsoft.com/office/drawing/2014/main" id="{1F50C7A5-F089-2273-322A-33ADB42EBE22}"/>
              </a:ext>
            </a:extLst>
          </p:cNvPr>
          <p:cNvSpPr txBox="1">
            <a:spLocks noChangeArrowheads="1"/>
          </p:cNvSpPr>
          <p:nvPr/>
        </p:nvSpPr>
        <p:spPr bwMode="auto">
          <a:xfrm>
            <a:off x="5375275" y="4581525"/>
            <a:ext cx="865188"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990000"/>
                </a:solidFill>
                <a:miter lim="800000"/>
                <a:headEnd/>
                <a:tailEnd/>
              </a14:hiddenLine>
            </a:ext>
          </a:extLst>
        </p:spPr>
        <p:txBody>
          <a:bodyPr/>
          <a:lstStyle/>
          <a:p>
            <a:r>
              <a:rPr lang="en-US" altLang="en-US" sz="3600">
                <a:solidFill>
                  <a:schemeClr val="bg1"/>
                </a:solidFill>
                <a:latin typeface="VNI-Franko" pitchFamily="2" charset="0"/>
                <a:sym typeface="Symbol" panose="05050102010706020507" pitchFamily="18" charset="2"/>
              </a:rPr>
              <a:t> </a:t>
            </a:r>
            <a:r>
              <a:rPr lang="en-US" altLang="en-US" sz="2800">
                <a:solidFill>
                  <a:schemeClr val="tx2"/>
                </a:solidFill>
                <a:latin typeface="Arial" panose="020B0604020202020204" pitchFamily="34" charset="0"/>
                <a:sym typeface="Symbol" panose="05050102010706020507" pitchFamily="18" charset="2"/>
              </a:rPr>
              <a:t>C’’</a:t>
            </a:r>
            <a:r>
              <a:rPr lang="en-US" altLang="en-US" sz="3600">
                <a:solidFill>
                  <a:schemeClr val="bg1"/>
                </a:solidFill>
                <a:latin typeface="VNI-Franko" pitchFamily="2" charset="0"/>
              </a:rPr>
              <a:t>  </a:t>
            </a:r>
          </a:p>
        </p:txBody>
      </p:sp>
      <p:sp>
        <p:nvSpPr>
          <p:cNvPr id="52239" name="Line 15">
            <a:extLst>
              <a:ext uri="{FF2B5EF4-FFF2-40B4-BE49-F238E27FC236}">
                <a16:creationId xmlns:a16="http://schemas.microsoft.com/office/drawing/2014/main" id="{54F7A410-2C5B-1D97-317B-2F14B681B16D}"/>
              </a:ext>
            </a:extLst>
          </p:cNvPr>
          <p:cNvSpPr>
            <a:spLocks noChangeShapeType="1"/>
          </p:cNvSpPr>
          <p:nvPr/>
        </p:nvSpPr>
        <p:spPr bwMode="auto">
          <a:xfrm>
            <a:off x="2351088" y="4221163"/>
            <a:ext cx="69850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40" name="Text Box 16">
            <a:extLst>
              <a:ext uri="{FF2B5EF4-FFF2-40B4-BE49-F238E27FC236}">
                <a16:creationId xmlns:a16="http://schemas.microsoft.com/office/drawing/2014/main" id="{BDF5BE11-AB81-C70C-EEF5-FA43E7D7EDA4}"/>
              </a:ext>
            </a:extLst>
          </p:cNvPr>
          <p:cNvSpPr txBox="1">
            <a:spLocks noChangeArrowheads="1"/>
          </p:cNvSpPr>
          <p:nvPr/>
        </p:nvSpPr>
        <p:spPr bwMode="auto">
          <a:xfrm>
            <a:off x="8543926" y="3716338"/>
            <a:ext cx="212407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Times New Roman" panose="02020603050405020304" pitchFamily="18" charset="0"/>
              </a:rPr>
              <a:t>d</a:t>
            </a:r>
            <a:r>
              <a:rPr lang="en-US" altLang="en-US">
                <a:solidFill>
                  <a:srgbClr val="000066"/>
                </a:solidFill>
                <a:latin typeface="Times New Roman" panose="02020603050405020304" pitchFamily="18" charset="0"/>
              </a:rPr>
              <a:t>3</a:t>
            </a:r>
            <a:r>
              <a:rPr lang="en-US" altLang="en-US" sz="2400">
                <a:solidFill>
                  <a:srgbClr val="000066"/>
                </a:solidFill>
                <a:latin typeface="Times New Roman" panose="02020603050405020304" pitchFamily="18" charset="0"/>
              </a:rPr>
              <a:t> = MR</a:t>
            </a:r>
            <a:r>
              <a:rPr lang="en-US" altLang="en-US">
                <a:solidFill>
                  <a:srgbClr val="000066"/>
                </a:solidFill>
                <a:latin typeface="Times New Roman" panose="02020603050405020304" pitchFamily="18" charset="0"/>
              </a:rPr>
              <a:t>3</a:t>
            </a:r>
            <a:r>
              <a:rPr lang="en-US" altLang="en-US" sz="2400">
                <a:solidFill>
                  <a:srgbClr val="000066"/>
                </a:solidFill>
                <a:latin typeface="Times New Roman" panose="02020603050405020304" pitchFamily="18" charset="0"/>
              </a:rPr>
              <a:t> = P</a:t>
            </a:r>
            <a:r>
              <a:rPr lang="en-US" altLang="en-US" sz="2400" baseline="-25000">
                <a:solidFill>
                  <a:srgbClr val="000066"/>
                </a:solidFill>
                <a:latin typeface="Times New Roman" panose="02020603050405020304" pitchFamily="18" charset="0"/>
              </a:rPr>
              <a:t>3</a:t>
            </a:r>
            <a:endParaRPr lang="en-US" altLang="en-US" sz="2400">
              <a:solidFill>
                <a:srgbClr val="000066"/>
              </a:solidFill>
              <a:latin typeface="Times New Roman" panose="02020603050405020304" pitchFamily="18" charset="0"/>
            </a:endParaRPr>
          </a:p>
        </p:txBody>
      </p:sp>
      <p:sp>
        <p:nvSpPr>
          <p:cNvPr id="52241" name="Freeform 17">
            <a:extLst>
              <a:ext uri="{FF2B5EF4-FFF2-40B4-BE49-F238E27FC236}">
                <a16:creationId xmlns:a16="http://schemas.microsoft.com/office/drawing/2014/main" id="{0F69383A-FB74-2165-DEE0-04144EE30369}"/>
              </a:ext>
            </a:extLst>
          </p:cNvPr>
          <p:cNvSpPr>
            <a:spLocks/>
          </p:cNvSpPr>
          <p:nvPr/>
        </p:nvSpPr>
        <p:spPr bwMode="auto">
          <a:xfrm rot="-352319">
            <a:off x="3359150" y="1268414"/>
            <a:ext cx="4249738" cy="4352925"/>
          </a:xfrm>
          <a:custGeom>
            <a:avLst/>
            <a:gdLst>
              <a:gd name="T0" fmla="*/ 0 w 2880"/>
              <a:gd name="T1" fmla="*/ 1980 h 2670"/>
              <a:gd name="T2" fmla="*/ 900 w 2880"/>
              <a:gd name="T3" fmla="*/ 2340 h 2670"/>
              <a:gd name="T4" fmla="*/ 2880 w 2880"/>
              <a:gd name="T5" fmla="*/ 0 h 2670"/>
            </a:gdLst>
            <a:ahLst/>
            <a:cxnLst>
              <a:cxn ang="0">
                <a:pos x="T0" y="T1"/>
              </a:cxn>
              <a:cxn ang="0">
                <a:pos x="T2" y="T3"/>
              </a:cxn>
              <a:cxn ang="0">
                <a:pos x="T4" y="T5"/>
              </a:cxn>
            </a:cxnLst>
            <a:rect l="0" t="0" r="r" b="b"/>
            <a:pathLst>
              <a:path w="2880" h="2670">
                <a:moveTo>
                  <a:pt x="0" y="1980"/>
                </a:moveTo>
                <a:cubicBezTo>
                  <a:pt x="210" y="2325"/>
                  <a:pt x="420" y="2670"/>
                  <a:pt x="900" y="2340"/>
                </a:cubicBezTo>
                <a:cubicBezTo>
                  <a:pt x="1380" y="2010"/>
                  <a:pt x="2130" y="1005"/>
                  <a:pt x="2880" y="0"/>
                </a:cubicBezTo>
              </a:path>
            </a:pathLst>
          </a:custGeom>
          <a:noFill/>
          <a:ln w="508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242" name="Text Box 18">
            <a:extLst>
              <a:ext uri="{FF2B5EF4-FFF2-40B4-BE49-F238E27FC236}">
                <a16:creationId xmlns:a16="http://schemas.microsoft.com/office/drawing/2014/main" id="{E92F39E8-ACC6-BE76-44BA-B61B5B6A508D}"/>
              </a:ext>
            </a:extLst>
          </p:cNvPr>
          <p:cNvSpPr txBox="1">
            <a:spLocks noChangeArrowheads="1"/>
          </p:cNvSpPr>
          <p:nvPr/>
        </p:nvSpPr>
        <p:spPr bwMode="auto">
          <a:xfrm>
            <a:off x="7319963" y="765175"/>
            <a:ext cx="609600"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990000"/>
                </a:solidFill>
                <a:miter lim="800000"/>
                <a:headEnd/>
                <a:tailEnd/>
              </a14:hiddenLine>
            </a:ext>
          </a:extLst>
        </p:spPr>
        <p:txBody>
          <a:bodyPr/>
          <a:lstStyle/>
          <a:p>
            <a:r>
              <a:rPr lang="en-US" altLang="en-US" sz="2400">
                <a:solidFill>
                  <a:schemeClr val="tx2"/>
                </a:solidFill>
                <a:latin typeface="VNI-Franko" pitchFamily="2" charset="0"/>
              </a:rPr>
              <a:t>M</a:t>
            </a:r>
            <a:r>
              <a:rPr lang="en-US" altLang="en-US" sz="2400" noProof="1">
                <a:solidFill>
                  <a:schemeClr val="tx2"/>
                </a:solidFill>
                <a:latin typeface="VNI-Franko" pitchFamily="2" charset="0"/>
              </a:rPr>
              <a:t>C </a:t>
            </a:r>
            <a:r>
              <a:rPr lang="en-US" altLang="en-US" sz="2400">
                <a:solidFill>
                  <a:schemeClr val="bg1"/>
                </a:solidFill>
                <a:latin typeface="VNI-Franko" pitchFamily="2" charset="0"/>
              </a:rPr>
              <a:t>  </a:t>
            </a:r>
          </a:p>
        </p:txBody>
      </p:sp>
      <p:sp>
        <p:nvSpPr>
          <p:cNvPr id="52243" name="Line 19">
            <a:extLst>
              <a:ext uri="{FF2B5EF4-FFF2-40B4-BE49-F238E27FC236}">
                <a16:creationId xmlns:a16="http://schemas.microsoft.com/office/drawing/2014/main" id="{916310E4-1372-4129-E030-0C9E7FFE69A0}"/>
              </a:ext>
            </a:extLst>
          </p:cNvPr>
          <p:cNvSpPr>
            <a:spLocks noChangeShapeType="1"/>
          </p:cNvSpPr>
          <p:nvPr/>
        </p:nvSpPr>
        <p:spPr bwMode="auto">
          <a:xfrm>
            <a:off x="5591175" y="3573464"/>
            <a:ext cx="0" cy="2376487"/>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44" name="Text Box 20">
            <a:extLst>
              <a:ext uri="{FF2B5EF4-FFF2-40B4-BE49-F238E27FC236}">
                <a16:creationId xmlns:a16="http://schemas.microsoft.com/office/drawing/2014/main" id="{941E27C8-53FD-775D-9C46-15F5858388FC}"/>
              </a:ext>
            </a:extLst>
          </p:cNvPr>
          <p:cNvSpPr txBox="1">
            <a:spLocks noChangeArrowheads="1"/>
          </p:cNvSpPr>
          <p:nvPr/>
        </p:nvSpPr>
        <p:spPr bwMode="auto">
          <a:xfrm>
            <a:off x="5232400" y="2924175"/>
            <a:ext cx="865188"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990000"/>
                </a:solidFill>
                <a:miter lim="800000"/>
                <a:headEnd/>
                <a:tailEnd/>
              </a14:hiddenLine>
            </a:ext>
          </a:extLst>
        </p:spPr>
        <p:txBody>
          <a:bodyPr/>
          <a:lstStyle/>
          <a:p>
            <a:r>
              <a:rPr lang="en-US" altLang="en-US" sz="3600">
                <a:solidFill>
                  <a:schemeClr val="bg1"/>
                </a:solidFill>
                <a:latin typeface="VNI-Franko" pitchFamily="2" charset="0"/>
                <a:sym typeface="Symbol" panose="05050102010706020507" pitchFamily="18" charset="2"/>
              </a:rPr>
              <a:t> </a:t>
            </a:r>
            <a:r>
              <a:rPr lang="en-US" altLang="en-US" sz="2800">
                <a:solidFill>
                  <a:schemeClr val="tx2"/>
                </a:solidFill>
                <a:latin typeface="Arial" panose="020B0604020202020204" pitchFamily="34" charset="0"/>
                <a:sym typeface="Symbol" panose="05050102010706020507" pitchFamily="18" charset="2"/>
              </a:rPr>
              <a:t>C’</a:t>
            </a:r>
            <a:r>
              <a:rPr lang="en-US" altLang="en-US" sz="3600">
                <a:solidFill>
                  <a:schemeClr val="bg1"/>
                </a:solidFill>
                <a:latin typeface="VNI-Franko" pitchFamily="2" charset="0"/>
              </a:rPr>
              <a:t>  </a:t>
            </a:r>
          </a:p>
        </p:txBody>
      </p:sp>
      <p:sp>
        <p:nvSpPr>
          <p:cNvPr id="52245" name="Text Box 21">
            <a:extLst>
              <a:ext uri="{FF2B5EF4-FFF2-40B4-BE49-F238E27FC236}">
                <a16:creationId xmlns:a16="http://schemas.microsoft.com/office/drawing/2014/main" id="{4ACFA93A-74E8-0E0B-CF21-408B23CA237F}"/>
              </a:ext>
            </a:extLst>
          </p:cNvPr>
          <p:cNvSpPr txBox="1">
            <a:spLocks noChangeArrowheads="1"/>
          </p:cNvSpPr>
          <p:nvPr/>
        </p:nvSpPr>
        <p:spPr bwMode="auto">
          <a:xfrm>
            <a:off x="5303838" y="5949950"/>
            <a:ext cx="6477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3200">
                <a:solidFill>
                  <a:srgbClr val="000066"/>
                </a:solidFill>
                <a:latin typeface="Times New Roman" panose="02020603050405020304" pitchFamily="18" charset="0"/>
              </a:rPr>
              <a:t>q</a:t>
            </a:r>
            <a:r>
              <a:rPr lang="en-US" altLang="en-US" sz="3200" baseline="-25000">
                <a:solidFill>
                  <a:srgbClr val="000066"/>
                </a:solidFill>
                <a:latin typeface="Times New Roman" panose="02020603050405020304" pitchFamily="18" charset="0"/>
              </a:rPr>
              <a:t>3</a:t>
            </a:r>
            <a:endParaRPr lang="en-US" altLang="en-US" sz="3200">
              <a:solidFill>
                <a:srgbClr val="000066"/>
              </a:solidFill>
              <a:latin typeface="Times New Roman" panose="02020603050405020304" pitchFamily="18" charset="0"/>
            </a:endParaRPr>
          </a:p>
        </p:txBody>
      </p:sp>
      <p:sp>
        <p:nvSpPr>
          <p:cNvPr id="52235" name="Text Box 11">
            <a:extLst>
              <a:ext uri="{FF2B5EF4-FFF2-40B4-BE49-F238E27FC236}">
                <a16:creationId xmlns:a16="http://schemas.microsoft.com/office/drawing/2014/main" id="{FDA581B0-DDEA-19BD-E5C4-055B9395025B}"/>
              </a:ext>
            </a:extLst>
          </p:cNvPr>
          <p:cNvSpPr txBox="1">
            <a:spLocks noChangeArrowheads="1"/>
          </p:cNvSpPr>
          <p:nvPr/>
        </p:nvSpPr>
        <p:spPr bwMode="auto">
          <a:xfrm>
            <a:off x="5621338" y="3255964"/>
            <a:ext cx="60960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990000"/>
                </a:solidFill>
                <a:miter lim="800000"/>
                <a:headEnd/>
                <a:tailEnd/>
              </a14:hiddenLine>
            </a:ext>
          </a:extLst>
        </p:spPr>
        <p:txBody>
          <a:bodyPr/>
          <a:lstStyle/>
          <a:p>
            <a:r>
              <a:rPr lang="en-US" altLang="en-US" sz="3600">
                <a:solidFill>
                  <a:schemeClr val="bg1"/>
                </a:solidFill>
                <a:latin typeface="VNI-Franko" pitchFamily="2" charset="0"/>
                <a:sym typeface="Symbol" panose="05050102010706020507" pitchFamily="18" charset="2"/>
              </a:rPr>
              <a:t> </a:t>
            </a:r>
            <a:r>
              <a:rPr lang="en-US" altLang="en-US" sz="3600" noProof="1">
                <a:solidFill>
                  <a:schemeClr val="tx2"/>
                </a:solidFill>
                <a:latin typeface="VNI-Franko" pitchFamily="2" charset="0"/>
                <a:sym typeface="Symbol" panose="05050102010706020507" pitchFamily="18" charset="2"/>
              </a:rPr>
              <a:t></a:t>
            </a:r>
            <a:r>
              <a:rPr lang="en-US" altLang="en-US" sz="3600" noProof="1">
                <a:solidFill>
                  <a:schemeClr val="bg1"/>
                </a:solidFill>
                <a:latin typeface="VNI-Franko" pitchFamily="2" charset="0"/>
              </a:rPr>
              <a:t> </a:t>
            </a:r>
            <a:r>
              <a:rPr lang="en-US" altLang="en-US" sz="3600">
                <a:solidFill>
                  <a:schemeClr val="bg1"/>
                </a:solidFill>
                <a:latin typeface="VNI-Franko" pitchFamily="2" charset="0"/>
              </a:rPr>
              <a:t>  </a:t>
            </a:r>
          </a:p>
        </p:txBody>
      </p:sp>
      <p:sp>
        <p:nvSpPr>
          <p:cNvPr id="52236" name="Text Box 12">
            <a:extLst>
              <a:ext uri="{FF2B5EF4-FFF2-40B4-BE49-F238E27FC236}">
                <a16:creationId xmlns:a16="http://schemas.microsoft.com/office/drawing/2014/main" id="{D6993568-A5CC-7F6D-8DE4-FBBA27CF5148}"/>
              </a:ext>
            </a:extLst>
          </p:cNvPr>
          <p:cNvSpPr txBox="1">
            <a:spLocks noChangeArrowheads="1"/>
          </p:cNvSpPr>
          <p:nvPr/>
        </p:nvSpPr>
        <p:spPr bwMode="auto">
          <a:xfrm>
            <a:off x="4757738" y="4538664"/>
            <a:ext cx="60960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3600">
                <a:solidFill>
                  <a:schemeClr val="bg1"/>
                </a:solidFill>
                <a:latin typeface="VNI-Franko" pitchFamily="2" charset="0"/>
                <a:sym typeface="Symbol" panose="05050102010706020507" pitchFamily="18" charset="2"/>
              </a:rPr>
              <a:t> </a:t>
            </a:r>
            <a:r>
              <a:rPr lang="en-US" altLang="en-US" sz="3600" noProof="1">
                <a:solidFill>
                  <a:schemeClr val="tx2"/>
                </a:solidFill>
                <a:latin typeface="VNI-Franko" pitchFamily="2" charset="0"/>
                <a:sym typeface="Symbol" panose="05050102010706020507" pitchFamily="18" charset="2"/>
              </a:rPr>
              <a:t></a:t>
            </a:r>
            <a:r>
              <a:rPr lang="en-US" altLang="en-US" sz="3600" noProof="1">
                <a:solidFill>
                  <a:schemeClr val="tx2"/>
                </a:solidFill>
                <a:latin typeface="VNI-Franko" pitchFamily="2" charset="0"/>
              </a:rPr>
              <a:t> </a:t>
            </a:r>
            <a:r>
              <a:rPr lang="en-US" altLang="en-US" sz="3600">
                <a:solidFill>
                  <a:schemeClr val="bg1"/>
                </a:solidFill>
                <a:latin typeface="VNI-Franko" pitchFamily="2" charset="0"/>
              </a:rPr>
              <a:t>  </a:t>
            </a:r>
          </a:p>
        </p:txBody>
      </p:sp>
      <p:sp>
        <p:nvSpPr>
          <p:cNvPr id="52249" name="Text Box 25">
            <a:extLst>
              <a:ext uri="{FF2B5EF4-FFF2-40B4-BE49-F238E27FC236}">
                <a16:creationId xmlns:a16="http://schemas.microsoft.com/office/drawing/2014/main" id="{2D5B4774-E622-5FE4-D6F8-0C6F867FED51}"/>
              </a:ext>
            </a:extLst>
          </p:cNvPr>
          <p:cNvSpPr txBox="1">
            <a:spLocks noChangeArrowheads="1"/>
          </p:cNvSpPr>
          <p:nvPr/>
        </p:nvSpPr>
        <p:spPr bwMode="auto">
          <a:xfrm>
            <a:off x="1703388" y="3933825"/>
            <a:ext cx="6858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latin typeface="Times New Roman" panose="02020603050405020304" pitchFamily="18" charset="0"/>
              </a:rPr>
              <a:t>P</a:t>
            </a:r>
            <a:r>
              <a:rPr lang="en-US" altLang="en-US" sz="2400" baseline="-25000">
                <a:latin typeface="Times New Roman" panose="02020603050405020304" pitchFamily="18" charset="0"/>
              </a:rPr>
              <a:t>3</a:t>
            </a:r>
            <a:endParaRPr lang="en-US" altLang="en-US" sz="2400">
              <a:latin typeface="Times New Roman" panose="02020603050405020304" pitchFamily="18" charset="0"/>
            </a:endParaRPr>
          </a:p>
        </p:txBody>
      </p:sp>
      <p:sp>
        <p:nvSpPr>
          <p:cNvPr id="52250" name="Text Box 26">
            <a:extLst>
              <a:ext uri="{FF2B5EF4-FFF2-40B4-BE49-F238E27FC236}">
                <a16:creationId xmlns:a16="http://schemas.microsoft.com/office/drawing/2014/main" id="{F5AC3ECE-F6A8-6E86-2FDE-AAE8868491CD}"/>
              </a:ext>
            </a:extLst>
          </p:cNvPr>
          <p:cNvSpPr txBox="1">
            <a:spLocks noChangeArrowheads="1"/>
          </p:cNvSpPr>
          <p:nvPr/>
        </p:nvSpPr>
        <p:spPr bwMode="auto">
          <a:xfrm>
            <a:off x="5275263" y="3860800"/>
            <a:ext cx="609600"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990000"/>
                </a:solidFill>
                <a:miter lim="800000"/>
                <a:headEnd/>
                <a:tailEnd/>
              </a14:hiddenLine>
            </a:ext>
          </a:extLst>
        </p:spPr>
        <p:txBody>
          <a:bodyPr/>
          <a:lstStyle/>
          <a:p>
            <a:r>
              <a:rPr lang="en-US" altLang="en-US" sz="3600">
                <a:solidFill>
                  <a:schemeClr val="bg1"/>
                </a:solidFill>
                <a:latin typeface="VNI-Franko" pitchFamily="2" charset="0"/>
                <a:sym typeface="Symbol" panose="05050102010706020507" pitchFamily="18" charset="2"/>
              </a:rPr>
              <a:t> </a:t>
            </a:r>
            <a:r>
              <a:rPr lang="en-US" altLang="en-US" sz="3600" noProof="1">
                <a:solidFill>
                  <a:schemeClr val="tx2"/>
                </a:solidFill>
                <a:latin typeface="VNI-Franko" pitchFamily="2" charset="0"/>
                <a:sym typeface="Symbol" panose="05050102010706020507" pitchFamily="18" charset="2"/>
              </a:rPr>
              <a:t></a:t>
            </a:r>
            <a:r>
              <a:rPr lang="en-US" altLang="en-US" sz="3600" noProof="1">
                <a:solidFill>
                  <a:schemeClr val="bg1"/>
                </a:solidFill>
                <a:latin typeface="VNI-Franko" pitchFamily="2" charset="0"/>
              </a:rPr>
              <a:t> </a:t>
            </a:r>
            <a:r>
              <a:rPr lang="en-US" altLang="en-US" sz="3600">
                <a:solidFill>
                  <a:schemeClr val="bg1"/>
                </a:solidFill>
                <a:latin typeface="VNI-Franko" pitchFamily="2" charset="0"/>
              </a:rPr>
              <a:t>  </a:t>
            </a:r>
          </a:p>
        </p:txBody>
      </p:sp>
      <p:sp>
        <p:nvSpPr>
          <p:cNvPr id="52251" name="Text Box 27">
            <a:extLst>
              <a:ext uri="{FF2B5EF4-FFF2-40B4-BE49-F238E27FC236}">
                <a16:creationId xmlns:a16="http://schemas.microsoft.com/office/drawing/2014/main" id="{B6F775F7-4D69-7281-A2B0-3C599FEBC308}"/>
              </a:ext>
            </a:extLst>
          </p:cNvPr>
          <p:cNvSpPr txBox="1">
            <a:spLocks noChangeArrowheads="1"/>
          </p:cNvSpPr>
          <p:nvPr/>
        </p:nvSpPr>
        <p:spPr bwMode="auto">
          <a:xfrm>
            <a:off x="5246688" y="3198814"/>
            <a:ext cx="60960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990000"/>
                </a:solidFill>
                <a:miter lim="800000"/>
                <a:headEnd/>
                <a:tailEnd/>
              </a14:hiddenLine>
            </a:ext>
          </a:extLst>
        </p:spPr>
        <p:txBody>
          <a:bodyPr/>
          <a:lstStyle/>
          <a:p>
            <a:r>
              <a:rPr lang="en-US" altLang="en-US" sz="3600">
                <a:solidFill>
                  <a:schemeClr val="bg1"/>
                </a:solidFill>
                <a:latin typeface="VNI-Franko" pitchFamily="2" charset="0"/>
                <a:sym typeface="Symbol" panose="05050102010706020507" pitchFamily="18" charset="2"/>
              </a:rPr>
              <a:t> </a:t>
            </a:r>
            <a:r>
              <a:rPr lang="en-US" altLang="en-US" sz="3600" noProof="1">
                <a:solidFill>
                  <a:schemeClr val="tx2"/>
                </a:solidFill>
                <a:latin typeface="VNI-Franko" pitchFamily="2" charset="0"/>
                <a:sym typeface="Symbol" panose="05050102010706020507" pitchFamily="18" charset="2"/>
              </a:rPr>
              <a:t></a:t>
            </a:r>
            <a:r>
              <a:rPr lang="en-US" altLang="en-US" sz="3600" noProof="1">
                <a:solidFill>
                  <a:schemeClr val="bg1"/>
                </a:solidFill>
                <a:latin typeface="VNI-Franko" pitchFamily="2" charset="0"/>
              </a:rPr>
              <a:t> </a:t>
            </a:r>
            <a:r>
              <a:rPr lang="en-US" altLang="en-US" sz="3600">
                <a:solidFill>
                  <a:schemeClr val="bg1"/>
                </a:solidFill>
                <a:latin typeface="VNI-Franko" pitchFamily="2" charset="0"/>
              </a:rPr>
              <a:t>  </a:t>
            </a:r>
          </a:p>
        </p:txBody>
      </p:sp>
      <p:sp>
        <p:nvSpPr>
          <p:cNvPr id="52252" name="Text Box 28">
            <a:extLst>
              <a:ext uri="{FF2B5EF4-FFF2-40B4-BE49-F238E27FC236}">
                <a16:creationId xmlns:a16="http://schemas.microsoft.com/office/drawing/2014/main" id="{D57F854F-AFD1-3547-9903-EB3364444264}"/>
              </a:ext>
            </a:extLst>
          </p:cNvPr>
          <p:cNvSpPr txBox="1">
            <a:spLocks noChangeArrowheads="1"/>
          </p:cNvSpPr>
          <p:nvPr/>
        </p:nvSpPr>
        <p:spPr bwMode="auto">
          <a:xfrm>
            <a:off x="5246688" y="4437064"/>
            <a:ext cx="60960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990000"/>
                </a:solidFill>
                <a:miter lim="800000"/>
                <a:headEnd/>
                <a:tailEnd/>
              </a14:hiddenLine>
            </a:ext>
          </a:extLst>
        </p:spPr>
        <p:txBody>
          <a:bodyPr/>
          <a:lstStyle/>
          <a:p>
            <a:r>
              <a:rPr lang="en-US" altLang="en-US" sz="3600">
                <a:solidFill>
                  <a:schemeClr val="bg1"/>
                </a:solidFill>
                <a:latin typeface="VNI-Franko" pitchFamily="2" charset="0"/>
                <a:sym typeface="Symbol" panose="05050102010706020507" pitchFamily="18" charset="2"/>
              </a:rPr>
              <a:t> </a:t>
            </a:r>
            <a:r>
              <a:rPr lang="en-US" altLang="en-US" sz="3600" noProof="1">
                <a:solidFill>
                  <a:schemeClr val="tx2"/>
                </a:solidFill>
                <a:latin typeface="VNI-Franko" pitchFamily="2" charset="0"/>
                <a:sym typeface="Symbol" panose="05050102010706020507" pitchFamily="18" charset="2"/>
              </a:rPr>
              <a:t></a:t>
            </a:r>
            <a:r>
              <a:rPr lang="en-US" altLang="en-US" sz="3600" noProof="1">
                <a:solidFill>
                  <a:schemeClr val="bg1"/>
                </a:solidFill>
                <a:latin typeface="VNI-Franko" pitchFamily="2" charset="0"/>
              </a:rPr>
              <a:t> </a:t>
            </a:r>
            <a:r>
              <a:rPr lang="en-US" altLang="en-US" sz="3600">
                <a:solidFill>
                  <a:schemeClr val="bg1"/>
                </a:solidFill>
                <a:latin typeface="VNI-Franko" pitchFamily="2" charset="0"/>
              </a:rPr>
              <a:t>  </a:t>
            </a:r>
          </a:p>
        </p:txBody>
      </p:sp>
      <p:grpSp>
        <p:nvGrpSpPr>
          <p:cNvPr id="52257" name="Group 33">
            <a:extLst>
              <a:ext uri="{FF2B5EF4-FFF2-40B4-BE49-F238E27FC236}">
                <a16:creationId xmlns:a16="http://schemas.microsoft.com/office/drawing/2014/main" id="{0FFC6167-8B17-3A2E-510A-2DC8E6DDFAD6}"/>
              </a:ext>
            </a:extLst>
          </p:cNvPr>
          <p:cNvGrpSpPr>
            <a:grpSpLocks/>
          </p:cNvGrpSpPr>
          <p:nvPr/>
        </p:nvGrpSpPr>
        <p:grpSpPr bwMode="auto">
          <a:xfrm>
            <a:off x="2351089" y="3573464"/>
            <a:ext cx="3240087" cy="2376487"/>
            <a:chOff x="521" y="2251"/>
            <a:chExt cx="2041" cy="1497"/>
          </a:xfrm>
        </p:grpSpPr>
        <p:sp>
          <p:nvSpPr>
            <p:cNvPr id="52253" name="Line 29">
              <a:extLst>
                <a:ext uri="{FF2B5EF4-FFF2-40B4-BE49-F238E27FC236}">
                  <a16:creationId xmlns:a16="http://schemas.microsoft.com/office/drawing/2014/main" id="{9A14CDE5-1F98-C946-7F56-5E2D1007EB41}"/>
                </a:ext>
              </a:extLst>
            </p:cNvPr>
            <p:cNvSpPr>
              <a:spLocks noChangeShapeType="1"/>
            </p:cNvSpPr>
            <p:nvPr/>
          </p:nvSpPr>
          <p:spPr bwMode="auto">
            <a:xfrm>
              <a:off x="2562" y="2296"/>
              <a:ext cx="0" cy="1452"/>
            </a:xfrm>
            <a:prstGeom prst="line">
              <a:avLst/>
            </a:prstGeom>
            <a:noFill/>
            <a:ln w="38100">
              <a:solidFill>
                <a:srgbClr val="0000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54" name="Line 30">
              <a:extLst>
                <a:ext uri="{FF2B5EF4-FFF2-40B4-BE49-F238E27FC236}">
                  <a16:creationId xmlns:a16="http://schemas.microsoft.com/office/drawing/2014/main" id="{016AE188-05D7-AFDB-61C7-0934DB5046A2}"/>
                </a:ext>
              </a:extLst>
            </p:cNvPr>
            <p:cNvSpPr>
              <a:spLocks noChangeShapeType="1"/>
            </p:cNvSpPr>
            <p:nvPr/>
          </p:nvSpPr>
          <p:spPr bwMode="auto">
            <a:xfrm>
              <a:off x="521" y="3748"/>
              <a:ext cx="2041" cy="0"/>
            </a:xfrm>
            <a:prstGeom prst="line">
              <a:avLst/>
            </a:prstGeom>
            <a:noFill/>
            <a:ln w="38100">
              <a:solidFill>
                <a:srgbClr val="0000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55" name="Line 31">
              <a:extLst>
                <a:ext uri="{FF2B5EF4-FFF2-40B4-BE49-F238E27FC236}">
                  <a16:creationId xmlns:a16="http://schemas.microsoft.com/office/drawing/2014/main" id="{95941EB8-0D8A-A45D-5201-74F61CB56B7F}"/>
                </a:ext>
              </a:extLst>
            </p:cNvPr>
            <p:cNvSpPr>
              <a:spLocks noChangeShapeType="1"/>
            </p:cNvSpPr>
            <p:nvPr/>
          </p:nvSpPr>
          <p:spPr bwMode="auto">
            <a:xfrm>
              <a:off x="521" y="2251"/>
              <a:ext cx="2041" cy="0"/>
            </a:xfrm>
            <a:prstGeom prst="line">
              <a:avLst/>
            </a:prstGeom>
            <a:noFill/>
            <a:ln w="38100">
              <a:solidFill>
                <a:srgbClr val="0000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56" name="Line 32">
              <a:extLst>
                <a:ext uri="{FF2B5EF4-FFF2-40B4-BE49-F238E27FC236}">
                  <a16:creationId xmlns:a16="http://schemas.microsoft.com/office/drawing/2014/main" id="{850C6200-7F68-3ED8-1CD8-874F2715F940}"/>
                </a:ext>
              </a:extLst>
            </p:cNvPr>
            <p:cNvSpPr>
              <a:spLocks noChangeShapeType="1"/>
            </p:cNvSpPr>
            <p:nvPr/>
          </p:nvSpPr>
          <p:spPr bwMode="auto">
            <a:xfrm>
              <a:off x="521" y="2280"/>
              <a:ext cx="0" cy="1452"/>
            </a:xfrm>
            <a:prstGeom prst="line">
              <a:avLst/>
            </a:prstGeom>
            <a:noFill/>
            <a:ln w="38100">
              <a:solidFill>
                <a:srgbClr val="0000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2262" name="Group 38">
            <a:extLst>
              <a:ext uri="{FF2B5EF4-FFF2-40B4-BE49-F238E27FC236}">
                <a16:creationId xmlns:a16="http://schemas.microsoft.com/office/drawing/2014/main" id="{A4892BA3-5E79-BACD-5CA8-C1B6D780B77E}"/>
              </a:ext>
            </a:extLst>
          </p:cNvPr>
          <p:cNvGrpSpPr>
            <a:grpSpLocks/>
          </p:cNvGrpSpPr>
          <p:nvPr/>
        </p:nvGrpSpPr>
        <p:grpSpPr bwMode="auto">
          <a:xfrm>
            <a:off x="2351089" y="4797426"/>
            <a:ext cx="3252787" cy="1152525"/>
            <a:chOff x="513" y="3022"/>
            <a:chExt cx="2049" cy="726"/>
          </a:xfrm>
        </p:grpSpPr>
        <p:sp>
          <p:nvSpPr>
            <p:cNvPr id="52258" name="Line 34">
              <a:extLst>
                <a:ext uri="{FF2B5EF4-FFF2-40B4-BE49-F238E27FC236}">
                  <a16:creationId xmlns:a16="http://schemas.microsoft.com/office/drawing/2014/main" id="{13E9CE78-F69E-F93E-FC25-404FB158B169}"/>
                </a:ext>
              </a:extLst>
            </p:cNvPr>
            <p:cNvSpPr>
              <a:spLocks noChangeShapeType="1"/>
            </p:cNvSpPr>
            <p:nvPr/>
          </p:nvSpPr>
          <p:spPr bwMode="auto">
            <a:xfrm>
              <a:off x="521" y="3022"/>
              <a:ext cx="0" cy="726"/>
            </a:xfrm>
            <a:prstGeom prst="line">
              <a:avLst/>
            </a:prstGeom>
            <a:noFill/>
            <a:ln w="38100">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59" name="Line 35">
              <a:extLst>
                <a:ext uri="{FF2B5EF4-FFF2-40B4-BE49-F238E27FC236}">
                  <a16:creationId xmlns:a16="http://schemas.microsoft.com/office/drawing/2014/main" id="{E991E203-9DD8-0F56-57FC-CB8C33A8AC49}"/>
                </a:ext>
              </a:extLst>
            </p:cNvPr>
            <p:cNvSpPr>
              <a:spLocks noChangeShapeType="1"/>
            </p:cNvSpPr>
            <p:nvPr/>
          </p:nvSpPr>
          <p:spPr bwMode="auto">
            <a:xfrm>
              <a:off x="2562" y="3022"/>
              <a:ext cx="0" cy="726"/>
            </a:xfrm>
            <a:prstGeom prst="line">
              <a:avLst/>
            </a:prstGeom>
            <a:noFill/>
            <a:ln w="38100">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60" name="Line 36">
              <a:extLst>
                <a:ext uri="{FF2B5EF4-FFF2-40B4-BE49-F238E27FC236}">
                  <a16:creationId xmlns:a16="http://schemas.microsoft.com/office/drawing/2014/main" id="{FB654213-C9AB-CCAF-8B0C-723D21DFBB72}"/>
                </a:ext>
              </a:extLst>
            </p:cNvPr>
            <p:cNvSpPr>
              <a:spLocks noChangeShapeType="1"/>
            </p:cNvSpPr>
            <p:nvPr/>
          </p:nvSpPr>
          <p:spPr bwMode="auto">
            <a:xfrm>
              <a:off x="521" y="3748"/>
              <a:ext cx="2041" cy="0"/>
            </a:xfrm>
            <a:prstGeom prst="line">
              <a:avLst/>
            </a:prstGeom>
            <a:noFill/>
            <a:ln w="38100">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61" name="Line 37">
              <a:extLst>
                <a:ext uri="{FF2B5EF4-FFF2-40B4-BE49-F238E27FC236}">
                  <a16:creationId xmlns:a16="http://schemas.microsoft.com/office/drawing/2014/main" id="{E2AE8038-CBAB-1A68-D690-E3F2E22A2C1E}"/>
                </a:ext>
              </a:extLst>
            </p:cNvPr>
            <p:cNvSpPr>
              <a:spLocks noChangeShapeType="1"/>
            </p:cNvSpPr>
            <p:nvPr/>
          </p:nvSpPr>
          <p:spPr bwMode="auto">
            <a:xfrm>
              <a:off x="513" y="3022"/>
              <a:ext cx="2041" cy="0"/>
            </a:xfrm>
            <a:prstGeom prst="line">
              <a:avLst/>
            </a:prstGeom>
            <a:noFill/>
            <a:ln w="38100">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2267" name="Group 43">
            <a:extLst>
              <a:ext uri="{FF2B5EF4-FFF2-40B4-BE49-F238E27FC236}">
                <a16:creationId xmlns:a16="http://schemas.microsoft.com/office/drawing/2014/main" id="{969737DC-A31C-7517-264F-EE502A6A2983}"/>
              </a:ext>
            </a:extLst>
          </p:cNvPr>
          <p:cNvGrpSpPr>
            <a:grpSpLocks/>
          </p:cNvGrpSpPr>
          <p:nvPr/>
        </p:nvGrpSpPr>
        <p:grpSpPr bwMode="auto">
          <a:xfrm>
            <a:off x="2351088" y="3573463"/>
            <a:ext cx="3243262" cy="1223962"/>
            <a:chOff x="519" y="2251"/>
            <a:chExt cx="2043" cy="771"/>
          </a:xfrm>
        </p:grpSpPr>
        <p:sp>
          <p:nvSpPr>
            <p:cNvPr id="52263" name="Line 39">
              <a:extLst>
                <a:ext uri="{FF2B5EF4-FFF2-40B4-BE49-F238E27FC236}">
                  <a16:creationId xmlns:a16="http://schemas.microsoft.com/office/drawing/2014/main" id="{D42A9BE4-C143-2B07-B96E-9C241B5C7FAB}"/>
                </a:ext>
              </a:extLst>
            </p:cNvPr>
            <p:cNvSpPr>
              <a:spLocks noChangeShapeType="1"/>
            </p:cNvSpPr>
            <p:nvPr/>
          </p:nvSpPr>
          <p:spPr bwMode="auto">
            <a:xfrm>
              <a:off x="521" y="2251"/>
              <a:ext cx="0" cy="771"/>
            </a:xfrm>
            <a:prstGeom prst="line">
              <a:avLst/>
            </a:prstGeom>
            <a:noFill/>
            <a:ln w="38100">
              <a:solidFill>
                <a:srgbClr val="CC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64" name="Line 40">
              <a:extLst>
                <a:ext uri="{FF2B5EF4-FFF2-40B4-BE49-F238E27FC236}">
                  <a16:creationId xmlns:a16="http://schemas.microsoft.com/office/drawing/2014/main" id="{199670ED-2C02-56E5-1CDE-7EB498AF7627}"/>
                </a:ext>
              </a:extLst>
            </p:cNvPr>
            <p:cNvSpPr>
              <a:spLocks noChangeShapeType="1"/>
            </p:cNvSpPr>
            <p:nvPr/>
          </p:nvSpPr>
          <p:spPr bwMode="auto">
            <a:xfrm>
              <a:off x="2562" y="2251"/>
              <a:ext cx="0" cy="771"/>
            </a:xfrm>
            <a:prstGeom prst="line">
              <a:avLst/>
            </a:prstGeom>
            <a:noFill/>
            <a:ln w="38100">
              <a:solidFill>
                <a:srgbClr val="CC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65" name="Line 41">
              <a:extLst>
                <a:ext uri="{FF2B5EF4-FFF2-40B4-BE49-F238E27FC236}">
                  <a16:creationId xmlns:a16="http://schemas.microsoft.com/office/drawing/2014/main" id="{1F7DF3B0-1872-3BCE-17F0-4E9D415E7708}"/>
                </a:ext>
              </a:extLst>
            </p:cNvPr>
            <p:cNvSpPr>
              <a:spLocks noChangeShapeType="1"/>
            </p:cNvSpPr>
            <p:nvPr/>
          </p:nvSpPr>
          <p:spPr bwMode="auto">
            <a:xfrm>
              <a:off x="521" y="2251"/>
              <a:ext cx="2041" cy="0"/>
            </a:xfrm>
            <a:prstGeom prst="line">
              <a:avLst/>
            </a:prstGeom>
            <a:noFill/>
            <a:ln w="38100">
              <a:solidFill>
                <a:srgbClr val="CC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66" name="Line 42">
              <a:extLst>
                <a:ext uri="{FF2B5EF4-FFF2-40B4-BE49-F238E27FC236}">
                  <a16:creationId xmlns:a16="http://schemas.microsoft.com/office/drawing/2014/main" id="{1872D221-3831-2983-6A83-394BC456F4ED}"/>
                </a:ext>
              </a:extLst>
            </p:cNvPr>
            <p:cNvSpPr>
              <a:spLocks noChangeShapeType="1"/>
            </p:cNvSpPr>
            <p:nvPr/>
          </p:nvSpPr>
          <p:spPr bwMode="auto">
            <a:xfrm>
              <a:off x="519" y="3022"/>
              <a:ext cx="2041" cy="0"/>
            </a:xfrm>
            <a:prstGeom prst="line">
              <a:avLst/>
            </a:prstGeom>
            <a:noFill/>
            <a:ln w="38100">
              <a:solidFill>
                <a:srgbClr val="CC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2272" name="Group 48">
            <a:extLst>
              <a:ext uri="{FF2B5EF4-FFF2-40B4-BE49-F238E27FC236}">
                <a16:creationId xmlns:a16="http://schemas.microsoft.com/office/drawing/2014/main" id="{9A71F214-D974-70B4-5D54-C52615EA0E5D}"/>
              </a:ext>
            </a:extLst>
          </p:cNvPr>
          <p:cNvGrpSpPr>
            <a:grpSpLocks/>
          </p:cNvGrpSpPr>
          <p:nvPr/>
        </p:nvGrpSpPr>
        <p:grpSpPr bwMode="auto">
          <a:xfrm>
            <a:off x="2351089" y="4221164"/>
            <a:ext cx="3252787" cy="1728787"/>
            <a:chOff x="513" y="2659"/>
            <a:chExt cx="2049" cy="1089"/>
          </a:xfrm>
        </p:grpSpPr>
        <p:sp>
          <p:nvSpPr>
            <p:cNvPr id="52268" name="Line 44">
              <a:extLst>
                <a:ext uri="{FF2B5EF4-FFF2-40B4-BE49-F238E27FC236}">
                  <a16:creationId xmlns:a16="http://schemas.microsoft.com/office/drawing/2014/main" id="{2F0366A2-A70D-418F-19E1-DF016F2387D8}"/>
                </a:ext>
              </a:extLst>
            </p:cNvPr>
            <p:cNvSpPr>
              <a:spLocks noChangeShapeType="1"/>
            </p:cNvSpPr>
            <p:nvPr/>
          </p:nvSpPr>
          <p:spPr bwMode="auto">
            <a:xfrm>
              <a:off x="521" y="2659"/>
              <a:ext cx="0" cy="1089"/>
            </a:xfrm>
            <a:prstGeom prst="line">
              <a:avLst/>
            </a:prstGeom>
            <a:noFill/>
            <a:ln w="38100">
              <a:solidFill>
                <a:srgbClr val="66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69" name="Line 45">
              <a:extLst>
                <a:ext uri="{FF2B5EF4-FFF2-40B4-BE49-F238E27FC236}">
                  <a16:creationId xmlns:a16="http://schemas.microsoft.com/office/drawing/2014/main" id="{816FE160-144A-0465-8B9B-F62169330329}"/>
                </a:ext>
              </a:extLst>
            </p:cNvPr>
            <p:cNvSpPr>
              <a:spLocks noChangeShapeType="1"/>
            </p:cNvSpPr>
            <p:nvPr/>
          </p:nvSpPr>
          <p:spPr bwMode="auto">
            <a:xfrm>
              <a:off x="521" y="3748"/>
              <a:ext cx="2041" cy="0"/>
            </a:xfrm>
            <a:prstGeom prst="line">
              <a:avLst/>
            </a:prstGeom>
            <a:noFill/>
            <a:ln w="38100">
              <a:solidFill>
                <a:srgbClr val="66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70" name="Line 46">
              <a:extLst>
                <a:ext uri="{FF2B5EF4-FFF2-40B4-BE49-F238E27FC236}">
                  <a16:creationId xmlns:a16="http://schemas.microsoft.com/office/drawing/2014/main" id="{A1E8D802-B7EA-1EEA-B943-2536673A6C60}"/>
                </a:ext>
              </a:extLst>
            </p:cNvPr>
            <p:cNvSpPr>
              <a:spLocks noChangeShapeType="1"/>
            </p:cNvSpPr>
            <p:nvPr/>
          </p:nvSpPr>
          <p:spPr bwMode="auto">
            <a:xfrm>
              <a:off x="513" y="2659"/>
              <a:ext cx="2041" cy="0"/>
            </a:xfrm>
            <a:prstGeom prst="line">
              <a:avLst/>
            </a:prstGeom>
            <a:noFill/>
            <a:ln w="38100">
              <a:solidFill>
                <a:srgbClr val="66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71" name="Line 47">
              <a:extLst>
                <a:ext uri="{FF2B5EF4-FFF2-40B4-BE49-F238E27FC236}">
                  <a16:creationId xmlns:a16="http://schemas.microsoft.com/office/drawing/2014/main" id="{925796C3-B436-3080-5C06-20AE94990F22}"/>
                </a:ext>
              </a:extLst>
            </p:cNvPr>
            <p:cNvSpPr>
              <a:spLocks noChangeShapeType="1"/>
            </p:cNvSpPr>
            <p:nvPr/>
          </p:nvSpPr>
          <p:spPr bwMode="auto">
            <a:xfrm>
              <a:off x="2562" y="2659"/>
              <a:ext cx="0" cy="1089"/>
            </a:xfrm>
            <a:prstGeom prst="line">
              <a:avLst/>
            </a:prstGeom>
            <a:noFill/>
            <a:ln w="38100">
              <a:solidFill>
                <a:srgbClr val="66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2285" name="Group 61">
            <a:extLst>
              <a:ext uri="{FF2B5EF4-FFF2-40B4-BE49-F238E27FC236}">
                <a16:creationId xmlns:a16="http://schemas.microsoft.com/office/drawing/2014/main" id="{AAB75F51-5DF9-1B9D-DE7B-E13D9C8675B2}"/>
              </a:ext>
            </a:extLst>
          </p:cNvPr>
          <p:cNvGrpSpPr>
            <a:grpSpLocks/>
          </p:cNvGrpSpPr>
          <p:nvPr/>
        </p:nvGrpSpPr>
        <p:grpSpPr bwMode="auto">
          <a:xfrm>
            <a:off x="2351089" y="4221163"/>
            <a:ext cx="3240087" cy="576262"/>
            <a:chOff x="521" y="2659"/>
            <a:chExt cx="2041" cy="363"/>
          </a:xfrm>
        </p:grpSpPr>
        <p:sp>
          <p:nvSpPr>
            <p:cNvPr id="52273" name="Line 49">
              <a:extLst>
                <a:ext uri="{FF2B5EF4-FFF2-40B4-BE49-F238E27FC236}">
                  <a16:creationId xmlns:a16="http://schemas.microsoft.com/office/drawing/2014/main" id="{97BBBD09-38FE-CEAE-1F4A-50E52068BB54}"/>
                </a:ext>
              </a:extLst>
            </p:cNvPr>
            <p:cNvSpPr>
              <a:spLocks noChangeShapeType="1"/>
            </p:cNvSpPr>
            <p:nvPr/>
          </p:nvSpPr>
          <p:spPr bwMode="auto">
            <a:xfrm flipV="1">
              <a:off x="521" y="2659"/>
              <a:ext cx="182" cy="22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74" name="Line 50">
              <a:extLst>
                <a:ext uri="{FF2B5EF4-FFF2-40B4-BE49-F238E27FC236}">
                  <a16:creationId xmlns:a16="http://schemas.microsoft.com/office/drawing/2014/main" id="{21141E10-62BF-DD93-299D-8855995B6B2D}"/>
                </a:ext>
              </a:extLst>
            </p:cNvPr>
            <p:cNvSpPr>
              <a:spLocks noChangeShapeType="1"/>
            </p:cNvSpPr>
            <p:nvPr/>
          </p:nvSpPr>
          <p:spPr bwMode="auto">
            <a:xfrm flipV="1">
              <a:off x="521" y="2659"/>
              <a:ext cx="363" cy="3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75" name="Line 51">
              <a:extLst>
                <a:ext uri="{FF2B5EF4-FFF2-40B4-BE49-F238E27FC236}">
                  <a16:creationId xmlns:a16="http://schemas.microsoft.com/office/drawing/2014/main" id="{88D10429-5B61-2E22-E632-1F6C6EA79738}"/>
                </a:ext>
              </a:extLst>
            </p:cNvPr>
            <p:cNvSpPr>
              <a:spLocks noChangeShapeType="1"/>
            </p:cNvSpPr>
            <p:nvPr/>
          </p:nvSpPr>
          <p:spPr bwMode="auto">
            <a:xfrm flipV="1">
              <a:off x="703" y="2659"/>
              <a:ext cx="363" cy="3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76" name="Line 52">
              <a:extLst>
                <a:ext uri="{FF2B5EF4-FFF2-40B4-BE49-F238E27FC236}">
                  <a16:creationId xmlns:a16="http://schemas.microsoft.com/office/drawing/2014/main" id="{504A5309-89F3-759D-DE80-55814308A35B}"/>
                </a:ext>
              </a:extLst>
            </p:cNvPr>
            <p:cNvSpPr>
              <a:spLocks noChangeShapeType="1"/>
            </p:cNvSpPr>
            <p:nvPr/>
          </p:nvSpPr>
          <p:spPr bwMode="auto">
            <a:xfrm flipV="1">
              <a:off x="884" y="2659"/>
              <a:ext cx="363" cy="3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77" name="Line 53">
              <a:extLst>
                <a:ext uri="{FF2B5EF4-FFF2-40B4-BE49-F238E27FC236}">
                  <a16:creationId xmlns:a16="http://schemas.microsoft.com/office/drawing/2014/main" id="{979800A4-B8B0-1EE6-2AE9-E8763BFF0B46}"/>
                </a:ext>
              </a:extLst>
            </p:cNvPr>
            <p:cNvSpPr>
              <a:spLocks noChangeShapeType="1"/>
            </p:cNvSpPr>
            <p:nvPr/>
          </p:nvSpPr>
          <p:spPr bwMode="auto">
            <a:xfrm flipV="1">
              <a:off x="1066" y="2659"/>
              <a:ext cx="363" cy="3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78" name="Line 54">
              <a:extLst>
                <a:ext uri="{FF2B5EF4-FFF2-40B4-BE49-F238E27FC236}">
                  <a16:creationId xmlns:a16="http://schemas.microsoft.com/office/drawing/2014/main" id="{820C576B-B9C2-F0C4-738C-687574BF0990}"/>
                </a:ext>
              </a:extLst>
            </p:cNvPr>
            <p:cNvSpPr>
              <a:spLocks noChangeShapeType="1"/>
            </p:cNvSpPr>
            <p:nvPr/>
          </p:nvSpPr>
          <p:spPr bwMode="auto">
            <a:xfrm flipV="1">
              <a:off x="1292" y="2659"/>
              <a:ext cx="363" cy="3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79" name="Line 55">
              <a:extLst>
                <a:ext uri="{FF2B5EF4-FFF2-40B4-BE49-F238E27FC236}">
                  <a16:creationId xmlns:a16="http://schemas.microsoft.com/office/drawing/2014/main" id="{312C61A9-8D81-72BF-1058-6C300D0A9081}"/>
                </a:ext>
              </a:extLst>
            </p:cNvPr>
            <p:cNvSpPr>
              <a:spLocks noChangeShapeType="1"/>
            </p:cNvSpPr>
            <p:nvPr/>
          </p:nvSpPr>
          <p:spPr bwMode="auto">
            <a:xfrm flipV="1">
              <a:off x="1474" y="2659"/>
              <a:ext cx="363" cy="3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80" name="Line 56">
              <a:extLst>
                <a:ext uri="{FF2B5EF4-FFF2-40B4-BE49-F238E27FC236}">
                  <a16:creationId xmlns:a16="http://schemas.microsoft.com/office/drawing/2014/main" id="{950D9F5C-525C-9742-D518-29F04D5B67B6}"/>
                </a:ext>
              </a:extLst>
            </p:cNvPr>
            <p:cNvSpPr>
              <a:spLocks noChangeShapeType="1"/>
            </p:cNvSpPr>
            <p:nvPr/>
          </p:nvSpPr>
          <p:spPr bwMode="auto">
            <a:xfrm flipV="1">
              <a:off x="1647" y="2659"/>
              <a:ext cx="363" cy="3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81" name="Line 57">
              <a:extLst>
                <a:ext uri="{FF2B5EF4-FFF2-40B4-BE49-F238E27FC236}">
                  <a16:creationId xmlns:a16="http://schemas.microsoft.com/office/drawing/2014/main" id="{82113A43-E565-613E-8C76-1256C95DED89}"/>
                </a:ext>
              </a:extLst>
            </p:cNvPr>
            <p:cNvSpPr>
              <a:spLocks noChangeShapeType="1"/>
            </p:cNvSpPr>
            <p:nvPr/>
          </p:nvSpPr>
          <p:spPr bwMode="auto">
            <a:xfrm flipV="1">
              <a:off x="1837" y="2659"/>
              <a:ext cx="363" cy="3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82" name="Line 58">
              <a:extLst>
                <a:ext uri="{FF2B5EF4-FFF2-40B4-BE49-F238E27FC236}">
                  <a16:creationId xmlns:a16="http://schemas.microsoft.com/office/drawing/2014/main" id="{B6FC6001-418B-58C3-3907-9FA3990DC1B6}"/>
                </a:ext>
              </a:extLst>
            </p:cNvPr>
            <p:cNvSpPr>
              <a:spLocks noChangeShapeType="1"/>
            </p:cNvSpPr>
            <p:nvPr/>
          </p:nvSpPr>
          <p:spPr bwMode="auto">
            <a:xfrm flipV="1">
              <a:off x="2018" y="2659"/>
              <a:ext cx="363" cy="3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83" name="Line 59">
              <a:extLst>
                <a:ext uri="{FF2B5EF4-FFF2-40B4-BE49-F238E27FC236}">
                  <a16:creationId xmlns:a16="http://schemas.microsoft.com/office/drawing/2014/main" id="{9956FB6E-31D4-1CEA-8585-ACCBF19E4F2F}"/>
                </a:ext>
              </a:extLst>
            </p:cNvPr>
            <p:cNvSpPr>
              <a:spLocks noChangeShapeType="1"/>
            </p:cNvSpPr>
            <p:nvPr/>
          </p:nvSpPr>
          <p:spPr bwMode="auto">
            <a:xfrm flipV="1">
              <a:off x="2154" y="2659"/>
              <a:ext cx="363" cy="3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84" name="Line 60">
              <a:extLst>
                <a:ext uri="{FF2B5EF4-FFF2-40B4-BE49-F238E27FC236}">
                  <a16:creationId xmlns:a16="http://schemas.microsoft.com/office/drawing/2014/main" id="{FB6BB327-B12A-74F1-AADD-6D5D385D8623}"/>
                </a:ext>
              </a:extLst>
            </p:cNvPr>
            <p:cNvSpPr>
              <a:spLocks noChangeShapeType="1"/>
            </p:cNvSpPr>
            <p:nvPr/>
          </p:nvSpPr>
          <p:spPr bwMode="auto">
            <a:xfrm flipV="1">
              <a:off x="2381" y="2840"/>
              <a:ext cx="181" cy="18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2301" name="Group 77">
            <a:extLst>
              <a:ext uri="{FF2B5EF4-FFF2-40B4-BE49-F238E27FC236}">
                <a16:creationId xmlns:a16="http://schemas.microsoft.com/office/drawing/2014/main" id="{6F200DA3-AC02-98EE-EA3D-D5C483995A32}"/>
              </a:ext>
            </a:extLst>
          </p:cNvPr>
          <p:cNvGrpSpPr>
            <a:grpSpLocks/>
          </p:cNvGrpSpPr>
          <p:nvPr/>
        </p:nvGrpSpPr>
        <p:grpSpPr bwMode="auto">
          <a:xfrm>
            <a:off x="2495551" y="3573463"/>
            <a:ext cx="2995613" cy="690562"/>
            <a:chOff x="612" y="2251"/>
            <a:chExt cx="1887" cy="435"/>
          </a:xfrm>
        </p:grpSpPr>
        <p:sp>
          <p:nvSpPr>
            <p:cNvPr id="52286" name="Line 62">
              <a:extLst>
                <a:ext uri="{FF2B5EF4-FFF2-40B4-BE49-F238E27FC236}">
                  <a16:creationId xmlns:a16="http://schemas.microsoft.com/office/drawing/2014/main" id="{6A738EE8-D106-FDCC-5183-C8508E063279}"/>
                </a:ext>
              </a:extLst>
            </p:cNvPr>
            <p:cNvSpPr>
              <a:spLocks noChangeShapeType="1"/>
            </p:cNvSpPr>
            <p:nvPr/>
          </p:nvSpPr>
          <p:spPr bwMode="auto">
            <a:xfrm>
              <a:off x="612" y="2251"/>
              <a:ext cx="0" cy="40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87" name="Line 63">
              <a:extLst>
                <a:ext uri="{FF2B5EF4-FFF2-40B4-BE49-F238E27FC236}">
                  <a16:creationId xmlns:a16="http://schemas.microsoft.com/office/drawing/2014/main" id="{9AF60960-EC75-C614-6CA1-316B3424B7B0}"/>
                </a:ext>
              </a:extLst>
            </p:cNvPr>
            <p:cNvSpPr>
              <a:spLocks noChangeShapeType="1"/>
            </p:cNvSpPr>
            <p:nvPr/>
          </p:nvSpPr>
          <p:spPr bwMode="auto">
            <a:xfrm>
              <a:off x="748" y="2251"/>
              <a:ext cx="0" cy="40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88" name="Line 64">
              <a:extLst>
                <a:ext uri="{FF2B5EF4-FFF2-40B4-BE49-F238E27FC236}">
                  <a16:creationId xmlns:a16="http://schemas.microsoft.com/office/drawing/2014/main" id="{6DCC985A-40BE-A94F-359C-6242A5672D31}"/>
                </a:ext>
              </a:extLst>
            </p:cNvPr>
            <p:cNvSpPr>
              <a:spLocks noChangeShapeType="1"/>
            </p:cNvSpPr>
            <p:nvPr/>
          </p:nvSpPr>
          <p:spPr bwMode="auto">
            <a:xfrm>
              <a:off x="2499" y="2269"/>
              <a:ext cx="0" cy="40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89" name="Line 65">
              <a:extLst>
                <a:ext uri="{FF2B5EF4-FFF2-40B4-BE49-F238E27FC236}">
                  <a16:creationId xmlns:a16="http://schemas.microsoft.com/office/drawing/2014/main" id="{B75611AD-FCD2-EB06-B98A-57E1D8340C5C}"/>
                </a:ext>
              </a:extLst>
            </p:cNvPr>
            <p:cNvSpPr>
              <a:spLocks noChangeShapeType="1"/>
            </p:cNvSpPr>
            <p:nvPr/>
          </p:nvSpPr>
          <p:spPr bwMode="auto">
            <a:xfrm>
              <a:off x="884" y="2251"/>
              <a:ext cx="0" cy="40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90" name="Line 66">
              <a:extLst>
                <a:ext uri="{FF2B5EF4-FFF2-40B4-BE49-F238E27FC236}">
                  <a16:creationId xmlns:a16="http://schemas.microsoft.com/office/drawing/2014/main" id="{C9F62DDA-C2E8-4951-6FA2-4300077350CC}"/>
                </a:ext>
              </a:extLst>
            </p:cNvPr>
            <p:cNvSpPr>
              <a:spLocks noChangeShapeType="1"/>
            </p:cNvSpPr>
            <p:nvPr/>
          </p:nvSpPr>
          <p:spPr bwMode="auto">
            <a:xfrm>
              <a:off x="1020" y="2251"/>
              <a:ext cx="0" cy="40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91" name="Line 67">
              <a:extLst>
                <a:ext uri="{FF2B5EF4-FFF2-40B4-BE49-F238E27FC236}">
                  <a16:creationId xmlns:a16="http://schemas.microsoft.com/office/drawing/2014/main" id="{13683CBC-8CCC-4974-9E08-AE6B83C93579}"/>
                </a:ext>
              </a:extLst>
            </p:cNvPr>
            <p:cNvSpPr>
              <a:spLocks noChangeShapeType="1"/>
            </p:cNvSpPr>
            <p:nvPr/>
          </p:nvSpPr>
          <p:spPr bwMode="auto">
            <a:xfrm>
              <a:off x="1156" y="2251"/>
              <a:ext cx="0" cy="40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92" name="Line 68">
              <a:extLst>
                <a:ext uri="{FF2B5EF4-FFF2-40B4-BE49-F238E27FC236}">
                  <a16:creationId xmlns:a16="http://schemas.microsoft.com/office/drawing/2014/main" id="{BC98DF8C-BFF4-5FE2-3D71-0DC86CED253B}"/>
                </a:ext>
              </a:extLst>
            </p:cNvPr>
            <p:cNvSpPr>
              <a:spLocks noChangeShapeType="1"/>
            </p:cNvSpPr>
            <p:nvPr/>
          </p:nvSpPr>
          <p:spPr bwMode="auto">
            <a:xfrm>
              <a:off x="1292" y="2251"/>
              <a:ext cx="0" cy="40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93" name="Line 69">
              <a:extLst>
                <a:ext uri="{FF2B5EF4-FFF2-40B4-BE49-F238E27FC236}">
                  <a16:creationId xmlns:a16="http://schemas.microsoft.com/office/drawing/2014/main" id="{929CB2C4-9F79-1498-1591-2511EF205C07}"/>
                </a:ext>
              </a:extLst>
            </p:cNvPr>
            <p:cNvSpPr>
              <a:spLocks noChangeShapeType="1"/>
            </p:cNvSpPr>
            <p:nvPr/>
          </p:nvSpPr>
          <p:spPr bwMode="auto">
            <a:xfrm>
              <a:off x="1429" y="2251"/>
              <a:ext cx="0" cy="40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94" name="Line 70">
              <a:extLst>
                <a:ext uri="{FF2B5EF4-FFF2-40B4-BE49-F238E27FC236}">
                  <a16:creationId xmlns:a16="http://schemas.microsoft.com/office/drawing/2014/main" id="{E163EA3A-ADFB-8DAE-5FF4-3A32B2CF26FE}"/>
                </a:ext>
              </a:extLst>
            </p:cNvPr>
            <p:cNvSpPr>
              <a:spLocks noChangeShapeType="1"/>
            </p:cNvSpPr>
            <p:nvPr/>
          </p:nvSpPr>
          <p:spPr bwMode="auto">
            <a:xfrm>
              <a:off x="1565" y="2251"/>
              <a:ext cx="0" cy="40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95" name="Line 71">
              <a:extLst>
                <a:ext uri="{FF2B5EF4-FFF2-40B4-BE49-F238E27FC236}">
                  <a16:creationId xmlns:a16="http://schemas.microsoft.com/office/drawing/2014/main" id="{6AD6D703-6E17-506E-0540-8F2C387E2F36}"/>
                </a:ext>
              </a:extLst>
            </p:cNvPr>
            <p:cNvSpPr>
              <a:spLocks noChangeShapeType="1"/>
            </p:cNvSpPr>
            <p:nvPr/>
          </p:nvSpPr>
          <p:spPr bwMode="auto">
            <a:xfrm>
              <a:off x="1701" y="2251"/>
              <a:ext cx="0" cy="40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96" name="Line 72">
              <a:extLst>
                <a:ext uri="{FF2B5EF4-FFF2-40B4-BE49-F238E27FC236}">
                  <a16:creationId xmlns:a16="http://schemas.microsoft.com/office/drawing/2014/main" id="{00C1BC77-F09C-53DE-F36D-2752F5660294}"/>
                </a:ext>
              </a:extLst>
            </p:cNvPr>
            <p:cNvSpPr>
              <a:spLocks noChangeShapeType="1"/>
            </p:cNvSpPr>
            <p:nvPr/>
          </p:nvSpPr>
          <p:spPr bwMode="auto">
            <a:xfrm>
              <a:off x="1837" y="2251"/>
              <a:ext cx="0" cy="40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97" name="Line 73">
              <a:extLst>
                <a:ext uri="{FF2B5EF4-FFF2-40B4-BE49-F238E27FC236}">
                  <a16:creationId xmlns:a16="http://schemas.microsoft.com/office/drawing/2014/main" id="{FAD60A39-CA7B-093D-EFC8-C30860F4C574}"/>
                </a:ext>
              </a:extLst>
            </p:cNvPr>
            <p:cNvSpPr>
              <a:spLocks noChangeShapeType="1"/>
            </p:cNvSpPr>
            <p:nvPr/>
          </p:nvSpPr>
          <p:spPr bwMode="auto">
            <a:xfrm>
              <a:off x="1973" y="2260"/>
              <a:ext cx="0" cy="40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98" name="Line 74">
              <a:extLst>
                <a:ext uri="{FF2B5EF4-FFF2-40B4-BE49-F238E27FC236}">
                  <a16:creationId xmlns:a16="http://schemas.microsoft.com/office/drawing/2014/main" id="{5852F320-8577-D58D-E41E-AA27B4618308}"/>
                </a:ext>
              </a:extLst>
            </p:cNvPr>
            <p:cNvSpPr>
              <a:spLocks noChangeShapeType="1"/>
            </p:cNvSpPr>
            <p:nvPr/>
          </p:nvSpPr>
          <p:spPr bwMode="auto">
            <a:xfrm>
              <a:off x="2109" y="2278"/>
              <a:ext cx="0" cy="40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99" name="Line 75">
              <a:extLst>
                <a:ext uri="{FF2B5EF4-FFF2-40B4-BE49-F238E27FC236}">
                  <a16:creationId xmlns:a16="http://schemas.microsoft.com/office/drawing/2014/main" id="{FF90A994-8C30-53FB-0A9C-643621A9480B}"/>
                </a:ext>
              </a:extLst>
            </p:cNvPr>
            <p:cNvSpPr>
              <a:spLocks noChangeShapeType="1"/>
            </p:cNvSpPr>
            <p:nvPr/>
          </p:nvSpPr>
          <p:spPr bwMode="auto">
            <a:xfrm>
              <a:off x="2245" y="2269"/>
              <a:ext cx="0" cy="40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00" name="Line 76">
              <a:extLst>
                <a:ext uri="{FF2B5EF4-FFF2-40B4-BE49-F238E27FC236}">
                  <a16:creationId xmlns:a16="http://schemas.microsoft.com/office/drawing/2014/main" id="{853A9270-6762-2E44-522D-54CFCF0D9098}"/>
                </a:ext>
              </a:extLst>
            </p:cNvPr>
            <p:cNvSpPr>
              <a:spLocks noChangeShapeType="1"/>
            </p:cNvSpPr>
            <p:nvPr/>
          </p:nvSpPr>
          <p:spPr bwMode="auto">
            <a:xfrm>
              <a:off x="2380" y="2251"/>
              <a:ext cx="0" cy="40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52303" name="Text Box 79">
            <a:extLst>
              <a:ext uri="{FF2B5EF4-FFF2-40B4-BE49-F238E27FC236}">
                <a16:creationId xmlns:a16="http://schemas.microsoft.com/office/drawing/2014/main" id="{E677C67F-C988-3D5F-D5B7-375F6FCCF79B}"/>
              </a:ext>
            </a:extLst>
          </p:cNvPr>
          <p:cNvSpPr txBox="1">
            <a:spLocks noChangeArrowheads="1"/>
          </p:cNvSpPr>
          <p:nvPr/>
        </p:nvSpPr>
        <p:spPr bwMode="auto">
          <a:xfrm>
            <a:off x="3287714" y="3573463"/>
            <a:ext cx="151288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3200">
                <a:latin typeface="Arial" panose="020B0604020202020204" pitchFamily="34" charset="0"/>
              </a:rPr>
              <a:t>Lỗ</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2227"/>
                                        </p:tgtEl>
                                        <p:attrNameLst>
                                          <p:attrName>style.visibility</p:attrName>
                                        </p:attrNameLst>
                                      </p:cBhvr>
                                      <p:to>
                                        <p:strVal val="visible"/>
                                      </p:to>
                                    </p:set>
                                    <p:animEffect transition="in" filter="blinds(horizontal)">
                                      <p:cBhvr>
                                        <p:cTn id="7" dur="500"/>
                                        <p:tgtEl>
                                          <p:spTgt spid="52227"/>
                                        </p:tgtEl>
                                      </p:cBhvr>
                                    </p:animEffect>
                                  </p:childTnLst>
                                </p:cTn>
                              </p:par>
                              <p:par>
                                <p:cTn id="8" presetID="3" presetClass="entr" presetSubtype="10" fill="hold" nodeType="withEffect">
                                  <p:stCondLst>
                                    <p:cond delay="0"/>
                                  </p:stCondLst>
                                  <p:childTnLst>
                                    <p:set>
                                      <p:cBhvr>
                                        <p:cTn id="9" dur="1" fill="hold">
                                          <p:stCondLst>
                                            <p:cond delay="0"/>
                                          </p:stCondLst>
                                        </p:cTn>
                                        <p:tgtEl>
                                          <p:spTgt spid="52228"/>
                                        </p:tgtEl>
                                        <p:attrNameLst>
                                          <p:attrName>style.visibility</p:attrName>
                                        </p:attrNameLst>
                                      </p:cBhvr>
                                      <p:to>
                                        <p:strVal val="visible"/>
                                      </p:to>
                                    </p:set>
                                    <p:animEffect transition="in" filter="blinds(horizontal)">
                                      <p:cBhvr>
                                        <p:cTn id="10" dur="500"/>
                                        <p:tgtEl>
                                          <p:spTgt spid="52228"/>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2231"/>
                                        </p:tgtEl>
                                        <p:attrNameLst>
                                          <p:attrName>style.visibility</p:attrName>
                                        </p:attrNameLst>
                                      </p:cBhvr>
                                      <p:to>
                                        <p:strVal val="visible"/>
                                      </p:to>
                                    </p:set>
                                    <p:animEffect transition="in" filter="blinds(horizontal)">
                                      <p:cBhvr>
                                        <p:cTn id="15" dur="500"/>
                                        <p:tgtEl>
                                          <p:spTgt spid="52231"/>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52230"/>
                                        </p:tgtEl>
                                        <p:attrNameLst>
                                          <p:attrName>style.visibility</p:attrName>
                                        </p:attrNameLst>
                                      </p:cBhvr>
                                      <p:to>
                                        <p:strVal val="visible"/>
                                      </p:to>
                                    </p:set>
                                    <p:animEffect transition="in" filter="blinds(horizontal)">
                                      <p:cBhvr>
                                        <p:cTn id="18" dur="500"/>
                                        <p:tgtEl>
                                          <p:spTgt spid="52230"/>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 presetClass="entr" presetSubtype="10" fill="hold" nodeType="clickEffect">
                                  <p:stCondLst>
                                    <p:cond delay="0"/>
                                  </p:stCondLst>
                                  <p:childTnLst>
                                    <p:set>
                                      <p:cBhvr>
                                        <p:cTn id="22" dur="1" fill="hold">
                                          <p:stCondLst>
                                            <p:cond delay="0"/>
                                          </p:stCondLst>
                                        </p:cTn>
                                        <p:tgtEl>
                                          <p:spTgt spid="52233"/>
                                        </p:tgtEl>
                                        <p:attrNameLst>
                                          <p:attrName>style.visibility</p:attrName>
                                        </p:attrNameLst>
                                      </p:cBhvr>
                                      <p:to>
                                        <p:strVal val="visible"/>
                                      </p:to>
                                    </p:set>
                                    <p:animEffect transition="in" filter="blinds(horizontal)">
                                      <p:cBhvr>
                                        <p:cTn id="23" dur="500"/>
                                        <p:tgtEl>
                                          <p:spTgt spid="52233"/>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52234"/>
                                        </p:tgtEl>
                                        <p:attrNameLst>
                                          <p:attrName>style.visibility</p:attrName>
                                        </p:attrNameLst>
                                      </p:cBhvr>
                                      <p:to>
                                        <p:strVal val="visible"/>
                                      </p:to>
                                    </p:set>
                                    <p:anim calcmode="lin" valueType="num">
                                      <p:cBhvr additive="base">
                                        <p:cTn id="28" dur="500" fill="hold"/>
                                        <p:tgtEl>
                                          <p:spTgt spid="52234"/>
                                        </p:tgtEl>
                                        <p:attrNameLst>
                                          <p:attrName>ppt_x</p:attrName>
                                        </p:attrNameLst>
                                      </p:cBhvr>
                                      <p:tavLst>
                                        <p:tav tm="0">
                                          <p:val>
                                            <p:strVal val="#ppt_x"/>
                                          </p:val>
                                        </p:tav>
                                        <p:tav tm="100000">
                                          <p:val>
                                            <p:strVal val="#ppt_x"/>
                                          </p:val>
                                        </p:tav>
                                      </p:tavLst>
                                    </p:anim>
                                    <p:anim calcmode="lin" valueType="num">
                                      <p:cBhvr additive="base">
                                        <p:cTn id="29" dur="500" fill="hold"/>
                                        <p:tgtEl>
                                          <p:spTgt spid="52234"/>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52235"/>
                                        </p:tgtEl>
                                        <p:attrNameLst>
                                          <p:attrName>style.visibility</p:attrName>
                                        </p:attrNameLst>
                                      </p:cBhvr>
                                      <p:to>
                                        <p:strVal val="visible"/>
                                      </p:to>
                                    </p:set>
                                    <p:anim calcmode="lin" valueType="num">
                                      <p:cBhvr additive="base">
                                        <p:cTn id="34" dur="500" fill="hold"/>
                                        <p:tgtEl>
                                          <p:spTgt spid="52235"/>
                                        </p:tgtEl>
                                        <p:attrNameLst>
                                          <p:attrName>ppt_x</p:attrName>
                                        </p:attrNameLst>
                                      </p:cBhvr>
                                      <p:tavLst>
                                        <p:tav tm="0">
                                          <p:val>
                                            <p:strVal val="#ppt_x"/>
                                          </p:val>
                                        </p:tav>
                                        <p:tav tm="100000">
                                          <p:val>
                                            <p:strVal val="#ppt_x"/>
                                          </p:val>
                                        </p:tav>
                                      </p:tavLst>
                                    </p:anim>
                                    <p:anim calcmode="lin" valueType="num">
                                      <p:cBhvr additive="base">
                                        <p:cTn id="35" dur="500" fill="hold"/>
                                        <p:tgtEl>
                                          <p:spTgt spid="52235"/>
                                        </p:tgtEl>
                                        <p:attrNameLst>
                                          <p:attrName>ppt_y</p:attrName>
                                        </p:attrNameLst>
                                      </p:cBhvr>
                                      <p:tavLst>
                                        <p:tav tm="0">
                                          <p:val>
                                            <p:strVal val="1+#ppt_h/2"/>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0"/>
                            </p:stCondLst>
                            <p:childTnLst>
                              <p:par>
                                <p:cTn id="38" presetID="3" presetClass="entr" presetSubtype="10" fill="hold" nodeType="clickEffect">
                                  <p:stCondLst>
                                    <p:cond delay="0"/>
                                  </p:stCondLst>
                                  <p:childTnLst>
                                    <p:set>
                                      <p:cBhvr>
                                        <p:cTn id="39" dur="1" fill="hold">
                                          <p:stCondLst>
                                            <p:cond delay="0"/>
                                          </p:stCondLst>
                                        </p:cTn>
                                        <p:tgtEl>
                                          <p:spTgt spid="52229"/>
                                        </p:tgtEl>
                                        <p:attrNameLst>
                                          <p:attrName>style.visibility</p:attrName>
                                        </p:attrNameLst>
                                      </p:cBhvr>
                                      <p:to>
                                        <p:strVal val="visible"/>
                                      </p:to>
                                    </p:set>
                                    <p:animEffect transition="in" filter="blinds(horizontal)">
                                      <p:cBhvr>
                                        <p:cTn id="40" dur="500"/>
                                        <p:tgtEl>
                                          <p:spTgt spid="52229"/>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52232"/>
                                        </p:tgtEl>
                                        <p:attrNameLst>
                                          <p:attrName>style.visibility</p:attrName>
                                        </p:attrNameLst>
                                      </p:cBhvr>
                                      <p:to>
                                        <p:strVal val="visible"/>
                                      </p:to>
                                    </p:set>
                                    <p:anim calcmode="lin" valueType="num">
                                      <p:cBhvr additive="base">
                                        <p:cTn id="45" dur="500" fill="hold"/>
                                        <p:tgtEl>
                                          <p:spTgt spid="52232"/>
                                        </p:tgtEl>
                                        <p:attrNameLst>
                                          <p:attrName>ppt_x</p:attrName>
                                        </p:attrNameLst>
                                      </p:cBhvr>
                                      <p:tavLst>
                                        <p:tav tm="0">
                                          <p:val>
                                            <p:strVal val="#ppt_x"/>
                                          </p:val>
                                        </p:tav>
                                        <p:tav tm="100000">
                                          <p:val>
                                            <p:strVal val="#ppt_x"/>
                                          </p:val>
                                        </p:tav>
                                      </p:tavLst>
                                    </p:anim>
                                    <p:anim calcmode="lin" valueType="num">
                                      <p:cBhvr additive="base">
                                        <p:cTn id="46" dur="500" fill="hold"/>
                                        <p:tgtEl>
                                          <p:spTgt spid="52232"/>
                                        </p:tgtEl>
                                        <p:attrNameLst>
                                          <p:attrName>ppt_y</p:attrName>
                                        </p:attrNameLst>
                                      </p:cBhvr>
                                      <p:tavLst>
                                        <p:tav tm="0">
                                          <p:val>
                                            <p:strVal val="1+#ppt_h/2"/>
                                          </p:val>
                                        </p:tav>
                                        <p:tav tm="100000">
                                          <p:val>
                                            <p:strVal val="#ppt_y"/>
                                          </p:val>
                                        </p:tav>
                                      </p:tavLst>
                                    </p:anim>
                                  </p:childTnLst>
                                </p:cTn>
                              </p:par>
                            </p:childTnLst>
                          </p:cTn>
                        </p:par>
                      </p:childTnLst>
                    </p:cTn>
                  </p:par>
                  <p:par>
                    <p:cTn id="47" fill="hold" nodeType="clickPar">
                      <p:stCondLst>
                        <p:cond delay="indefinite"/>
                      </p:stCondLst>
                      <p:childTnLst>
                        <p:par>
                          <p:cTn id="48" fill="hold" nodeType="withGroup">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52236"/>
                                        </p:tgtEl>
                                        <p:attrNameLst>
                                          <p:attrName>style.visibility</p:attrName>
                                        </p:attrNameLst>
                                      </p:cBhvr>
                                      <p:to>
                                        <p:strVal val="visible"/>
                                      </p:to>
                                    </p:set>
                                    <p:anim calcmode="lin" valueType="num">
                                      <p:cBhvr additive="base">
                                        <p:cTn id="51" dur="500" fill="hold"/>
                                        <p:tgtEl>
                                          <p:spTgt spid="52236"/>
                                        </p:tgtEl>
                                        <p:attrNameLst>
                                          <p:attrName>ppt_x</p:attrName>
                                        </p:attrNameLst>
                                      </p:cBhvr>
                                      <p:tavLst>
                                        <p:tav tm="0">
                                          <p:val>
                                            <p:strVal val="#ppt_x"/>
                                          </p:val>
                                        </p:tav>
                                        <p:tav tm="100000">
                                          <p:val>
                                            <p:strVal val="#ppt_x"/>
                                          </p:val>
                                        </p:tav>
                                      </p:tavLst>
                                    </p:anim>
                                    <p:anim calcmode="lin" valueType="num">
                                      <p:cBhvr additive="base">
                                        <p:cTn id="52" dur="500" fill="hold"/>
                                        <p:tgtEl>
                                          <p:spTgt spid="52236"/>
                                        </p:tgtEl>
                                        <p:attrNameLst>
                                          <p:attrName>ppt_y</p:attrName>
                                        </p:attrNameLst>
                                      </p:cBhvr>
                                      <p:tavLst>
                                        <p:tav tm="0">
                                          <p:val>
                                            <p:strVal val="1+#ppt_h/2"/>
                                          </p:val>
                                        </p:tav>
                                        <p:tav tm="100000">
                                          <p:val>
                                            <p:strVal val="#ppt_y"/>
                                          </p:val>
                                        </p:tav>
                                      </p:tavLst>
                                    </p:anim>
                                  </p:childTnLst>
                                </p:cTn>
                              </p:par>
                            </p:childTnLst>
                          </p:cTn>
                        </p:par>
                      </p:childTnLst>
                    </p:cTn>
                  </p:par>
                  <p:par>
                    <p:cTn id="53" fill="hold" nodeType="clickPar">
                      <p:stCondLst>
                        <p:cond delay="indefinite"/>
                      </p:stCondLst>
                      <p:childTnLst>
                        <p:par>
                          <p:cTn id="54" fill="hold" nodeType="withGroup">
                            <p:stCondLst>
                              <p:cond delay="0"/>
                            </p:stCondLst>
                            <p:childTnLst>
                              <p:par>
                                <p:cTn id="55" presetID="3" presetClass="entr" presetSubtype="10" fill="hold" nodeType="clickEffect">
                                  <p:stCondLst>
                                    <p:cond delay="0"/>
                                  </p:stCondLst>
                                  <p:childTnLst>
                                    <p:set>
                                      <p:cBhvr>
                                        <p:cTn id="56" dur="1" fill="hold">
                                          <p:stCondLst>
                                            <p:cond delay="0"/>
                                          </p:stCondLst>
                                        </p:cTn>
                                        <p:tgtEl>
                                          <p:spTgt spid="52241"/>
                                        </p:tgtEl>
                                        <p:attrNameLst>
                                          <p:attrName>style.visibility</p:attrName>
                                        </p:attrNameLst>
                                      </p:cBhvr>
                                      <p:to>
                                        <p:strVal val="visible"/>
                                      </p:to>
                                    </p:set>
                                    <p:animEffect transition="in" filter="blinds(horizontal)">
                                      <p:cBhvr>
                                        <p:cTn id="57" dur="500"/>
                                        <p:tgtEl>
                                          <p:spTgt spid="52241"/>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52242"/>
                                        </p:tgtEl>
                                        <p:attrNameLst>
                                          <p:attrName>style.visibility</p:attrName>
                                        </p:attrNameLst>
                                      </p:cBhvr>
                                      <p:to>
                                        <p:strVal val="visible"/>
                                      </p:to>
                                    </p:set>
                                    <p:anim calcmode="lin" valueType="num">
                                      <p:cBhvr additive="base">
                                        <p:cTn id="62" dur="500" fill="hold"/>
                                        <p:tgtEl>
                                          <p:spTgt spid="52242"/>
                                        </p:tgtEl>
                                        <p:attrNameLst>
                                          <p:attrName>ppt_x</p:attrName>
                                        </p:attrNameLst>
                                      </p:cBhvr>
                                      <p:tavLst>
                                        <p:tav tm="0">
                                          <p:val>
                                            <p:strVal val="#ppt_x"/>
                                          </p:val>
                                        </p:tav>
                                        <p:tav tm="100000">
                                          <p:val>
                                            <p:strVal val="#ppt_x"/>
                                          </p:val>
                                        </p:tav>
                                      </p:tavLst>
                                    </p:anim>
                                    <p:anim calcmode="lin" valueType="num">
                                      <p:cBhvr additive="base">
                                        <p:cTn id="63" dur="500" fill="hold"/>
                                        <p:tgtEl>
                                          <p:spTgt spid="52242"/>
                                        </p:tgtEl>
                                        <p:attrNameLst>
                                          <p:attrName>ppt_y</p:attrName>
                                        </p:attrNameLst>
                                      </p:cBhvr>
                                      <p:tavLst>
                                        <p:tav tm="0">
                                          <p:val>
                                            <p:strVal val="1+#ppt_h/2"/>
                                          </p:val>
                                        </p:tav>
                                        <p:tav tm="100000">
                                          <p:val>
                                            <p:strVal val="#ppt_y"/>
                                          </p:val>
                                        </p:tav>
                                      </p:tavLst>
                                    </p:anim>
                                  </p:childTnLst>
                                </p:cTn>
                              </p:par>
                            </p:childTnLst>
                          </p:cTn>
                        </p:par>
                      </p:childTnLst>
                    </p:cTn>
                  </p:par>
                  <p:par>
                    <p:cTn id="64" fill="hold" nodeType="clickPar">
                      <p:stCondLst>
                        <p:cond delay="indefinite"/>
                      </p:stCondLst>
                      <p:childTnLst>
                        <p:par>
                          <p:cTn id="65" fill="hold" nodeType="withGroup">
                            <p:stCondLst>
                              <p:cond delay="0"/>
                            </p:stCondLst>
                            <p:childTnLst>
                              <p:par>
                                <p:cTn id="66" presetID="3" presetClass="entr" presetSubtype="10" fill="hold" nodeType="clickEffect">
                                  <p:stCondLst>
                                    <p:cond delay="0"/>
                                  </p:stCondLst>
                                  <p:childTnLst>
                                    <p:set>
                                      <p:cBhvr>
                                        <p:cTn id="67" dur="1" fill="hold">
                                          <p:stCondLst>
                                            <p:cond delay="0"/>
                                          </p:stCondLst>
                                        </p:cTn>
                                        <p:tgtEl>
                                          <p:spTgt spid="52239"/>
                                        </p:tgtEl>
                                        <p:attrNameLst>
                                          <p:attrName>style.visibility</p:attrName>
                                        </p:attrNameLst>
                                      </p:cBhvr>
                                      <p:to>
                                        <p:strVal val="visible"/>
                                      </p:to>
                                    </p:set>
                                    <p:animEffect transition="in" filter="blinds(horizontal)">
                                      <p:cBhvr>
                                        <p:cTn id="68" dur="500"/>
                                        <p:tgtEl>
                                          <p:spTgt spid="52239"/>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52249"/>
                                        </p:tgtEl>
                                        <p:attrNameLst>
                                          <p:attrName>style.visibility</p:attrName>
                                        </p:attrNameLst>
                                      </p:cBhvr>
                                      <p:to>
                                        <p:strVal val="visible"/>
                                      </p:to>
                                    </p:set>
                                    <p:anim calcmode="lin" valueType="num">
                                      <p:cBhvr additive="base">
                                        <p:cTn id="73" dur="500" fill="hold"/>
                                        <p:tgtEl>
                                          <p:spTgt spid="52249"/>
                                        </p:tgtEl>
                                        <p:attrNameLst>
                                          <p:attrName>ppt_x</p:attrName>
                                        </p:attrNameLst>
                                      </p:cBhvr>
                                      <p:tavLst>
                                        <p:tav tm="0">
                                          <p:val>
                                            <p:strVal val="#ppt_x"/>
                                          </p:val>
                                        </p:tav>
                                        <p:tav tm="100000">
                                          <p:val>
                                            <p:strVal val="#ppt_x"/>
                                          </p:val>
                                        </p:tav>
                                      </p:tavLst>
                                    </p:anim>
                                    <p:anim calcmode="lin" valueType="num">
                                      <p:cBhvr additive="base">
                                        <p:cTn id="74" dur="500" fill="hold"/>
                                        <p:tgtEl>
                                          <p:spTgt spid="52249"/>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with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52240"/>
                                        </p:tgtEl>
                                        <p:attrNameLst>
                                          <p:attrName>style.visibility</p:attrName>
                                        </p:attrNameLst>
                                      </p:cBhvr>
                                      <p:to>
                                        <p:strVal val="visible"/>
                                      </p:to>
                                    </p:set>
                                    <p:anim calcmode="lin" valueType="num">
                                      <p:cBhvr additive="base">
                                        <p:cTn id="79" dur="500" fill="hold"/>
                                        <p:tgtEl>
                                          <p:spTgt spid="52240"/>
                                        </p:tgtEl>
                                        <p:attrNameLst>
                                          <p:attrName>ppt_x</p:attrName>
                                        </p:attrNameLst>
                                      </p:cBhvr>
                                      <p:tavLst>
                                        <p:tav tm="0">
                                          <p:val>
                                            <p:strVal val="#ppt_x"/>
                                          </p:val>
                                        </p:tav>
                                        <p:tav tm="100000">
                                          <p:val>
                                            <p:strVal val="#ppt_x"/>
                                          </p:val>
                                        </p:tav>
                                      </p:tavLst>
                                    </p:anim>
                                    <p:anim calcmode="lin" valueType="num">
                                      <p:cBhvr additive="base">
                                        <p:cTn id="80" dur="500" fill="hold"/>
                                        <p:tgtEl>
                                          <p:spTgt spid="52240"/>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withGroup">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52250"/>
                                        </p:tgtEl>
                                        <p:attrNameLst>
                                          <p:attrName>style.visibility</p:attrName>
                                        </p:attrNameLst>
                                      </p:cBhvr>
                                      <p:to>
                                        <p:strVal val="visible"/>
                                      </p:to>
                                    </p:set>
                                    <p:anim calcmode="lin" valueType="num">
                                      <p:cBhvr additive="base">
                                        <p:cTn id="85" dur="500" fill="hold"/>
                                        <p:tgtEl>
                                          <p:spTgt spid="52250"/>
                                        </p:tgtEl>
                                        <p:attrNameLst>
                                          <p:attrName>ppt_x</p:attrName>
                                        </p:attrNameLst>
                                      </p:cBhvr>
                                      <p:tavLst>
                                        <p:tav tm="0">
                                          <p:val>
                                            <p:strVal val="#ppt_x"/>
                                          </p:val>
                                        </p:tav>
                                        <p:tav tm="100000">
                                          <p:val>
                                            <p:strVal val="#ppt_x"/>
                                          </p:val>
                                        </p:tav>
                                      </p:tavLst>
                                    </p:anim>
                                    <p:anim calcmode="lin" valueType="num">
                                      <p:cBhvr additive="base">
                                        <p:cTn id="86" dur="500" fill="hold"/>
                                        <p:tgtEl>
                                          <p:spTgt spid="52250"/>
                                        </p:tgtEl>
                                        <p:attrNameLst>
                                          <p:attrName>ppt_y</p:attrName>
                                        </p:attrNameLst>
                                      </p:cBhvr>
                                      <p:tavLst>
                                        <p:tav tm="0">
                                          <p:val>
                                            <p:strVal val="1+#ppt_h/2"/>
                                          </p:val>
                                        </p:tav>
                                        <p:tav tm="100000">
                                          <p:val>
                                            <p:strVal val="#ppt_y"/>
                                          </p:val>
                                        </p:tav>
                                      </p:tavLst>
                                    </p:anim>
                                  </p:childTnLst>
                                </p:cTn>
                              </p:par>
                            </p:childTnLst>
                          </p:cTn>
                        </p:par>
                      </p:childTnLst>
                    </p:cTn>
                  </p:par>
                  <p:par>
                    <p:cTn id="87" fill="hold" nodeType="clickPar">
                      <p:stCondLst>
                        <p:cond delay="indefinite"/>
                      </p:stCondLst>
                      <p:childTnLst>
                        <p:par>
                          <p:cTn id="88" fill="hold" nodeType="withGroup">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52237"/>
                                        </p:tgtEl>
                                        <p:attrNameLst>
                                          <p:attrName>style.visibility</p:attrName>
                                        </p:attrNameLst>
                                      </p:cBhvr>
                                      <p:to>
                                        <p:strVal val="visible"/>
                                      </p:to>
                                    </p:set>
                                    <p:anim calcmode="lin" valueType="num">
                                      <p:cBhvr additive="base">
                                        <p:cTn id="91" dur="500" fill="hold"/>
                                        <p:tgtEl>
                                          <p:spTgt spid="52237"/>
                                        </p:tgtEl>
                                        <p:attrNameLst>
                                          <p:attrName>ppt_x</p:attrName>
                                        </p:attrNameLst>
                                      </p:cBhvr>
                                      <p:tavLst>
                                        <p:tav tm="0">
                                          <p:val>
                                            <p:strVal val="#ppt_x"/>
                                          </p:val>
                                        </p:tav>
                                        <p:tav tm="100000">
                                          <p:val>
                                            <p:strVal val="#ppt_x"/>
                                          </p:val>
                                        </p:tav>
                                      </p:tavLst>
                                    </p:anim>
                                    <p:anim calcmode="lin" valueType="num">
                                      <p:cBhvr additive="base">
                                        <p:cTn id="92" dur="500" fill="hold"/>
                                        <p:tgtEl>
                                          <p:spTgt spid="52237"/>
                                        </p:tgtEl>
                                        <p:attrNameLst>
                                          <p:attrName>ppt_y</p:attrName>
                                        </p:attrNameLst>
                                      </p:cBhvr>
                                      <p:tavLst>
                                        <p:tav tm="0">
                                          <p:val>
                                            <p:strVal val="1+#ppt_h/2"/>
                                          </p:val>
                                        </p:tav>
                                        <p:tav tm="100000">
                                          <p:val>
                                            <p:strVal val="#ppt_y"/>
                                          </p:val>
                                        </p:tav>
                                      </p:tavLst>
                                    </p:anim>
                                  </p:childTnLst>
                                </p:cTn>
                              </p:par>
                            </p:childTnLst>
                          </p:cTn>
                        </p:par>
                      </p:childTnLst>
                    </p:cTn>
                  </p:par>
                  <p:par>
                    <p:cTn id="93" fill="hold" nodeType="clickPar">
                      <p:stCondLst>
                        <p:cond delay="indefinite"/>
                      </p:stCondLst>
                      <p:childTnLst>
                        <p:par>
                          <p:cTn id="94" fill="hold" nodeType="withGroup">
                            <p:stCondLst>
                              <p:cond delay="0"/>
                            </p:stCondLst>
                            <p:childTnLst>
                              <p:par>
                                <p:cTn id="95" presetID="3" presetClass="entr" presetSubtype="10" fill="hold" nodeType="clickEffect">
                                  <p:stCondLst>
                                    <p:cond delay="0"/>
                                  </p:stCondLst>
                                  <p:childTnLst>
                                    <p:set>
                                      <p:cBhvr>
                                        <p:cTn id="96" dur="1" fill="hold">
                                          <p:stCondLst>
                                            <p:cond delay="0"/>
                                          </p:stCondLst>
                                        </p:cTn>
                                        <p:tgtEl>
                                          <p:spTgt spid="52243"/>
                                        </p:tgtEl>
                                        <p:attrNameLst>
                                          <p:attrName>style.visibility</p:attrName>
                                        </p:attrNameLst>
                                      </p:cBhvr>
                                      <p:to>
                                        <p:strVal val="visible"/>
                                      </p:to>
                                    </p:set>
                                    <p:animEffect transition="in" filter="blinds(horizontal)">
                                      <p:cBhvr>
                                        <p:cTn id="97" dur="500"/>
                                        <p:tgtEl>
                                          <p:spTgt spid="52243"/>
                                        </p:tgtEl>
                                      </p:cBhvr>
                                    </p:animEffect>
                                  </p:childTnLst>
                                </p:cTn>
                              </p:par>
                            </p:childTnLst>
                          </p:cTn>
                        </p:par>
                      </p:childTnLst>
                    </p:cTn>
                  </p:par>
                  <p:par>
                    <p:cTn id="98" fill="hold" nodeType="clickPar">
                      <p:stCondLst>
                        <p:cond delay="indefinite"/>
                      </p:stCondLst>
                      <p:childTnLst>
                        <p:par>
                          <p:cTn id="99" fill="hold" nodeType="withGroup">
                            <p:stCondLst>
                              <p:cond delay="0"/>
                            </p:stCondLst>
                            <p:childTnLst>
                              <p:par>
                                <p:cTn id="100" presetID="2" presetClass="entr" presetSubtype="4" fill="hold" grpId="0" nodeType="clickEffect">
                                  <p:stCondLst>
                                    <p:cond delay="0"/>
                                  </p:stCondLst>
                                  <p:childTnLst>
                                    <p:set>
                                      <p:cBhvr>
                                        <p:cTn id="101" dur="1" fill="hold">
                                          <p:stCondLst>
                                            <p:cond delay="0"/>
                                          </p:stCondLst>
                                        </p:cTn>
                                        <p:tgtEl>
                                          <p:spTgt spid="52245"/>
                                        </p:tgtEl>
                                        <p:attrNameLst>
                                          <p:attrName>style.visibility</p:attrName>
                                        </p:attrNameLst>
                                      </p:cBhvr>
                                      <p:to>
                                        <p:strVal val="visible"/>
                                      </p:to>
                                    </p:set>
                                    <p:anim calcmode="lin" valueType="num">
                                      <p:cBhvr additive="base">
                                        <p:cTn id="102" dur="500" fill="hold"/>
                                        <p:tgtEl>
                                          <p:spTgt spid="52245"/>
                                        </p:tgtEl>
                                        <p:attrNameLst>
                                          <p:attrName>ppt_x</p:attrName>
                                        </p:attrNameLst>
                                      </p:cBhvr>
                                      <p:tavLst>
                                        <p:tav tm="0">
                                          <p:val>
                                            <p:strVal val="#ppt_x"/>
                                          </p:val>
                                        </p:tav>
                                        <p:tav tm="100000">
                                          <p:val>
                                            <p:strVal val="#ppt_x"/>
                                          </p:val>
                                        </p:tav>
                                      </p:tavLst>
                                    </p:anim>
                                    <p:anim calcmode="lin" valueType="num">
                                      <p:cBhvr additive="base">
                                        <p:cTn id="103" dur="500" fill="hold"/>
                                        <p:tgtEl>
                                          <p:spTgt spid="52245"/>
                                        </p:tgtEl>
                                        <p:attrNameLst>
                                          <p:attrName>ppt_y</p:attrName>
                                        </p:attrNameLst>
                                      </p:cBhvr>
                                      <p:tavLst>
                                        <p:tav tm="0">
                                          <p:val>
                                            <p:strVal val="1+#ppt_h/2"/>
                                          </p:val>
                                        </p:tav>
                                        <p:tav tm="100000">
                                          <p:val>
                                            <p:strVal val="#ppt_y"/>
                                          </p:val>
                                        </p:tav>
                                      </p:tavLst>
                                    </p:anim>
                                  </p:childTnLst>
                                </p:cTn>
                              </p:par>
                            </p:childTnLst>
                          </p:cTn>
                        </p:par>
                      </p:childTnLst>
                    </p:cTn>
                  </p:par>
                  <p:par>
                    <p:cTn id="104" fill="hold" nodeType="clickPar">
                      <p:stCondLst>
                        <p:cond delay="indefinite"/>
                      </p:stCondLst>
                      <p:childTnLst>
                        <p:par>
                          <p:cTn id="105" fill="hold" nodeType="withGroup">
                            <p:stCondLst>
                              <p:cond delay="0"/>
                            </p:stCondLst>
                            <p:childTnLst>
                              <p:par>
                                <p:cTn id="106" presetID="2" presetClass="entr" presetSubtype="4" fill="hold" grpId="0" nodeType="clickEffect">
                                  <p:stCondLst>
                                    <p:cond delay="0"/>
                                  </p:stCondLst>
                                  <p:childTnLst>
                                    <p:set>
                                      <p:cBhvr>
                                        <p:cTn id="107" dur="1" fill="hold">
                                          <p:stCondLst>
                                            <p:cond delay="0"/>
                                          </p:stCondLst>
                                        </p:cTn>
                                        <p:tgtEl>
                                          <p:spTgt spid="52251"/>
                                        </p:tgtEl>
                                        <p:attrNameLst>
                                          <p:attrName>style.visibility</p:attrName>
                                        </p:attrNameLst>
                                      </p:cBhvr>
                                      <p:to>
                                        <p:strVal val="visible"/>
                                      </p:to>
                                    </p:set>
                                    <p:anim calcmode="lin" valueType="num">
                                      <p:cBhvr additive="base">
                                        <p:cTn id="108" dur="500" fill="hold"/>
                                        <p:tgtEl>
                                          <p:spTgt spid="52251"/>
                                        </p:tgtEl>
                                        <p:attrNameLst>
                                          <p:attrName>ppt_x</p:attrName>
                                        </p:attrNameLst>
                                      </p:cBhvr>
                                      <p:tavLst>
                                        <p:tav tm="0">
                                          <p:val>
                                            <p:strVal val="#ppt_x"/>
                                          </p:val>
                                        </p:tav>
                                        <p:tav tm="100000">
                                          <p:val>
                                            <p:strVal val="#ppt_x"/>
                                          </p:val>
                                        </p:tav>
                                      </p:tavLst>
                                    </p:anim>
                                    <p:anim calcmode="lin" valueType="num">
                                      <p:cBhvr additive="base">
                                        <p:cTn id="109" dur="500" fill="hold"/>
                                        <p:tgtEl>
                                          <p:spTgt spid="52251"/>
                                        </p:tgtEl>
                                        <p:attrNameLst>
                                          <p:attrName>ppt_y</p:attrName>
                                        </p:attrNameLst>
                                      </p:cBhvr>
                                      <p:tavLst>
                                        <p:tav tm="0">
                                          <p:val>
                                            <p:strVal val="1+#ppt_h/2"/>
                                          </p:val>
                                        </p:tav>
                                        <p:tav tm="100000">
                                          <p:val>
                                            <p:strVal val="#ppt_y"/>
                                          </p:val>
                                        </p:tav>
                                      </p:tavLst>
                                    </p:anim>
                                  </p:childTnLst>
                                </p:cTn>
                              </p:par>
                            </p:childTnLst>
                          </p:cTn>
                        </p:par>
                      </p:childTnLst>
                    </p:cTn>
                  </p:par>
                  <p:par>
                    <p:cTn id="110" fill="hold" nodeType="clickPar">
                      <p:stCondLst>
                        <p:cond delay="indefinite"/>
                      </p:stCondLst>
                      <p:childTnLst>
                        <p:par>
                          <p:cTn id="111" fill="hold" nodeType="withGroup">
                            <p:stCondLst>
                              <p:cond delay="0"/>
                            </p:stCondLst>
                            <p:childTnLst>
                              <p:par>
                                <p:cTn id="112" presetID="2" presetClass="entr" presetSubtype="4" fill="hold" grpId="0" nodeType="clickEffect">
                                  <p:stCondLst>
                                    <p:cond delay="0"/>
                                  </p:stCondLst>
                                  <p:childTnLst>
                                    <p:set>
                                      <p:cBhvr>
                                        <p:cTn id="113" dur="1" fill="hold">
                                          <p:stCondLst>
                                            <p:cond delay="0"/>
                                          </p:stCondLst>
                                        </p:cTn>
                                        <p:tgtEl>
                                          <p:spTgt spid="52244"/>
                                        </p:tgtEl>
                                        <p:attrNameLst>
                                          <p:attrName>style.visibility</p:attrName>
                                        </p:attrNameLst>
                                      </p:cBhvr>
                                      <p:to>
                                        <p:strVal val="visible"/>
                                      </p:to>
                                    </p:set>
                                    <p:anim calcmode="lin" valueType="num">
                                      <p:cBhvr additive="base">
                                        <p:cTn id="114" dur="500" fill="hold"/>
                                        <p:tgtEl>
                                          <p:spTgt spid="52244"/>
                                        </p:tgtEl>
                                        <p:attrNameLst>
                                          <p:attrName>ppt_x</p:attrName>
                                        </p:attrNameLst>
                                      </p:cBhvr>
                                      <p:tavLst>
                                        <p:tav tm="0">
                                          <p:val>
                                            <p:strVal val="#ppt_x"/>
                                          </p:val>
                                        </p:tav>
                                        <p:tav tm="100000">
                                          <p:val>
                                            <p:strVal val="#ppt_x"/>
                                          </p:val>
                                        </p:tav>
                                      </p:tavLst>
                                    </p:anim>
                                    <p:anim calcmode="lin" valueType="num">
                                      <p:cBhvr additive="base">
                                        <p:cTn id="115" dur="500" fill="hold"/>
                                        <p:tgtEl>
                                          <p:spTgt spid="52244"/>
                                        </p:tgtEl>
                                        <p:attrNameLst>
                                          <p:attrName>ppt_y</p:attrName>
                                        </p:attrNameLst>
                                      </p:cBhvr>
                                      <p:tavLst>
                                        <p:tav tm="0">
                                          <p:val>
                                            <p:strVal val="1+#ppt_h/2"/>
                                          </p:val>
                                        </p:tav>
                                        <p:tav tm="100000">
                                          <p:val>
                                            <p:strVal val="#ppt_y"/>
                                          </p:val>
                                        </p:tav>
                                      </p:tavLst>
                                    </p:anim>
                                  </p:childTnLst>
                                </p:cTn>
                              </p:par>
                            </p:childTnLst>
                          </p:cTn>
                        </p:par>
                      </p:childTnLst>
                    </p:cTn>
                  </p:par>
                  <p:par>
                    <p:cTn id="116" fill="hold" nodeType="clickPar">
                      <p:stCondLst>
                        <p:cond delay="indefinite"/>
                      </p:stCondLst>
                      <p:childTnLst>
                        <p:par>
                          <p:cTn id="117" fill="hold" nodeType="withGroup">
                            <p:stCondLst>
                              <p:cond delay="0"/>
                            </p:stCondLst>
                            <p:childTnLst>
                              <p:par>
                                <p:cTn id="118" presetID="2" presetClass="entr" presetSubtype="4" fill="hold" grpId="0" nodeType="clickEffect">
                                  <p:stCondLst>
                                    <p:cond delay="0"/>
                                  </p:stCondLst>
                                  <p:childTnLst>
                                    <p:set>
                                      <p:cBhvr>
                                        <p:cTn id="119" dur="1" fill="hold">
                                          <p:stCondLst>
                                            <p:cond delay="0"/>
                                          </p:stCondLst>
                                        </p:cTn>
                                        <p:tgtEl>
                                          <p:spTgt spid="52252"/>
                                        </p:tgtEl>
                                        <p:attrNameLst>
                                          <p:attrName>style.visibility</p:attrName>
                                        </p:attrNameLst>
                                      </p:cBhvr>
                                      <p:to>
                                        <p:strVal val="visible"/>
                                      </p:to>
                                    </p:set>
                                    <p:anim calcmode="lin" valueType="num">
                                      <p:cBhvr additive="base">
                                        <p:cTn id="120" dur="500" fill="hold"/>
                                        <p:tgtEl>
                                          <p:spTgt spid="52252"/>
                                        </p:tgtEl>
                                        <p:attrNameLst>
                                          <p:attrName>ppt_x</p:attrName>
                                        </p:attrNameLst>
                                      </p:cBhvr>
                                      <p:tavLst>
                                        <p:tav tm="0">
                                          <p:val>
                                            <p:strVal val="#ppt_x"/>
                                          </p:val>
                                        </p:tav>
                                        <p:tav tm="100000">
                                          <p:val>
                                            <p:strVal val="#ppt_x"/>
                                          </p:val>
                                        </p:tav>
                                      </p:tavLst>
                                    </p:anim>
                                    <p:anim calcmode="lin" valueType="num">
                                      <p:cBhvr additive="base">
                                        <p:cTn id="121" dur="500" fill="hold"/>
                                        <p:tgtEl>
                                          <p:spTgt spid="52252"/>
                                        </p:tgtEl>
                                        <p:attrNameLst>
                                          <p:attrName>ppt_y</p:attrName>
                                        </p:attrNameLst>
                                      </p:cBhvr>
                                      <p:tavLst>
                                        <p:tav tm="0">
                                          <p:val>
                                            <p:strVal val="1+#ppt_h/2"/>
                                          </p:val>
                                        </p:tav>
                                        <p:tav tm="100000">
                                          <p:val>
                                            <p:strVal val="#ppt_y"/>
                                          </p:val>
                                        </p:tav>
                                      </p:tavLst>
                                    </p:anim>
                                  </p:childTnLst>
                                </p:cTn>
                              </p:par>
                            </p:childTnLst>
                          </p:cTn>
                        </p:par>
                      </p:childTnLst>
                    </p:cTn>
                  </p:par>
                  <p:par>
                    <p:cTn id="122" fill="hold" nodeType="clickPar">
                      <p:stCondLst>
                        <p:cond delay="indefinite"/>
                      </p:stCondLst>
                      <p:childTnLst>
                        <p:par>
                          <p:cTn id="123" fill="hold" nodeType="withGroup">
                            <p:stCondLst>
                              <p:cond delay="0"/>
                            </p:stCondLst>
                            <p:childTnLst>
                              <p:par>
                                <p:cTn id="124" presetID="2" presetClass="entr" presetSubtype="4" fill="hold" grpId="0" nodeType="clickEffect">
                                  <p:stCondLst>
                                    <p:cond delay="0"/>
                                  </p:stCondLst>
                                  <p:childTnLst>
                                    <p:set>
                                      <p:cBhvr>
                                        <p:cTn id="125" dur="1" fill="hold">
                                          <p:stCondLst>
                                            <p:cond delay="0"/>
                                          </p:stCondLst>
                                        </p:cTn>
                                        <p:tgtEl>
                                          <p:spTgt spid="52238"/>
                                        </p:tgtEl>
                                        <p:attrNameLst>
                                          <p:attrName>style.visibility</p:attrName>
                                        </p:attrNameLst>
                                      </p:cBhvr>
                                      <p:to>
                                        <p:strVal val="visible"/>
                                      </p:to>
                                    </p:set>
                                    <p:anim calcmode="lin" valueType="num">
                                      <p:cBhvr additive="base">
                                        <p:cTn id="126" dur="500" fill="hold"/>
                                        <p:tgtEl>
                                          <p:spTgt spid="52238"/>
                                        </p:tgtEl>
                                        <p:attrNameLst>
                                          <p:attrName>ppt_x</p:attrName>
                                        </p:attrNameLst>
                                      </p:cBhvr>
                                      <p:tavLst>
                                        <p:tav tm="0">
                                          <p:val>
                                            <p:strVal val="#ppt_x"/>
                                          </p:val>
                                        </p:tav>
                                        <p:tav tm="100000">
                                          <p:val>
                                            <p:strVal val="#ppt_x"/>
                                          </p:val>
                                        </p:tav>
                                      </p:tavLst>
                                    </p:anim>
                                    <p:anim calcmode="lin" valueType="num">
                                      <p:cBhvr additive="base">
                                        <p:cTn id="127" dur="500" fill="hold"/>
                                        <p:tgtEl>
                                          <p:spTgt spid="52238"/>
                                        </p:tgtEl>
                                        <p:attrNameLst>
                                          <p:attrName>ppt_y</p:attrName>
                                        </p:attrNameLst>
                                      </p:cBhvr>
                                      <p:tavLst>
                                        <p:tav tm="0">
                                          <p:val>
                                            <p:strVal val="1+#ppt_h/2"/>
                                          </p:val>
                                        </p:tav>
                                        <p:tav tm="100000">
                                          <p:val>
                                            <p:strVal val="#ppt_y"/>
                                          </p:val>
                                        </p:tav>
                                      </p:tavLst>
                                    </p:anim>
                                  </p:childTnLst>
                                </p:cTn>
                              </p:par>
                            </p:childTnLst>
                          </p:cTn>
                        </p:par>
                      </p:childTnLst>
                    </p:cTn>
                  </p:par>
                  <p:par>
                    <p:cTn id="128" fill="hold" nodeType="clickPar">
                      <p:stCondLst>
                        <p:cond delay="indefinite"/>
                      </p:stCondLst>
                      <p:childTnLst>
                        <p:par>
                          <p:cTn id="129" fill="hold" nodeType="withGroup">
                            <p:stCondLst>
                              <p:cond delay="0"/>
                            </p:stCondLst>
                            <p:childTnLst>
                              <p:par>
                                <p:cTn id="130" presetID="2" presetClass="entr" presetSubtype="4" fill="hold" nodeType="clickEffect">
                                  <p:stCondLst>
                                    <p:cond delay="0"/>
                                  </p:stCondLst>
                                  <p:childTnLst>
                                    <p:set>
                                      <p:cBhvr>
                                        <p:cTn id="131" dur="1" fill="hold">
                                          <p:stCondLst>
                                            <p:cond delay="0"/>
                                          </p:stCondLst>
                                        </p:cTn>
                                        <p:tgtEl>
                                          <p:spTgt spid="52257"/>
                                        </p:tgtEl>
                                        <p:attrNameLst>
                                          <p:attrName>style.visibility</p:attrName>
                                        </p:attrNameLst>
                                      </p:cBhvr>
                                      <p:to>
                                        <p:strVal val="visible"/>
                                      </p:to>
                                    </p:set>
                                    <p:anim calcmode="lin" valueType="num">
                                      <p:cBhvr additive="base">
                                        <p:cTn id="132" dur="500" fill="hold"/>
                                        <p:tgtEl>
                                          <p:spTgt spid="52257"/>
                                        </p:tgtEl>
                                        <p:attrNameLst>
                                          <p:attrName>ppt_x</p:attrName>
                                        </p:attrNameLst>
                                      </p:cBhvr>
                                      <p:tavLst>
                                        <p:tav tm="0">
                                          <p:val>
                                            <p:strVal val="#ppt_x"/>
                                          </p:val>
                                        </p:tav>
                                        <p:tav tm="100000">
                                          <p:val>
                                            <p:strVal val="#ppt_x"/>
                                          </p:val>
                                        </p:tav>
                                      </p:tavLst>
                                    </p:anim>
                                    <p:anim calcmode="lin" valueType="num">
                                      <p:cBhvr additive="base">
                                        <p:cTn id="133" dur="500" fill="hold"/>
                                        <p:tgtEl>
                                          <p:spTgt spid="52257"/>
                                        </p:tgtEl>
                                        <p:attrNameLst>
                                          <p:attrName>ppt_y</p:attrName>
                                        </p:attrNameLst>
                                      </p:cBhvr>
                                      <p:tavLst>
                                        <p:tav tm="0">
                                          <p:val>
                                            <p:strVal val="1+#ppt_h/2"/>
                                          </p:val>
                                        </p:tav>
                                        <p:tav tm="100000">
                                          <p:val>
                                            <p:strVal val="#ppt_y"/>
                                          </p:val>
                                        </p:tav>
                                      </p:tavLst>
                                    </p:anim>
                                  </p:childTnLst>
                                </p:cTn>
                              </p:par>
                            </p:childTnLst>
                          </p:cTn>
                        </p:par>
                      </p:childTnLst>
                    </p:cTn>
                  </p:par>
                  <p:par>
                    <p:cTn id="134" fill="hold" nodeType="clickPar">
                      <p:stCondLst>
                        <p:cond delay="indefinite"/>
                      </p:stCondLst>
                      <p:childTnLst>
                        <p:par>
                          <p:cTn id="135" fill="hold" nodeType="withGroup">
                            <p:stCondLst>
                              <p:cond delay="0"/>
                            </p:stCondLst>
                            <p:childTnLst>
                              <p:par>
                                <p:cTn id="136" presetID="2" presetClass="entr" presetSubtype="4" fill="hold" nodeType="clickEffect">
                                  <p:stCondLst>
                                    <p:cond delay="0"/>
                                  </p:stCondLst>
                                  <p:childTnLst>
                                    <p:set>
                                      <p:cBhvr>
                                        <p:cTn id="137" dur="1" fill="hold">
                                          <p:stCondLst>
                                            <p:cond delay="0"/>
                                          </p:stCondLst>
                                        </p:cTn>
                                        <p:tgtEl>
                                          <p:spTgt spid="52262"/>
                                        </p:tgtEl>
                                        <p:attrNameLst>
                                          <p:attrName>style.visibility</p:attrName>
                                        </p:attrNameLst>
                                      </p:cBhvr>
                                      <p:to>
                                        <p:strVal val="visible"/>
                                      </p:to>
                                    </p:set>
                                    <p:anim calcmode="lin" valueType="num">
                                      <p:cBhvr additive="base">
                                        <p:cTn id="138" dur="500" fill="hold"/>
                                        <p:tgtEl>
                                          <p:spTgt spid="52262"/>
                                        </p:tgtEl>
                                        <p:attrNameLst>
                                          <p:attrName>ppt_x</p:attrName>
                                        </p:attrNameLst>
                                      </p:cBhvr>
                                      <p:tavLst>
                                        <p:tav tm="0">
                                          <p:val>
                                            <p:strVal val="#ppt_x"/>
                                          </p:val>
                                        </p:tav>
                                        <p:tav tm="100000">
                                          <p:val>
                                            <p:strVal val="#ppt_x"/>
                                          </p:val>
                                        </p:tav>
                                      </p:tavLst>
                                    </p:anim>
                                    <p:anim calcmode="lin" valueType="num">
                                      <p:cBhvr additive="base">
                                        <p:cTn id="139" dur="500" fill="hold"/>
                                        <p:tgtEl>
                                          <p:spTgt spid="52262"/>
                                        </p:tgtEl>
                                        <p:attrNameLst>
                                          <p:attrName>ppt_y</p:attrName>
                                        </p:attrNameLst>
                                      </p:cBhvr>
                                      <p:tavLst>
                                        <p:tav tm="0">
                                          <p:val>
                                            <p:strVal val="1+#ppt_h/2"/>
                                          </p:val>
                                        </p:tav>
                                        <p:tav tm="100000">
                                          <p:val>
                                            <p:strVal val="#ppt_y"/>
                                          </p:val>
                                        </p:tav>
                                      </p:tavLst>
                                    </p:anim>
                                  </p:childTnLst>
                                </p:cTn>
                              </p:par>
                            </p:childTnLst>
                          </p:cTn>
                        </p:par>
                      </p:childTnLst>
                    </p:cTn>
                  </p:par>
                  <p:par>
                    <p:cTn id="140" fill="hold" nodeType="clickPar">
                      <p:stCondLst>
                        <p:cond delay="indefinite"/>
                      </p:stCondLst>
                      <p:childTnLst>
                        <p:par>
                          <p:cTn id="141" fill="hold" nodeType="withGroup">
                            <p:stCondLst>
                              <p:cond delay="0"/>
                            </p:stCondLst>
                            <p:childTnLst>
                              <p:par>
                                <p:cTn id="142" presetID="2" presetClass="entr" presetSubtype="4" fill="hold" nodeType="clickEffect">
                                  <p:stCondLst>
                                    <p:cond delay="0"/>
                                  </p:stCondLst>
                                  <p:childTnLst>
                                    <p:set>
                                      <p:cBhvr>
                                        <p:cTn id="143" dur="1" fill="hold">
                                          <p:stCondLst>
                                            <p:cond delay="0"/>
                                          </p:stCondLst>
                                        </p:cTn>
                                        <p:tgtEl>
                                          <p:spTgt spid="52267"/>
                                        </p:tgtEl>
                                        <p:attrNameLst>
                                          <p:attrName>style.visibility</p:attrName>
                                        </p:attrNameLst>
                                      </p:cBhvr>
                                      <p:to>
                                        <p:strVal val="visible"/>
                                      </p:to>
                                    </p:set>
                                    <p:anim calcmode="lin" valueType="num">
                                      <p:cBhvr additive="base">
                                        <p:cTn id="144" dur="500" fill="hold"/>
                                        <p:tgtEl>
                                          <p:spTgt spid="52267"/>
                                        </p:tgtEl>
                                        <p:attrNameLst>
                                          <p:attrName>ppt_x</p:attrName>
                                        </p:attrNameLst>
                                      </p:cBhvr>
                                      <p:tavLst>
                                        <p:tav tm="0">
                                          <p:val>
                                            <p:strVal val="#ppt_x"/>
                                          </p:val>
                                        </p:tav>
                                        <p:tav tm="100000">
                                          <p:val>
                                            <p:strVal val="#ppt_x"/>
                                          </p:val>
                                        </p:tav>
                                      </p:tavLst>
                                    </p:anim>
                                    <p:anim calcmode="lin" valueType="num">
                                      <p:cBhvr additive="base">
                                        <p:cTn id="145" dur="500" fill="hold"/>
                                        <p:tgtEl>
                                          <p:spTgt spid="52267"/>
                                        </p:tgtEl>
                                        <p:attrNameLst>
                                          <p:attrName>ppt_y</p:attrName>
                                        </p:attrNameLst>
                                      </p:cBhvr>
                                      <p:tavLst>
                                        <p:tav tm="0">
                                          <p:val>
                                            <p:strVal val="1+#ppt_h/2"/>
                                          </p:val>
                                        </p:tav>
                                        <p:tav tm="100000">
                                          <p:val>
                                            <p:strVal val="#ppt_y"/>
                                          </p:val>
                                        </p:tav>
                                      </p:tavLst>
                                    </p:anim>
                                  </p:childTnLst>
                                </p:cTn>
                              </p:par>
                            </p:childTnLst>
                          </p:cTn>
                        </p:par>
                      </p:childTnLst>
                    </p:cTn>
                  </p:par>
                  <p:par>
                    <p:cTn id="146" fill="hold" nodeType="clickPar">
                      <p:stCondLst>
                        <p:cond delay="indefinite"/>
                      </p:stCondLst>
                      <p:childTnLst>
                        <p:par>
                          <p:cTn id="147" fill="hold" nodeType="withGroup">
                            <p:stCondLst>
                              <p:cond delay="0"/>
                            </p:stCondLst>
                            <p:childTnLst>
                              <p:par>
                                <p:cTn id="148" presetID="2" presetClass="entr" presetSubtype="4" fill="hold" nodeType="clickEffect">
                                  <p:stCondLst>
                                    <p:cond delay="0"/>
                                  </p:stCondLst>
                                  <p:childTnLst>
                                    <p:set>
                                      <p:cBhvr>
                                        <p:cTn id="149" dur="1" fill="hold">
                                          <p:stCondLst>
                                            <p:cond delay="0"/>
                                          </p:stCondLst>
                                        </p:cTn>
                                        <p:tgtEl>
                                          <p:spTgt spid="52272"/>
                                        </p:tgtEl>
                                        <p:attrNameLst>
                                          <p:attrName>style.visibility</p:attrName>
                                        </p:attrNameLst>
                                      </p:cBhvr>
                                      <p:to>
                                        <p:strVal val="visible"/>
                                      </p:to>
                                    </p:set>
                                    <p:anim calcmode="lin" valueType="num">
                                      <p:cBhvr additive="base">
                                        <p:cTn id="150" dur="500" fill="hold"/>
                                        <p:tgtEl>
                                          <p:spTgt spid="52272"/>
                                        </p:tgtEl>
                                        <p:attrNameLst>
                                          <p:attrName>ppt_x</p:attrName>
                                        </p:attrNameLst>
                                      </p:cBhvr>
                                      <p:tavLst>
                                        <p:tav tm="0">
                                          <p:val>
                                            <p:strVal val="#ppt_x"/>
                                          </p:val>
                                        </p:tav>
                                        <p:tav tm="100000">
                                          <p:val>
                                            <p:strVal val="#ppt_x"/>
                                          </p:val>
                                        </p:tav>
                                      </p:tavLst>
                                    </p:anim>
                                    <p:anim calcmode="lin" valueType="num">
                                      <p:cBhvr additive="base">
                                        <p:cTn id="151" dur="500" fill="hold"/>
                                        <p:tgtEl>
                                          <p:spTgt spid="52272"/>
                                        </p:tgtEl>
                                        <p:attrNameLst>
                                          <p:attrName>ppt_y</p:attrName>
                                        </p:attrNameLst>
                                      </p:cBhvr>
                                      <p:tavLst>
                                        <p:tav tm="0">
                                          <p:val>
                                            <p:strVal val="1+#ppt_h/2"/>
                                          </p:val>
                                        </p:tav>
                                        <p:tav tm="100000">
                                          <p:val>
                                            <p:strVal val="#ppt_y"/>
                                          </p:val>
                                        </p:tav>
                                      </p:tavLst>
                                    </p:anim>
                                  </p:childTnLst>
                                </p:cTn>
                              </p:par>
                            </p:childTnLst>
                          </p:cTn>
                        </p:par>
                      </p:childTnLst>
                    </p:cTn>
                  </p:par>
                  <p:par>
                    <p:cTn id="152" fill="hold" nodeType="clickPar">
                      <p:stCondLst>
                        <p:cond delay="indefinite"/>
                      </p:stCondLst>
                      <p:childTnLst>
                        <p:par>
                          <p:cTn id="153" fill="hold" nodeType="withGroup">
                            <p:stCondLst>
                              <p:cond delay="0"/>
                            </p:stCondLst>
                            <p:childTnLst>
                              <p:par>
                                <p:cTn id="154" presetID="2" presetClass="entr" presetSubtype="4" fill="hold" nodeType="clickEffect">
                                  <p:stCondLst>
                                    <p:cond delay="0"/>
                                  </p:stCondLst>
                                  <p:childTnLst>
                                    <p:set>
                                      <p:cBhvr>
                                        <p:cTn id="155" dur="1" fill="hold">
                                          <p:stCondLst>
                                            <p:cond delay="0"/>
                                          </p:stCondLst>
                                        </p:cTn>
                                        <p:tgtEl>
                                          <p:spTgt spid="52302"/>
                                        </p:tgtEl>
                                        <p:attrNameLst>
                                          <p:attrName>style.visibility</p:attrName>
                                        </p:attrNameLst>
                                      </p:cBhvr>
                                      <p:to>
                                        <p:strVal val="visible"/>
                                      </p:to>
                                    </p:set>
                                    <p:anim calcmode="lin" valueType="num">
                                      <p:cBhvr additive="base">
                                        <p:cTn id="156" dur="500" fill="hold"/>
                                        <p:tgtEl>
                                          <p:spTgt spid="52302"/>
                                        </p:tgtEl>
                                        <p:attrNameLst>
                                          <p:attrName>ppt_x</p:attrName>
                                        </p:attrNameLst>
                                      </p:cBhvr>
                                      <p:tavLst>
                                        <p:tav tm="0">
                                          <p:val>
                                            <p:strVal val="#ppt_x"/>
                                          </p:val>
                                        </p:tav>
                                        <p:tav tm="100000">
                                          <p:val>
                                            <p:strVal val="#ppt_x"/>
                                          </p:val>
                                        </p:tav>
                                      </p:tavLst>
                                    </p:anim>
                                    <p:anim calcmode="lin" valueType="num">
                                      <p:cBhvr additive="base">
                                        <p:cTn id="157" dur="500" fill="hold"/>
                                        <p:tgtEl>
                                          <p:spTgt spid="52302"/>
                                        </p:tgtEl>
                                        <p:attrNameLst>
                                          <p:attrName>ppt_y</p:attrName>
                                        </p:attrNameLst>
                                      </p:cBhvr>
                                      <p:tavLst>
                                        <p:tav tm="0">
                                          <p:val>
                                            <p:strVal val="1+#ppt_h/2"/>
                                          </p:val>
                                        </p:tav>
                                        <p:tav tm="100000">
                                          <p:val>
                                            <p:strVal val="#ppt_y"/>
                                          </p:val>
                                        </p:tav>
                                      </p:tavLst>
                                    </p:anim>
                                  </p:childTnLst>
                                </p:cTn>
                              </p:par>
                            </p:childTnLst>
                          </p:cTn>
                        </p:par>
                      </p:childTnLst>
                    </p:cTn>
                  </p:par>
                  <p:par>
                    <p:cTn id="158" fill="hold" nodeType="clickPar">
                      <p:stCondLst>
                        <p:cond delay="indefinite"/>
                      </p:stCondLst>
                      <p:childTnLst>
                        <p:par>
                          <p:cTn id="159" fill="hold" nodeType="withGroup">
                            <p:stCondLst>
                              <p:cond delay="0"/>
                            </p:stCondLst>
                            <p:childTnLst>
                              <p:par>
                                <p:cTn id="160" presetID="2" presetClass="entr" presetSubtype="4" fill="hold" nodeType="clickEffect">
                                  <p:stCondLst>
                                    <p:cond delay="0"/>
                                  </p:stCondLst>
                                  <p:childTnLst>
                                    <p:set>
                                      <p:cBhvr>
                                        <p:cTn id="161" dur="1" fill="hold">
                                          <p:stCondLst>
                                            <p:cond delay="0"/>
                                          </p:stCondLst>
                                        </p:cTn>
                                        <p:tgtEl>
                                          <p:spTgt spid="52285"/>
                                        </p:tgtEl>
                                        <p:attrNameLst>
                                          <p:attrName>style.visibility</p:attrName>
                                        </p:attrNameLst>
                                      </p:cBhvr>
                                      <p:to>
                                        <p:strVal val="visible"/>
                                      </p:to>
                                    </p:set>
                                    <p:anim calcmode="lin" valueType="num">
                                      <p:cBhvr additive="base">
                                        <p:cTn id="162" dur="500" fill="hold"/>
                                        <p:tgtEl>
                                          <p:spTgt spid="52285"/>
                                        </p:tgtEl>
                                        <p:attrNameLst>
                                          <p:attrName>ppt_x</p:attrName>
                                        </p:attrNameLst>
                                      </p:cBhvr>
                                      <p:tavLst>
                                        <p:tav tm="0">
                                          <p:val>
                                            <p:strVal val="#ppt_x"/>
                                          </p:val>
                                        </p:tav>
                                        <p:tav tm="100000">
                                          <p:val>
                                            <p:strVal val="#ppt_x"/>
                                          </p:val>
                                        </p:tav>
                                      </p:tavLst>
                                    </p:anim>
                                    <p:anim calcmode="lin" valueType="num">
                                      <p:cBhvr additive="base">
                                        <p:cTn id="163" dur="500" fill="hold"/>
                                        <p:tgtEl>
                                          <p:spTgt spid="52285"/>
                                        </p:tgtEl>
                                        <p:attrNameLst>
                                          <p:attrName>ppt_y</p:attrName>
                                        </p:attrNameLst>
                                      </p:cBhvr>
                                      <p:tavLst>
                                        <p:tav tm="0">
                                          <p:val>
                                            <p:strVal val="1+#ppt_h/2"/>
                                          </p:val>
                                        </p:tav>
                                        <p:tav tm="100000">
                                          <p:val>
                                            <p:strVal val="#ppt_y"/>
                                          </p:val>
                                        </p:tav>
                                      </p:tavLst>
                                    </p:anim>
                                  </p:childTnLst>
                                </p:cTn>
                              </p:par>
                            </p:childTnLst>
                          </p:cTn>
                        </p:par>
                      </p:childTnLst>
                    </p:cTn>
                  </p:par>
                  <p:par>
                    <p:cTn id="164" fill="hold" nodeType="clickPar">
                      <p:stCondLst>
                        <p:cond delay="indefinite"/>
                      </p:stCondLst>
                      <p:childTnLst>
                        <p:par>
                          <p:cTn id="165" fill="hold" nodeType="withGroup">
                            <p:stCondLst>
                              <p:cond delay="0"/>
                            </p:stCondLst>
                            <p:childTnLst>
                              <p:par>
                                <p:cTn id="166" presetID="2" presetClass="entr" presetSubtype="4" fill="hold" nodeType="clickEffect">
                                  <p:stCondLst>
                                    <p:cond delay="0"/>
                                  </p:stCondLst>
                                  <p:childTnLst>
                                    <p:set>
                                      <p:cBhvr>
                                        <p:cTn id="167" dur="1" fill="hold">
                                          <p:stCondLst>
                                            <p:cond delay="0"/>
                                          </p:stCondLst>
                                        </p:cTn>
                                        <p:tgtEl>
                                          <p:spTgt spid="52301"/>
                                        </p:tgtEl>
                                        <p:attrNameLst>
                                          <p:attrName>style.visibility</p:attrName>
                                        </p:attrNameLst>
                                      </p:cBhvr>
                                      <p:to>
                                        <p:strVal val="visible"/>
                                      </p:to>
                                    </p:set>
                                    <p:anim calcmode="lin" valueType="num">
                                      <p:cBhvr additive="base">
                                        <p:cTn id="168" dur="500" fill="hold"/>
                                        <p:tgtEl>
                                          <p:spTgt spid="52301"/>
                                        </p:tgtEl>
                                        <p:attrNameLst>
                                          <p:attrName>ppt_x</p:attrName>
                                        </p:attrNameLst>
                                      </p:cBhvr>
                                      <p:tavLst>
                                        <p:tav tm="0">
                                          <p:val>
                                            <p:strVal val="#ppt_x"/>
                                          </p:val>
                                        </p:tav>
                                        <p:tav tm="100000">
                                          <p:val>
                                            <p:strVal val="#ppt_x"/>
                                          </p:val>
                                        </p:tav>
                                      </p:tavLst>
                                    </p:anim>
                                    <p:anim calcmode="lin" valueType="num">
                                      <p:cBhvr additive="base">
                                        <p:cTn id="169" dur="500" fill="hold"/>
                                        <p:tgtEl>
                                          <p:spTgt spid="52301"/>
                                        </p:tgtEl>
                                        <p:attrNameLst>
                                          <p:attrName>ppt_y</p:attrName>
                                        </p:attrNameLst>
                                      </p:cBhvr>
                                      <p:tavLst>
                                        <p:tav tm="0">
                                          <p:val>
                                            <p:strVal val="1+#ppt_h/2"/>
                                          </p:val>
                                        </p:tav>
                                        <p:tav tm="100000">
                                          <p:val>
                                            <p:strVal val="#ppt_y"/>
                                          </p:val>
                                        </p:tav>
                                      </p:tavLst>
                                    </p:anim>
                                  </p:childTnLst>
                                </p:cTn>
                              </p:par>
                            </p:childTnLst>
                          </p:cTn>
                        </p:par>
                      </p:childTnLst>
                    </p:cTn>
                  </p:par>
                  <p:par>
                    <p:cTn id="170" fill="hold" nodeType="clickPar">
                      <p:stCondLst>
                        <p:cond delay="indefinite"/>
                      </p:stCondLst>
                      <p:childTnLst>
                        <p:par>
                          <p:cTn id="171" fill="hold" nodeType="withGroup">
                            <p:stCondLst>
                              <p:cond delay="0"/>
                            </p:stCondLst>
                            <p:childTnLst>
                              <p:par>
                                <p:cTn id="172" presetID="2" presetClass="entr" presetSubtype="4" fill="hold" grpId="0" nodeType="clickEffect">
                                  <p:stCondLst>
                                    <p:cond delay="0"/>
                                  </p:stCondLst>
                                  <p:childTnLst>
                                    <p:set>
                                      <p:cBhvr>
                                        <p:cTn id="173" dur="1" fill="hold">
                                          <p:stCondLst>
                                            <p:cond delay="0"/>
                                          </p:stCondLst>
                                        </p:cTn>
                                        <p:tgtEl>
                                          <p:spTgt spid="52303"/>
                                        </p:tgtEl>
                                        <p:attrNameLst>
                                          <p:attrName>style.visibility</p:attrName>
                                        </p:attrNameLst>
                                      </p:cBhvr>
                                      <p:to>
                                        <p:strVal val="visible"/>
                                      </p:to>
                                    </p:set>
                                    <p:anim calcmode="lin" valueType="num">
                                      <p:cBhvr additive="base">
                                        <p:cTn id="174" dur="500" fill="hold"/>
                                        <p:tgtEl>
                                          <p:spTgt spid="52303"/>
                                        </p:tgtEl>
                                        <p:attrNameLst>
                                          <p:attrName>ppt_x</p:attrName>
                                        </p:attrNameLst>
                                      </p:cBhvr>
                                      <p:tavLst>
                                        <p:tav tm="0">
                                          <p:val>
                                            <p:strVal val="#ppt_x"/>
                                          </p:val>
                                        </p:tav>
                                        <p:tav tm="100000">
                                          <p:val>
                                            <p:strVal val="#ppt_x"/>
                                          </p:val>
                                        </p:tav>
                                      </p:tavLst>
                                    </p:anim>
                                    <p:anim calcmode="lin" valueType="num">
                                      <p:cBhvr additive="base">
                                        <p:cTn id="175" dur="500" fill="hold"/>
                                        <p:tgtEl>
                                          <p:spTgt spid="52303"/>
                                        </p:tgtEl>
                                        <p:attrNameLst>
                                          <p:attrName>ppt_y</p:attrName>
                                        </p:attrNameLst>
                                      </p:cBhvr>
                                      <p:tavLst>
                                        <p:tav tm="0">
                                          <p:val>
                                            <p:strVal val="1+#ppt_h/2"/>
                                          </p:val>
                                        </p:tav>
                                        <p:tav tm="100000">
                                          <p:val>
                                            <p:strVal val="#ppt_y"/>
                                          </p:val>
                                        </p:tav>
                                      </p:tavLst>
                                    </p:anim>
                                  </p:childTnLst>
                                </p:cTn>
                              </p:par>
                            </p:childTnLst>
                          </p:cTn>
                        </p:par>
                      </p:childTnLst>
                    </p:cTn>
                  </p:par>
                  <p:par>
                    <p:cTn id="176" fill="hold" nodeType="clickPar">
                      <p:stCondLst>
                        <p:cond delay="indefinite"/>
                      </p:stCondLst>
                      <p:childTnLst>
                        <p:par>
                          <p:cTn id="177" fill="hold" nodeType="withGroup">
                            <p:stCondLst>
                              <p:cond delay="0"/>
                            </p:stCondLst>
                            <p:childTnLst>
                              <p:par>
                                <p:cTn id="178" presetID="2" presetClass="entr" presetSubtype="4" fill="hold" nodeType="clickEffect">
                                  <p:stCondLst>
                                    <p:cond delay="0"/>
                                  </p:stCondLst>
                                  <p:childTnLst>
                                    <p:set>
                                      <p:cBhvr>
                                        <p:cTn id="179" dur="1" fill="hold">
                                          <p:stCondLst>
                                            <p:cond delay="0"/>
                                          </p:stCondLst>
                                        </p:cTn>
                                        <p:tgtEl>
                                          <p:spTgt spid="52304"/>
                                        </p:tgtEl>
                                        <p:attrNameLst>
                                          <p:attrName>style.visibility</p:attrName>
                                        </p:attrNameLst>
                                      </p:cBhvr>
                                      <p:to>
                                        <p:strVal val="visible"/>
                                      </p:to>
                                    </p:set>
                                    <p:anim calcmode="lin" valueType="num">
                                      <p:cBhvr additive="base">
                                        <p:cTn id="180" dur="500" fill="hold"/>
                                        <p:tgtEl>
                                          <p:spTgt spid="52304"/>
                                        </p:tgtEl>
                                        <p:attrNameLst>
                                          <p:attrName>ppt_x</p:attrName>
                                        </p:attrNameLst>
                                      </p:cBhvr>
                                      <p:tavLst>
                                        <p:tav tm="0">
                                          <p:val>
                                            <p:strVal val="#ppt_x"/>
                                          </p:val>
                                        </p:tav>
                                        <p:tav tm="100000">
                                          <p:val>
                                            <p:strVal val="#ppt_x"/>
                                          </p:val>
                                        </p:tav>
                                      </p:tavLst>
                                    </p:anim>
                                    <p:anim calcmode="lin" valueType="num">
                                      <p:cBhvr additive="base">
                                        <p:cTn id="181" dur="500" fill="hold"/>
                                        <p:tgtEl>
                                          <p:spTgt spid="5230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30" grpId="0"/>
      <p:bldP spid="52231" grpId="0"/>
      <p:bldP spid="52232" grpId="0"/>
      <p:bldP spid="52234" grpId="0"/>
      <p:bldP spid="52237" grpId="0"/>
      <p:bldP spid="52238" grpId="0"/>
      <p:bldP spid="52240" grpId="0"/>
      <p:bldP spid="52242" grpId="0"/>
      <p:bldP spid="52244" grpId="0"/>
      <p:bldP spid="52245" grpId="0"/>
      <p:bldP spid="52235" grpId="0"/>
      <p:bldP spid="52236" grpId="0"/>
      <p:bldP spid="52249" grpId="0"/>
      <p:bldP spid="52250" grpId="0"/>
      <p:bldP spid="52251" grpId="0"/>
      <p:bldP spid="52252" grpId="0"/>
      <p:bldP spid="5230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317F3E7C-CF6E-2E36-0031-1987724C4E07}"/>
              </a:ext>
            </a:extLst>
          </p:cNvPr>
          <p:cNvSpPr>
            <a:spLocks noGrp="1"/>
          </p:cNvSpPr>
          <p:nvPr>
            <p:ph type="sldNum" sz="quarter" idx="12"/>
          </p:nvPr>
        </p:nvSpPr>
        <p:spPr/>
        <p:txBody>
          <a:bodyPr/>
          <a:lstStyle/>
          <a:p>
            <a:fld id="{7C869DEB-04D2-4F23-B381-12741114525C}" type="slidenum">
              <a:rPr lang="en-US" altLang="en-US"/>
              <a:pPr/>
              <a:t>12</a:t>
            </a:fld>
            <a:endParaRPr lang="en-US" altLang="en-US"/>
          </a:p>
        </p:txBody>
      </p:sp>
      <p:sp>
        <p:nvSpPr>
          <p:cNvPr id="53250" name="Rectangle 2">
            <a:extLst>
              <a:ext uri="{FF2B5EF4-FFF2-40B4-BE49-F238E27FC236}">
                <a16:creationId xmlns:a16="http://schemas.microsoft.com/office/drawing/2014/main" id="{D0D3BE03-0D5E-CA2D-6F81-29B398593AF0}"/>
              </a:ext>
            </a:extLst>
          </p:cNvPr>
          <p:cNvSpPr>
            <a:spLocks noGrp="1" noChangeArrowheads="1"/>
          </p:cNvSpPr>
          <p:nvPr>
            <p:ph type="title"/>
          </p:nvPr>
        </p:nvSpPr>
        <p:spPr>
          <a:xfrm>
            <a:off x="1524001" y="1"/>
            <a:ext cx="7559675" cy="993775"/>
          </a:xfrm>
        </p:spPr>
        <p:txBody>
          <a:bodyPr/>
          <a:lstStyle/>
          <a:p>
            <a:r>
              <a:rPr lang="en-US" altLang="en-US" sz="2500"/>
              <a:t>d. P = P</a:t>
            </a:r>
            <a:r>
              <a:rPr lang="en-US" altLang="en-US" sz="1900"/>
              <a:t>4</a:t>
            </a:r>
            <a:r>
              <a:rPr lang="en-US" altLang="en-US" sz="2500"/>
              <a:t> = AVC</a:t>
            </a:r>
            <a:r>
              <a:rPr lang="en-US" altLang="en-US" sz="1900"/>
              <a:t>min</a:t>
            </a:r>
            <a:r>
              <a:rPr lang="en-US" altLang="en-US" sz="2500"/>
              <a:t> </a:t>
            </a:r>
            <a:r>
              <a:rPr lang="en-US" altLang="en-US" sz="1900"/>
              <a:t> </a:t>
            </a:r>
          </a:p>
        </p:txBody>
      </p:sp>
      <p:sp>
        <p:nvSpPr>
          <p:cNvPr id="53251" name="Line 3">
            <a:extLst>
              <a:ext uri="{FF2B5EF4-FFF2-40B4-BE49-F238E27FC236}">
                <a16:creationId xmlns:a16="http://schemas.microsoft.com/office/drawing/2014/main" id="{5334F270-CA52-167B-217D-0DE6ABF14465}"/>
              </a:ext>
            </a:extLst>
          </p:cNvPr>
          <p:cNvSpPr>
            <a:spLocks noChangeShapeType="1"/>
          </p:cNvSpPr>
          <p:nvPr/>
        </p:nvSpPr>
        <p:spPr bwMode="auto">
          <a:xfrm flipV="1">
            <a:off x="2351088" y="1484314"/>
            <a:ext cx="0" cy="4465637"/>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252" name="Line 4">
            <a:extLst>
              <a:ext uri="{FF2B5EF4-FFF2-40B4-BE49-F238E27FC236}">
                <a16:creationId xmlns:a16="http://schemas.microsoft.com/office/drawing/2014/main" id="{C871A5AE-7F25-A831-5452-337250F4849E}"/>
              </a:ext>
            </a:extLst>
          </p:cNvPr>
          <p:cNvSpPr>
            <a:spLocks noChangeShapeType="1"/>
          </p:cNvSpPr>
          <p:nvPr/>
        </p:nvSpPr>
        <p:spPr bwMode="auto">
          <a:xfrm>
            <a:off x="2351088" y="5949950"/>
            <a:ext cx="6913562"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253" name="Freeform 5">
            <a:extLst>
              <a:ext uri="{FF2B5EF4-FFF2-40B4-BE49-F238E27FC236}">
                <a16:creationId xmlns:a16="http://schemas.microsoft.com/office/drawing/2014/main" id="{7727C1FF-7053-0156-FF44-7019A3CA7BA6}"/>
              </a:ext>
            </a:extLst>
          </p:cNvPr>
          <p:cNvSpPr>
            <a:spLocks/>
          </p:cNvSpPr>
          <p:nvPr/>
        </p:nvSpPr>
        <p:spPr bwMode="auto">
          <a:xfrm>
            <a:off x="2495550" y="2276475"/>
            <a:ext cx="6337300" cy="2674938"/>
          </a:xfrm>
          <a:custGeom>
            <a:avLst/>
            <a:gdLst>
              <a:gd name="T0" fmla="*/ 0 w 2520"/>
              <a:gd name="T1" fmla="*/ 180 h 1470"/>
              <a:gd name="T2" fmla="*/ 1080 w 2520"/>
              <a:gd name="T3" fmla="*/ 1440 h 1470"/>
              <a:gd name="T4" fmla="*/ 2520 w 2520"/>
              <a:gd name="T5" fmla="*/ 0 h 1470"/>
            </a:gdLst>
            <a:ahLst/>
            <a:cxnLst>
              <a:cxn ang="0">
                <a:pos x="T0" y="T1"/>
              </a:cxn>
              <a:cxn ang="0">
                <a:pos x="T2" y="T3"/>
              </a:cxn>
              <a:cxn ang="0">
                <a:pos x="T4" y="T5"/>
              </a:cxn>
            </a:cxnLst>
            <a:rect l="0" t="0" r="r" b="b"/>
            <a:pathLst>
              <a:path w="2520" h="1470">
                <a:moveTo>
                  <a:pt x="0" y="180"/>
                </a:moveTo>
                <a:cubicBezTo>
                  <a:pt x="330" y="825"/>
                  <a:pt x="660" y="1470"/>
                  <a:pt x="1080" y="1440"/>
                </a:cubicBezTo>
                <a:cubicBezTo>
                  <a:pt x="1500" y="1410"/>
                  <a:pt x="2010" y="705"/>
                  <a:pt x="2520" y="0"/>
                </a:cubicBezTo>
              </a:path>
            </a:pathLst>
          </a:custGeom>
          <a:noFill/>
          <a:ln w="50800">
            <a:solidFill>
              <a:srgbClr val="000066"/>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3254" name="Text Box 6">
            <a:extLst>
              <a:ext uri="{FF2B5EF4-FFF2-40B4-BE49-F238E27FC236}">
                <a16:creationId xmlns:a16="http://schemas.microsoft.com/office/drawing/2014/main" id="{9E10184A-5FC3-FE6D-8695-D52DA35CF944}"/>
              </a:ext>
            </a:extLst>
          </p:cNvPr>
          <p:cNvSpPr txBox="1">
            <a:spLocks noChangeArrowheads="1"/>
          </p:cNvSpPr>
          <p:nvPr/>
        </p:nvSpPr>
        <p:spPr bwMode="auto">
          <a:xfrm>
            <a:off x="7824788" y="6021389"/>
            <a:ext cx="197485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2400">
                <a:solidFill>
                  <a:schemeClr val="bg1"/>
                </a:solidFill>
                <a:latin typeface="VNI-Franko" pitchFamily="2" charset="0"/>
              </a:rPr>
              <a:t>  </a:t>
            </a:r>
            <a:r>
              <a:rPr lang="en-US" altLang="en-US" sz="2400">
                <a:solidFill>
                  <a:schemeClr val="tx2"/>
                </a:solidFill>
                <a:latin typeface="VNI-Franko" pitchFamily="2" charset="0"/>
              </a:rPr>
              <a:t>Saûn löôïng </a:t>
            </a:r>
          </a:p>
        </p:txBody>
      </p:sp>
      <p:sp>
        <p:nvSpPr>
          <p:cNvPr id="53255" name="Text Box 7">
            <a:extLst>
              <a:ext uri="{FF2B5EF4-FFF2-40B4-BE49-F238E27FC236}">
                <a16:creationId xmlns:a16="http://schemas.microsoft.com/office/drawing/2014/main" id="{0D3C1303-0408-0196-DC38-1539F5147025}"/>
              </a:ext>
            </a:extLst>
          </p:cNvPr>
          <p:cNvSpPr txBox="1">
            <a:spLocks noChangeArrowheads="1"/>
          </p:cNvSpPr>
          <p:nvPr/>
        </p:nvSpPr>
        <p:spPr bwMode="auto">
          <a:xfrm>
            <a:off x="1524000" y="1125539"/>
            <a:ext cx="150495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2400">
                <a:solidFill>
                  <a:schemeClr val="tx2"/>
                </a:solidFill>
                <a:latin typeface="VNI-Franko" pitchFamily="2" charset="0"/>
              </a:rPr>
              <a:t>P, </a:t>
            </a:r>
            <a:r>
              <a:rPr lang="en-US" altLang="en-US" sz="2400" noProof="1">
                <a:solidFill>
                  <a:schemeClr val="tx2"/>
                </a:solidFill>
                <a:latin typeface="VNI-Franko" pitchFamily="2" charset="0"/>
              </a:rPr>
              <a:t>Chi phí</a:t>
            </a:r>
            <a:r>
              <a:rPr lang="en-US" altLang="en-US" sz="2400" noProof="1">
                <a:solidFill>
                  <a:schemeClr val="bg1"/>
                </a:solidFill>
                <a:latin typeface="VNI-Franko" pitchFamily="2" charset="0"/>
              </a:rPr>
              <a:t> </a:t>
            </a:r>
            <a:r>
              <a:rPr lang="en-US" altLang="en-US" sz="2400">
                <a:solidFill>
                  <a:schemeClr val="bg1"/>
                </a:solidFill>
                <a:latin typeface="VNI-Franko" pitchFamily="2" charset="0"/>
              </a:rPr>
              <a:t>  </a:t>
            </a:r>
          </a:p>
        </p:txBody>
      </p:sp>
      <p:sp>
        <p:nvSpPr>
          <p:cNvPr id="53256" name="Text Box 8">
            <a:extLst>
              <a:ext uri="{FF2B5EF4-FFF2-40B4-BE49-F238E27FC236}">
                <a16:creationId xmlns:a16="http://schemas.microsoft.com/office/drawing/2014/main" id="{C797609F-87AD-1451-8490-AA2E2B6E91C4}"/>
              </a:ext>
            </a:extLst>
          </p:cNvPr>
          <p:cNvSpPr txBox="1">
            <a:spLocks noChangeArrowheads="1"/>
          </p:cNvSpPr>
          <p:nvPr/>
        </p:nvSpPr>
        <p:spPr bwMode="auto">
          <a:xfrm>
            <a:off x="8759826" y="1844675"/>
            <a:ext cx="1090613"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2400" noProof="1">
                <a:solidFill>
                  <a:schemeClr val="tx2"/>
                </a:solidFill>
                <a:latin typeface="VNI-Franko" pitchFamily="2" charset="0"/>
              </a:rPr>
              <a:t>AVC </a:t>
            </a:r>
            <a:r>
              <a:rPr lang="en-US" altLang="en-US" sz="2400">
                <a:solidFill>
                  <a:schemeClr val="tx2"/>
                </a:solidFill>
                <a:latin typeface="VNI-Franko" pitchFamily="2" charset="0"/>
              </a:rPr>
              <a:t> </a:t>
            </a:r>
            <a:r>
              <a:rPr lang="en-US" altLang="en-US" sz="2400">
                <a:solidFill>
                  <a:schemeClr val="bg1"/>
                </a:solidFill>
                <a:latin typeface="VNI-Franko" pitchFamily="2" charset="0"/>
              </a:rPr>
              <a:t> </a:t>
            </a:r>
          </a:p>
        </p:txBody>
      </p:sp>
      <p:sp>
        <p:nvSpPr>
          <p:cNvPr id="53257" name="Freeform 9">
            <a:extLst>
              <a:ext uri="{FF2B5EF4-FFF2-40B4-BE49-F238E27FC236}">
                <a16:creationId xmlns:a16="http://schemas.microsoft.com/office/drawing/2014/main" id="{4736380A-DCD3-2D22-1A40-9960D30D8BF6}"/>
              </a:ext>
            </a:extLst>
          </p:cNvPr>
          <p:cNvSpPr>
            <a:spLocks/>
          </p:cNvSpPr>
          <p:nvPr/>
        </p:nvSpPr>
        <p:spPr bwMode="auto">
          <a:xfrm>
            <a:off x="3863975" y="1773239"/>
            <a:ext cx="4895850" cy="1876425"/>
          </a:xfrm>
          <a:custGeom>
            <a:avLst/>
            <a:gdLst>
              <a:gd name="T0" fmla="*/ 0 w 2520"/>
              <a:gd name="T1" fmla="*/ 180 h 1470"/>
              <a:gd name="T2" fmla="*/ 1080 w 2520"/>
              <a:gd name="T3" fmla="*/ 1440 h 1470"/>
              <a:gd name="T4" fmla="*/ 2520 w 2520"/>
              <a:gd name="T5" fmla="*/ 0 h 1470"/>
            </a:gdLst>
            <a:ahLst/>
            <a:cxnLst>
              <a:cxn ang="0">
                <a:pos x="T0" y="T1"/>
              </a:cxn>
              <a:cxn ang="0">
                <a:pos x="T2" y="T3"/>
              </a:cxn>
              <a:cxn ang="0">
                <a:pos x="T4" y="T5"/>
              </a:cxn>
            </a:cxnLst>
            <a:rect l="0" t="0" r="r" b="b"/>
            <a:pathLst>
              <a:path w="2520" h="1470">
                <a:moveTo>
                  <a:pt x="0" y="180"/>
                </a:moveTo>
                <a:cubicBezTo>
                  <a:pt x="330" y="825"/>
                  <a:pt x="660" y="1470"/>
                  <a:pt x="1080" y="1440"/>
                </a:cubicBezTo>
                <a:cubicBezTo>
                  <a:pt x="1500" y="1410"/>
                  <a:pt x="2010" y="705"/>
                  <a:pt x="2520" y="0"/>
                </a:cubicBezTo>
              </a:path>
            </a:pathLst>
          </a:custGeom>
          <a:noFill/>
          <a:ln w="50800">
            <a:solidFill>
              <a:srgbClr val="99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3258" name="Text Box 10">
            <a:extLst>
              <a:ext uri="{FF2B5EF4-FFF2-40B4-BE49-F238E27FC236}">
                <a16:creationId xmlns:a16="http://schemas.microsoft.com/office/drawing/2014/main" id="{C800BD9B-9123-9181-03A9-4B5DDD007986}"/>
              </a:ext>
            </a:extLst>
          </p:cNvPr>
          <p:cNvSpPr txBox="1">
            <a:spLocks noChangeArrowheads="1"/>
          </p:cNvSpPr>
          <p:nvPr/>
        </p:nvSpPr>
        <p:spPr bwMode="auto">
          <a:xfrm>
            <a:off x="8543925" y="1268414"/>
            <a:ext cx="60960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990000"/>
                </a:solidFill>
                <a:miter lim="800000"/>
                <a:headEnd/>
                <a:tailEnd/>
              </a14:hiddenLine>
            </a:ext>
          </a:extLst>
        </p:spPr>
        <p:txBody>
          <a:bodyPr/>
          <a:lstStyle/>
          <a:p>
            <a:r>
              <a:rPr lang="en-US" altLang="en-US" sz="2400" noProof="1">
                <a:solidFill>
                  <a:schemeClr val="tx2"/>
                </a:solidFill>
                <a:latin typeface="VNI-Franko" pitchFamily="2" charset="0"/>
              </a:rPr>
              <a:t>AC </a:t>
            </a:r>
            <a:r>
              <a:rPr lang="en-US" altLang="en-US" sz="2400">
                <a:solidFill>
                  <a:schemeClr val="bg1"/>
                </a:solidFill>
                <a:latin typeface="VNI-Franko" pitchFamily="2" charset="0"/>
              </a:rPr>
              <a:t>  </a:t>
            </a:r>
          </a:p>
        </p:txBody>
      </p:sp>
      <p:sp>
        <p:nvSpPr>
          <p:cNvPr id="53261" name="Text Box 13">
            <a:extLst>
              <a:ext uri="{FF2B5EF4-FFF2-40B4-BE49-F238E27FC236}">
                <a16:creationId xmlns:a16="http://schemas.microsoft.com/office/drawing/2014/main" id="{B0E2774F-5AE6-47C1-37FB-E648D52BCF48}"/>
              </a:ext>
            </a:extLst>
          </p:cNvPr>
          <p:cNvSpPr txBox="1">
            <a:spLocks noChangeArrowheads="1"/>
          </p:cNvSpPr>
          <p:nvPr/>
        </p:nvSpPr>
        <p:spPr bwMode="auto">
          <a:xfrm>
            <a:off x="5880101" y="3500439"/>
            <a:ext cx="3844925"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990000"/>
                </a:solidFill>
                <a:miter lim="800000"/>
                <a:headEnd/>
                <a:tailEnd/>
              </a14:hiddenLine>
            </a:ext>
          </a:extLst>
        </p:spPr>
        <p:txBody>
          <a:bodyPr/>
          <a:lstStyle/>
          <a:p>
            <a:r>
              <a:rPr lang="en-US" altLang="en-US" sz="3600">
                <a:solidFill>
                  <a:schemeClr val="bg1"/>
                </a:solidFill>
                <a:latin typeface="VNI-Franko" pitchFamily="2" charset="0"/>
                <a:sym typeface="Symbol" panose="05050102010706020507" pitchFamily="18" charset="2"/>
              </a:rPr>
              <a:t> </a:t>
            </a:r>
            <a:r>
              <a:rPr lang="en-US" altLang="en-US" sz="3200">
                <a:solidFill>
                  <a:schemeClr val="tx2"/>
                </a:solidFill>
                <a:latin typeface="Arial" panose="020B0604020202020204" pitchFamily="34" charset="0"/>
                <a:sym typeface="Symbol" panose="05050102010706020507" pitchFamily="18" charset="2"/>
              </a:rPr>
              <a:t>B – điểm hòa vốn</a:t>
            </a:r>
            <a:r>
              <a:rPr lang="en-US" altLang="en-US" sz="3600" noProof="1">
                <a:solidFill>
                  <a:schemeClr val="bg1"/>
                </a:solidFill>
                <a:latin typeface="Arial" panose="020B0604020202020204" pitchFamily="34" charset="0"/>
              </a:rPr>
              <a:t> </a:t>
            </a:r>
            <a:r>
              <a:rPr lang="en-US" altLang="en-US" sz="3600">
                <a:solidFill>
                  <a:schemeClr val="bg1"/>
                </a:solidFill>
                <a:latin typeface="Arial" panose="020B0604020202020204" pitchFamily="34" charset="0"/>
              </a:rPr>
              <a:t>  </a:t>
            </a:r>
          </a:p>
        </p:txBody>
      </p:sp>
      <p:sp>
        <p:nvSpPr>
          <p:cNvPr id="53262" name="Text Box 14">
            <a:extLst>
              <a:ext uri="{FF2B5EF4-FFF2-40B4-BE49-F238E27FC236}">
                <a16:creationId xmlns:a16="http://schemas.microsoft.com/office/drawing/2014/main" id="{5C1F390C-EFD5-2B1B-297B-FEA0FF4278F5}"/>
              </a:ext>
            </a:extLst>
          </p:cNvPr>
          <p:cNvSpPr txBox="1">
            <a:spLocks noChangeArrowheads="1"/>
          </p:cNvSpPr>
          <p:nvPr/>
        </p:nvSpPr>
        <p:spPr bwMode="auto">
          <a:xfrm>
            <a:off x="4943476" y="4797425"/>
            <a:ext cx="4392613"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990000"/>
                </a:solidFill>
                <a:miter lim="800000"/>
                <a:headEnd/>
                <a:tailEnd/>
              </a14:hiddenLine>
            </a:ext>
          </a:extLst>
        </p:spPr>
        <p:txBody>
          <a:bodyPr/>
          <a:lstStyle/>
          <a:p>
            <a:r>
              <a:rPr lang="en-US" altLang="en-US" sz="3600">
                <a:solidFill>
                  <a:schemeClr val="bg1"/>
                </a:solidFill>
                <a:latin typeface="VNI-Franko" pitchFamily="2" charset="0"/>
                <a:sym typeface="Symbol" panose="05050102010706020507" pitchFamily="18" charset="2"/>
              </a:rPr>
              <a:t> </a:t>
            </a:r>
            <a:r>
              <a:rPr lang="en-US" altLang="en-US" sz="3200">
                <a:solidFill>
                  <a:schemeClr val="tx2"/>
                </a:solidFill>
                <a:latin typeface="Arial" panose="020B0604020202020204" pitchFamily="34" charset="0"/>
                <a:sym typeface="Symbol" panose="05050102010706020507" pitchFamily="18" charset="2"/>
              </a:rPr>
              <a:t>D – điểm đóng cửa sx</a:t>
            </a:r>
            <a:r>
              <a:rPr lang="en-US" altLang="en-US" sz="3600" noProof="1">
                <a:solidFill>
                  <a:schemeClr val="bg1"/>
                </a:solidFill>
                <a:latin typeface="Arial" panose="020B0604020202020204" pitchFamily="34" charset="0"/>
              </a:rPr>
              <a:t> </a:t>
            </a:r>
            <a:r>
              <a:rPr lang="en-US" altLang="en-US" sz="3600">
                <a:solidFill>
                  <a:schemeClr val="bg1"/>
                </a:solidFill>
                <a:latin typeface="Arial" panose="020B0604020202020204" pitchFamily="34" charset="0"/>
              </a:rPr>
              <a:t>  </a:t>
            </a:r>
          </a:p>
        </p:txBody>
      </p:sp>
      <p:sp>
        <p:nvSpPr>
          <p:cNvPr id="53263" name="Line 15">
            <a:extLst>
              <a:ext uri="{FF2B5EF4-FFF2-40B4-BE49-F238E27FC236}">
                <a16:creationId xmlns:a16="http://schemas.microsoft.com/office/drawing/2014/main" id="{8B131C21-DDA9-3169-AEF7-BDF29A42AC71}"/>
              </a:ext>
            </a:extLst>
          </p:cNvPr>
          <p:cNvSpPr>
            <a:spLocks noChangeShapeType="1"/>
          </p:cNvSpPr>
          <p:nvPr/>
        </p:nvSpPr>
        <p:spPr bwMode="auto">
          <a:xfrm>
            <a:off x="2351088" y="4941888"/>
            <a:ext cx="6985000" cy="0"/>
          </a:xfrm>
          <a:prstGeom prst="line">
            <a:avLst/>
          </a:prstGeom>
          <a:noFill/>
          <a:ln w="38100">
            <a:solidFill>
              <a:srgbClr val="CC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264" name="Text Box 16">
            <a:extLst>
              <a:ext uri="{FF2B5EF4-FFF2-40B4-BE49-F238E27FC236}">
                <a16:creationId xmlns:a16="http://schemas.microsoft.com/office/drawing/2014/main" id="{1CB222DD-9A05-3D6A-1FEF-9CF36A349183}"/>
              </a:ext>
            </a:extLst>
          </p:cNvPr>
          <p:cNvSpPr txBox="1">
            <a:spLocks noChangeArrowheads="1"/>
          </p:cNvSpPr>
          <p:nvPr/>
        </p:nvSpPr>
        <p:spPr bwMode="auto">
          <a:xfrm>
            <a:off x="8543926" y="4508500"/>
            <a:ext cx="212407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Times New Roman" panose="02020603050405020304" pitchFamily="18" charset="0"/>
              </a:rPr>
              <a:t>d</a:t>
            </a:r>
            <a:r>
              <a:rPr lang="en-US" altLang="en-US">
                <a:solidFill>
                  <a:srgbClr val="000066"/>
                </a:solidFill>
                <a:latin typeface="Times New Roman" panose="02020603050405020304" pitchFamily="18" charset="0"/>
              </a:rPr>
              <a:t>4</a:t>
            </a:r>
            <a:r>
              <a:rPr lang="en-US" altLang="en-US" sz="2400">
                <a:solidFill>
                  <a:srgbClr val="000066"/>
                </a:solidFill>
                <a:latin typeface="Times New Roman" panose="02020603050405020304" pitchFamily="18" charset="0"/>
              </a:rPr>
              <a:t> = MR</a:t>
            </a:r>
            <a:r>
              <a:rPr lang="en-US" altLang="en-US">
                <a:solidFill>
                  <a:srgbClr val="000066"/>
                </a:solidFill>
                <a:latin typeface="Times New Roman" panose="02020603050405020304" pitchFamily="18" charset="0"/>
              </a:rPr>
              <a:t>4</a:t>
            </a:r>
            <a:r>
              <a:rPr lang="en-US" altLang="en-US" sz="2400">
                <a:solidFill>
                  <a:srgbClr val="000066"/>
                </a:solidFill>
                <a:latin typeface="Times New Roman" panose="02020603050405020304" pitchFamily="18" charset="0"/>
              </a:rPr>
              <a:t> = P</a:t>
            </a:r>
            <a:r>
              <a:rPr lang="en-US" altLang="en-US" sz="2400" baseline="-25000">
                <a:solidFill>
                  <a:srgbClr val="000066"/>
                </a:solidFill>
                <a:latin typeface="Times New Roman" panose="02020603050405020304" pitchFamily="18" charset="0"/>
              </a:rPr>
              <a:t>4</a:t>
            </a:r>
            <a:endParaRPr lang="en-US" altLang="en-US" sz="2400">
              <a:solidFill>
                <a:srgbClr val="000066"/>
              </a:solidFill>
              <a:latin typeface="Times New Roman" panose="02020603050405020304" pitchFamily="18" charset="0"/>
            </a:endParaRPr>
          </a:p>
        </p:txBody>
      </p:sp>
      <p:sp>
        <p:nvSpPr>
          <p:cNvPr id="53265" name="Freeform 17">
            <a:extLst>
              <a:ext uri="{FF2B5EF4-FFF2-40B4-BE49-F238E27FC236}">
                <a16:creationId xmlns:a16="http://schemas.microsoft.com/office/drawing/2014/main" id="{D7AFC667-3E85-31CF-558B-BEAA69C4CFF7}"/>
              </a:ext>
            </a:extLst>
          </p:cNvPr>
          <p:cNvSpPr>
            <a:spLocks/>
          </p:cNvSpPr>
          <p:nvPr/>
        </p:nvSpPr>
        <p:spPr bwMode="auto">
          <a:xfrm rot="-352319">
            <a:off x="3359150" y="1268414"/>
            <a:ext cx="4249738" cy="4352925"/>
          </a:xfrm>
          <a:custGeom>
            <a:avLst/>
            <a:gdLst>
              <a:gd name="T0" fmla="*/ 0 w 2880"/>
              <a:gd name="T1" fmla="*/ 1980 h 2670"/>
              <a:gd name="T2" fmla="*/ 900 w 2880"/>
              <a:gd name="T3" fmla="*/ 2340 h 2670"/>
              <a:gd name="T4" fmla="*/ 2880 w 2880"/>
              <a:gd name="T5" fmla="*/ 0 h 2670"/>
            </a:gdLst>
            <a:ahLst/>
            <a:cxnLst>
              <a:cxn ang="0">
                <a:pos x="T0" y="T1"/>
              </a:cxn>
              <a:cxn ang="0">
                <a:pos x="T2" y="T3"/>
              </a:cxn>
              <a:cxn ang="0">
                <a:pos x="T4" y="T5"/>
              </a:cxn>
            </a:cxnLst>
            <a:rect l="0" t="0" r="r" b="b"/>
            <a:pathLst>
              <a:path w="2880" h="2670">
                <a:moveTo>
                  <a:pt x="0" y="1980"/>
                </a:moveTo>
                <a:cubicBezTo>
                  <a:pt x="210" y="2325"/>
                  <a:pt x="420" y="2670"/>
                  <a:pt x="900" y="2340"/>
                </a:cubicBezTo>
                <a:cubicBezTo>
                  <a:pt x="1380" y="2010"/>
                  <a:pt x="2130" y="1005"/>
                  <a:pt x="2880" y="0"/>
                </a:cubicBezTo>
              </a:path>
            </a:pathLst>
          </a:custGeom>
          <a:noFill/>
          <a:ln w="508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3266" name="Text Box 18">
            <a:extLst>
              <a:ext uri="{FF2B5EF4-FFF2-40B4-BE49-F238E27FC236}">
                <a16:creationId xmlns:a16="http://schemas.microsoft.com/office/drawing/2014/main" id="{C66AD47C-C216-C29D-A8EA-99DC6B1B950B}"/>
              </a:ext>
            </a:extLst>
          </p:cNvPr>
          <p:cNvSpPr txBox="1">
            <a:spLocks noChangeArrowheads="1"/>
          </p:cNvSpPr>
          <p:nvPr/>
        </p:nvSpPr>
        <p:spPr bwMode="auto">
          <a:xfrm>
            <a:off x="7319963" y="765175"/>
            <a:ext cx="609600"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990000"/>
                </a:solidFill>
                <a:miter lim="800000"/>
                <a:headEnd/>
                <a:tailEnd/>
              </a14:hiddenLine>
            </a:ext>
          </a:extLst>
        </p:spPr>
        <p:txBody>
          <a:bodyPr/>
          <a:lstStyle/>
          <a:p>
            <a:r>
              <a:rPr lang="en-US" altLang="en-US" sz="2400">
                <a:solidFill>
                  <a:schemeClr val="tx2"/>
                </a:solidFill>
                <a:latin typeface="VNI-Franko" pitchFamily="2" charset="0"/>
              </a:rPr>
              <a:t>M</a:t>
            </a:r>
            <a:r>
              <a:rPr lang="en-US" altLang="en-US" sz="2400" noProof="1">
                <a:solidFill>
                  <a:schemeClr val="tx2"/>
                </a:solidFill>
                <a:latin typeface="VNI-Franko" pitchFamily="2" charset="0"/>
              </a:rPr>
              <a:t>C </a:t>
            </a:r>
            <a:r>
              <a:rPr lang="en-US" altLang="en-US" sz="2400">
                <a:solidFill>
                  <a:schemeClr val="bg1"/>
                </a:solidFill>
                <a:latin typeface="VNI-Franko" pitchFamily="2" charset="0"/>
              </a:rPr>
              <a:t>  </a:t>
            </a:r>
          </a:p>
        </p:txBody>
      </p:sp>
      <p:sp>
        <p:nvSpPr>
          <p:cNvPr id="53267" name="Line 19">
            <a:extLst>
              <a:ext uri="{FF2B5EF4-FFF2-40B4-BE49-F238E27FC236}">
                <a16:creationId xmlns:a16="http://schemas.microsoft.com/office/drawing/2014/main" id="{236F651E-DB39-48E1-DD18-DFDACCBB2320}"/>
              </a:ext>
            </a:extLst>
          </p:cNvPr>
          <p:cNvSpPr>
            <a:spLocks noChangeShapeType="1"/>
          </p:cNvSpPr>
          <p:nvPr/>
        </p:nvSpPr>
        <p:spPr bwMode="auto">
          <a:xfrm>
            <a:off x="5087938" y="4941889"/>
            <a:ext cx="0" cy="935037"/>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268" name="Text Box 20">
            <a:extLst>
              <a:ext uri="{FF2B5EF4-FFF2-40B4-BE49-F238E27FC236}">
                <a16:creationId xmlns:a16="http://schemas.microsoft.com/office/drawing/2014/main" id="{3B4A3989-BE46-621A-A46A-670AE0B5B9C5}"/>
              </a:ext>
            </a:extLst>
          </p:cNvPr>
          <p:cNvSpPr txBox="1">
            <a:spLocks noChangeArrowheads="1"/>
          </p:cNvSpPr>
          <p:nvPr/>
        </p:nvSpPr>
        <p:spPr bwMode="auto">
          <a:xfrm>
            <a:off x="1703388" y="4652963"/>
            <a:ext cx="792162"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latin typeface="Times New Roman" panose="02020603050405020304" pitchFamily="18" charset="0"/>
              </a:rPr>
              <a:t>P</a:t>
            </a:r>
            <a:r>
              <a:rPr lang="en-US" altLang="en-US" sz="2400" baseline="-25000">
                <a:latin typeface="Times New Roman" panose="02020603050405020304" pitchFamily="18" charset="0"/>
              </a:rPr>
              <a:t>4</a:t>
            </a:r>
            <a:endParaRPr lang="en-US" altLang="en-US" sz="2400">
              <a:latin typeface="Times New Roman" panose="02020603050405020304" pitchFamily="18" charset="0"/>
            </a:endParaRPr>
          </a:p>
        </p:txBody>
      </p:sp>
      <p:sp>
        <p:nvSpPr>
          <p:cNvPr id="53269" name="Text Box 21">
            <a:extLst>
              <a:ext uri="{FF2B5EF4-FFF2-40B4-BE49-F238E27FC236}">
                <a16:creationId xmlns:a16="http://schemas.microsoft.com/office/drawing/2014/main" id="{9C0E0935-CE3F-594C-3412-BA5856302F6B}"/>
              </a:ext>
            </a:extLst>
          </p:cNvPr>
          <p:cNvSpPr txBox="1">
            <a:spLocks noChangeArrowheads="1"/>
          </p:cNvSpPr>
          <p:nvPr/>
        </p:nvSpPr>
        <p:spPr bwMode="auto">
          <a:xfrm>
            <a:off x="4800600" y="5949950"/>
            <a:ext cx="6858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3200">
                <a:latin typeface="Times New Roman" panose="02020603050405020304" pitchFamily="18" charset="0"/>
              </a:rPr>
              <a:t>q</a:t>
            </a:r>
            <a:r>
              <a:rPr lang="en-US" altLang="en-US" sz="3200" baseline="-25000">
                <a:latin typeface="Times New Roman" panose="02020603050405020304" pitchFamily="18" charset="0"/>
              </a:rPr>
              <a:t>4</a:t>
            </a:r>
            <a:endParaRPr lang="en-US" altLang="en-US" sz="3200">
              <a:latin typeface="Times New Roman" panose="02020603050405020304" pitchFamily="18" charset="0"/>
            </a:endParaRPr>
          </a:p>
        </p:txBody>
      </p:sp>
      <p:sp>
        <p:nvSpPr>
          <p:cNvPr id="53259" name="Text Box 11">
            <a:extLst>
              <a:ext uri="{FF2B5EF4-FFF2-40B4-BE49-F238E27FC236}">
                <a16:creationId xmlns:a16="http://schemas.microsoft.com/office/drawing/2014/main" id="{DEB28177-92BD-93C7-EDAD-409DDCE6E030}"/>
              </a:ext>
            </a:extLst>
          </p:cNvPr>
          <p:cNvSpPr txBox="1">
            <a:spLocks noChangeArrowheads="1"/>
          </p:cNvSpPr>
          <p:nvPr/>
        </p:nvSpPr>
        <p:spPr bwMode="auto">
          <a:xfrm>
            <a:off x="5622925" y="3243264"/>
            <a:ext cx="60960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990000"/>
                </a:solidFill>
                <a:miter lim="800000"/>
                <a:headEnd/>
                <a:tailEnd/>
              </a14:hiddenLine>
            </a:ext>
          </a:extLst>
        </p:spPr>
        <p:txBody>
          <a:bodyPr/>
          <a:lstStyle/>
          <a:p>
            <a:r>
              <a:rPr lang="en-US" altLang="en-US" sz="3600">
                <a:solidFill>
                  <a:schemeClr val="bg1"/>
                </a:solidFill>
                <a:latin typeface="VNI-Franko" pitchFamily="2" charset="0"/>
                <a:sym typeface="Symbol" panose="05050102010706020507" pitchFamily="18" charset="2"/>
              </a:rPr>
              <a:t> </a:t>
            </a:r>
            <a:r>
              <a:rPr lang="en-US" altLang="en-US" sz="3600" noProof="1">
                <a:solidFill>
                  <a:schemeClr val="tx2"/>
                </a:solidFill>
                <a:latin typeface="VNI-Franko" pitchFamily="2" charset="0"/>
                <a:sym typeface="Symbol" panose="05050102010706020507" pitchFamily="18" charset="2"/>
              </a:rPr>
              <a:t></a:t>
            </a:r>
            <a:r>
              <a:rPr lang="en-US" altLang="en-US" sz="3600" noProof="1">
                <a:solidFill>
                  <a:schemeClr val="bg1"/>
                </a:solidFill>
                <a:latin typeface="VNI-Franko" pitchFamily="2" charset="0"/>
              </a:rPr>
              <a:t> </a:t>
            </a:r>
            <a:r>
              <a:rPr lang="en-US" altLang="en-US" sz="3600">
                <a:solidFill>
                  <a:schemeClr val="bg1"/>
                </a:solidFill>
                <a:latin typeface="VNI-Franko" pitchFamily="2" charset="0"/>
              </a:rPr>
              <a:t>  </a:t>
            </a:r>
          </a:p>
        </p:txBody>
      </p:sp>
      <p:sp>
        <p:nvSpPr>
          <p:cNvPr id="53260" name="Text Box 12">
            <a:extLst>
              <a:ext uri="{FF2B5EF4-FFF2-40B4-BE49-F238E27FC236}">
                <a16:creationId xmlns:a16="http://schemas.microsoft.com/office/drawing/2014/main" id="{F51CB13B-3695-3912-87A0-293565DB147E}"/>
              </a:ext>
            </a:extLst>
          </p:cNvPr>
          <p:cNvSpPr txBox="1">
            <a:spLocks noChangeArrowheads="1"/>
          </p:cNvSpPr>
          <p:nvPr/>
        </p:nvSpPr>
        <p:spPr bwMode="auto">
          <a:xfrm>
            <a:off x="4757738" y="4538664"/>
            <a:ext cx="60960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3600">
                <a:solidFill>
                  <a:schemeClr val="bg1"/>
                </a:solidFill>
                <a:latin typeface="VNI-Franko" pitchFamily="2" charset="0"/>
                <a:sym typeface="Symbol" panose="05050102010706020507" pitchFamily="18" charset="2"/>
              </a:rPr>
              <a:t> </a:t>
            </a:r>
            <a:r>
              <a:rPr lang="en-US" altLang="en-US" sz="3600" noProof="1">
                <a:solidFill>
                  <a:schemeClr val="tx2"/>
                </a:solidFill>
                <a:latin typeface="VNI-Franko" pitchFamily="2" charset="0"/>
                <a:sym typeface="Symbol" panose="05050102010706020507" pitchFamily="18" charset="2"/>
              </a:rPr>
              <a:t></a:t>
            </a:r>
            <a:r>
              <a:rPr lang="en-US" altLang="en-US" sz="3600" noProof="1">
                <a:solidFill>
                  <a:schemeClr val="tx2"/>
                </a:solidFill>
                <a:latin typeface="VNI-Franko" pitchFamily="2" charset="0"/>
              </a:rPr>
              <a:t> </a:t>
            </a:r>
            <a:r>
              <a:rPr lang="en-US" altLang="en-US" sz="3600">
                <a:solidFill>
                  <a:schemeClr val="bg1"/>
                </a:solidFill>
                <a:latin typeface="VNI-Franko" pitchFamily="2" charset="0"/>
              </a:rPr>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3265"/>
                                        </p:tgtEl>
                                        <p:attrNameLst>
                                          <p:attrName>style.visibility</p:attrName>
                                        </p:attrNameLst>
                                      </p:cBhvr>
                                      <p:to>
                                        <p:strVal val="visible"/>
                                      </p:to>
                                    </p:set>
                                    <p:animEffect transition="in" filter="blinds(horizontal)">
                                      <p:cBhvr>
                                        <p:cTn id="7" dur="500"/>
                                        <p:tgtEl>
                                          <p:spTgt spid="5326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3268"/>
                                        </p:tgtEl>
                                        <p:attrNameLst>
                                          <p:attrName>style.visibility</p:attrName>
                                        </p:attrNameLst>
                                      </p:cBhvr>
                                      <p:to>
                                        <p:strVal val="visible"/>
                                      </p:to>
                                    </p:set>
                                    <p:anim calcmode="lin" valueType="num">
                                      <p:cBhvr additive="base">
                                        <p:cTn id="12" dur="500" fill="hold"/>
                                        <p:tgtEl>
                                          <p:spTgt spid="53268"/>
                                        </p:tgtEl>
                                        <p:attrNameLst>
                                          <p:attrName>ppt_x</p:attrName>
                                        </p:attrNameLst>
                                      </p:cBhvr>
                                      <p:tavLst>
                                        <p:tav tm="0">
                                          <p:val>
                                            <p:strVal val="#ppt_x"/>
                                          </p:val>
                                        </p:tav>
                                        <p:tav tm="100000">
                                          <p:val>
                                            <p:strVal val="#ppt_x"/>
                                          </p:val>
                                        </p:tav>
                                      </p:tavLst>
                                    </p:anim>
                                    <p:anim calcmode="lin" valueType="num">
                                      <p:cBhvr additive="base">
                                        <p:cTn id="13" dur="500" fill="hold"/>
                                        <p:tgtEl>
                                          <p:spTgt spid="53268"/>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5" presetClass="entr" presetSubtype="10" fill="hold" nodeType="clickEffect">
                                  <p:stCondLst>
                                    <p:cond delay="0"/>
                                  </p:stCondLst>
                                  <p:childTnLst>
                                    <p:set>
                                      <p:cBhvr>
                                        <p:cTn id="17" dur="1" fill="hold">
                                          <p:stCondLst>
                                            <p:cond delay="0"/>
                                          </p:stCondLst>
                                        </p:cTn>
                                        <p:tgtEl>
                                          <p:spTgt spid="53263"/>
                                        </p:tgtEl>
                                        <p:attrNameLst>
                                          <p:attrName>style.visibility</p:attrName>
                                        </p:attrNameLst>
                                      </p:cBhvr>
                                      <p:to>
                                        <p:strVal val="visible"/>
                                      </p:to>
                                    </p:set>
                                    <p:animEffect transition="in" filter="checkerboard(across)">
                                      <p:cBhvr>
                                        <p:cTn id="18" dur="500"/>
                                        <p:tgtEl>
                                          <p:spTgt spid="53263"/>
                                        </p:tgtEl>
                                      </p:cBhvr>
                                    </p:animEffect>
                                  </p:childTnLst>
                                </p:cTn>
                              </p:par>
                              <p:par>
                                <p:cTn id="19" presetID="2" presetClass="entr" presetSubtype="4" fill="hold" grpId="0" nodeType="withEffect">
                                  <p:stCondLst>
                                    <p:cond delay="0"/>
                                  </p:stCondLst>
                                  <p:childTnLst>
                                    <p:set>
                                      <p:cBhvr>
                                        <p:cTn id="20" dur="1" fill="hold">
                                          <p:stCondLst>
                                            <p:cond delay="0"/>
                                          </p:stCondLst>
                                        </p:cTn>
                                        <p:tgtEl>
                                          <p:spTgt spid="53264"/>
                                        </p:tgtEl>
                                        <p:attrNameLst>
                                          <p:attrName>style.visibility</p:attrName>
                                        </p:attrNameLst>
                                      </p:cBhvr>
                                      <p:to>
                                        <p:strVal val="visible"/>
                                      </p:to>
                                    </p:set>
                                    <p:anim calcmode="lin" valueType="num">
                                      <p:cBhvr additive="base">
                                        <p:cTn id="21" dur="500" fill="hold"/>
                                        <p:tgtEl>
                                          <p:spTgt spid="53264"/>
                                        </p:tgtEl>
                                        <p:attrNameLst>
                                          <p:attrName>ppt_x</p:attrName>
                                        </p:attrNameLst>
                                      </p:cBhvr>
                                      <p:tavLst>
                                        <p:tav tm="0">
                                          <p:val>
                                            <p:strVal val="#ppt_x"/>
                                          </p:val>
                                        </p:tav>
                                        <p:tav tm="100000">
                                          <p:val>
                                            <p:strVal val="#ppt_x"/>
                                          </p:val>
                                        </p:tav>
                                      </p:tavLst>
                                    </p:anim>
                                    <p:anim calcmode="lin" valueType="num">
                                      <p:cBhvr additive="base">
                                        <p:cTn id="22" dur="500" fill="hold"/>
                                        <p:tgtEl>
                                          <p:spTgt spid="53264"/>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10" fill="hold" nodeType="clickEffect">
                                  <p:stCondLst>
                                    <p:cond delay="0"/>
                                  </p:stCondLst>
                                  <p:childTnLst>
                                    <p:set>
                                      <p:cBhvr>
                                        <p:cTn id="26" dur="1" fill="hold">
                                          <p:stCondLst>
                                            <p:cond delay="0"/>
                                          </p:stCondLst>
                                        </p:cTn>
                                        <p:tgtEl>
                                          <p:spTgt spid="53267"/>
                                        </p:tgtEl>
                                        <p:attrNameLst>
                                          <p:attrName>style.visibility</p:attrName>
                                        </p:attrNameLst>
                                      </p:cBhvr>
                                      <p:to>
                                        <p:strVal val="visible"/>
                                      </p:to>
                                    </p:set>
                                    <p:animEffect transition="in" filter="checkerboard(across)">
                                      <p:cBhvr>
                                        <p:cTn id="27" dur="500"/>
                                        <p:tgtEl>
                                          <p:spTgt spid="5326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53269"/>
                                        </p:tgtEl>
                                        <p:attrNameLst>
                                          <p:attrName>style.visibility</p:attrName>
                                        </p:attrNameLst>
                                      </p:cBhvr>
                                      <p:to>
                                        <p:strVal val="visible"/>
                                      </p:to>
                                    </p:set>
                                    <p:anim calcmode="lin" valueType="num">
                                      <p:cBhvr additive="base">
                                        <p:cTn id="32" dur="500" fill="hold"/>
                                        <p:tgtEl>
                                          <p:spTgt spid="53269"/>
                                        </p:tgtEl>
                                        <p:attrNameLst>
                                          <p:attrName>ppt_x</p:attrName>
                                        </p:attrNameLst>
                                      </p:cBhvr>
                                      <p:tavLst>
                                        <p:tav tm="0">
                                          <p:val>
                                            <p:strVal val="#ppt_x"/>
                                          </p:val>
                                        </p:tav>
                                        <p:tav tm="100000">
                                          <p:val>
                                            <p:strVal val="#ppt_x"/>
                                          </p:val>
                                        </p:tav>
                                      </p:tavLst>
                                    </p:anim>
                                    <p:anim calcmode="lin" valueType="num">
                                      <p:cBhvr additive="base">
                                        <p:cTn id="33" dur="500" fill="hold"/>
                                        <p:tgtEl>
                                          <p:spTgt spid="53269"/>
                                        </p:tgtEl>
                                        <p:attrNameLst>
                                          <p:attrName>ppt_y</p:attrName>
                                        </p:attrNameLst>
                                      </p:cBhvr>
                                      <p:tavLst>
                                        <p:tav tm="0">
                                          <p:val>
                                            <p:strVal val="1+#ppt_h/2"/>
                                          </p:val>
                                        </p:tav>
                                        <p:tav tm="100000">
                                          <p:val>
                                            <p:strVal val="#ppt_y"/>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53262"/>
                                        </p:tgtEl>
                                        <p:attrNameLst>
                                          <p:attrName>style.visibility</p:attrName>
                                        </p:attrNameLst>
                                      </p:cBhvr>
                                      <p:to>
                                        <p:strVal val="visible"/>
                                      </p:to>
                                    </p:set>
                                    <p:anim calcmode="lin" valueType="num">
                                      <p:cBhvr additive="base">
                                        <p:cTn id="38" dur="500" fill="hold"/>
                                        <p:tgtEl>
                                          <p:spTgt spid="53262"/>
                                        </p:tgtEl>
                                        <p:attrNameLst>
                                          <p:attrName>ppt_x</p:attrName>
                                        </p:attrNameLst>
                                      </p:cBhvr>
                                      <p:tavLst>
                                        <p:tav tm="0">
                                          <p:val>
                                            <p:strVal val="#ppt_x"/>
                                          </p:val>
                                        </p:tav>
                                        <p:tav tm="100000">
                                          <p:val>
                                            <p:strVal val="#ppt_x"/>
                                          </p:val>
                                        </p:tav>
                                      </p:tavLst>
                                    </p:anim>
                                    <p:anim calcmode="lin" valueType="num">
                                      <p:cBhvr additive="base">
                                        <p:cTn id="39" dur="500" fill="hold"/>
                                        <p:tgtEl>
                                          <p:spTgt spid="53262"/>
                                        </p:tgtEl>
                                        <p:attrNameLst>
                                          <p:attrName>ppt_y</p:attrName>
                                        </p:attrNameLst>
                                      </p:cBhvr>
                                      <p:tavLst>
                                        <p:tav tm="0">
                                          <p:val>
                                            <p:strVal val="1+#ppt_h/2"/>
                                          </p:val>
                                        </p:tav>
                                        <p:tav tm="100000">
                                          <p:val>
                                            <p:strVal val="#ppt_y"/>
                                          </p:val>
                                        </p:tav>
                                      </p:tavLst>
                                    </p:anim>
                                  </p:childTnLst>
                                </p:cTn>
                              </p:par>
                            </p:childTnLst>
                          </p:cTn>
                        </p:par>
                      </p:childTnLst>
                    </p:cTn>
                  </p:par>
                  <p:par>
                    <p:cTn id="40" fill="hold" nodeType="clickPar">
                      <p:stCondLst>
                        <p:cond delay="indefinite"/>
                      </p:stCondLst>
                      <p:childTnLst>
                        <p:par>
                          <p:cTn id="41" fill="hold" nodeType="withGroup">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53261"/>
                                        </p:tgtEl>
                                        <p:attrNameLst>
                                          <p:attrName>style.visibility</p:attrName>
                                        </p:attrNameLst>
                                      </p:cBhvr>
                                      <p:to>
                                        <p:strVal val="visible"/>
                                      </p:to>
                                    </p:set>
                                    <p:anim calcmode="lin" valueType="num">
                                      <p:cBhvr additive="base">
                                        <p:cTn id="44" dur="500" fill="hold"/>
                                        <p:tgtEl>
                                          <p:spTgt spid="53261"/>
                                        </p:tgtEl>
                                        <p:attrNameLst>
                                          <p:attrName>ppt_x</p:attrName>
                                        </p:attrNameLst>
                                      </p:cBhvr>
                                      <p:tavLst>
                                        <p:tav tm="0">
                                          <p:val>
                                            <p:strVal val="#ppt_x"/>
                                          </p:val>
                                        </p:tav>
                                        <p:tav tm="100000">
                                          <p:val>
                                            <p:strVal val="#ppt_x"/>
                                          </p:val>
                                        </p:tav>
                                      </p:tavLst>
                                    </p:anim>
                                    <p:anim calcmode="lin" valueType="num">
                                      <p:cBhvr additive="base">
                                        <p:cTn id="45" dur="500" fill="hold"/>
                                        <p:tgtEl>
                                          <p:spTgt spid="532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61" grpId="0"/>
      <p:bldP spid="53262" grpId="0"/>
      <p:bldP spid="53264" grpId="0"/>
      <p:bldP spid="53268" grpId="0"/>
      <p:bldP spid="5326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1CF0FA54-559C-4D8C-C183-BAAC8F38AD11}"/>
              </a:ext>
            </a:extLst>
          </p:cNvPr>
          <p:cNvSpPr>
            <a:spLocks noGrp="1"/>
          </p:cNvSpPr>
          <p:nvPr>
            <p:ph type="sldNum" sz="quarter" idx="12"/>
          </p:nvPr>
        </p:nvSpPr>
        <p:spPr/>
        <p:txBody>
          <a:bodyPr/>
          <a:lstStyle/>
          <a:p>
            <a:fld id="{EEF0CB17-B362-4B75-AC1D-9660EEA39A5D}" type="slidenum">
              <a:rPr lang="en-US" altLang="en-US"/>
              <a:pPr/>
              <a:t>13</a:t>
            </a:fld>
            <a:endParaRPr lang="en-US" altLang="en-US"/>
          </a:p>
        </p:txBody>
      </p:sp>
      <p:sp>
        <p:nvSpPr>
          <p:cNvPr id="55298" name="Rectangle 2">
            <a:extLst>
              <a:ext uri="{FF2B5EF4-FFF2-40B4-BE49-F238E27FC236}">
                <a16:creationId xmlns:a16="http://schemas.microsoft.com/office/drawing/2014/main" id="{55AB62C0-54F7-DEED-1DE5-458F96B20CDB}"/>
              </a:ext>
            </a:extLst>
          </p:cNvPr>
          <p:cNvSpPr>
            <a:spLocks noGrp="1" noChangeArrowheads="1"/>
          </p:cNvSpPr>
          <p:nvPr>
            <p:ph type="title"/>
          </p:nvPr>
        </p:nvSpPr>
        <p:spPr>
          <a:xfrm>
            <a:off x="1416051" y="-26988"/>
            <a:ext cx="9324975" cy="993776"/>
          </a:xfrm>
        </p:spPr>
        <p:txBody>
          <a:bodyPr/>
          <a:lstStyle/>
          <a:p>
            <a:r>
              <a:rPr lang="en-US" altLang="en-US" sz="2500"/>
              <a:t>3. Đường cung ngắn hạn của doanh nghiệp CTHH </a:t>
            </a:r>
            <a:r>
              <a:rPr lang="en-US" altLang="en-US" sz="1900"/>
              <a:t> </a:t>
            </a:r>
          </a:p>
        </p:txBody>
      </p:sp>
      <p:sp>
        <p:nvSpPr>
          <p:cNvPr id="55299" name="Line 3">
            <a:extLst>
              <a:ext uri="{FF2B5EF4-FFF2-40B4-BE49-F238E27FC236}">
                <a16:creationId xmlns:a16="http://schemas.microsoft.com/office/drawing/2014/main" id="{24F88C3F-71EB-8D53-E939-42998E447A93}"/>
              </a:ext>
            </a:extLst>
          </p:cNvPr>
          <p:cNvSpPr>
            <a:spLocks noChangeShapeType="1"/>
          </p:cNvSpPr>
          <p:nvPr/>
        </p:nvSpPr>
        <p:spPr bwMode="auto">
          <a:xfrm flipV="1">
            <a:off x="2351088" y="1484314"/>
            <a:ext cx="0" cy="4465637"/>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00" name="Line 4">
            <a:extLst>
              <a:ext uri="{FF2B5EF4-FFF2-40B4-BE49-F238E27FC236}">
                <a16:creationId xmlns:a16="http://schemas.microsoft.com/office/drawing/2014/main" id="{48A27D02-7CC0-A942-CF83-9C454DB17AF0}"/>
              </a:ext>
            </a:extLst>
          </p:cNvPr>
          <p:cNvSpPr>
            <a:spLocks noChangeShapeType="1"/>
          </p:cNvSpPr>
          <p:nvPr/>
        </p:nvSpPr>
        <p:spPr bwMode="auto">
          <a:xfrm>
            <a:off x="2351088" y="5949950"/>
            <a:ext cx="6913562"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01" name="Freeform 5">
            <a:extLst>
              <a:ext uri="{FF2B5EF4-FFF2-40B4-BE49-F238E27FC236}">
                <a16:creationId xmlns:a16="http://schemas.microsoft.com/office/drawing/2014/main" id="{BE424FC8-B1A4-16D1-B584-CDDEBCF5DA1B}"/>
              </a:ext>
            </a:extLst>
          </p:cNvPr>
          <p:cNvSpPr>
            <a:spLocks/>
          </p:cNvSpPr>
          <p:nvPr/>
        </p:nvSpPr>
        <p:spPr bwMode="auto">
          <a:xfrm>
            <a:off x="2495550" y="2276475"/>
            <a:ext cx="6337300" cy="2674938"/>
          </a:xfrm>
          <a:custGeom>
            <a:avLst/>
            <a:gdLst>
              <a:gd name="T0" fmla="*/ 0 w 2520"/>
              <a:gd name="T1" fmla="*/ 180 h 1470"/>
              <a:gd name="T2" fmla="*/ 1080 w 2520"/>
              <a:gd name="T3" fmla="*/ 1440 h 1470"/>
              <a:gd name="T4" fmla="*/ 2520 w 2520"/>
              <a:gd name="T5" fmla="*/ 0 h 1470"/>
            </a:gdLst>
            <a:ahLst/>
            <a:cxnLst>
              <a:cxn ang="0">
                <a:pos x="T0" y="T1"/>
              </a:cxn>
              <a:cxn ang="0">
                <a:pos x="T2" y="T3"/>
              </a:cxn>
              <a:cxn ang="0">
                <a:pos x="T4" y="T5"/>
              </a:cxn>
            </a:cxnLst>
            <a:rect l="0" t="0" r="r" b="b"/>
            <a:pathLst>
              <a:path w="2520" h="1470">
                <a:moveTo>
                  <a:pt x="0" y="180"/>
                </a:moveTo>
                <a:cubicBezTo>
                  <a:pt x="330" y="825"/>
                  <a:pt x="660" y="1470"/>
                  <a:pt x="1080" y="1440"/>
                </a:cubicBezTo>
                <a:cubicBezTo>
                  <a:pt x="1500" y="1410"/>
                  <a:pt x="2010" y="705"/>
                  <a:pt x="2520" y="0"/>
                </a:cubicBezTo>
              </a:path>
            </a:pathLst>
          </a:custGeom>
          <a:noFill/>
          <a:ln w="50800">
            <a:solidFill>
              <a:srgbClr val="000066"/>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5302" name="Text Box 6">
            <a:extLst>
              <a:ext uri="{FF2B5EF4-FFF2-40B4-BE49-F238E27FC236}">
                <a16:creationId xmlns:a16="http://schemas.microsoft.com/office/drawing/2014/main" id="{42322AF7-3369-7A38-6C1B-8B98E67C8ED6}"/>
              </a:ext>
            </a:extLst>
          </p:cNvPr>
          <p:cNvSpPr txBox="1">
            <a:spLocks noChangeArrowheads="1"/>
          </p:cNvSpPr>
          <p:nvPr/>
        </p:nvSpPr>
        <p:spPr bwMode="auto">
          <a:xfrm>
            <a:off x="7824788" y="6021389"/>
            <a:ext cx="197485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2400">
                <a:solidFill>
                  <a:schemeClr val="bg1"/>
                </a:solidFill>
                <a:latin typeface="VNI-Franko" pitchFamily="2" charset="0"/>
              </a:rPr>
              <a:t>  </a:t>
            </a:r>
            <a:r>
              <a:rPr lang="en-US" altLang="en-US" sz="2400">
                <a:solidFill>
                  <a:schemeClr val="tx2"/>
                </a:solidFill>
                <a:latin typeface="VNI-Franko" pitchFamily="2" charset="0"/>
              </a:rPr>
              <a:t>Saûn löôïng </a:t>
            </a:r>
          </a:p>
        </p:txBody>
      </p:sp>
      <p:sp>
        <p:nvSpPr>
          <p:cNvPr id="55303" name="Text Box 7">
            <a:extLst>
              <a:ext uri="{FF2B5EF4-FFF2-40B4-BE49-F238E27FC236}">
                <a16:creationId xmlns:a16="http://schemas.microsoft.com/office/drawing/2014/main" id="{0441B76C-B251-7A8C-0B29-C1F1E405A5A9}"/>
              </a:ext>
            </a:extLst>
          </p:cNvPr>
          <p:cNvSpPr txBox="1">
            <a:spLocks noChangeArrowheads="1"/>
          </p:cNvSpPr>
          <p:nvPr/>
        </p:nvSpPr>
        <p:spPr bwMode="auto">
          <a:xfrm>
            <a:off x="1524000" y="1125539"/>
            <a:ext cx="150495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2400">
                <a:solidFill>
                  <a:schemeClr val="tx2"/>
                </a:solidFill>
                <a:latin typeface="VNI-Franko" pitchFamily="2" charset="0"/>
              </a:rPr>
              <a:t>P, </a:t>
            </a:r>
            <a:r>
              <a:rPr lang="en-US" altLang="en-US" sz="2400" noProof="1">
                <a:solidFill>
                  <a:schemeClr val="tx2"/>
                </a:solidFill>
                <a:latin typeface="VNI-Franko" pitchFamily="2" charset="0"/>
              </a:rPr>
              <a:t>Chi phí</a:t>
            </a:r>
            <a:r>
              <a:rPr lang="en-US" altLang="en-US" sz="2400" noProof="1">
                <a:solidFill>
                  <a:schemeClr val="bg1"/>
                </a:solidFill>
                <a:latin typeface="VNI-Franko" pitchFamily="2" charset="0"/>
              </a:rPr>
              <a:t> </a:t>
            </a:r>
            <a:r>
              <a:rPr lang="en-US" altLang="en-US" sz="2400">
                <a:solidFill>
                  <a:schemeClr val="bg1"/>
                </a:solidFill>
                <a:latin typeface="VNI-Franko" pitchFamily="2" charset="0"/>
              </a:rPr>
              <a:t>  </a:t>
            </a:r>
          </a:p>
        </p:txBody>
      </p:sp>
      <p:sp>
        <p:nvSpPr>
          <p:cNvPr id="55304" name="Text Box 8">
            <a:extLst>
              <a:ext uri="{FF2B5EF4-FFF2-40B4-BE49-F238E27FC236}">
                <a16:creationId xmlns:a16="http://schemas.microsoft.com/office/drawing/2014/main" id="{D3981164-D751-D8FA-D5C8-865A6E0A50E6}"/>
              </a:ext>
            </a:extLst>
          </p:cNvPr>
          <p:cNvSpPr txBox="1">
            <a:spLocks noChangeArrowheads="1"/>
          </p:cNvSpPr>
          <p:nvPr/>
        </p:nvSpPr>
        <p:spPr bwMode="auto">
          <a:xfrm>
            <a:off x="8759826" y="1844675"/>
            <a:ext cx="1090613"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2400" noProof="1">
                <a:solidFill>
                  <a:schemeClr val="tx2"/>
                </a:solidFill>
                <a:latin typeface="VNI-Franko" pitchFamily="2" charset="0"/>
              </a:rPr>
              <a:t>AVC </a:t>
            </a:r>
            <a:r>
              <a:rPr lang="en-US" altLang="en-US" sz="2400">
                <a:solidFill>
                  <a:schemeClr val="tx2"/>
                </a:solidFill>
                <a:latin typeface="VNI-Franko" pitchFamily="2" charset="0"/>
              </a:rPr>
              <a:t> </a:t>
            </a:r>
            <a:r>
              <a:rPr lang="en-US" altLang="en-US" sz="2400">
                <a:solidFill>
                  <a:schemeClr val="bg1"/>
                </a:solidFill>
                <a:latin typeface="VNI-Franko" pitchFamily="2" charset="0"/>
              </a:rPr>
              <a:t> </a:t>
            </a:r>
          </a:p>
        </p:txBody>
      </p:sp>
      <p:sp>
        <p:nvSpPr>
          <p:cNvPr id="55305" name="Freeform 9">
            <a:extLst>
              <a:ext uri="{FF2B5EF4-FFF2-40B4-BE49-F238E27FC236}">
                <a16:creationId xmlns:a16="http://schemas.microsoft.com/office/drawing/2014/main" id="{9F229D1B-6A65-0900-D481-B17C4AE83905}"/>
              </a:ext>
            </a:extLst>
          </p:cNvPr>
          <p:cNvSpPr>
            <a:spLocks/>
          </p:cNvSpPr>
          <p:nvPr/>
        </p:nvSpPr>
        <p:spPr bwMode="auto">
          <a:xfrm>
            <a:off x="3863975" y="1773239"/>
            <a:ext cx="4895850" cy="1876425"/>
          </a:xfrm>
          <a:custGeom>
            <a:avLst/>
            <a:gdLst>
              <a:gd name="T0" fmla="*/ 0 w 2520"/>
              <a:gd name="T1" fmla="*/ 180 h 1470"/>
              <a:gd name="T2" fmla="*/ 1080 w 2520"/>
              <a:gd name="T3" fmla="*/ 1440 h 1470"/>
              <a:gd name="T4" fmla="*/ 2520 w 2520"/>
              <a:gd name="T5" fmla="*/ 0 h 1470"/>
            </a:gdLst>
            <a:ahLst/>
            <a:cxnLst>
              <a:cxn ang="0">
                <a:pos x="T0" y="T1"/>
              </a:cxn>
              <a:cxn ang="0">
                <a:pos x="T2" y="T3"/>
              </a:cxn>
              <a:cxn ang="0">
                <a:pos x="T4" y="T5"/>
              </a:cxn>
            </a:cxnLst>
            <a:rect l="0" t="0" r="r" b="b"/>
            <a:pathLst>
              <a:path w="2520" h="1470">
                <a:moveTo>
                  <a:pt x="0" y="180"/>
                </a:moveTo>
                <a:cubicBezTo>
                  <a:pt x="330" y="825"/>
                  <a:pt x="660" y="1470"/>
                  <a:pt x="1080" y="1440"/>
                </a:cubicBezTo>
                <a:cubicBezTo>
                  <a:pt x="1500" y="1410"/>
                  <a:pt x="2010" y="705"/>
                  <a:pt x="2520" y="0"/>
                </a:cubicBezTo>
              </a:path>
            </a:pathLst>
          </a:custGeom>
          <a:noFill/>
          <a:ln w="50800">
            <a:solidFill>
              <a:srgbClr val="99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5306" name="Text Box 10">
            <a:extLst>
              <a:ext uri="{FF2B5EF4-FFF2-40B4-BE49-F238E27FC236}">
                <a16:creationId xmlns:a16="http://schemas.microsoft.com/office/drawing/2014/main" id="{F3BB54D4-373B-19E0-EC20-63FCF1F519C1}"/>
              </a:ext>
            </a:extLst>
          </p:cNvPr>
          <p:cNvSpPr txBox="1">
            <a:spLocks noChangeArrowheads="1"/>
          </p:cNvSpPr>
          <p:nvPr/>
        </p:nvSpPr>
        <p:spPr bwMode="auto">
          <a:xfrm>
            <a:off x="8543925" y="1268414"/>
            <a:ext cx="60960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990000"/>
                </a:solidFill>
                <a:miter lim="800000"/>
                <a:headEnd/>
                <a:tailEnd/>
              </a14:hiddenLine>
            </a:ext>
          </a:extLst>
        </p:spPr>
        <p:txBody>
          <a:bodyPr/>
          <a:lstStyle/>
          <a:p>
            <a:r>
              <a:rPr lang="en-US" altLang="en-US" sz="2400" noProof="1">
                <a:solidFill>
                  <a:schemeClr val="tx2"/>
                </a:solidFill>
                <a:latin typeface="VNI-Franko" pitchFamily="2" charset="0"/>
              </a:rPr>
              <a:t>AC </a:t>
            </a:r>
            <a:r>
              <a:rPr lang="en-US" altLang="en-US" sz="2400">
                <a:solidFill>
                  <a:schemeClr val="bg1"/>
                </a:solidFill>
                <a:latin typeface="VNI-Franko" pitchFamily="2" charset="0"/>
              </a:rPr>
              <a:t>  </a:t>
            </a:r>
          </a:p>
        </p:txBody>
      </p:sp>
      <p:sp>
        <p:nvSpPr>
          <p:cNvPr id="55307" name="Text Box 11">
            <a:extLst>
              <a:ext uri="{FF2B5EF4-FFF2-40B4-BE49-F238E27FC236}">
                <a16:creationId xmlns:a16="http://schemas.microsoft.com/office/drawing/2014/main" id="{B613CC40-27C3-20B9-939F-FD47248C5F5F}"/>
              </a:ext>
            </a:extLst>
          </p:cNvPr>
          <p:cNvSpPr txBox="1">
            <a:spLocks noChangeArrowheads="1"/>
          </p:cNvSpPr>
          <p:nvPr/>
        </p:nvSpPr>
        <p:spPr bwMode="auto">
          <a:xfrm>
            <a:off x="5635625" y="3255964"/>
            <a:ext cx="60960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990000"/>
                </a:solidFill>
                <a:miter lim="800000"/>
                <a:headEnd/>
                <a:tailEnd/>
              </a14:hiddenLine>
            </a:ext>
          </a:extLst>
        </p:spPr>
        <p:txBody>
          <a:bodyPr/>
          <a:lstStyle/>
          <a:p>
            <a:r>
              <a:rPr lang="en-US" altLang="en-US" sz="3600">
                <a:solidFill>
                  <a:schemeClr val="bg1"/>
                </a:solidFill>
                <a:latin typeface="VNI-Franko" pitchFamily="2" charset="0"/>
                <a:sym typeface="Symbol" panose="05050102010706020507" pitchFamily="18" charset="2"/>
              </a:rPr>
              <a:t> </a:t>
            </a:r>
            <a:r>
              <a:rPr lang="en-US" altLang="en-US" sz="3600" noProof="1">
                <a:solidFill>
                  <a:schemeClr val="tx2"/>
                </a:solidFill>
                <a:latin typeface="VNI-Franko" pitchFamily="2" charset="0"/>
                <a:sym typeface="Symbol" panose="05050102010706020507" pitchFamily="18" charset="2"/>
              </a:rPr>
              <a:t></a:t>
            </a:r>
            <a:r>
              <a:rPr lang="en-US" altLang="en-US" sz="3600" noProof="1">
                <a:solidFill>
                  <a:schemeClr val="bg1"/>
                </a:solidFill>
                <a:latin typeface="VNI-Franko" pitchFamily="2" charset="0"/>
              </a:rPr>
              <a:t> </a:t>
            </a:r>
            <a:r>
              <a:rPr lang="en-US" altLang="en-US" sz="3600">
                <a:solidFill>
                  <a:schemeClr val="bg1"/>
                </a:solidFill>
                <a:latin typeface="VNI-Franko" pitchFamily="2" charset="0"/>
              </a:rPr>
              <a:t>  </a:t>
            </a:r>
          </a:p>
        </p:txBody>
      </p:sp>
      <p:sp>
        <p:nvSpPr>
          <p:cNvPr id="55308" name="Text Box 12">
            <a:extLst>
              <a:ext uri="{FF2B5EF4-FFF2-40B4-BE49-F238E27FC236}">
                <a16:creationId xmlns:a16="http://schemas.microsoft.com/office/drawing/2014/main" id="{D4237451-557C-1935-086D-AA51673906E9}"/>
              </a:ext>
            </a:extLst>
          </p:cNvPr>
          <p:cNvSpPr txBox="1">
            <a:spLocks noChangeArrowheads="1"/>
          </p:cNvSpPr>
          <p:nvPr/>
        </p:nvSpPr>
        <p:spPr bwMode="auto">
          <a:xfrm>
            <a:off x="4757738" y="4538664"/>
            <a:ext cx="60960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3600">
                <a:solidFill>
                  <a:schemeClr val="bg1"/>
                </a:solidFill>
                <a:latin typeface="VNI-Franko" pitchFamily="2" charset="0"/>
                <a:sym typeface="Symbol" panose="05050102010706020507" pitchFamily="18" charset="2"/>
              </a:rPr>
              <a:t> </a:t>
            </a:r>
            <a:r>
              <a:rPr lang="en-US" altLang="en-US" sz="3600" noProof="1">
                <a:solidFill>
                  <a:schemeClr val="tx2"/>
                </a:solidFill>
                <a:latin typeface="VNI-Franko" pitchFamily="2" charset="0"/>
                <a:sym typeface="Symbol" panose="05050102010706020507" pitchFamily="18" charset="2"/>
              </a:rPr>
              <a:t></a:t>
            </a:r>
            <a:r>
              <a:rPr lang="en-US" altLang="en-US" sz="3600" noProof="1">
                <a:solidFill>
                  <a:schemeClr val="tx2"/>
                </a:solidFill>
                <a:latin typeface="VNI-Franko" pitchFamily="2" charset="0"/>
              </a:rPr>
              <a:t> </a:t>
            </a:r>
            <a:r>
              <a:rPr lang="en-US" altLang="en-US" sz="3600">
                <a:solidFill>
                  <a:schemeClr val="bg1"/>
                </a:solidFill>
                <a:latin typeface="VNI-Franko" pitchFamily="2" charset="0"/>
              </a:rPr>
              <a:t>  </a:t>
            </a:r>
          </a:p>
        </p:txBody>
      </p:sp>
      <p:sp>
        <p:nvSpPr>
          <p:cNvPr id="55309" name="Text Box 13">
            <a:extLst>
              <a:ext uri="{FF2B5EF4-FFF2-40B4-BE49-F238E27FC236}">
                <a16:creationId xmlns:a16="http://schemas.microsoft.com/office/drawing/2014/main" id="{15DA4D61-D07F-0261-ACA6-AF3EC3EC3453}"/>
              </a:ext>
            </a:extLst>
          </p:cNvPr>
          <p:cNvSpPr txBox="1">
            <a:spLocks noChangeArrowheads="1"/>
          </p:cNvSpPr>
          <p:nvPr/>
        </p:nvSpPr>
        <p:spPr bwMode="auto">
          <a:xfrm>
            <a:off x="5851525" y="3471864"/>
            <a:ext cx="60960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990000"/>
                </a:solidFill>
                <a:miter lim="800000"/>
                <a:headEnd/>
                <a:tailEnd/>
              </a14:hiddenLine>
            </a:ext>
          </a:extLst>
        </p:spPr>
        <p:txBody>
          <a:bodyPr/>
          <a:lstStyle/>
          <a:p>
            <a:r>
              <a:rPr lang="en-US" altLang="en-US" sz="3600">
                <a:solidFill>
                  <a:schemeClr val="bg1"/>
                </a:solidFill>
                <a:latin typeface="VNI-Franko" pitchFamily="2" charset="0"/>
                <a:sym typeface="Symbol" panose="05050102010706020507" pitchFamily="18" charset="2"/>
              </a:rPr>
              <a:t> </a:t>
            </a:r>
            <a:r>
              <a:rPr lang="en-US" altLang="en-US" sz="3200">
                <a:solidFill>
                  <a:schemeClr val="tx2"/>
                </a:solidFill>
                <a:latin typeface="VNI-Franko" pitchFamily="2" charset="0"/>
                <a:sym typeface="Symbol" panose="05050102010706020507" pitchFamily="18" charset="2"/>
              </a:rPr>
              <a:t>B</a:t>
            </a:r>
            <a:r>
              <a:rPr lang="en-US" altLang="en-US" sz="3600" noProof="1">
                <a:solidFill>
                  <a:schemeClr val="bg1"/>
                </a:solidFill>
                <a:latin typeface="VNI-Franko" pitchFamily="2" charset="0"/>
              </a:rPr>
              <a:t> </a:t>
            </a:r>
            <a:r>
              <a:rPr lang="en-US" altLang="en-US" sz="3600">
                <a:solidFill>
                  <a:schemeClr val="bg1"/>
                </a:solidFill>
                <a:latin typeface="VNI-Franko" pitchFamily="2" charset="0"/>
              </a:rPr>
              <a:t>  </a:t>
            </a:r>
          </a:p>
        </p:txBody>
      </p:sp>
      <p:sp>
        <p:nvSpPr>
          <p:cNvPr id="55310" name="Text Box 14">
            <a:extLst>
              <a:ext uri="{FF2B5EF4-FFF2-40B4-BE49-F238E27FC236}">
                <a16:creationId xmlns:a16="http://schemas.microsoft.com/office/drawing/2014/main" id="{BCCD9476-0AD6-E8B4-E41E-604902F5C76F}"/>
              </a:ext>
            </a:extLst>
          </p:cNvPr>
          <p:cNvSpPr txBox="1">
            <a:spLocks noChangeArrowheads="1"/>
          </p:cNvSpPr>
          <p:nvPr/>
        </p:nvSpPr>
        <p:spPr bwMode="auto">
          <a:xfrm>
            <a:off x="4943475" y="4797425"/>
            <a:ext cx="609600"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990000"/>
                </a:solidFill>
                <a:miter lim="800000"/>
                <a:headEnd/>
                <a:tailEnd/>
              </a14:hiddenLine>
            </a:ext>
          </a:extLst>
        </p:spPr>
        <p:txBody>
          <a:bodyPr/>
          <a:lstStyle/>
          <a:p>
            <a:r>
              <a:rPr lang="en-US" altLang="en-US" sz="3600">
                <a:solidFill>
                  <a:schemeClr val="bg1"/>
                </a:solidFill>
                <a:latin typeface="VNI-Franko" pitchFamily="2" charset="0"/>
                <a:sym typeface="Symbol" panose="05050102010706020507" pitchFamily="18" charset="2"/>
              </a:rPr>
              <a:t> </a:t>
            </a:r>
            <a:r>
              <a:rPr lang="en-US" altLang="en-US" sz="3200">
                <a:solidFill>
                  <a:schemeClr val="tx2"/>
                </a:solidFill>
                <a:latin typeface="VNI-Franko" pitchFamily="2" charset="0"/>
                <a:sym typeface="Symbol" panose="05050102010706020507" pitchFamily="18" charset="2"/>
              </a:rPr>
              <a:t>D</a:t>
            </a:r>
            <a:r>
              <a:rPr lang="en-US" altLang="en-US" sz="3600" noProof="1">
                <a:solidFill>
                  <a:schemeClr val="bg1"/>
                </a:solidFill>
                <a:latin typeface="VNI-Franko" pitchFamily="2" charset="0"/>
              </a:rPr>
              <a:t> </a:t>
            </a:r>
            <a:r>
              <a:rPr lang="en-US" altLang="en-US" sz="3600">
                <a:solidFill>
                  <a:schemeClr val="bg1"/>
                </a:solidFill>
                <a:latin typeface="VNI-Franko" pitchFamily="2" charset="0"/>
              </a:rPr>
              <a:t>  </a:t>
            </a:r>
          </a:p>
        </p:txBody>
      </p:sp>
      <p:sp>
        <p:nvSpPr>
          <p:cNvPr id="55311" name="Line 15">
            <a:extLst>
              <a:ext uri="{FF2B5EF4-FFF2-40B4-BE49-F238E27FC236}">
                <a16:creationId xmlns:a16="http://schemas.microsoft.com/office/drawing/2014/main" id="{3F533EBC-312E-E312-B863-DF7756DDB9FC}"/>
              </a:ext>
            </a:extLst>
          </p:cNvPr>
          <p:cNvSpPr>
            <a:spLocks noChangeShapeType="1"/>
          </p:cNvSpPr>
          <p:nvPr/>
        </p:nvSpPr>
        <p:spPr bwMode="auto">
          <a:xfrm>
            <a:off x="2351088" y="4929188"/>
            <a:ext cx="6985000" cy="0"/>
          </a:xfrm>
          <a:prstGeom prst="line">
            <a:avLst/>
          </a:prstGeom>
          <a:noFill/>
          <a:ln w="38100">
            <a:solidFill>
              <a:srgbClr val="CC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13" name="Freeform 17">
            <a:extLst>
              <a:ext uri="{FF2B5EF4-FFF2-40B4-BE49-F238E27FC236}">
                <a16:creationId xmlns:a16="http://schemas.microsoft.com/office/drawing/2014/main" id="{73EB59B2-4582-C3D8-C687-69BF0C538488}"/>
              </a:ext>
            </a:extLst>
          </p:cNvPr>
          <p:cNvSpPr>
            <a:spLocks/>
          </p:cNvSpPr>
          <p:nvPr/>
        </p:nvSpPr>
        <p:spPr bwMode="auto">
          <a:xfrm rot="-352319">
            <a:off x="3359150" y="1268414"/>
            <a:ext cx="4249738" cy="4352925"/>
          </a:xfrm>
          <a:custGeom>
            <a:avLst/>
            <a:gdLst>
              <a:gd name="T0" fmla="*/ 0 w 2880"/>
              <a:gd name="T1" fmla="*/ 1980 h 2670"/>
              <a:gd name="T2" fmla="*/ 900 w 2880"/>
              <a:gd name="T3" fmla="*/ 2340 h 2670"/>
              <a:gd name="T4" fmla="*/ 2880 w 2880"/>
              <a:gd name="T5" fmla="*/ 0 h 2670"/>
            </a:gdLst>
            <a:ahLst/>
            <a:cxnLst>
              <a:cxn ang="0">
                <a:pos x="T0" y="T1"/>
              </a:cxn>
              <a:cxn ang="0">
                <a:pos x="T2" y="T3"/>
              </a:cxn>
              <a:cxn ang="0">
                <a:pos x="T4" y="T5"/>
              </a:cxn>
            </a:cxnLst>
            <a:rect l="0" t="0" r="r" b="b"/>
            <a:pathLst>
              <a:path w="2880" h="2670">
                <a:moveTo>
                  <a:pt x="0" y="1980"/>
                </a:moveTo>
                <a:cubicBezTo>
                  <a:pt x="210" y="2325"/>
                  <a:pt x="420" y="2670"/>
                  <a:pt x="900" y="2340"/>
                </a:cubicBezTo>
                <a:cubicBezTo>
                  <a:pt x="1380" y="2010"/>
                  <a:pt x="2130" y="1005"/>
                  <a:pt x="2880" y="0"/>
                </a:cubicBezTo>
              </a:path>
            </a:pathLst>
          </a:custGeom>
          <a:noFill/>
          <a:ln w="508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5314" name="Text Box 18">
            <a:extLst>
              <a:ext uri="{FF2B5EF4-FFF2-40B4-BE49-F238E27FC236}">
                <a16:creationId xmlns:a16="http://schemas.microsoft.com/office/drawing/2014/main" id="{AEB4CDD4-ABF5-2BDE-E0E4-AEBFD0B07C3B}"/>
              </a:ext>
            </a:extLst>
          </p:cNvPr>
          <p:cNvSpPr txBox="1">
            <a:spLocks noChangeArrowheads="1"/>
          </p:cNvSpPr>
          <p:nvPr/>
        </p:nvSpPr>
        <p:spPr bwMode="auto">
          <a:xfrm>
            <a:off x="7319963" y="765175"/>
            <a:ext cx="609600"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990000"/>
                </a:solidFill>
                <a:miter lim="800000"/>
                <a:headEnd/>
                <a:tailEnd/>
              </a14:hiddenLine>
            </a:ext>
          </a:extLst>
        </p:spPr>
        <p:txBody>
          <a:bodyPr/>
          <a:lstStyle/>
          <a:p>
            <a:r>
              <a:rPr lang="en-US" altLang="en-US" sz="2400">
                <a:solidFill>
                  <a:schemeClr val="tx2"/>
                </a:solidFill>
                <a:latin typeface="VNI-Franko" pitchFamily="2" charset="0"/>
              </a:rPr>
              <a:t>M</a:t>
            </a:r>
            <a:r>
              <a:rPr lang="en-US" altLang="en-US" sz="2400" noProof="1">
                <a:solidFill>
                  <a:schemeClr val="tx2"/>
                </a:solidFill>
                <a:latin typeface="VNI-Franko" pitchFamily="2" charset="0"/>
              </a:rPr>
              <a:t>C </a:t>
            </a:r>
            <a:r>
              <a:rPr lang="en-US" altLang="en-US" sz="2400">
                <a:solidFill>
                  <a:schemeClr val="bg1"/>
                </a:solidFill>
                <a:latin typeface="VNI-Franko" pitchFamily="2" charset="0"/>
              </a:rPr>
              <a:t>  </a:t>
            </a:r>
          </a:p>
        </p:txBody>
      </p:sp>
      <p:sp>
        <p:nvSpPr>
          <p:cNvPr id="55315" name="Line 19">
            <a:extLst>
              <a:ext uri="{FF2B5EF4-FFF2-40B4-BE49-F238E27FC236}">
                <a16:creationId xmlns:a16="http://schemas.microsoft.com/office/drawing/2014/main" id="{B7C0F9B7-A8CB-8037-2EC3-9D11D5A90101}"/>
              </a:ext>
            </a:extLst>
          </p:cNvPr>
          <p:cNvSpPr>
            <a:spLocks noChangeShapeType="1"/>
          </p:cNvSpPr>
          <p:nvPr/>
        </p:nvSpPr>
        <p:spPr bwMode="auto">
          <a:xfrm>
            <a:off x="5087938" y="4941889"/>
            <a:ext cx="0" cy="935037"/>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16" name="Text Box 20">
            <a:extLst>
              <a:ext uri="{FF2B5EF4-FFF2-40B4-BE49-F238E27FC236}">
                <a16:creationId xmlns:a16="http://schemas.microsoft.com/office/drawing/2014/main" id="{65EB6DEF-AE56-A0B2-2C5E-F31D7B5EE2FF}"/>
              </a:ext>
            </a:extLst>
          </p:cNvPr>
          <p:cNvSpPr txBox="1">
            <a:spLocks noChangeArrowheads="1"/>
          </p:cNvSpPr>
          <p:nvPr/>
        </p:nvSpPr>
        <p:spPr bwMode="auto">
          <a:xfrm>
            <a:off x="1703388" y="4652963"/>
            <a:ext cx="792162"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latin typeface="Times New Roman" panose="02020603050405020304" pitchFamily="18" charset="0"/>
              </a:rPr>
              <a:t>P</a:t>
            </a:r>
            <a:r>
              <a:rPr lang="en-US" altLang="en-US" sz="2400" baseline="-25000">
                <a:latin typeface="Times New Roman" panose="02020603050405020304" pitchFamily="18" charset="0"/>
              </a:rPr>
              <a:t>4</a:t>
            </a:r>
            <a:endParaRPr lang="en-US" altLang="en-US" sz="2400">
              <a:latin typeface="Times New Roman" panose="02020603050405020304" pitchFamily="18" charset="0"/>
            </a:endParaRPr>
          </a:p>
        </p:txBody>
      </p:sp>
      <p:sp>
        <p:nvSpPr>
          <p:cNvPr id="55317" name="Text Box 21">
            <a:extLst>
              <a:ext uri="{FF2B5EF4-FFF2-40B4-BE49-F238E27FC236}">
                <a16:creationId xmlns:a16="http://schemas.microsoft.com/office/drawing/2014/main" id="{99FC4B64-14D7-DDB9-17A2-0DBF32C95D91}"/>
              </a:ext>
            </a:extLst>
          </p:cNvPr>
          <p:cNvSpPr txBox="1">
            <a:spLocks noChangeArrowheads="1"/>
          </p:cNvSpPr>
          <p:nvPr/>
        </p:nvSpPr>
        <p:spPr bwMode="auto">
          <a:xfrm>
            <a:off x="4656138" y="5949950"/>
            <a:ext cx="6858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3200">
                <a:latin typeface="Times New Roman" panose="02020603050405020304" pitchFamily="18" charset="0"/>
              </a:rPr>
              <a:t>q</a:t>
            </a:r>
            <a:r>
              <a:rPr lang="en-US" altLang="en-US" sz="3200" baseline="-25000">
                <a:latin typeface="Times New Roman" panose="02020603050405020304" pitchFamily="18" charset="0"/>
              </a:rPr>
              <a:t>4</a:t>
            </a:r>
            <a:endParaRPr lang="en-US" altLang="en-US" sz="3200">
              <a:latin typeface="Times New Roman" panose="02020603050405020304" pitchFamily="18" charset="0"/>
            </a:endParaRPr>
          </a:p>
        </p:txBody>
      </p:sp>
      <p:sp>
        <p:nvSpPr>
          <p:cNvPr id="55318" name="Line 22">
            <a:extLst>
              <a:ext uri="{FF2B5EF4-FFF2-40B4-BE49-F238E27FC236}">
                <a16:creationId xmlns:a16="http://schemas.microsoft.com/office/drawing/2014/main" id="{4B375278-531E-59D9-B72D-2515C580CE66}"/>
              </a:ext>
            </a:extLst>
          </p:cNvPr>
          <p:cNvSpPr>
            <a:spLocks noChangeShapeType="1"/>
          </p:cNvSpPr>
          <p:nvPr/>
        </p:nvSpPr>
        <p:spPr bwMode="auto">
          <a:xfrm>
            <a:off x="2351088" y="2852738"/>
            <a:ext cx="6985000" cy="0"/>
          </a:xfrm>
          <a:prstGeom prst="line">
            <a:avLst/>
          </a:prstGeom>
          <a:noFill/>
          <a:ln w="38100">
            <a:solidFill>
              <a:srgbClr val="66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19" name="Line 23">
            <a:extLst>
              <a:ext uri="{FF2B5EF4-FFF2-40B4-BE49-F238E27FC236}">
                <a16:creationId xmlns:a16="http://schemas.microsoft.com/office/drawing/2014/main" id="{736145AE-7B49-F466-4CFA-BA606A79F941}"/>
              </a:ext>
            </a:extLst>
          </p:cNvPr>
          <p:cNvSpPr>
            <a:spLocks noChangeShapeType="1"/>
          </p:cNvSpPr>
          <p:nvPr/>
        </p:nvSpPr>
        <p:spPr bwMode="auto">
          <a:xfrm>
            <a:off x="2351088" y="3644900"/>
            <a:ext cx="6985000" cy="0"/>
          </a:xfrm>
          <a:prstGeom prst="line">
            <a:avLst/>
          </a:prstGeom>
          <a:noFill/>
          <a:ln w="38100">
            <a:solidFill>
              <a:srgbClr val="0000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20" name="Line 24">
            <a:extLst>
              <a:ext uri="{FF2B5EF4-FFF2-40B4-BE49-F238E27FC236}">
                <a16:creationId xmlns:a16="http://schemas.microsoft.com/office/drawing/2014/main" id="{F664AF9A-55F8-69F0-AAEA-F1D1883FC412}"/>
              </a:ext>
            </a:extLst>
          </p:cNvPr>
          <p:cNvSpPr>
            <a:spLocks noChangeShapeType="1"/>
          </p:cNvSpPr>
          <p:nvPr/>
        </p:nvSpPr>
        <p:spPr bwMode="auto">
          <a:xfrm>
            <a:off x="2351088" y="4365625"/>
            <a:ext cx="6985000" cy="0"/>
          </a:xfrm>
          <a:prstGeom prst="line">
            <a:avLst/>
          </a:prstGeom>
          <a:noFill/>
          <a:ln w="38100">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21" name="Line 25">
            <a:extLst>
              <a:ext uri="{FF2B5EF4-FFF2-40B4-BE49-F238E27FC236}">
                <a16:creationId xmlns:a16="http://schemas.microsoft.com/office/drawing/2014/main" id="{6D051F52-9563-7AD9-0736-67D66BB0AD8E}"/>
              </a:ext>
            </a:extLst>
          </p:cNvPr>
          <p:cNvSpPr>
            <a:spLocks noChangeShapeType="1"/>
          </p:cNvSpPr>
          <p:nvPr/>
        </p:nvSpPr>
        <p:spPr bwMode="auto">
          <a:xfrm>
            <a:off x="6383338" y="2852738"/>
            <a:ext cx="0" cy="3097212"/>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22" name="Line 26">
            <a:extLst>
              <a:ext uri="{FF2B5EF4-FFF2-40B4-BE49-F238E27FC236}">
                <a16:creationId xmlns:a16="http://schemas.microsoft.com/office/drawing/2014/main" id="{30814866-952A-AFA3-3ABE-C5BDB7E919ED}"/>
              </a:ext>
            </a:extLst>
          </p:cNvPr>
          <p:cNvSpPr>
            <a:spLocks noChangeShapeType="1"/>
          </p:cNvSpPr>
          <p:nvPr/>
        </p:nvSpPr>
        <p:spPr bwMode="auto">
          <a:xfrm>
            <a:off x="5951538" y="3644900"/>
            <a:ext cx="0" cy="2305050"/>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23" name="Line 27">
            <a:extLst>
              <a:ext uri="{FF2B5EF4-FFF2-40B4-BE49-F238E27FC236}">
                <a16:creationId xmlns:a16="http://schemas.microsoft.com/office/drawing/2014/main" id="{28B26106-1A3F-9400-B3AF-C5BCA978472F}"/>
              </a:ext>
            </a:extLst>
          </p:cNvPr>
          <p:cNvSpPr>
            <a:spLocks noChangeShapeType="1"/>
          </p:cNvSpPr>
          <p:nvPr/>
        </p:nvSpPr>
        <p:spPr bwMode="auto">
          <a:xfrm>
            <a:off x="5519738" y="4365626"/>
            <a:ext cx="0" cy="1584325"/>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24" name="Text Box 28">
            <a:extLst>
              <a:ext uri="{FF2B5EF4-FFF2-40B4-BE49-F238E27FC236}">
                <a16:creationId xmlns:a16="http://schemas.microsoft.com/office/drawing/2014/main" id="{8C6DBAF1-A650-E253-5972-A8D78DE4C1A7}"/>
              </a:ext>
            </a:extLst>
          </p:cNvPr>
          <p:cNvSpPr txBox="1">
            <a:spLocks noChangeArrowheads="1"/>
          </p:cNvSpPr>
          <p:nvPr/>
        </p:nvSpPr>
        <p:spPr bwMode="auto">
          <a:xfrm>
            <a:off x="1703388" y="4005263"/>
            <a:ext cx="792162"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latin typeface="Times New Roman" panose="02020603050405020304" pitchFamily="18" charset="0"/>
              </a:rPr>
              <a:t>P</a:t>
            </a:r>
            <a:r>
              <a:rPr lang="en-US" altLang="en-US" sz="2400" baseline="-25000">
                <a:latin typeface="Times New Roman" panose="02020603050405020304" pitchFamily="18" charset="0"/>
              </a:rPr>
              <a:t>3</a:t>
            </a:r>
            <a:endParaRPr lang="en-US" altLang="en-US" sz="2400">
              <a:latin typeface="Times New Roman" panose="02020603050405020304" pitchFamily="18" charset="0"/>
            </a:endParaRPr>
          </a:p>
        </p:txBody>
      </p:sp>
      <p:sp>
        <p:nvSpPr>
          <p:cNvPr id="55325" name="Text Box 29">
            <a:extLst>
              <a:ext uri="{FF2B5EF4-FFF2-40B4-BE49-F238E27FC236}">
                <a16:creationId xmlns:a16="http://schemas.microsoft.com/office/drawing/2014/main" id="{664F7FD8-13DB-6236-3348-A2FD8341B43F}"/>
              </a:ext>
            </a:extLst>
          </p:cNvPr>
          <p:cNvSpPr txBox="1">
            <a:spLocks noChangeArrowheads="1"/>
          </p:cNvSpPr>
          <p:nvPr/>
        </p:nvSpPr>
        <p:spPr bwMode="auto">
          <a:xfrm>
            <a:off x="1703388" y="3284538"/>
            <a:ext cx="792162"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latin typeface="Times New Roman" panose="02020603050405020304" pitchFamily="18" charset="0"/>
              </a:rPr>
              <a:t>P</a:t>
            </a:r>
            <a:r>
              <a:rPr lang="en-US" altLang="en-US" sz="2400" baseline="-25000">
                <a:latin typeface="Times New Roman" panose="02020603050405020304" pitchFamily="18" charset="0"/>
              </a:rPr>
              <a:t>2</a:t>
            </a:r>
            <a:endParaRPr lang="en-US" altLang="en-US" sz="2400">
              <a:latin typeface="Times New Roman" panose="02020603050405020304" pitchFamily="18" charset="0"/>
            </a:endParaRPr>
          </a:p>
        </p:txBody>
      </p:sp>
      <p:sp>
        <p:nvSpPr>
          <p:cNvPr id="55326" name="Text Box 30">
            <a:extLst>
              <a:ext uri="{FF2B5EF4-FFF2-40B4-BE49-F238E27FC236}">
                <a16:creationId xmlns:a16="http://schemas.microsoft.com/office/drawing/2014/main" id="{074A66B7-7577-06B1-9718-7031DF2992EB}"/>
              </a:ext>
            </a:extLst>
          </p:cNvPr>
          <p:cNvSpPr txBox="1">
            <a:spLocks noChangeArrowheads="1"/>
          </p:cNvSpPr>
          <p:nvPr/>
        </p:nvSpPr>
        <p:spPr bwMode="auto">
          <a:xfrm>
            <a:off x="1703388" y="2492375"/>
            <a:ext cx="792162"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latin typeface="Times New Roman" panose="02020603050405020304" pitchFamily="18" charset="0"/>
              </a:rPr>
              <a:t>P</a:t>
            </a:r>
            <a:r>
              <a:rPr lang="en-US" altLang="en-US" sz="2400" baseline="-25000">
                <a:latin typeface="Times New Roman" panose="02020603050405020304" pitchFamily="18" charset="0"/>
              </a:rPr>
              <a:t>1</a:t>
            </a:r>
            <a:endParaRPr lang="en-US" altLang="en-US" sz="2400">
              <a:latin typeface="Times New Roman" panose="02020603050405020304" pitchFamily="18" charset="0"/>
            </a:endParaRPr>
          </a:p>
        </p:txBody>
      </p:sp>
      <p:sp>
        <p:nvSpPr>
          <p:cNvPr id="55327" name="Text Box 31">
            <a:extLst>
              <a:ext uri="{FF2B5EF4-FFF2-40B4-BE49-F238E27FC236}">
                <a16:creationId xmlns:a16="http://schemas.microsoft.com/office/drawing/2014/main" id="{A4F76FC1-EDF3-74F0-C0CD-A5565BD5B7C6}"/>
              </a:ext>
            </a:extLst>
          </p:cNvPr>
          <p:cNvSpPr txBox="1">
            <a:spLocks noChangeArrowheads="1"/>
          </p:cNvSpPr>
          <p:nvPr/>
        </p:nvSpPr>
        <p:spPr bwMode="auto">
          <a:xfrm>
            <a:off x="5232400" y="5949950"/>
            <a:ext cx="6477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3200">
                <a:latin typeface="Times New Roman" panose="02020603050405020304" pitchFamily="18" charset="0"/>
              </a:rPr>
              <a:t>q</a:t>
            </a:r>
            <a:r>
              <a:rPr lang="en-US" altLang="en-US" sz="3200" baseline="-25000">
                <a:latin typeface="Times New Roman" panose="02020603050405020304" pitchFamily="18" charset="0"/>
              </a:rPr>
              <a:t>3</a:t>
            </a:r>
            <a:endParaRPr lang="en-US" altLang="en-US" sz="3200">
              <a:latin typeface="Times New Roman" panose="02020603050405020304" pitchFamily="18" charset="0"/>
            </a:endParaRPr>
          </a:p>
        </p:txBody>
      </p:sp>
      <p:sp>
        <p:nvSpPr>
          <p:cNvPr id="55328" name="Text Box 32">
            <a:extLst>
              <a:ext uri="{FF2B5EF4-FFF2-40B4-BE49-F238E27FC236}">
                <a16:creationId xmlns:a16="http://schemas.microsoft.com/office/drawing/2014/main" id="{8D815E3D-74DA-C131-9B8D-55389C772E29}"/>
              </a:ext>
            </a:extLst>
          </p:cNvPr>
          <p:cNvSpPr txBox="1">
            <a:spLocks noChangeArrowheads="1"/>
          </p:cNvSpPr>
          <p:nvPr/>
        </p:nvSpPr>
        <p:spPr bwMode="auto">
          <a:xfrm>
            <a:off x="5664200" y="5949950"/>
            <a:ext cx="6858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3200">
                <a:latin typeface="Times New Roman" panose="02020603050405020304" pitchFamily="18" charset="0"/>
              </a:rPr>
              <a:t>q</a:t>
            </a:r>
            <a:r>
              <a:rPr lang="en-US" altLang="en-US" sz="3200" baseline="-25000">
                <a:latin typeface="Times New Roman" panose="02020603050405020304" pitchFamily="18" charset="0"/>
              </a:rPr>
              <a:t>2</a:t>
            </a:r>
            <a:endParaRPr lang="en-US" altLang="en-US" sz="3200">
              <a:latin typeface="Times New Roman" panose="02020603050405020304" pitchFamily="18" charset="0"/>
            </a:endParaRPr>
          </a:p>
        </p:txBody>
      </p:sp>
      <p:sp>
        <p:nvSpPr>
          <p:cNvPr id="55329" name="Text Box 33">
            <a:extLst>
              <a:ext uri="{FF2B5EF4-FFF2-40B4-BE49-F238E27FC236}">
                <a16:creationId xmlns:a16="http://schemas.microsoft.com/office/drawing/2014/main" id="{A3B09325-651D-8627-4F2A-CDB4B5AA3BD1}"/>
              </a:ext>
            </a:extLst>
          </p:cNvPr>
          <p:cNvSpPr txBox="1">
            <a:spLocks noChangeArrowheads="1"/>
          </p:cNvSpPr>
          <p:nvPr/>
        </p:nvSpPr>
        <p:spPr bwMode="auto">
          <a:xfrm>
            <a:off x="6240463" y="5876925"/>
            <a:ext cx="6858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3200">
                <a:latin typeface="Times New Roman" panose="02020603050405020304" pitchFamily="18" charset="0"/>
              </a:rPr>
              <a:t>q</a:t>
            </a:r>
            <a:r>
              <a:rPr lang="en-US" altLang="en-US" sz="3200" baseline="-25000">
                <a:latin typeface="Times New Roman" panose="02020603050405020304" pitchFamily="18" charset="0"/>
              </a:rPr>
              <a:t>1</a:t>
            </a:r>
            <a:endParaRPr lang="en-US" altLang="en-US" sz="3200">
              <a:latin typeface="Times New Roman" panose="02020603050405020304" pitchFamily="18" charset="0"/>
            </a:endParaRPr>
          </a:p>
        </p:txBody>
      </p:sp>
      <p:sp>
        <p:nvSpPr>
          <p:cNvPr id="55333" name="Text Box 37">
            <a:extLst>
              <a:ext uri="{FF2B5EF4-FFF2-40B4-BE49-F238E27FC236}">
                <a16:creationId xmlns:a16="http://schemas.microsoft.com/office/drawing/2014/main" id="{6FCF2343-894C-0AB2-C38C-C99D00470771}"/>
              </a:ext>
            </a:extLst>
          </p:cNvPr>
          <p:cNvSpPr txBox="1">
            <a:spLocks noChangeArrowheads="1"/>
          </p:cNvSpPr>
          <p:nvPr/>
        </p:nvSpPr>
        <p:spPr bwMode="auto">
          <a:xfrm>
            <a:off x="6167438" y="2263775"/>
            <a:ext cx="609600"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990000"/>
                </a:solidFill>
                <a:miter lim="800000"/>
                <a:headEnd/>
                <a:tailEnd/>
              </a14:hiddenLine>
            </a:ext>
          </a:extLst>
        </p:spPr>
        <p:txBody>
          <a:bodyPr/>
          <a:lstStyle/>
          <a:p>
            <a:r>
              <a:rPr lang="en-US" altLang="en-US" sz="3600">
                <a:solidFill>
                  <a:schemeClr val="bg1"/>
                </a:solidFill>
                <a:latin typeface="VNI-Franko" pitchFamily="2" charset="0"/>
                <a:sym typeface="Symbol" panose="05050102010706020507" pitchFamily="18" charset="2"/>
              </a:rPr>
              <a:t> </a:t>
            </a:r>
            <a:r>
              <a:rPr lang="en-US" altLang="en-US" sz="3200">
                <a:solidFill>
                  <a:schemeClr val="tx2"/>
                </a:solidFill>
                <a:latin typeface="VNI-Franko" pitchFamily="2" charset="0"/>
                <a:sym typeface="Symbol" panose="05050102010706020507" pitchFamily="18" charset="2"/>
              </a:rPr>
              <a:t>A</a:t>
            </a:r>
            <a:r>
              <a:rPr lang="en-US" altLang="en-US" sz="3600" noProof="1">
                <a:solidFill>
                  <a:schemeClr val="bg1"/>
                </a:solidFill>
                <a:latin typeface="VNI-Franko" pitchFamily="2" charset="0"/>
              </a:rPr>
              <a:t> </a:t>
            </a:r>
            <a:r>
              <a:rPr lang="en-US" altLang="en-US" sz="3600">
                <a:solidFill>
                  <a:schemeClr val="bg1"/>
                </a:solidFill>
                <a:latin typeface="VNI-Franko" pitchFamily="2" charset="0"/>
              </a:rPr>
              <a:t>  </a:t>
            </a:r>
          </a:p>
        </p:txBody>
      </p:sp>
      <p:sp>
        <p:nvSpPr>
          <p:cNvPr id="55334" name="Text Box 38">
            <a:extLst>
              <a:ext uri="{FF2B5EF4-FFF2-40B4-BE49-F238E27FC236}">
                <a16:creationId xmlns:a16="http://schemas.microsoft.com/office/drawing/2014/main" id="{B2DD6AE5-D147-FA45-0540-08ED105B75E5}"/>
              </a:ext>
            </a:extLst>
          </p:cNvPr>
          <p:cNvSpPr txBox="1">
            <a:spLocks noChangeArrowheads="1"/>
          </p:cNvSpPr>
          <p:nvPr/>
        </p:nvSpPr>
        <p:spPr bwMode="auto">
          <a:xfrm>
            <a:off x="5087938" y="3860800"/>
            <a:ext cx="609600"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990000"/>
                </a:solidFill>
                <a:miter lim="800000"/>
                <a:headEnd/>
                <a:tailEnd/>
              </a14:hiddenLine>
            </a:ext>
          </a:extLst>
        </p:spPr>
        <p:txBody>
          <a:bodyPr/>
          <a:lstStyle/>
          <a:p>
            <a:r>
              <a:rPr lang="en-US" altLang="en-US" sz="3600">
                <a:solidFill>
                  <a:schemeClr val="bg1"/>
                </a:solidFill>
                <a:latin typeface="VNI-Franko" pitchFamily="2" charset="0"/>
                <a:sym typeface="Symbol" panose="05050102010706020507" pitchFamily="18" charset="2"/>
              </a:rPr>
              <a:t> </a:t>
            </a:r>
            <a:r>
              <a:rPr lang="en-US" altLang="en-US" sz="3200">
                <a:solidFill>
                  <a:schemeClr val="tx2"/>
                </a:solidFill>
                <a:latin typeface="VNI-Franko" pitchFamily="2" charset="0"/>
                <a:sym typeface="Symbol" panose="05050102010706020507" pitchFamily="18" charset="2"/>
              </a:rPr>
              <a:t>C</a:t>
            </a:r>
            <a:r>
              <a:rPr lang="en-US" altLang="en-US" sz="3600" noProof="1">
                <a:solidFill>
                  <a:schemeClr val="bg1"/>
                </a:solidFill>
                <a:latin typeface="VNI-Franko" pitchFamily="2" charset="0"/>
              </a:rPr>
              <a:t> </a:t>
            </a:r>
            <a:r>
              <a:rPr lang="en-US" altLang="en-US" sz="3600">
                <a:solidFill>
                  <a:schemeClr val="bg1"/>
                </a:solidFill>
                <a:latin typeface="VNI-Franko" pitchFamily="2" charset="0"/>
              </a:rPr>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5326"/>
                                        </p:tgtEl>
                                        <p:attrNameLst>
                                          <p:attrName>style.visibility</p:attrName>
                                        </p:attrNameLst>
                                      </p:cBhvr>
                                      <p:to>
                                        <p:strVal val="visible"/>
                                      </p:to>
                                    </p:set>
                                    <p:anim calcmode="lin" valueType="num">
                                      <p:cBhvr additive="base">
                                        <p:cTn id="7" dur="500" fill="hold"/>
                                        <p:tgtEl>
                                          <p:spTgt spid="55326"/>
                                        </p:tgtEl>
                                        <p:attrNameLst>
                                          <p:attrName>ppt_x</p:attrName>
                                        </p:attrNameLst>
                                      </p:cBhvr>
                                      <p:tavLst>
                                        <p:tav tm="0">
                                          <p:val>
                                            <p:strVal val="#ppt_x"/>
                                          </p:val>
                                        </p:tav>
                                        <p:tav tm="100000">
                                          <p:val>
                                            <p:strVal val="#ppt_x"/>
                                          </p:val>
                                        </p:tav>
                                      </p:tavLst>
                                    </p:anim>
                                    <p:anim calcmode="lin" valueType="num">
                                      <p:cBhvr additive="base">
                                        <p:cTn id="8" dur="500" fill="hold"/>
                                        <p:tgtEl>
                                          <p:spTgt spid="5532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5329"/>
                                        </p:tgtEl>
                                        <p:attrNameLst>
                                          <p:attrName>style.visibility</p:attrName>
                                        </p:attrNameLst>
                                      </p:cBhvr>
                                      <p:to>
                                        <p:strVal val="visible"/>
                                      </p:to>
                                    </p:set>
                                    <p:anim calcmode="lin" valueType="num">
                                      <p:cBhvr additive="base">
                                        <p:cTn id="13" dur="500" fill="hold"/>
                                        <p:tgtEl>
                                          <p:spTgt spid="55329"/>
                                        </p:tgtEl>
                                        <p:attrNameLst>
                                          <p:attrName>ppt_x</p:attrName>
                                        </p:attrNameLst>
                                      </p:cBhvr>
                                      <p:tavLst>
                                        <p:tav tm="0">
                                          <p:val>
                                            <p:strVal val="#ppt_x"/>
                                          </p:val>
                                        </p:tav>
                                        <p:tav tm="100000">
                                          <p:val>
                                            <p:strVal val="#ppt_x"/>
                                          </p:val>
                                        </p:tav>
                                      </p:tavLst>
                                    </p:anim>
                                    <p:anim calcmode="lin" valueType="num">
                                      <p:cBhvr additive="base">
                                        <p:cTn id="14" dur="500" fill="hold"/>
                                        <p:tgtEl>
                                          <p:spTgt spid="5532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5325"/>
                                        </p:tgtEl>
                                        <p:attrNameLst>
                                          <p:attrName>style.visibility</p:attrName>
                                        </p:attrNameLst>
                                      </p:cBhvr>
                                      <p:to>
                                        <p:strVal val="visible"/>
                                      </p:to>
                                    </p:set>
                                    <p:anim calcmode="lin" valueType="num">
                                      <p:cBhvr additive="base">
                                        <p:cTn id="19" dur="500" fill="hold"/>
                                        <p:tgtEl>
                                          <p:spTgt spid="55325"/>
                                        </p:tgtEl>
                                        <p:attrNameLst>
                                          <p:attrName>ppt_x</p:attrName>
                                        </p:attrNameLst>
                                      </p:cBhvr>
                                      <p:tavLst>
                                        <p:tav tm="0">
                                          <p:val>
                                            <p:strVal val="#ppt_x"/>
                                          </p:val>
                                        </p:tav>
                                        <p:tav tm="100000">
                                          <p:val>
                                            <p:strVal val="#ppt_x"/>
                                          </p:val>
                                        </p:tav>
                                      </p:tavLst>
                                    </p:anim>
                                    <p:anim calcmode="lin" valueType="num">
                                      <p:cBhvr additive="base">
                                        <p:cTn id="20" dur="500" fill="hold"/>
                                        <p:tgtEl>
                                          <p:spTgt spid="55325"/>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5328"/>
                                        </p:tgtEl>
                                        <p:attrNameLst>
                                          <p:attrName>style.visibility</p:attrName>
                                        </p:attrNameLst>
                                      </p:cBhvr>
                                      <p:to>
                                        <p:strVal val="visible"/>
                                      </p:to>
                                    </p:set>
                                    <p:anim calcmode="lin" valueType="num">
                                      <p:cBhvr additive="base">
                                        <p:cTn id="25" dur="500" fill="hold"/>
                                        <p:tgtEl>
                                          <p:spTgt spid="55328"/>
                                        </p:tgtEl>
                                        <p:attrNameLst>
                                          <p:attrName>ppt_x</p:attrName>
                                        </p:attrNameLst>
                                      </p:cBhvr>
                                      <p:tavLst>
                                        <p:tav tm="0">
                                          <p:val>
                                            <p:strVal val="#ppt_x"/>
                                          </p:val>
                                        </p:tav>
                                        <p:tav tm="100000">
                                          <p:val>
                                            <p:strVal val="#ppt_x"/>
                                          </p:val>
                                        </p:tav>
                                      </p:tavLst>
                                    </p:anim>
                                    <p:anim calcmode="lin" valueType="num">
                                      <p:cBhvr additive="base">
                                        <p:cTn id="26" dur="500" fill="hold"/>
                                        <p:tgtEl>
                                          <p:spTgt spid="55328"/>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5324"/>
                                        </p:tgtEl>
                                        <p:attrNameLst>
                                          <p:attrName>style.visibility</p:attrName>
                                        </p:attrNameLst>
                                      </p:cBhvr>
                                      <p:to>
                                        <p:strVal val="visible"/>
                                      </p:to>
                                    </p:set>
                                    <p:anim calcmode="lin" valueType="num">
                                      <p:cBhvr additive="base">
                                        <p:cTn id="31" dur="500" fill="hold"/>
                                        <p:tgtEl>
                                          <p:spTgt spid="55324"/>
                                        </p:tgtEl>
                                        <p:attrNameLst>
                                          <p:attrName>ppt_x</p:attrName>
                                        </p:attrNameLst>
                                      </p:cBhvr>
                                      <p:tavLst>
                                        <p:tav tm="0">
                                          <p:val>
                                            <p:strVal val="#ppt_x"/>
                                          </p:val>
                                        </p:tav>
                                        <p:tav tm="100000">
                                          <p:val>
                                            <p:strVal val="#ppt_x"/>
                                          </p:val>
                                        </p:tav>
                                      </p:tavLst>
                                    </p:anim>
                                    <p:anim calcmode="lin" valueType="num">
                                      <p:cBhvr additive="base">
                                        <p:cTn id="32" dur="500" fill="hold"/>
                                        <p:tgtEl>
                                          <p:spTgt spid="55324"/>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5327"/>
                                        </p:tgtEl>
                                        <p:attrNameLst>
                                          <p:attrName>style.visibility</p:attrName>
                                        </p:attrNameLst>
                                      </p:cBhvr>
                                      <p:to>
                                        <p:strVal val="visible"/>
                                      </p:to>
                                    </p:set>
                                    <p:anim calcmode="lin" valueType="num">
                                      <p:cBhvr additive="base">
                                        <p:cTn id="37" dur="500" fill="hold"/>
                                        <p:tgtEl>
                                          <p:spTgt spid="55327"/>
                                        </p:tgtEl>
                                        <p:attrNameLst>
                                          <p:attrName>ppt_x</p:attrName>
                                        </p:attrNameLst>
                                      </p:cBhvr>
                                      <p:tavLst>
                                        <p:tav tm="0">
                                          <p:val>
                                            <p:strVal val="#ppt_x"/>
                                          </p:val>
                                        </p:tav>
                                        <p:tav tm="100000">
                                          <p:val>
                                            <p:strVal val="#ppt_x"/>
                                          </p:val>
                                        </p:tav>
                                      </p:tavLst>
                                    </p:anim>
                                    <p:anim calcmode="lin" valueType="num">
                                      <p:cBhvr additive="base">
                                        <p:cTn id="38" dur="500" fill="hold"/>
                                        <p:tgtEl>
                                          <p:spTgt spid="55327"/>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5316"/>
                                        </p:tgtEl>
                                        <p:attrNameLst>
                                          <p:attrName>style.visibility</p:attrName>
                                        </p:attrNameLst>
                                      </p:cBhvr>
                                      <p:to>
                                        <p:strVal val="visible"/>
                                      </p:to>
                                    </p:set>
                                    <p:anim calcmode="lin" valueType="num">
                                      <p:cBhvr additive="base">
                                        <p:cTn id="43" dur="500" fill="hold"/>
                                        <p:tgtEl>
                                          <p:spTgt spid="55316"/>
                                        </p:tgtEl>
                                        <p:attrNameLst>
                                          <p:attrName>ppt_x</p:attrName>
                                        </p:attrNameLst>
                                      </p:cBhvr>
                                      <p:tavLst>
                                        <p:tav tm="0">
                                          <p:val>
                                            <p:strVal val="#ppt_x"/>
                                          </p:val>
                                        </p:tav>
                                        <p:tav tm="100000">
                                          <p:val>
                                            <p:strVal val="#ppt_x"/>
                                          </p:val>
                                        </p:tav>
                                      </p:tavLst>
                                    </p:anim>
                                    <p:anim calcmode="lin" valueType="num">
                                      <p:cBhvr additive="base">
                                        <p:cTn id="44" dur="500" fill="hold"/>
                                        <p:tgtEl>
                                          <p:spTgt spid="55316"/>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55317"/>
                                        </p:tgtEl>
                                        <p:attrNameLst>
                                          <p:attrName>style.visibility</p:attrName>
                                        </p:attrNameLst>
                                      </p:cBhvr>
                                      <p:to>
                                        <p:strVal val="visible"/>
                                      </p:to>
                                    </p:set>
                                    <p:anim calcmode="lin" valueType="num">
                                      <p:cBhvr additive="base">
                                        <p:cTn id="49" dur="500" fill="hold"/>
                                        <p:tgtEl>
                                          <p:spTgt spid="55317"/>
                                        </p:tgtEl>
                                        <p:attrNameLst>
                                          <p:attrName>ppt_x</p:attrName>
                                        </p:attrNameLst>
                                      </p:cBhvr>
                                      <p:tavLst>
                                        <p:tav tm="0">
                                          <p:val>
                                            <p:strVal val="#ppt_x"/>
                                          </p:val>
                                        </p:tav>
                                        <p:tav tm="100000">
                                          <p:val>
                                            <p:strVal val="#ppt_x"/>
                                          </p:val>
                                        </p:tav>
                                      </p:tavLst>
                                    </p:anim>
                                    <p:anim calcmode="lin" valueType="num">
                                      <p:cBhvr additive="base">
                                        <p:cTn id="50" dur="500" fill="hold"/>
                                        <p:tgtEl>
                                          <p:spTgt spid="553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16" grpId="0"/>
      <p:bldP spid="55317" grpId="0"/>
      <p:bldP spid="55324" grpId="0"/>
      <p:bldP spid="55325" grpId="0"/>
      <p:bldP spid="55326" grpId="0"/>
      <p:bldP spid="55327" grpId="0"/>
      <p:bldP spid="55328" grpId="0"/>
      <p:bldP spid="553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480C548C-5D8B-9619-0BC8-B92C1F3CA46C}"/>
              </a:ext>
            </a:extLst>
          </p:cNvPr>
          <p:cNvSpPr>
            <a:spLocks noGrp="1"/>
          </p:cNvSpPr>
          <p:nvPr>
            <p:ph type="sldNum" sz="quarter" idx="12"/>
          </p:nvPr>
        </p:nvSpPr>
        <p:spPr/>
        <p:txBody>
          <a:bodyPr/>
          <a:lstStyle/>
          <a:p>
            <a:fld id="{37134A47-11F4-47EB-A22E-E9DFE0F433EB}" type="slidenum">
              <a:rPr lang="en-US" altLang="en-US"/>
              <a:pPr/>
              <a:t>14</a:t>
            </a:fld>
            <a:endParaRPr lang="en-US" altLang="en-US"/>
          </a:p>
        </p:txBody>
      </p:sp>
      <p:sp>
        <p:nvSpPr>
          <p:cNvPr id="57346" name="Rectangle 2">
            <a:extLst>
              <a:ext uri="{FF2B5EF4-FFF2-40B4-BE49-F238E27FC236}">
                <a16:creationId xmlns:a16="http://schemas.microsoft.com/office/drawing/2014/main" id="{472A3162-9818-1901-289B-1855D058D4E7}"/>
              </a:ext>
            </a:extLst>
          </p:cNvPr>
          <p:cNvSpPr>
            <a:spLocks noGrp="1" noChangeArrowheads="1"/>
          </p:cNvSpPr>
          <p:nvPr>
            <p:ph type="title"/>
          </p:nvPr>
        </p:nvSpPr>
        <p:spPr>
          <a:xfrm>
            <a:off x="1558925" y="44450"/>
            <a:ext cx="9145588" cy="1143000"/>
          </a:xfrm>
        </p:spPr>
        <p:txBody>
          <a:bodyPr>
            <a:normAutofit fontScale="90000"/>
          </a:bodyPr>
          <a:lstStyle/>
          <a:p>
            <a:r>
              <a:rPr lang="en-US" altLang="en-US" b="1">
                <a:solidFill>
                  <a:schemeClr val="tx1"/>
                </a:solidFill>
                <a:latin typeface="Times New Roman" panose="02020603050405020304" pitchFamily="18" charset="0"/>
              </a:rPr>
              <a:t>4. Đường cung ngắn hạn của ngành CTHH</a:t>
            </a:r>
            <a:r>
              <a:rPr lang="en-US" altLang="en-US" sz="3300">
                <a:solidFill>
                  <a:srgbClr val="FF0000"/>
                </a:solidFill>
              </a:rPr>
              <a:t> </a:t>
            </a:r>
          </a:p>
        </p:txBody>
      </p:sp>
      <p:sp>
        <p:nvSpPr>
          <p:cNvPr id="57347" name="Line 3">
            <a:extLst>
              <a:ext uri="{FF2B5EF4-FFF2-40B4-BE49-F238E27FC236}">
                <a16:creationId xmlns:a16="http://schemas.microsoft.com/office/drawing/2014/main" id="{9ADB4442-39D2-BF00-F349-0DB956E10FEC}"/>
              </a:ext>
            </a:extLst>
          </p:cNvPr>
          <p:cNvSpPr>
            <a:spLocks noChangeShapeType="1"/>
          </p:cNvSpPr>
          <p:nvPr/>
        </p:nvSpPr>
        <p:spPr bwMode="auto">
          <a:xfrm flipV="1">
            <a:off x="2438400" y="1828800"/>
            <a:ext cx="0" cy="335280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48" name="Line 4">
            <a:extLst>
              <a:ext uri="{FF2B5EF4-FFF2-40B4-BE49-F238E27FC236}">
                <a16:creationId xmlns:a16="http://schemas.microsoft.com/office/drawing/2014/main" id="{8D4E3F3F-4BD5-FDD7-DA6E-0D2216DEF737}"/>
              </a:ext>
            </a:extLst>
          </p:cNvPr>
          <p:cNvSpPr>
            <a:spLocks noChangeShapeType="1"/>
          </p:cNvSpPr>
          <p:nvPr/>
        </p:nvSpPr>
        <p:spPr bwMode="auto">
          <a:xfrm>
            <a:off x="2438400" y="5181600"/>
            <a:ext cx="3124200"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49" name="Line 5">
            <a:extLst>
              <a:ext uri="{FF2B5EF4-FFF2-40B4-BE49-F238E27FC236}">
                <a16:creationId xmlns:a16="http://schemas.microsoft.com/office/drawing/2014/main" id="{05659BC0-E3EA-DA3C-840F-5ED98AB7F029}"/>
              </a:ext>
            </a:extLst>
          </p:cNvPr>
          <p:cNvSpPr>
            <a:spLocks noChangeShapeType="1"/>
          </p:cNvSpPr>
          <p:nvPr/>
        </p:nvSpPr>
        <p:spPr bwMode="auto">
          <a:xfrm flipV="1">
            <a:off x="6172200" y="1828800"/>
            <a:ext cx="0" cy="335280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50" name="Line 6">
            <a:extLst>
              <a:ext uri="{FF2B5EF4-FFF2-40B4-BE49-F238E27FC236}">
                <a16:creationId xmlns:a16="http://schemas.microsoft.com/office/drawing/2014/main" id="{6E8729AD-D460-2207-4AAF-A1F70C3BBBDC}"/>
              </a:ext>
            </a:extLst>
          </p:cNvPr>
          <p:cNvSpPr>
            <a:spLocks noChangeShapeType="1"/>
          </p:cNvSpPr>
          <p:nvPr/>
        </p:nvSpPr>
        <p:spPr bwMode="auto">
          <a:xfrm>
            <a:off x="6172200" y="5181600"/>
            <a:ext cx="3581400"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51" name="Line 7">
            <a:extLst>
              <a:ext uri="{FF2B5EF4-FFF2-40B4-BE49-F238E27FC236}">
                <a16:creationId xmlns:a16="http://schemas.microsoft.com/office/drawing/2014/main" id="{62000EF9-BB72-0852-F644-962ED9192DD5}"/>
              </a:ext>
            </a:extLst>
          </p:cNvPr>
          <p:cNvSpPr>
            <a:spLocks noChangeShapeType="1"/>
          </p:cNvSpPr>
          <p:nvPr/>
        </p:nvSpPr>
        <p:spPr bwMode="auto">
          <a:xfrm flipV="1">
            <a:off x="2451100" y="1993900"/>
            <a:ext cx="1371600" cy="236220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52" name="Line 8">
            <a:extLst>
              <a:ext uri="{FF2B5EF4-FFF2-40B4-BE49-F238E27FC236}">
                <a16:creationId xmlns:a16="http://schemas.microsoft.com/office/drawing/2014/main" id="{3667E415-7D7E-BBD6-38C8-5E178A7BF535}"/>
              </a:ext>
            </a:extLst>
          </p:cNvPr>
          <p:cNvSpPr>
            <a:spLocks noChangeShapeType="1"/>
          </p:cNvSpPr>
          <p:nvPr/>
        </p:nvSpPr>
        <p:spPr bwMode="auto">
          <a:xfrm flipV="1">
            <a:off x="2438400" y="1911350"/>
            <a:ext cx="2971800" cy="2819400"/>
          </a:xfrm>
          <a:prstGeom prst="line">
            <a:avLst/>
          </a:prstGeom>
          <a:noFill/>
          <a:ln w="38100">
            <a:solidFill>
              <a:srgbClr val="0000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53" name="Line 9">
            <a:extLst>
              <a:ext uri="{FF2B5EF4-FFF2-40B4-BE49-F238E27FC236}">
                <a16:creationId xmlns:a16="http://schemas.microsoft.com/office/drawing/2014/main" id="{444FCB6D-B206-934A-2F31-806DEAEED8E4}"/>
              </a:ext>
            </a:extLst>
          </p:cNvPr>
          <p:cNvSpPr>
            <a:spLocks noChangeShapeType="1"/>
          </p:cNvSpPr>
          <p:nvPr/>
        </p:nvSpPr>
        <p:spPr bwMode="auto">
          <a:xfrm>
            <a:off x="2438400" y="3505200"/>
            <a:ext cx="3733800" cy="0"/>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54" name="Line 10">
            <a:extLst>
              <a:ext uri="{FF2B5EF4-FFF2-40B4-BE49-F238E27FC236}">
                <a16:creationId xmlns:a16="http://schemas.microsoft.com/office/drawing/2014/main" id="{4E68B274-3ECA-D0F9-8C00-A74FE4FA4462}"/>
              </a:ext>
            </a:extLst>
          </p:cNvPr>
          <p:cNvSpPr>
            <a:spLocks noChangeShapeType="1"/>
          </p:cNvSpPr>
          <p:nvPr/>
        </p:nvSpPr>
        <p:spPr bwMode="auto">
          <a:xfrm>
            <a:off x="3717925" y="3511550"/>
            <a:ext cx="1588" cy="1682750"/>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55" name="Line 11">
            <a:extLst>
              <a:ext uri="{FF2B5EF4-FFF2-40B4-BE49-F238E27FC236}">
                <a16:creationId xmlns:a16="http://schemas.microsoft.com/office/drawing/2014/main" id="{1C095BB7-B8BF-D551-4331-364F638B72B1}"/>
              </a:ext>
            </a:extLst>
          </p:cNvPr>
          <p:cNvSpPr>
            <a:spLocks noChangeShapeType="1"/>
          </p:cNvSpPr>
          <p:nvPr/>
        </p:nvSpPr>
        <p:spPr bwMode="auto">
          <a:xfrm flipV="1">
            <a:off x="6172200" y="4343400"/>
            <a:ext cx="304800" cy="381000"/>
          </a:xfrm>
          <a:prstGeom prst="line">
            <a:avLst/>
          </a:prstGeom>
          <a:noFill/>
          <a:ln w="44450">
            <a:solidFill>
              <a:srgbClr val="FF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56" name="Line 12">
            <a:extLst>
              <a:ext uri="{FF2B5EF4-FFF2-40B4-BE49-F238E27FC236}">
                <a16:creationId xmlns:a16="http://schemas.microsoft.com/office/drawing/2014/main" id="{D88369B8-759B-AA7B-44E1-0B93BFB397FC}"/>
              </a:ext>
            </a:extLst>
          </p:cNvPr>
          <p:cNvSpPr>
            <a:spLocks noChangeShapeType="1"/>
          </p:cNvSpPr>
          <p:nvPr/>
        </p:nvSpPr>
        <p:spPr bwMode="auto">
          <a:xfrm flipV="1">
            <a:off x="6477000" y="2895600"/>
            <a:ext cx="2895600" cy="1447800"/>
          </a:xfrm>
          <a:prstGeom prst="line">
            <a:avLst/>
          </a:prstGeom>
          <a:noFill/>
          <a:ln w="44450">
            <a:solidFill>
              <a:srgbClr val="FF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57" name="Line 13">
            <a:extLst>
              <a:ext uri="{FF2B5EF4-FFF2-40B4-BE49-F238E27FC236}">
                <a16:creationId xmlns:a16="http://schemas.microsoft.com/office/drawing/2014/main" id="{D5D175E6-1CF5-9D59-4D43-6767B1F8F8D7}"/>
              </a:ext>
            </a:extLst>
          </p:cNvPr>
          <p:cNvSpPr>
            <a:spLocks noChangeShapeType="1"/>
          </p:cNvSpPr>
          <p:nvPr/>
        </p:nvSpPr>
        <p:spPr bwMode="auto">
          <a:xfrm>
            <a:off x="6172200" y="3505200"/>
            <a:ext cx="1981200" cy="0"/>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58" name="Line 14">
            <a:extLst>
              <a:ext uri="{FF2B5EF4-FFF2-40B4-BE49-F238E27FC236}">
                <a16:creationId xmlns:a16="http://schemas.microsoft.com/office/drawing/2014/main" id="{4C63FE73-33FA-4F32-A08B-EB01523336FE}"/>
              </a:ext>
            </a:extLst>
          </p:cNvPr>
          <p:cNvSpPr>
            <a:spLocks noChangeShapeType="1"/>
          </p:cNvSpPr>
          <p:nvPr/>
        </p:nvSpPr>
        <p:spPr bwMode="auto">
          <a:xfrm>
            <a:off x="8153400" y="3505200"/>
            <a:ext cx="0" cy="1676400"/>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59" name="Line 15">
            <a:extLst>
              <a:ext uri="{FF2B5EF4-FFF2-40B4-BE49-F238E27FC236}">
                <a16:creationId xmlns:a16="http://schemas.microsoft.com/office/drawing/2014/main" id="{18345A15-8296-6012-2D13-E67A29DEF485}"/>
              </a:ext>
            </a:extLst>
          </p:cNvPr>
          <p:cNvSpPr>
            <a:spLocks noChangeShapeType="1"/>
          </p:cNvSpPr>
          <p:nvPr/>
        </p:nvSpPr>
        <p:spPr bwMode="auto">
          <a:xfrm>
            <a:off x="2971800" y="3505200"/>
            <a:ext cx="0" cy="1676400"/>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60" name="Text Box 16">
            <a:extLst>
              <a:ext uri="{FF2B5EF4-FFF2-40B4-BE49-F238E27FC236}">
                <a16:creationId xmlns:a16="http://schemas.microsoft.com/office/drawing/2014/main" id="{7BDDF06A-696C-EA80-E671-6086FA10AFE4}"/>
              </a:ext>
            </a:extLst>
          </p:cNvPr>
          <p:cNvSpPr txBox="1">
            <a:spLocks noChangeArrowheads="1"/>
          </p:cNvSpPr>
          <p:nvPr/>
        </p:nvSpPr>
        <p:spPr bwMode="auto">
          <a:xfrm>
            <a:off x="3886200" y="1752601"/>
            <a:ext cx="11303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800" b="1">
                <a:latin typeface="Garamond" panose="02020404030301010803" pitchFamily="18" charset="0"/>
              </a:rPr>
              <a:t>MC</a:t>
            </a:r>
            <a:r>
              <a:rPr lang="en-US" altLang="en-US" sz="2800" b="1" baseline="-25000">
                <a:latin typeface="Garamond" panose="02020404030301010803" pitchFamily="18" charset="0"/>
              </a:rPr>
              <a:t>2</a:t>
            </a:r>
          </a:p>
        </p:txBody>
      </p:sp>
      <p:sp>
        <p:nvSpPr>
          <p:cNvPr id="57361" name="Text Box 17">
            <a:extLst>
              <a:ext uri="{FF2B5EF4-FFF2-40B4-BE49-F238E27FC236}">
                <a16:creationId xmlns:a16="http://schemas.microsoft.com/office/drawing/2014/main" id="{C36FD486-2C90-20AE-9212-5EA391B79E3C}"/>
              </a:ext>
            </a:extLst>
          </p:cNvPr>
          <p:cNvSpPr txBox="1">
            <a:spLocks noChangeArrowheads="1"/>
          </p:cNvSpPr>
          <p:nvPr/>
        </p:nvSpPr>
        <p:spPr bwMode="auto">
          <a:xfrm>
            <a:off x="4943476" y="1484313"/>
            <a:ext cx="91916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800" b="1">
                <a:latin typeface="Garamond" panose="02020404030301010803" pitchFamily="18" charset="0"/>
              </a:rPr>
              <a:t>MC</a:t>
            </a:r>
            <a:r>
              <a:rPr lang="en-US" altLang="en-US" sz="2800" b="1" baseline="-25000">
                <a:latin typeface="Garamond" panose="02020404030301010803" pitchFamily="18" charset="0"/>
              </a:rPr>
              <a:t>1</a:t>
            </a:r>
          </a:p>
        </p:txBody>
      </p:sp>
      <p:sp>
        <p:nvSpPr>
          <p:cNvPr id="57362" name="Text Box 18">
            <a:extLst>
              <a:ext uri="{FF2B5EF4-FFF2-40B4-BE49-F238E27FC236}">
                <a16:creationId xmlns:a16="http://schemas.microsoft.com/office/drawing/2014/main" id="{39205133-092B-B66C-B3DD-695162380DC9}"/>
              </a:ext>
            </a:extLst>
          </p:cNvPr>
          <p:cNvSpPr txBox="1">
            <a:spLocks noChangeArrowheads="1"/>
          </p:cNvSpPr>
          <p:nvPr/>
        </p:nvSpPr>
        <p:spPr bwMode="auto">
          <a:xfrm>
            <a:off x="9296401" y="2438401"/>
            <a:ext cx="97631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800" b="1">
                <a:latin typeface="Garamond" panose="02020404030301010803" pitchFamily="18" charset="0"/>
              </a:rPr>
              <a:t>MC</a:t>
            </a:r>
            <a:r>
              <a:rPr lang="en-US" altLang="en-US" sz="2800" b="1" baseline="-25000">
                <a:latin typeface="Garamond" panose="02020404030301010803" pitchFamily="18" charset="0"/>
              </a:rPr>
              <a:t>t</a:t>
            </a:r>
          </a:p>
        </p:txBody>
      </p:sp>
      <p:sp>
        <p:nvSpPr>
          <p:cNvPr id="57363" name="Text Box 19">
            <a:extLst>
              <a:ext uri="{FF2B5EF4-FFF2-40B4-BE49-F238E27FC236}">
                <a16:creationId xmlns:a16="http://schemas.microsoft.com/office/drawing/2014/main" id="{87B4C0B7-0F7F-D3AA-A353-C96ED9B6A534}"/>
              </a:ext>
            </a:extLst>
          </p:cNvPr>
          <p:cNvSpPr txBox="1">
            <a:spLocks noChangeArrowheads="1"/>
          </p:cNvSpPr>
          <p:nvPr/>
        </p:nvSpPr>
        <p:spPr bwMode="auto">
          <a:xfrm>
            <a:off x="2063750" y="1484313"/>
            <a:ext cx="3810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800" b="1">
                <a:latin typeface="Garamond" panose="02020404030301010803" pitchFamily="18" charset="0"/>
              </a:rPr>
              <a:t>P</a:t>
            </a:r>
          </a:p>
        </p:txBody>
      </p:sp>
      <p:sp>
        <p:nvSpPr>
          <p:cNvPr id="57364" name="Text Box 20">
            <a:extLst>
              <a:ext uri="{FF2B5EF4-FFF2-40B4-BE49-F238E27FC236}">
                <a16:creationId xmlns:a16="http://schemas.microsoft.com/office/drawing/2014/main" id="{8A015EA6-2D47-AA14-4436-D47833F9E7F0}"/>
              </a:ext>
            </a:extLst>
          </p:cNvPr>
          <p:cNvSpPr txBox="1">
            <a:spLocks noChangeArrowheads="1"/>
          </p:cNvSpPr>
          <p:nvPr/>
        </p:nvSpPr>
        <p:spPr bwMode="auto">
          <a:xfrm>
            <a:off x="5232400" y="5200651"/>
            <a:ext cx="3810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800" b="1">
                <a:latin typeface="Garamond" panose="02020404030301010803" pitchFamily="18" charset="0"/>
              </a:rPr>
              <a:t>Q</a:t>
            </a:r>
          </a:p>
        </p:txBody>
      </p:sp>
      <p:sp>
        <p:nvSpPr>
          <p:cNvPr id="57365" name="Text Box 21">
            <a:extLst>
              <a:ext uri="{FF2B5EF4-FFF2-40B4-BE49-F238E27FC236}">
                <a16:creationId xmlns:a16="http://schemas.microsoft.com/office/drawing/2014/main" id="{0A66FA83-9A30-57D6-BB39-4FD75BA3E68F}"/>
              </a:ext>
            </a:extLst>
          </p:cNvPr>
          <p:cNvSpPr txBox="1">
            <a:spLocks noChangeArrowheads="1"/>
          </p:cNvSpPr>
          <p:nvPr/>
        </p:nvSpPr>
        <p:spPr bwMode="auto">
          <a:xfrm>
            <a:off x="6096000" y="1412876"/>
            <a:ext cx="3810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800" b="1">
                <a:latin typeface="Garamond" panose="02020404030301010803" pitchFamily="18" charset="0"/>
              </a:rPr>
              <a:t>P</a:t>
            </a:r>
          </a:p>
        </p:txBody>
      </p:sp>
      <p:sp>
        <p:nvSpPr>
          <p:cNvPr id="57366" name="Text Box 22">
            <a:extLst>
              <a:ext uri="{FF2B5EF4-FFF2-40B4-BE49-F238E27FC236}">
                <a16:creationId xmlns:a16="http://schemas.microsoft.com/office/drawing/2014/main" id="{B54C4B3A-F47E-A788-A280-852F07117689}"/>
              </a:ext>
            </a:extLst>
          </p:cNvPr>
          <p:cNvSpPr txBox="1">
            <a:spLocks noChangeArrowheads="1"/>
          </p:cNvSpPr>
          <p:nvPr/>
        </p:nvSpPr>
        <p:spPr bwMode="auto">
          <a:xfrm>
            <a:off x="9753600" y="5257801"/>
            <a:ext cx="3810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800" b="1">
                <a:latin typeface="Garamond" panose="02020404030301010803" pitchFamily="18" charset="0"/>
              </a:rPr>
              <a:t>Q</a:t>
            </a:r>
          </a:p>
        </p:txBody>
      </p:sp>
      <p:sp>
        <p:nvSpPr>
          <p:cNvPr id="57367" name="Text Box 23">
            <a:extLst>
              <a:ext uri="{FF2B5EF4-FFF2-40B4-BE49-F238E27FC236}">
                <a16:creationId xmlns:a16="http://schemas.microsoft.com/office/drawing/2014/main" id="{D4EA3DC3-FCF2-7FE4-96F7-3AE68741BB0A}"/>
              </a:ext>
            </a:extLst>
          </p:cNvPr>
          <p:cNvSpPr txBox="1">
            <a:spLocks noChangeArrowheads="1"/>
          </p:cNvSpPr>
          <p:nvPr/>
        </p:nvSpPr>
        <p:spPr bwMode="auto">
          <a:xfrm>
            <a:off x="1847850" y="3352801"/>
            <a:ext cx="6667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800" b="1">
                <a:latin typeface="Garamond" panose="02020404030301010803" pitchFamily="18" charset="0"/>
              </a:rPr>
              <a:t>P</a:t>
            </a:r>
            <a:r>
              <a:rPr lang="en-US" altLang="en-US" sz="2800" b="1" baseline="-25000">
                <a:latin typeface="Garamond" panose="02020404030301010803" pitchFamily="18" charset="0"/>
              </a:rPr>
              <a:t>3</a:t>
            </a:r>
          </a:p>
        </p:txBody>
      </p:sp>
      <p:sp>
        <p:nvSpPr>
          <p:cNvPr id="57368" name="Text Box 24">
            <a:extLst>
              <a:ext uri="{FF2B5EF4-FFF2-40B4-BE49-F238E27FC236}">
                <a16:creationId xmlns:a16="http://schemas.microsoft.com/office/drawing/2014/main" id="{4F391028-05FF-850E-3154-FFE685481B24}"/>
              </a:ext>
            </a:extLst>
          </p:cNvPr>
          <p:cNvSpPr txBox="1">
            <a:spLocks noChangeArrowheads="1"/>
          </p:cNvSpPr>
          <p:nvPr/>
        </p:nvSpPr>
        <p:spPr bwMode="auto">
          <a:xfrm>
            <a:off x="1847850" y="4076701"/>
            <a:ext cx="533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800" b="1">
                <a:latin typeface="Garamond" panose="02020404030301010803" pitchFamily="18" charset="0"/>
              </a:rPr>
              <a:t>P</a:t>
            </a:r>
            <a:r>
              <a:rPr lang="en-US" altLang="en-US" sz="2800" b="1" baseline="-25000">
                <a:latin typeface="Garamond" panose="02020404030301010803" pitchFamily="18" charset="0"/>
              </a:rPr>
              <a:t>2</a:t>
            </a:r>
          </a:p>
        </p:txBody>
      </p:sp>
      <p:sp>
        <p:nvSpPr>
          <p:cNvPr id="57369" name="Text Box 25">
            <a:extLst>
              <a:ext uri="{FF2B5EF4-FFF2-40B4-BE49-F238E27FC236}">
                <a16:creationId xmlns:a16="http://schemas.microsoft.com/office/drawing/2014/main" id="{8FDEDB81-658E-9AB2-1B6F-C243CDD9A3F0}"/>
              </a:ext>
            </a:extLst>
          </p:cNvPr>
          <p:cNvSpPr txBox="1">
            <a:spLocks noChangeArrowheads="1"/>
          </p:cNvSpPr>
          <p:nvPr/>
        </p:nvSpPr>
        <p:spPr bwMode="auto">
          <a:xfrm>
            <a:off x="1847850" y="4586288"/>
            <a:ext cx="6667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800" b="1">
                <a:latin typeface="Garamond" panose="02020404030301010803" pitchFamily="18" charset="0"/>
              </a:rPr>
              <a:t>P</a:t>
            </a:r>
            <a:r>
              <a:rPr lang="en-US" altLang="en-US" sz="2800" b="1" baseline="-25000">
                <a:latin typeface="Garamond" panose="02020404030301010803" pitchFamily="18" charset="0"/>
              </a:rPr>
              <a:t>1</a:t>
            </a:r>
          </a:p>
        </p:txBody>
      </p:sp>
      <p:sp>
        <p:nvSpPr>
          <p:cNvPr id="57370" name="Line 26">
            <a:extLst>
              <a:ext uri="{FF2B5EF4-FFF2-40B4-BE49-F238E27FC236}">
                <a16:creationId xmlns:a16="http://schemas.microsoft.com/office/drawing/2014/main" id="{FC4DAE0C-B55E-EBD0-0D18-ADB826BD4170}"/>
              </a:ext>
            </a:extLst>
          </p:cNvPr>
          <p:cNvSpPr>
            <a:spLocks noChangeShapeType="1"/>
          </p:cNvSpPr>
          <p:nvPr/>
        </p:nvSpPr>
        <p:spPr bwMode="auto">
          <a:xfrm flipH="1" flipV="1">
            <a:off x="2443164" y="4699000"/>
            <a:ext cx="3729037" cy="25400"/>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71" name="Line 27">
            <a:extLst>
              <a:ext uri="{FF2B5EF4-FFF2-40B4-BE49-F238E27FC236}">
                <a16:creationId xmlns:a16="http://schemas.microsoft.com/office/drawing/2014/main" id="{03099C49-3FDD-3847-E1F4-EE5FE8BC37BD}"/>
              </a:ext>
            </a:extLst>
          </p:cNvPr>
          <p:cNvSpPr>
            <a:spLocks noChangeShapeType="1"/>
          </p:cNvSpPr>
          <p:nvPr/>
        </p:nvSpPr>
        <p:spPr bwMode="auto">
          <a:xfrm>
            <a:off x="2438400" y="4343400"/>
            <a:ext cx="4038600" cy="0"/>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373" name="Text Box 29">
            <a:extLst>
              <a:ext uri="{FF2B5EF4-FFF2-40B4-BE49-F238E27FC236}">
                <a16:creationId xmlns:a16="http://schemas.microsoft.com/office/drawing/2014/main" id="{724C0E47-7F9A-8119-BD6F-C21D5EA01816}"/>
              </a:ext>
            </a:extLst>
          </p:cNvPr>
          <p:cNvSpPr txBox="1">
            <a:spLocks noChangeArrowheads="1"/>
          </p:cNvSpPr>
          <p:nvPr/>
        </p:nvSpPr>
        <p:spPr bwMode="auto">
          <a:xfrm>
            <a:off x="2640014" y="5141913"/>
            <a:ext cx="6127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800" b="1">
                <a:latin typeface="Arial" panose="020B0604020202020204" pitchFamily="34" charset="0"/>
              </a:rPr>
              <a:t>q</a:t>
            </a:r>
            <a:r>
              <a:rPr lang="en-US" altLang="en-US" sz="2800" b="1" baseline="-25000">
                <a:latin typeface="Arial" panose="020B0604020202020204" pitchFamily="34" charset="0"/>
              </a:rPr>
              <a:t>2</a:t>
            </a:r>
          </a:p>
        </p:txBody>
      </p:sp>
      <p:sp>
        <p:nvSpPr>
          <p:cNvPr id="57375" name="Text Box 31">
            <a:extLst>
              <a:ext uri="{FF2B5EF4-FFF2-40B4-BE49-F238E27FC236}">
                <a16:creationId xmlns:a16="http://schemas.microsoft.com/office/drawing/2014/main" id="{A1E575AD-AA5C-B79A-2E30-E7C836F69593}"/>
              </a:ext>
            </a:extLst>
          </p:cNvPr>
          <p:cNvSpPr txBox="1">
            <a:spLocks noChangeArrowheads="1"/>
          </p:cNvSpPr>
          <p:nvPr/>
        </p:nvSpPr>
        <p:spPr bwMode="auto">
          <a:xfrm>
            <a:off x="3432175" y="5157788"/>
            <a:ext cx="6096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800" b="1">
                <a:latin typeface="Arial" panose="020B0604020202020204" pitchFamily="34" charset="0"/>
              </a:rPr>
              <a:t>q</a:t>
            </a:r>
            <a:r>
              <a:rPr lang="en-US" altLang="en-US" sz="2800" b="1" baseline="-25000">
                <a:latin typeface="Arial" panose="020B0604020202020204" pitchFamily="34" charset="0"/>
              </a:rPr>
              <a:t>1</a:t>
            </a:r>
          </a:p>
        </p:txBody>
      </p:sp>
      <p:sp>
        <p:nvSpPr>
          <p:cNvPr id="57377" name="Rectangle 33">
            <a:extLst>
              <a:ext uri="{FF2B5EF4-FFF2-40B4-BE49-F238E27FC236}">
                <a16:creationId xmlns:a16="http://schemas.microsoft.com/office/drawing/2014/main" id="{52CB0AC9-F496-E8A0-DCEB-9619E633C348}"/>
              </a:ext>
            </a:extLst>
          </p:cNvPr>
          <p:cNvSpPr>
            <a:spLocks noChangeArrowheads="1"/>
          </p:cNvSpPr>
          <p:nvPr/>
        </p:nvSpPr>
        <p:spPr bwMode="auto">
          <a:xfrm>
            <a:off x="1689101" y="5935663"/>
            <a:ext cx="8893175" cy="836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sz="2800">
                <a:latin typeface="Times New Roman" panose="02020603050405020304" pitchFamily="18" charset="0"/>
              </a:rPr>
              <a:t>Đường cung ngắn hạn của ngành là tổng theo chiều </a:t>
            </a:r>
          </a:p>
          <a:p>
            <a:pPr algn="ctr" eaLnBrk="1" hangingPunct="1"/>
            <a:r>
              <a:rPr lang="en-US" altLang="en-US" sz="2800">
                <a:latin typeface="Times New Roman" panose="02020603050405020304" pitchFamily="18" charset="0"/>
              </a:rPr>
              <a:t>ngang các đường cung của các DN</a:t>
            </a:r>
            <a:endParaRPr lang="en-US" altLang="en-US" sz="2800">
              <a:latin typeface="Arial" panose="020B0604020202020204" pitchFamily="34" charset="0"/>
            </a:endParaRPr>
          </a:p>
        </p:txBody>
      </p:sp>
      <p:grpSp>
        <p:nvGrpSpPr>
          <p:cNvPr id="57380" name="Group 36">
            <a:extLst>
              <a:ext uri="{FF2B5EF4-FFF2-40B4-BE49-F238E27FC236}">
                <a16:creationId xmlns:a16="http://schemas.microsoft.com/office/drawing/2014/main" id="{EDCDB1DF-74A5-7106-FF56-E306E04EA572}"/>
              </a:ext>
            </a:extLst>
          </p:cNvPr>
          <p:cNvGrpSpPr>
            <a:grpSpLocks/>
          </p:cNvGrpSpPr>
          <p:nvPr/>
        </p:nvGrpSpPr>
        <p:grpSpPr bwMode="auto">
          <a:xfrm>
            <a:off x="7391400" y="5229226"/>
            <a:ext cx="1944688" cy="519113"/>
            <a:chOff x="3787" y="3249"/>
            <a:chExt cx="1225" cy="327"/>
          </a:xfrm>
        </p:grpSpPr>
        <p:sp>
          <p:nvSpPr>
            <p:cNvPr id="57376" name="Text Box 32">
              <a:extLst>
                <a:ext uri="{FF2B5EF4-FFF2-40B4-BE49-F238E27FC236}">
                  <a16:creationId xmlns:a16="http://schemas.microsoft.com/office/drawing/2014/main" id="{C472F24A-F564-511F-B849-7E84D776B125}"/>
                </a:ext>
              </a:extLst>
            </p:cNvPr>
            <p:cNvSpPr txBox="1">
              <a:spLocks noChangeArrowheads="1"/>
            </p:cNvSpPr>
            <p:nvPr/>
          </p:nvSpPr>
          <p:spPr bwMode="auto">
            <a:xfrm>
              <a:off x="3787" y="3249"/>
              <a:ext cx="384"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800" b="1">
                  <a:latin typeface="Arial" panose="020B0604020202020204" pitchFamily="34" charset="0"/>
                </a:rPr>
                <a:t>Q</a:t>
              </a:r>
              <a:r>
                <a:rPr lang="en-US" altLang="en-US" sz="2800" b="1" baseline="-25000">
                  <a:latin typeface="Arial" panose="020B0604020202020204" pitchFamily="34" charset="0"/>
                </a:rPr>
                <a:t>t</a:t>
              </a:r>
            </a:p>
          </p:txBody>
        </p:sp>
        <p:sp>
          <p:nvSpPr>
            <p:cNvPr id="57378" name="Text Box 34">
              <a:extLst>
                <a:ext uri="{FF2B5EF4-FFF2-40B4-BE49-F238E27FC236}">
                  <a16:creationId xmlns:a16="http://schemas.microsoft.com/office/drawing/2014/main" id="{8B500610-1D09-CDBE-A179-2D8C359EFE79}"/>
                </a:ext>
              </a:extLst>
            </p:cNvPr>
            <p:cNvSpPr txBox="1">
              <a:spLocks noChangeArrowheads="1"/>
            </p:cNvSpPr>
            <p:nvPr/>
          </p:nvSpPr>
          <p:spPr bwMode="auto">
            <a:xfrm>
              <a:off x="4014" y="3249"/>
              <a:ext cx="59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800" b="1">
                  <a:latin typeface="Garamond" panose="02020404030301010803" pitchFamily="18" charset="0"/>
                </a:rPr>
                <a:t>=</a:t>
              </a:r>
              <a:r>
                <a:rPr lang="en-US" altLang="en-US" sz="2800" b="1">
                  <a:latin typeface="Arial" panose="020B0604020202020204" pitchFamily="34" charset="0"/>
                </a:rPr>
                <a:t>q</a:t>
              </a:r>
              <a:r>
                <a:rPr lang="en-US" altLang="en-US" sz="2800" b="1" baseline="-25000">
                  <a:latin typeface="Arial" panose="020B0604020202020204" pitchFamily="34" charset="0"/>
                </a:rPr>
                <a:t>1</a:t>
              </a:r>
            </a:p>
          </p:txBody>
        </p:sp>
        <p:sp>
          <p:nvSpPr>
            <p:cNvPr id="57379" name="Text Box 35">
              <a:extLst>
                <a:ext uri="{FF2B5EF4-FFF2-40B4-BE49-F238E27FC236}">
                  <a16:creationId xmlns:a16="http://schemas.microsoft.com/office/drawing/2014/main" id="{CB1D6F1E-F528-059C-694E-1DB517F82C45}"/>
                </a:ext>
              </a:extLst>
            </p:cNvPr>
            <p:cNvSpPr txBox="1">
              <a:spLocks noChangeArrowheads="1"/>
            </p:cNvSpPr>
            <p:nvPr/>
          </p:nvSpPr>
          <p:spPr bwMode="auto">
            <a:xfrm>
              <a:off x="4422" y="3249"/>
              <a:ext cx="59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800" b="1">
                  <a:latin typeface="Arial" panose="020B0604020202020204" pitchFamily="34" charset="0"/>
                </a:rPr>
                <a:t>+q</a:t>
              </a:r>
              <a:r>
                <a:rPr lang="en-US" altLang="en-US" sz="2800" b="1" baseline="-25000">
                  <a:latin typeface="Arial" panose="020B0604020202020204" pitchFamily="34" charset="0"/>
                </a:rPr>
                <a:t>2</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57346"/>
                                        </p:tgtEl>
                                        <p:attrNameLst>
                                          <p:attrName>style.visibility</p:attrName>
                                        </p:attrNameLst>
                                      </p:cBhvr>
                                      <p:to>
                                        <p:strVal val="visible"/>
                                      </p:to>
                                    </p:set>
                                    <p:animEffect transition="in" filter="barn(inHorizontal)">
                                      <p:cBhvr>
                                        <p:cTn id="7" dur="500"/>
                                        <p:tgtEl>
                                          <p:spTgt spid="5734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9" fill="hold" nodeType="clickEffect">
                                  <p:stCondLst>
                                    <p:cond delay="0"/>
                                  </p:stCondLst>
                                  <p:childTnLst>
                                    <p:set>
                                      <p:cBhvr>
                                        <p:cTn id="11" dur="1" fill="hold">
                                          <p:stCondLst>
                                            <p:cond delay="0"/>
                                          </p:stCondLst>
                                        </p:cTn>
                                        <p:tgtEl>
                                          <p:spTgt spid="57347"/>
                                        </p:tgtEl>
                                        <p:attrNameLst>
                                          <p:attrName>style.visibility</p:attrName>
                                        </p:attrNameLst>
                                      </p:cBhvr>
                                      <p:to>
                                        <p:strVal val="visible"/>
                                      </p:to>
                                    </p:set>
                                    <p:animEffect transition="in" filter="strips(upLeft)">
                                      <p:cBhvr>
                                        <p:cTn id="12" dur="500"/>
                                        <p:tgtEl>
                                          <p:spTgt spid="57347"/>
                                        </p:tgtEl>
                                      </p:cBhvr>
                                    </p:animEffect>
                                  </p:childTnLst>
                                </p:cTn>
                              </p:par>
                              <p:par>
                                <p:cTn id="13" presetID="18" presetClass="entr" presetSubtype="6" fill="hold" nodeType="withEffect">
                                  <p:stCondLst>
                                    <p:cond delay="0"/>
                                  </p:stCondLst>
                                  <p:childTnLst>
                                    <p:set>
                                      <p:cBhvr>
                                        <p:cTn id="14" dur="1" fill="hold">
                                          <p:stCondLst>
                                            <p:cond delay="0"/>
                                          </p:stCondLst>
                                        </p:cTn>
                                        <p:tgtEl>
                                          <p:spTgt spid="57348"/>
                                        </p:tgtEl>
                                        <p:attrNameLst>
                                          <p:attrName>style.visibility</p:attrName>
                                        </p:attrNameLst>
                                      </p:cBhvr>
                                      <p:to>
                                        <p:strVal val="visible"/>
                                      </p:to>
                                    </p:set>
                                    <p:animEffect transition="in" filter="strips(downRight)">
                                      <p:cBhvr>
                                        <p:cTn id="15" dur="500"/>
                                        <p:tgtEl>
                                          <p:spTgt spid="57348"/>
                                        </p:tgtEl>
                                      </p:cBhvr>
                                    </p:animEffect>
                                  </p:childTnLst>
                                </p:cTn>
                              </p:par>
                            </p:childTnLst>
                          </p:cTn>
                        </p:par>
                        <p:par>
                          <p:cTn id="16" fill="hold" nodeType="afterGroup">
                            <p:stCondLst>
                              <p:cond delay="500"/>
                            </p:stCondLst>
                            <p:childTnLst>
                              <p:par>
                                <p:cTn id="17" presetID="5" presetClass="entr" presetSubtype="10" fill="hold" grpId="0" nodeType="afterEffect">
                                  <p:stCondLst>
                                    <p:cond delay="0"/>
                                  </p:stCondLst>
                                  <p:childTnLst>
                                    <p:set>
                                      <p:cBhvr>
                                        <p:cTn id="18" dur="1" fill="hold">
                                          <p:stCondLst>
                                            <p:cond delay="0"/>
                                          </p:stCondLst>
                                        </p:cTn>
                                        <p:tgtEl>
                                          <p:spTgt spid="57363"/>
                                        </p:tgtEl>
                                        <p:attrNameLst>
                                          <p:attrName>style.visibility</p:attrName>
                                        </p:attrNameLst>
                                      </p:cBhvr>
                                      <p:to>
                                        <p:strVal val="visible"/>
                                      </p:to>
                                    </p:set>
                                    <p:animEffect transition="in" filter="checkerboard(across)">
                                      <p:cBhvr>
                                        <p:cTn id="19" dur="500"/>
                                        <p:tgtEl>
                                          <p:spTgt spid="57363"/>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57364"/>
                                        </p:tgtEl>
                                        <p:attrNameLst>
                                          <p:attrName>style.visibility</p:attrName>
                                        </p:attrNameLst>
                                      </p:cBhvr>
                                      <p:to>
                                        <p:strVal val="visible"/>
                                      </p:to>
                                    </p:set>
                                    <p:animEffect transition="in" filter="checkerboard(across)">
                                      <p:cBhvr>
                                        <p:cTn id="22" dur="500"/>
                                        <p:tgtEl>
                                          <p:spTgt spid="5736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8" presetClass="entr" presetSubtype="3" fill="hold" nodeType="clickEffect">
                                  <p:stCondLst>
                                    <p:cond delay="0"/>
                                  </p:stCondLst>
                                  <p:childTnLst>
                                    <p:set>
                                      <p:cBhvr>
                                        <p:cTn id="26" dur="1" fill="hold">
                                          <p:stCondLst>
                                            <p:cond delay="0"/>
                                          </p:stCondLst>
                                        </p:cTn>
                                        <p:tgtEl>
                                          <p:spTgt spid="57352"/>
                                        </p:tgtEl>
                                        <p:attrNameLst>
                                          <p:attrName>style.visibility</p:attrName>
                                        </p:attrNameLst>
                                      </p:cBhvr>
                                      <p:to>
                                        <p:strVal val="visible"/>
                                      </p:to>
                                    </p:set>
                                    <p:animEffect transition="in" filter="strips(upRight)">
                                      <p:cBhvr>
                                        <p:cTn id="27" dur="500"/>
                                        <p:tgtEl>
                                          <p:spTgt spid="57352"/>
                                        </p:tgtEl>
                                      </p:cBhvr>
                                    </p:animEffect>
                                  </p:childTnLst>
                                </p:cTn>
                              </p:par>
                            </p:childTnLst>
                          </p:cTn>
                        </p:par>
                        <p:par>
                          <p:cTn id="28" fill="hold" nodeType="afterGroup">
                            <p:stCondLst>
                              <p:cond delay="500"/>
                            </p:stCondLst>
                            <p:childTnLst>
                              <p:par>
                                <p:cTn id="29" presetID="5" presetClass="entr" presetSubtype="10" fill="hold" grpId="0" nodeType="afterEffect">
                                  <p:stCondLst>
                                    <p:cond delay="0"/>
                                  </p:stCondLst>
                                  <p:childTnLst>
                                    <p:set>
                                      <p:cBhvr>
                                        <p:cTn id="30" dur="1" fill="hold">
                                          <p:stCondLst>
                                            <p:cond delay="0"/>
                                          </p:stCondLst>
                                        </p:cTn>
                                        <p:tgtEl>
                                          <p:spTgt spid="57361"/>
                                        </p:tgtEl>
                                        <p:attrNameLst>
                                          <p:attrName>style.visibility</p:attrName>
                                        </p:attrNameLst>
                                      </p:cBhvr>
                                      <p:to>
                                        <p:strVal val="visible"/>
                                      </p:to>
                                    </p:set>
                                    <p:animEffect transition="in" filter="checkerboard(across)">
                                      <p:cBhvr>
                                        <p:cTn id="31" dur="500"/>
                                        <p:tgtEl>
                                          <p:spTgt spid="57361"/>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8" presetClass="entr" presetSubtype="3" fill="hold" nodeType="clickEffect">
                                  <p:stCondLst>
                                    <p:cond delay="0"/>
                                  </p:stCondLst>
                                  <p:childTnLst>
                                    <p:set>
                                      <p:cBhvr>
                                        <p:cTn id="35" dur="1" fill="hold">
                                          <p:stCondLst>
                                            <p:cond delay="0"/>
                                          </p:stCondLst>
                                        </p:cTn>
                                        <p:tgtEl>
                                          <p:spTgt spid="57351"/>
                                        </p:tgtEl>
                                        <p:attrNameLst>
                                          <p:attrName>style.visibility</p:attrName>
                                        </p:attrNameLst>
                                      </p:cBhvr>
                                      <p:to>
                                        <p:strVal val="visible"/>
                                      </p:to>
                                    </p:set>
                                    <p:animEffect transition="in" filter="strips(upRight)">
                                      <p:cBhvr>
                                        <p:cTn id="36" dur="500"/>
                                        <p:tgtEl>
                                          <p:spTgt spid="57351"/>
                                        </p:tgtEl>
                                      </p:cBhvr>
                                    </p:animEffect>
                                  </p:childTnLst>
                                </p:cTn>
                              </p:par>
                            </p:childTnLst>
                          </p:cTn>
                        </p:par>
                        <p:par>
                          <p:cTn id="37" fill="hold" nodeType="afterGroup">
                            <p:stCondLst>
                              <p:cond delay="500"/>
                            </p:stCondLst>
                            <p:childTnLst>
                              <p:par>
                                <p:cTn id="38" presetID="5" presetClass="entr" presetSubtype="10" fill="hold" grpId="0" nodeType="afterEffect">
                                  <p:stCondLst>
                                    <p:cond delay="0"/>
                                  </p:stCondLst>
                                  <p:childTnLst>
                                    <p:set>
                                      <p:cBhvr>
                                        <p:cTn id="39" dur="1" fill="hold">
                                          <p:stCondLst>
                                            <p:cond delay="0"/>
                                          </p:stCondLst>
                                        </p:cTn>
                                        <p:tgtEl>
                                          <p:spTgt spid="57360"/>
                                        </p:tgtEl>
                                        <p:attrNameLst>
                                          <p:attrName>style.visibility</p:attrName>
                                        </p:attrNameLst>
                                      </p:cBhvr>
                                      <p:to>
                                        <p:strVal val="visible"/>
                                      </p:to>
                                    </p:set>
                                    <p:animEffect transition="in" filter="checkerboard(across)">
                                      <p:cBhvr>
                                        <p:cTn id="40" dur="500"/>
                                        <p:tgtEl>
                                          <p:spTgt spid="57360"/>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18" presetClass="entr" presetSubtype="9" fill="hold" nodeType="clickEffect">
                                  <p:stCondLst>
                                    <p:cond delay="0"/>
                                  </p:stCondLst>
                                  <p:childTnLst>
                                    <p:set>
                                      <p:cBhvr>
                                        <p:cTn id="44" dur="1" fill="hold">
                                          <p:stCondLst>
                                            <p:cond delay="0"/>
                                          </p:stCondLst>
                                        </p:cTn>
                                        <p:tgtEl>
                                          <p:spTgt spid="57349"/>
                                        </p:tgtEl>
                                        <p:attrNameLst>
                                          <p:attrName>style.visibility</p:attrName>
                                        </p:attrNameLst>
                                      </p:cBhvr>
                                      <p:to>
                                        <p:strVal val="visible"/>
                                      </p:to>
                                    </p:set>
                                    <p:animEffect transition="in" filter="strips(upLeft)">
                                      <p:cBhvr>
                                        <p:cTn id="45" dur="500"/>
                                        <p:tgtEl>
                                          <p:spTgt spid="57349"/>
                                        </p:tgtEl>
                                      </p:cBhvr>
                                    </p:animEffect>
                                  </p:childTnLst>
                                </p:cTn>
                              </p:par>
                              <p:par>
                                <p:cTn id="46" presetID="18" presetClass="entr" presetSubtype="6" fill="hold" nodeType="withEffect">
                                  <p:stCondLst>
                                    <p:cond delay="0"/>
                                  </p:stCondLst>
                                  <p:childTnLst>
                                    <p:set>
                                      <p:cBhvr>
                                        <p:cTn id="47" dur="1" fill="hold">
                                          <p:stCondLst>
                                            <p:cond delay="0"/>
                                          </p:stCondLst>
                                        </p:cTn>
                                        <p:tgtEl>
                                          <p:spTgt spid="57350"/>
                                        </p:tgtEl>
                                        <p:attrNameLst>
                                          <p:attrName>style.visibility</p:attrName>
                                        </p:attrNameLst>
                                      </p:cBhvr>
                                      <p:to>
                                        <p:strVal val="visible"/>
                                      </p:to>
                                    </p:set>
                                    <p:animEffect transition="in" filter="strips(downRight)">
                                      <p:cBhvr>
                                        <p:cTn id="48" dur="500"/>
                                        <p:tgtEl>
                                          <p:spTgt spid="57350"/>
                                        </p:tgtEl>
                                      </p:cBhvr>
                                    </p:animEffect>
                                  </p:childTnLst>
                                </p:cTn>
                              </p:par>
                            </p:childTnLst>
                          </p:cTn>
                        </p:par>
                        <p:par>
                          <p:cTn id="49" fill="hold" nodeType="afterGroup">
                            <p:stCondLst>
                              <p:cond delay="500"/>
                            </p:stCondLst>
                            <p:childTnLst>
                              <p:par>
                                <p:cTn id="50" presetID="5" presetClass="entr" presetSubtype="10" fill="hold" grpId="0" nodeType="afterEffect">
                                  <p:stCondLst>
                                    <p:cond delay="0"/>
                                  </p:stCondLst>
                                  <p:childTnLst>
                                    <p:set>
                                      <p:cBhvr>
                                        <p:cTn id="51" dur="1" fill="hold">
                                          <p:stCondLst>
                                            <p:cond delay="0"/>
                                          </p:stCondLst>
                                        </p:cTn>
                                        <p:tgtEl>
                                          <p:spTgt spid="57365"/>
                                        </p:tgtEl>
                                        <p:attrNameLst>
                                          <p:attrName>style.visibility</p:attrName>
                                        </p:attrNameLst>
                                      </p:cBhvr>
                                      <p:to>
                                        <p:strVal val="visible"/>
                                      </p:to>
                                    </p:set>
                                    <p:animEffect transition="in" filter="checkerboard(across)">
                                      <p:cBhvr>
                                        <p:cTn id="52" dur="500"/>
                                        <p:tgtEl>
                                          <p:spTgt spid="57365"/>
                                        </p:tgtEl>
                                      </p:cBhvr>
                                    </p:animEffect>
                                  </p:childTnLst>
                                </p:cTn>
                              </p:par>
                              <p:par>
                                <p:cTn id="53" presetID="5" presetClass="entr" presetSubtype="10" fill="hold" grpId="0" nodeType="withEffect">
                                  <p:stCondLst>
                                    <p:cond delay="0"/>
                                  </p:stCondLst>
                                  <p:childTnLst>
                                    <p:set>
                                      <p:cBhvr>
                                        <p:cTn id="54" dur="1" fill="hold">
                                          <p:stCondLst>
                                            <p:cond delay="0"/>
                                          </p:stCondLst>
                                        </p:cTn>
                                        <p:tgtEl>
                                          <p:spTgt spid="57366"/>
                                        </p:tgtEl>
                                        <p:attrNameLst>
                                          <p:attrName>style.visibility</p:attrName>
                                        </p:attrNameLst>
                                      </p:cBhvr>
                                      <p:to>
                                        <p:strVal val="visible"/>
                                      </p:to>
                                    </p:set>
                                    <p:animEffect transition="in" filter="checkerboard(across)">
                                      <p:cBhvr>
                                        <p:cTn id="55" dur="500"/>
                                        <p:tgtEl>
                                          <p:spTgt spid="57366"/>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18" presetClass="entr" presetSubtype="6" fill="hold" nodeType="clickEffect">
                                  <p:stCondLst>
                                    <p:cond delay="0"/>
                                  </p:stCondLst>
                                  <p:childTnLst>
                                    <p:set>
                                      <p:cBhvr>
                                        <p:cTn id="59" dur="1" fill="hold">
                                          <p:stCondLst>
                                            <p:cond delay="0"/>
                                          </p:stCondLst>
                                        </p:cTn>
                                        <p:tgtEl>
                                          <p:spTgt spid="57370"/>
                                        </p:tgtEl>
                                        <p:attrNameLst>
                                          <p:attrName>style.visibility</p:attrName>
                                        </p:attrNameLst>
                                      </p:cBhvr>
                                      <p:to>
                                        <p:strVal val="visible"/>
                                      </p:to>
                                    </p:set>
                                    <p:animEffect transition="in" filter="strips(downRight)">
                                      <p:cBhvr>
                                        <p:cTn id="60" dur="500"/>
                                        <p:tgtEl>
                                          <p:spTgt spid="57370"/>
                                        </p:tgtEl>
                                      </p:cBhvr>
                                    </p:animEffect>
                                  </p:childTnLst>
                                </p:cTn>
                              </p:par>
                            </p:childTnLst>
                          </p:cTn>
                        </p:par>
                        <p:par>
                          <p:cTn id="61" fill="hold" nodeType="afterGroup">
                            <p:stCondLst>
                              <p:cond delay="500"/>
                            </p:stCondLst>
                            <p:childTnLst>
                              <p:par>
                                <p:cTn id="62" presetID="5" presetClass="entr" presetSubtype="10" fill="hold" grpId="0" nodeType="afterEffect">
                                  <p:stCondLst>
                                    <p:cond delay="0"/>
                                  </p:stCondLst>
                                  <p:childTnLst>
                                    <p:set>
                                      <p:cBhvr>
                                        <p:cTn id="63" dur="1" fill="hold">
                                          <p:stCondLst>
                                            <p:cond delay="0"/>
                                          </p:stCondLst>
                                        </p:cTn>
                                        <p:tgtEl>
                                          <p:spTgt spid="57369"/>
                                        </p:tgtEl>
                                        <p:attrNameLst>
                                          <p:attrName>style.visibility</p:attrName>
                                        </p:attrNameLst>
                                      </p:cBhvr>
                                      <p:to>
                                        <p:strVal val="visible"/>
                                      </p:to>
                                    </p:set>
                                    <p:animEffect transition="in" filter="checkerboard(across)">
                                      <p:cBhvr>
                                        <p:cTn id="64" dur="500"/>
                                        <p:tgtEl>
                                          <p:spTgt spid="57369"/>
                                        </p:tgtEl>
                                      </p:cBhvr>
                                    </p:animEffect>
                                  </p:childTnLst>
                                </p:cTn>
                              </p:par>
                            </p:childTnLst>
                          </p:cTn>
                        </p:par>
                      </p:childTnLst>
                    </p:cTn>
                  </p:par>
                  <p:par>
                    <p:cTn id="65" fill="hold" nodeType="clickPar">
                      <p:stCondLst>
                        <p:cond delay="indefinite"/>
                      </p:stCondLst>
                      <p:childTnLst>
                        <p:par>
                          <p:cTn id="66" fill="hold" nodeType="withGroup">
                            <p:stCondLst>
                              <p:cond delay="0"/>
                            </p:stCondLst>
                            <p:childTnLst>
                              <p:par>
                                <p:cTn id="67" presetID="5" presetClass="entr" presetSubtype="10" fill="hold" grpId="0" nodeType="clickEffect">
                                  <p:stCondLst>
                                    <p:cond delay="0"/>
                                  </p:stCondLst>
                                  <p:childTnLst>
                                    <p:set>
                                      <p:cBhvr>
                                        <p:cTn id="68" dur="1" fill="hold">
                                          <p:stCondLst>
                                            <p:cond delay="0"/>
                                          </p:stCondLst>
                                        </p:cTn>
                                        <p:tgtEl>
                                          <p:spTgt spid="57368"/>
                                        </p:tgtEl>
                                        <p:attrNameLst>
                                          <p:attrName>style.visibility</p:attrName>
                                        </p:attrNameLst>
                                      </p:cBhvr>
                                      <p:to>
                                        <p:strVal val="visible"/>
                                      </p:to>
                                    </p:set>
                                    <p:animEffect transition="in" filter="checkerboard(across)">
                                      <p:cBhvr>
                                        <p:cTn id="69" dur="500"/>
                                        <p:tgtEl>
                                          <p:spTgt spid="57368"/>
                                        </p:tgtEl>
                                      </p:cBhvr>
                                    </p:animEffect>
                                  </p:childTnLst>
                                </p:cTn>
                              </p:par>
                            </p:childTnLst>
                          </p:cTn>
                        </p:par>
                        <p:par>
                          <p:cTn id="70" fill="hold" nodeType="afterGroup">
                            <p:stCondLst>
                              <p:cond delay="500"/>
                            </p:stCondLst>
                            <p:childTnLst>
                              <p:par>
                                <p:cTn id="71" presetID="18" presetClass="entr" presetSubtype="6" fill="hold" nodeType="afterEffect">
                                  <p:stCondLst>
                                    <p:cond delay="0"/>
                                  </p:stCondLst>
                                  <p:childTnLst>
                                    <p:set>
                                      <p:cBhvr>
                                        <p:cTn id="72" dur="1" fill="hold">
                                          <p:stCondLst>
                                            <p:cond delay="0"/>
                                          </p:stCondLst>
                                        </p:cTn>
                                        <p:tgtEl>
                                          <p:spTgt spid="57371"/>
                                        </p:tgtEl>
                                        <p:attrNameLst>
                                          <p:attrName>style.visibility</p:attrName>
                                        </p:attrNameLst>
                                      </p:cBhvr>
                                      <p:to>
                                        <p:strVal val="visible"/>
                                      </p:to>
                                    </p:set>
                                    <p:animEffect transition="in" filter="strips(downRight)">
                                      <p:cBhvr>
                                        <p:cTn id="73" dur="500"/>
                                        <p:tgtEl>
                                          <p:spTgt spid="57371"/>
                                        </p:tgtEl>
                                      </p:cBhvr>
                                    </p:animEffect>
                                  </p:childTnLst>
                                </p:cTn>
                              </p:par>
                            </p:childTnLst>
                          </p:cTn>
                        </p:par>
                        <p:par>
                          <p:cTn id="74" fill="hold" nodeType="afterGroup">
                            <p:stCondLst>
                              <p:cond delay="1000"/>
                            </p:stCondLst>
                            <p:childTnLst>
                              <p:par>
                                <p:cTn id="75" presetID="18" presetClass="entr" presetSubtype="3" fill="hold" nodeType="afterEffect">
                                  <p:stCondLst>
                                    <p:cond delay="0"/>
                                  </p:stCondLst>
                                  <p:childTnLst>
                                    <p:set>
                                      <p:cBhvr>
                                        <p:cTn id="76" dur="1" fill="hold">
                                          <p:stCondLst>
                                            <p:cond delay="0"/>
                                          </p:stCondLst>
                                        </p:cTn>
                                        <p:tgtEl>
                                          <p:spTgt spid="57355"/>
                                        </p:tgtEl>
                                        <p:attrNameLst>
                                          <p:attrName>style.visibility</p:attrName>
                                        </p:attrNameLst>
                                      </p:cBhvr>
                                      <p:to>
                                        <p:strVal val="visible"/>
                                      </p:to>
                                    </p:set>
                                    <p:animEffect transition="in" filter="strips(upRight)">
                                      <p:cBhvr>
                                        <p:cTn id="77" dur="500"/>
                                        <p:tgtEl>
                                          <p:spTgt spid="57355"/>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5" presetClass="entr" presetSubtype="10" fill="hold" grpId="0" nodeType="clickEffect">
                                  <p:stCondLst>
                                    <p:cond delay="0"/>
                                  </p:stCondLst>
                                  <p:childTnLst>
                                    <p:set>
                                      <p:cBhvr>
                                        <p:cTn id="81" dur="1" fill="hold">
                                          <p:stCondLst>
                                            <p:cond delay="0"/>
                                          </p:stCondLst>
                                        </p:cTn>
                                        <p:tgtEl>
                                          <p:spTgt spid="57367"/>
                                        </p:tgtEl>
                                        <p:attrNameLst>
                                          <p:attrName>style.visibility</p:attrName>
                                        </p:attrNameLst>
                                      </p:cBhvr>
                                      <p:to>
                                        <p:strVal val="visible"/>
                                      </p:to>
                                    </p:set>
                                    <p:animEffect transition="in" filter="checkerboard(across)">
                                      <p:cBhvr>
                                        <p:cTn id="82" dur="500"/>
                                        <p:tgtEl>
                                          <p:spTgt spid="57367"/>
                                        </p:tgtEl>
                                      </p:cBhvr>
                                    </p:animEffect>
                                  </p:childTnLst>
                                </p:cTn>
                              </p:par>
                            </p:childTnLst>
                          </p:cTn>
                        </p:par>
                        <p:par>
                          <p:cTn id="83" fill="hold" nodeType="afterGroup">
                            <p:stCondLst>
                              <p:cond delay="500"/>
                            </p:stCondLst>
                            <p:childTnLst>
                              <p:par>
                                <p:cTn id="84" presetID="18" presetClass="entr" presetSubtype="6" fill="hold" nodeType="afterEffect">
                                  <p:stCondLst>
                                    <p:cond delay="0"/>
                                  </p:stCondLst>
                                  <p:childTnLst>
                                    <p:set>
                                      <p:cBhvr>
                                        <p:cTn id="85" dur="1" fill="hold">
                                          <p:stCondLst>
                                            <p:cond delay="0"/>
                                          </p:stCondLst>
                                        </p:cTn>
                                        <p:tgtEl>
                                          <p:spTgt spid="57353"/>
                                        </p:tgtEl>
                                        <p:attrNameLst>
                                          <p:attrName>style.visibility</p:attrName>
                                        </p:attrNameLst>
                                      </p:cBhvr>
                                      <p:to>
                                        <p:strVal val="visible"/>
                                      </p:to>
                                    </p:set>
                                    <p:animEffect transition="in" filter="strips(downRight)">
                                      <p:cBhvr>
                                        <p:cTn id="86" dur="500"/>
                                        <p:tgtEl>
                                          <p:spTgt spid="57353"/>
                                        </p:tgtEl>
                                      </p:cBhvr>
                                    </p:animEffect>
                                  </p:childTnLst>
                                </p:cTn>
                              </p:par>
                            </p:childTnLst>
                          </p:cTn>
                        </p:par>
                        <p:par>
                          <p:cTn id="87" fill="hold" nodeType="afterGroup">
                            <p:stCondLst>
                              <p:cond delay="1000"/>
                            </p:stCondLst>
                            <p:childTnLst>
                              <p:par>
                                <p:cTn id="88" presetID="18" presetClass="entr" presetSubtype="6" fill="hold" nodeType="afterEffect">
                                  <p:stCondLst>
                                    <p:cond delay="0"/>
                                  </p:stCondLst>
                                  <p:childTnLst>
                                    <p:set>
                                      <p:cBhvr>
                                        <p:cTn id="89" dur="1" fill="hold">
                                          <p:stCondLst>
                                            <p:cond delay="0"/>
                                          </p:stCondLst>
                                        </p:cTn>
                                        <p:tgtEl>
                                          <p:spTgt spid="57357"/>
                                        </p:tgtEl>
                                        <p:attrNameLst>
                                          <p:attrName>style.visibility</p:attrName>
                                        </p:attrNameLst>
                                      </p:cBhvr>
                                      <p:to>
                                        <p:strVal val="visible"/>
                                      </p:to>
                                    </p:set>
                                    <p:animEffect transition="in" filter="strips(downRight)">
                                      <p:cBhvr>
                                        <p:cTn id="90" dur="500"/>
                                        <p:tgtEl>
                                          <p:spTgt spid="57357"/>
                                        </p:tgtEl>
                                      </p:cBhvr>
                                    </p:animEffect>
                                  </p:childTnLst>
                                </p:cTn>
                              </p:par>
                            </p:childTnLst>
                          </p:cTn>
                        </p:par>
                        <p:par>
                          <p:cTn id="91" fill="hold" nodeType="afterGroup">
                            <p:stCondLst>
                              <p:cond delay="1500"/>
                            </p:stCondLst>
                            <p:childTnLst>
                              <p:par>
                                <p:cTn id="92" presetID="18" presetClass="entr" presetSubtype="12" fill="hold" nodeType="afterEffect">
                                  <p:stCondLst>
                                    <p:cond delay="0"/>
                                  </p:stCondLst>
                                  <p:childTnLst>
                                    <p:set>
                                      <p:cBhvr>
                                        <p:cTn id="93" dur="1" fill="hold">
                                          <p:stCondLst>
                                            <p:cond delay="0"/>
                                          </p:stCondLst>
                                        </p:cTn>
                                        <p:tgtEl>
                                          <p:spTgt spid="57358"/>
                                        </p:tgtEl>
                                        <p:attrNameLst>
                                          <p:attrName>style.visibility</p:attrName>
                                        </p:attrNameLst>
                                      </p:cBhvr>
                                      <p:to>
                                        <p:strVal val="visible"/>
                                      </p:to>
                                    </p:set>
                                    <p:animEffect transition="in" filter="strips(downLeft)">
                                      <p:cBhvr>
                                        <p:cTn id="94" dur="500"/>
                                        <p:tgtEl>
                                          <p:spTgt spid="57358"/>
                                        </p:tgtEl>
                                      </p:cBhvr>
                                    </p:animEffect>
                                  </p:childTnLst>
                                </p:cTn>
                              </p:par>
                              <p:par>
                                <p:cTn id="95" presetID="18" presetClass="entr" presetSubtype="12" fill="hold" nodeType="withEffect">
                                  <p:stCondLst>
                                    <p:cond delay="0"/>
                                  </p:stCondLst>
                                  <p:childTnLst>
                                    <p:set>
                                      <p:cBhvr>
                                        <p:cTn id="96" dur="1" fill="hold">
                                          <p:stCondLst>
                                            <p:cond delay="0"/>
                                          </p:stCondLst>
                                        </p:cTn>
                                        <p:tgtEl>
                                          <p:spTgt spid="57359"/>
                                        </p:tgtEl>
                                        <p:attrNameLst>
                                          <p:attrName>style.visibility</p:attrName>
                                        </p:attrNameLst>
                                      </p:cBhvr>
                                      <p:to>
                                        <p:strVal val="visible"/>
                                      </p:to>
                                    </p:set>
                                    <p:animEffect transition="in" filter="strips(downLeft)">
                                      <p:cBhvr>
                                        <p:cTn id="97" dur="500"/>
                                        <p:tgtEl>
                                          <p:spTgt spid="57359"/>
                                        </p:tgtEl>
                                      </p:cBhvr>
                                    </p:animEffect>
                                  </p:childTnLst>
                                </p:cTn>
                              </p:par>
                              <p:par>
                                <p:cTn id="98" presetID="18" presetClass="entr" presetSubtype="12" fill="hold" nodeType="withEffect">
                                  <p:stCondLst>
                                    <p:cond delay="0"/>
                                  </p:stCondLst>
                                  <p:childTnLst>
                                    <p:set>
                                      <p:cBhvr>
                                        <p:cTn id="99" dur="1" fill="hold">
                                          <p:stCondLst>
                                            <p:cond delay="0"/>
                                          </p:stCondLst>
                                        </p:cTn>
                                        <p:tgtEl>
                                          <p:spTgt spid="57354"/>
                                        </p:tgtEl>
                                        <p:attrNameLst>
                                          <p:attrName>style.visibility</p:attrName>
                                        </p:attrNameLst>
                                      </p:cBhvr>
                                      <p:to>
                                        <p:strVal val="visible"/>
                                      </p:to>
                                    </p:set>
                                    <p:animEffect transition="in" filter="strips(downLeft)">
                                      <p:cBhvr>
                                        <p:cTn id="100" dur="500"/>
                                        <p:tgtEl>
                                          <p:spTgt spid="57354"/>
                                        </p:tgtEl>
                                      </p:cBhvr>
                                    </p:animEffect>
                                  </p:childTnLst>
                                </p:cTn>
                              </p:par>
                            </p:childTnLst>
                          </p:cTn>
                        </p:par>
                        <p:par>
                          <p:cTn id="101" fill="hold" nodeType="afterGroup">
                            <p:stCondLst>
                              <p:cond delay="2000"/>
                            </p:stCondLst>
                            <p:childTnLst>
                              <p:par>
                                <p:cTn id="102" presetID="5" presetClass="entr" presetSubtype="10" fill="hold" grpId="0" nodeType="afterEffect">
                                  <p:stCondLst>
                                    <p:cond delay="0"/>
                                  </p:stCondLst>
                                  <p:childTnLst>
                                    <p:set>
                                      <p:cBhvr>
                                        <p:cTn id="103" dur="1" fill="hold">
                                          <p:stCondLst>
                                            <p:cond delay="0"/>
                                          </p:stCondLst>
                                        </p:cTn>
                                        <p:tgtEl>
                                          <p:spTgt spid="57375"/>
                                        </p:tgtEl>
                                        <p:attrNameLst>
                                          <p:attrName>style.visibility</p:attrName>
                                        </p:attrNameLst>
                                      </p:cBhvr>
                                      <p:to>
                                        <p:strVal val="visible"/>
                                      </p:to>
                                    </p:set>
                                    <p:animEffect transition="in" filter="checkerboard(across)">
                                      <p:cBhvr>
                                        <p:cTn id="104" dur="500"/>
                                        <p:tgtEl>
                                          <p:spTgt spid="57375"/>
                                        </p:tgtEl>
                                      </p:cBhvr>
                                    </p:animEffect>
                                  </p:childTnLst>
                                </p:cTn>
                              </p:par>
                              <p:par>
                                <p:cTn id="105" presetID="5" presetClass="entr" presetSubtype="10" fill="hold" grpId="0" nodeType="withEffect">
                                  <p:stCondLst>
                                    <p:cond delay="0"/>
                                  </p:stCondLst>
                                  <p:childTnLst>
                                    <p:set>
                                      <p:cBhvr>
                                        <p:cTn id="106" dur="1" fill="hold">
                                          <p:stCondLst>
                                            <p:cond delay="0"/>
                                          </p:stCondLst>
                                        </p:cTn>
                                        <p:tgtEl>
                                          <p:spTgt spid="57373"/>
                                        </p:tgtEl>
                                        <p:attrNameLst>
                                          <p:attrName>style.visibility</p:attrName>
                                        </p:attrNameLst>
                                      </p:cBhvr>
                                      <p:to>
                                        <p:strVal val="visible"/>
                                      </p:to>
                                    </p:set>
                                    <p:animEffect transition="in" filter="checkerboard(across)">
                                      <p:cBhvr>
                                        <p:cTn id="107" dur="500"/>
                                        <p:tgtEl>
                                          <p:spTgt spid="57373"/>
                                        </p:tgtEl>
                                      </p:cBhvr>
                                    </p:animEffect>
                                  </p:childTnLst>
                                </p:cTn>
                              </p:par>
                            </p:childTnLst>
                          </p:cTn>
                        </p:par>
                      </p:childTnLst>
                    </p:cTn>
                  </p:par>
                  <p:par>
                    <p:cTn id="108" fill="hold" nodeType="clickPar">
                      <p:stCondLst>
                        <p:cond delay="indefinite"/>
                      </p:stCondLst>
                      <p:childTnLst>
                        <p:par>
                          <p:cTn id="109" fill="hold" nodeType="withGroup">
                            <p:stCondLst>
                              <p:cond delay="0"/>
                            </p:stCondLst>
                            <p:childTnLst>
                              <p:par>
                                <p:cTn id="110" presetID="18" presetClass="entr" presetSubtype="3" fill="hold" nodeType="clickEffect">
                                  <p:stCondLst>
                                    <p:cond delay="0"/>
                                  </p:stCondLst>
                                  <p:childTnLst>
                                    <p:set>
                                      <p:cBhvr>
                                        <p:cTn id="111" dur="1" fill="hold">
                                          <p:stCondLst>
                                            <p:cond delay="0"/>
                                          </p:stCondLst>
                                        </p:cTn>
                                        <p:tgtEl>
                                          <p:spTgt spid="57356"/>
                                        </p:tgtEl>
                                        <p:attrNameLst>
                                          <p:attrName>style.visibility</p:attrName>
                                        </p:attrNameLst>
                                      </p:cBhvr>
                                      <p:to>
                                        <p:strVal val="visible"/>
                                      </p:to>
                                    </p:set>
                                    <p:animEffect transition="in" filter="strips(upRight)">
                                      <p:cBhvr>
                                        <p:cTn id="112" dur="500"/>
                                        <p:tgtEl>
                                          <p:spTgt spid="57356"/>
                                        </p:tgtEl>
                                      </p:cBhvr>
                                    </p:animEffect>
                                  </p:childTnLst>
                                </p:cTn>
                              </p:par>
                            </p:childTnLst>
                          </p:cTn>
                        </p:par>
                        <p:par>
                          <p:cTn id="113" fill="hold" nodeType="afterGroup">
                            <p:stCondLst>
                              <p:cond delay="500"/>
                            </p:stCondLst>
                            <p:childTnLst>
                              <p:par>
                                <p:cTn id="114" presetID="5" presetClass="entr" presetSubtype="10" fill="hold" grpId="0" nodeType="afterEffect">
                                  <p:stCondLst>
                                    <p:cond delay="0"/>
                                  </p:stCondLst>
                                  <p:childTnLst>
                                    <p:set>
                                      <p:cBhvr>
                                        <p:cTn id="115" dur="1" fill="hold">
                                          <p:stCondLst>
                                            <p:cond delay="0"/>
                                          </p:stCondLst>
                                        </p:cTn>
                                        <p:tgtEl>
                                          <p:spTgt spid="57362"/>
                                        </p:tgtEl>
                                        <p:attrNameLst>
                                          <p:attrName>style.visibility</p:attrName>
                                        </p:attrNameLst>
                                      </p:cBhvr>
                                      <p:to>
                                        <p:strVal val="visible"/>
                                      </p:to>
                                    </p:set>
                                    <p:animEffect transition="in" filter="checkerboard(across)">
                                      <p:cBhvr>
                                        <p:cTn id="116" dur="500"/>
                                        <p:tgtEl>
                                          <p:spTgt spid="57362"/>
                                        </p:tgtEl>
                                      </p:cBhvr>
                                    </p:animEffect>
                                  </p:childTnLst>
                                </p:cTn>
                              </p:par>
                            </p:childTnLst>
                          </p:cTn>
                        </p:par>
                      </p:childTnLst>
                    </p:cTn>
                  </p:par>
                  <p:par>
                    <p:cTn id="117" fill="hold" nodeType="clickPar">
                      <p:stCondLst>
                        <p:cond delay="indefinite"/>
                      </p:stCondLst>
                      <p:childTnLst>
                        <p:par>
                          <p:cTn id="118" fill="hold" nodeType="withGroup">
                            <p:stCondLst>
                              <p:cond delay="0"/>
                            </p:stCondLst>
                            <p:childTnLst>
                              <p:par>
                                <p:cTn id="119" presetID="3" presetClass="entr" presetSubtype="10" fill="hold" grpId="0" nodeType="clickEffect">
                                  <p:stCondLst>
                                    <p:cond delay="0"/>
                                  </p:stCondLst>
                                  <p:childTnLst>
                                    <p:set>
                                      <p:cBhvr>
                                        <p:cTn id="120" dur="1" fill="hold">
                                          <p:stCondLst>
                                            <p:cond delay="0"/>
                                          </p:stCondLst>
                                        </p:cTn>
                                        <p:tgtEl>
                                          <p:spTgt spid="57377"/>
                                        </p:tgtEl>
                                        <p:attrNameLst>
                                          <p:attrName>style.visibility</p:attrName>
                                        </p:attrNameLst>
                                      </p:cBhvr>
                                      <p:to>
                                        <p:strVal val="visible"/>
                                      </p:to>
                                    </p:set>
                                    <p:animEffect transition="in" filter="blinds(horizontal)">
                                      <p:cBhvr>
                                        <p:cTn id="121" dur="500"/>
                                        <p:tgtEl>
                                          <p:spTgt spid="573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p:bldP spid="57360" grpId="0"/>
      <p:bldP spid="57361" grpId="0"/>
      <p:bldP spid="57362" grpId="0"/>
      <p:bldP spid="57363" grpId="0"/>
      <p:bldP spid="57364" grpId="0"/>
      <p:bldP spid="57365" grpId="0"/>
      <p:bldP spid="57366" grpId="0"/>
      <p:bldP spid="57367" grpId="0"/>
      <p:bldP spid="57368" grpId="0"/>
      <p:bldP spid="57369" grpId="0"/>
      <p:bldP spid="57373" grpId="0"/>
      <p:bldP spid="57375" grpId="0"/>
      <p:bldP spid="5737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59BC3614-F8D3-FCC3-84E5-7BA2D7B8868A}"/>
              </a:ext>
            </a:extLst>
          </p:cNvPr>
          <p:cNvSpPr>
            <a:spLocks noGrp="1"/>
          </p:cNvSpPr>
          <p:nvPr>
            <p:ph type="sldNum" sz="quarter" idx="12"/>
          </p:nvPr>
        </p:nvSpPr>
        <p:spPr/>
        <p:txBody>
          <a:bodyPr/>
          <a:lstStyle/>
          <a:p>
            <a:fld id="{7DF35DCF-4C80-4D27-9929-F1D52B06A364}" type="slidenum">
              <a:rPr lang="en-US" altLang="en-US"/>
              <a:pPr/>
              <a:t>15</a:t>
            </a:fld>
            <a:endParaRPr lang="en-US" altLang="en-US"/>
          </a:p>
        </p:txBody>
      </p:sp>
      <p:sp>
        <p:nvSpPr>
          <p:cNvPr id="117762" name="Rectangle 2">
            <a:extLst>
              <a:ext uri="{FF2B5EF4-FFF2-40B4-BE49-F238E27FC236}">
                <a16:creationId xmlns:a16="http://schemas.microsoft.com/office/drawing/2014/main" id="{DEE1C191-DF90-A8E1-E67F-928814575DDC}"/>
              </a:ext>
            </a:extLst>
          </p:cNvPr>
          <p:cNvSpPr>
            <a:spLocks noGrp="1" noChangeArrowheads="1"/>
          </p:cNvSpPr>
          <p:nvPr>
            <p:ph type="title"/>
          </p:nvPr>
        </p:nvSpPr>
        <p:spPr>
          <a:xfrm>
            <a:off x="1919288" y="115888"/>
            <a:ext cx="8723312" cy="1143000"/>
          </a:xfrm>
        </p:spPr>
        <p:txBody>
          <a:bodyPr/>
          <a:lstStyle/>
          <a:p>
            <a:r>
              <a:rPr lang="en-US" altLang="en-US">
                <a:latin typeface="Times New Roman" panose="02020603050405020304" pitchFamily="18" charset="0"/>
              </a:rPr>
              <a:t>5. Thặng dư của người sản xuất</a:t>
            </a:r>
            <a:r>
              <a:rPr lang="en-US" altLang="en-US"/>
              <a:t> </a:t>
            </a:r>
          </a:p>
        </p:txBody>
      </p:sp>
      <p:sp>
        <p:nvSpPr>
          <p:cNvPr id="117763" name="Line 3">
            <a:extLst>
              <a:ext uri="{FF2B5EF4-FFF2-40B4-BE49-F238E27FC236}">
                <a16:creationId xmlns:a16="http://schemas.microsoft.com/office/drawing/2014/main" id="{B5C22530-4824-873F-CEBB-0AB6E1FE03A7}"/>
              </a:ext>
            </a:extLst>
          </p:cNvPr>
          <p:cNvSpPr>
            <a:spLocks noChangeShapeType="1"/>
          </p:cNvSpPr>
          <p:nvPr/>
        </p:nvSpPr>
        <p:spPr bwMode="auto">
          <a:xfrm flipV="1">
            <a:off x="2495550" y="1557338"/>
            <a:ext cx="0" cy="403225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764" name="Line 4">
            <a:extLst>
              <a:ext uri="{FF2B5EF4-FFF2-40B4-BE49-F238E27FC236}">
                <a16:creationId xmlns:a16="http://schemas.microsoft.com/office/drawing/2014/main" id="{A65B76C9-CDDF-A328-49C5-5F8858CE6900}"/>
              </a:ext>
            </a:extLst>
          </p:cNvPr>
          <p:cNvSpPr>
            <a:spLocks noChangeShapeType="1"/>
          </p:cNvSpPr>
          <p:nvPr/>
        </p:nvSpPr>
        <p:spPr bwMode="auto">
          <a:xfrm>
            <a:off x="2495551" y="5589588"/>
            <a:ext cx="4824413"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765" name="Line 5">
            <a:extLst>
              <a:ext uri="{FF2B5EF4-FFF2-40B4-BE49-F238E27FC236}">
                <a16:creationId xmlns:a16="http://schemas.microsoft.com/office/drawing/2014/main" id="{0C2F35C1-BE8B-65AB-C5A8-7EEFA338CF30}"/>
              </a:ext>
            </a:extLst>
          </p:cNvPr>
          <p:cNvSpPr>
            <a:spLocks noChangeShapeType="1"/>
          </p:cNvSpPr>
          <p:nvPr/>
        </p:nvSpPr>
        <p:spPr bwMode="auto">
          <a:xfrm>
            <a:off x="2495551" y="3716338"/>
            <a:ext cx="4537075" cy="0"/>
          </a:xfrm>
          <a:prstGeom prst="line">
            <a:avLst/>
          </a:prstGeom>
          <a:noFill/>
          <a:ln w="38100">
            <a:solidFill>
              <a:srgbClr val="0000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766" name="Freeform 6">
            <a:extLst>
              <a:ext uri="{FF2B5EF4-FFF2-40B4-BE49-F238E27FC236}">
                <a16:creationId xmlns:a16="http://schemas.microsoft.com/office/drawing/2014/main" id="{0DCA670E-2CE2-F392-19D4-05BA9757CCB3}"/>
              </a:ext>
            </a:extLst>
          </p:cNvPr>
          <p:cNvSpPr>
            <a:spLocks/>
          </p:cNvSpPr>
          <p:nvPr/>
        </p:nvSpPr>
        <p:spPr bwMode="auto">
          <a:xfrm rot="-1212916">
            <a:off x="2070100" y="2757488"/>
            <a:ext cx="4762500" cy="1681162"/>
          </a:xfrm>
          <a:custGeom>
            <a:avLst/>
            <a:gdLst>
              <a:gd name="T0" fmla="*/ 0 w 900"/>
              <a:gd name="T1" fmla="*/ 1980 h 1980"/>
              <a:gd name="T2" fmla="*/ 540 w 900"/>
              <a:gd name="T3" fmla="*/ 1620 h 1980"/>
              <a:gd name="T4" fmla="*/ 900 w 900"/>
              <a:gd name="T5" fmla="*/ 0 h 1980"/>
            </a:gdLst>
            <a:ahLst/>
            <a:cxnLst>
              <a:cxn ang="0">
                <a:pos x="T0" y="T1"/>
              </a:cxn>
              <a:cxn ang="0">
                <a:pos x="T2" y="T3"/>
              </a:cxn>
              <a:cxn ang="0">
                <a:pos x="T4" y="T5"/>
              </a:cxn>
            </a:cxnLst>
            <a:rect l="0" t="0" r="r" b="b"/>
            <a:pathLst>
              <a:path w="900" h="1980">
                <a:moveTo>
                  <a:pt x="0" y="1980"/>
                </a:moveTo>
                <a:cubicBezTo>
                  <a:pt x="195" y="1965"/>
                  <a:pt x="390" y="1950"/>
                  <a:pt x="540" y="1620"/>
                </a:cubicBezTo>
                <a:cubicBezTo>
                  <a:pt x="690" y="1290"/>
                  <a:pt x="795" y="645"/>
                  <a:pt x="900" y="0"/>
                </a:cubicBezTo>
              </a:path>
            </a:pathLst>
          </a:custGeom>
          <a:noFill/>
          <a:ln w="44450" cmpd="sng">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7767" name="Line 7">
            <a:extLst>
              <a:ext uri="{FF2B5EF4-FFF2-40B4-BE49-F238E27FC236}">
                <a16:creationId xmlns:a16="http://schemas.microsoft.com/office/drawing/2014/main" id="{EFF26EE1-22F1-FDAB-1FE9-FE89254445AE}"/>
              </a:ext>
            </a:extLst>
          </p:cNvPr>
          <p:cNvSpPr>
            <a:spLocks noChangeShapeType="1"/>
          </p:cNvSpPr>
          <p:nvPr/>
        </p:nvSpPr>
        <p:spPr bwMode="auto">
          <a:xfrm>
            <a:off x="5332413" y="3716338"/>
            <a:ext cx="0" cy="1873250"/>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768" name="Text Box 8">
            <a:extLst>
              <a:ext uri="{FF2B5EF4-FFF2-40B4-BE49-F238E27FC236}">
                <a16:creationId xmlns:a16="http://schemas.microsoft.com/office/drawing/2014/main" id="{817CD068-5DCA-5880-66B0-273A5D5BDF86}"/>
              </a:ext>
            </a:extLst>
          </p:cNvPr>
          <p:cNvSpPr txBox="1">
            <a:spLocks noChangeArrowheads="1"/>
          </p:cNvSpPr>
          <p:nvPr/>
        </p:nvSpPr>
        <p:spPr bwMode="auto">
          <a:xfrm>
            <a:off x="6096000" y="5589589"/>
            <a:ext cx="197485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2400">
                <a:solidFill>
                  <a:schemeClr val="bg1"/>
                </a:solidFill>
                <a:latin typeface="VNI-Franko" pitchFamily="2" charset="0"/>
              </a:rPr>
              <a:t>  </a:t>
            </a:r>
            <a:r>
              <a:rPr lang="en-US" altLang="en-US" sz="2400">
                <a:solidFill>
                  <a:schemeClr val="tx2"/>
                </a:solidFill>
                <a:latin typeface="VNI-Franko" pitchFamily="2" charset="0"/>
              </a:rPr>
              <a:t>Saûn löôïng </a:t>
            </a:r>
          </a:p>
        </p:txBody>
      </p:sp>
      <p:sp>
        <p:nvSpPr>
          <p:cNvPr id="117769" name="Text Box 9">
            <a:extLst>
              <a:ext uri="{FF2B5EF4-FFF2-40B4-BE49-F238E27FC236}">
                <a16:creationId xmlns:a16="http://schemas.microsoft.com/office/drawing/2014/main" id="{1DBEE9AD-BE9E-07BF-7A55-1F66721E6ACD}"/>
              </a:ext>
            </a:extLst>
          </p:cNvPr>
          <p:cNvSpPr txBox="1">
            <a:spLocks noChangeArrowheads="1"/>
          </p:cNvSpPr>
          <p:nvPr/>
        </p:nvSpPr>
        <p:spPr bwMode="auto">
          <a:xfrm>
            <a:off x="1524000" y="1125539"/>
            <a:ext cx="150495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2400">
                <a:solidFill>
                  <a:schemeClr val="tx2"/>
                </a:solidFill>
                <a:latin typeface="VNI-Franko" pitchFamily="2" charset="0"/>
              </a:rPr>
              <a:t>P, </a:t>
            </a:r>
            <a:r>
              <a:rPr lang="en-US" altLang="en-US" sz="2400" noProof="1">
                <a:solidFill>
                  <a:schemeClr val="tx2"/>
                </a:solidFill>
                <a:latin typeface="VNI-Franko" pitchFamily="2" charset="0"/>
              </a:rPr>
              <a:t>Chi phí</a:t>
            </a:r>
            <a:r>
              <a:rPr lang="en-US" altLang="en-US" sz="2400" noProof="1">
                <a:solidFill>
                  <a:schemeClr val="bg1"/>
                </a:solidFill>
                <a:latin typeface="VNI-Franko" pitchFamily="2" charset="0"/>
              </a:rPr>
              <a:t> </a:t>
            </a:r>
            <a:r>
              <a:rPr lang="en-US" altLang="en-US" sz="2400">
                <a:solidFill>
                  <a:schemeClr val="bg1"/>
                </a:solidFill>
                <a:latin typeface="VNI-Franko" pitchFamily="2" charset="0"/>
              </a:rPr>
              <a:t>  </a:t>
            </a:r>
          </a:p>
        </p:txBody>
      </p:sp>
      <p:sp>
        <p:nvSpPr>
          <p:cNvPr id="117770" name="Text Box 10">
            <a:extLst>
              <a:ext uri="{FF2B5EF4-FFF2-40B4-BE49-F238E27FC236}">
                <a16:creationId xmlns:a16="http://schemas.microsoft.com/office/drawing/2014/main" id="{C9AC03A0-D876-D615-6F12-7D5217FCD02A}"/>
              </a:ext>
            </a:extLst>
          </p:cNvPr>
          <p:cNvSpPr txBox="1">
            <a:spLocks noChangeArrowheads="1"/>
          </p:cNvSpPr>
          <p:nvPr/>
        </p:nvSpPr>
        <p:spPr bwMode="auto">
          <a:xfrm>
            <a:off x="1847851" y="3357563"/>
            <a:ext cx="792163"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latin typeface="VNI-Franko" pitchFamily="2" charset="0"/>
              </a:rPr>
              <a:t>P</a:t>
            </a:r>
            <a:r>
              <a:rPr lang="en-US" altLang="en-US" sz="2400" baseline="-25000">
                <a:latin typeface="VNI-Franko" pitchFamily="2" charset="0"/>
              </a:rPr>
              <a:t>0</a:t>
            </a:r>
            <a:endParaRPr lang="en-US" altLang="en-US" sz="2400">
              <a:latin typeface="VNI-Franko" pitchFamily="2" charset="0"/>
            </a:endParaRPr>
          </a:p>
        </p:txBody>
      </p:sp>
      <p:sp>
        <p:nvSpPr>
          <p:cNvPr id="117771" name="Text Box 11">
            <a:extLst>
              <a:ext uri="{FF2B5EF4-FFF2-40B4-BE49-F238E27FC236}">
                <a16:creationId xmlns:a16="http://schemas.microsoft.com/office/drawing/2014/main" id="{CCF0ABD1-024A-A9FD-BA7B-3C3D8309877B}"/>
              </a:ext>
            </a:extLst>
          </p:cNvPr>
          <p:cNvSpPr txBox="1">
            <a:spLocks noChangeArrowheads="1"/>
          </p:cNvSpPr>
          <p:nvPr/>
        </p:nvSpPr>
        <p:spPr bwMode="auto">
          <a:xfrm>
            <a:off x="5016500" y="5589588"/>
            <a:ext cx="6858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3200">
                <a:latin typeface="VNI-Franko" pitchFamily="2" charset="0"/>
              </a:rPr>
              <a:t>q</a:t>
            </a:r>
            <a:r>
              <a:rPr lang="en-US" altLang="en-US" sz="3200" baseline="-25000">
                <a:latin typeface="VNI-Franko" pitchFamily="2" charset="0"/>
              </a:rPr>
              <a:t>n</a:t>
            </a:r>
            <a:endParaRPr lang="en-US" altLang="en-US" sz="3200">
              <a:latin typeface="VNI-Franko" pitchFamily="2" charset="0"/>
            </a:endParaRPr>
          </a:p>
        </p:txBody>
      </p:sp>
      <p:sp>
        <p:nvSpPr>
          <p:cNvPr id="117772" name="Text Box 12">
            <a:extLst>
              <a:ext uri="{FF2B5EF4-FFF2-40B4-BE49-F238E27FC236}">
                <a16:creationId xmlns:a16="http://schemas.microsoft.com/office/drawing/2014/main" id="{25D60AD1-A3A4-FEC9-2FC1-CEEB8201CE21}"/>
              </a:ext>
            </a:extLst>
          </p:cNvPr>
          <p:cNvSpPr txBox="1">
            <a:spLocks noChangeArrowheads="1"/>
          </p:cNvSpPr>
          <p:nvPr/>
        </p:nvSpPr>
        <p:spPr bwMode="auto">
          <a:xfrm>
            <a:off x="5519738" y="1557338"/>
            <a:ext cx="1223962"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latin typeface="VNI-Franko" pitchFamily="2" charset="0"/>
              </a:rPr>
              <a:t>S (MC)</a:t>
            </a:r>
          </a:p>
        </p:txBody>
      </p:sp>
      <p:grpSp>
        <p:nvGrpSpPr>
          <p:cNvPr id="117773" name="Group 13">
            <a:extLst>
              <a:ext uri="{FF2B5EF4-FFF2-40B4-BE49-F238E27FC236}">
                <a16:creationId xmlns:a16="http://schemas.microsoft.com/office/drawing/2014/main" id="{00B0B17E-F6D6-BEDC-AF0D-F0E2D3A2B665}"/>
              </a:ext>
            </a:extLst>
          </p:cNvPr>
          <p:cNvGrpSpPr>
            <a:grpSpLocks/>
          </p:cNvGrpSpPr>
          <p:nvPr/>
        </p:nvGrpSpPr>
        <p:grpSpPr bwMode="auto">
          <a:xfrm>
            <a:off x="2740026" y="3716338"/>
            <a:ext cx="2276475" cy="1382712"/>
            <a:chOff x="766" y="2341"/>
            <a:chExt cx="1434" cy="871"/>
          </a:xfrm>
        </p:grpSpPr>
        <p:sp>
          <p:nvSpPr>
            <p:cNvPr id="117774" name="Line 14">
              <a:extLst>
                <a:ext uri="{FF2B5EF4-FFF2-40B4-BE49-F238E27FC236}">
                  <a16:creationId xmlns:a16="http://schemas.microsoft.com/office/drawing/2014/main" id="{CE94B4DE-BD67-273D-9726-8E33676E5472}"/>
                </a:ext>
              </a:extLst>
            </p:cNvPr>
            <p:cNvSpPr>
              <a:spLocks noChangeShapeType="1"/>
            </p:cNvSpPr>
            <p:nvPr/>
          </p:nvSpPr>
          <p:spPr bwMode="auto">
            <a:xfrm flipV="1">
              <a:off x="930" y="2341"/>
              <a:ext cx="0" cy="81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775" name="Line 15">
              <a:extLst>
                <a:ext uri="{FF2B5EF4-FFF2-40B4-BE49-F238E27FC236}">
                  <a16:creationId xmlns:a16="http://schemas.microsoft.com/office/drawing/2014/main" id="{DA851013-8CFE-154F-067A-B13EC5542679}"/>
                </a:ext>
              </a:extLst>
            </p:cNvPr>
            <p:cNvSpPr>
              <a:spLocks noChangeShapeType="1"/>
            </p:cNvSpPr>
            <p:nvPr/>
          </p:nvSpPr>
          <p:spPr bwMode="auto">
            <a:xfrm flipV="1">
              <a:off x="1093" y="2341"/>
              <a:ext cx="0" cy="72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776" name="Line 16">
              <a:extLst>
                <a:ext uri="{FF2B5EF4-FFF2-40B4-BE49-F238E27FC236}">
                  <a16:creationId xmlns:a16="http://schemas.microsoft.com/office/drawing/2014/main" id="{A2D086FD-7711-DF21-F091-6D1E510F34D2}"/>
                </a:ext>
              </a:extLst>
            </p:cNvPr>
            <p:cNvSpPr>
              <a:spLocks noChangeShapeType="1"/>
            </p:cNvSpPr>
            <p:nvPr/>
          </p:nvSpPr>
          <p:spPr bwMode="auto">
            <a:xfrm>
              <a:off x="766" y="2350"/>
              <a:ext cx="0" cy="86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777" name="Line 17">
              <a:extLst>
                <a:ext uri="{FF2B5EF4-FFF2-40B4-BE49-F238E27FC236}">
                  <a16:creationId xmlns:a16="http://schemas.microsoft.com/office/drawing/2014/main" id="{06E953EA-8E15-97E0-677D-2802F6A4D471}"/>
                </a:ext>
              </a:extLst>
            </p:cNvPr>
            <p:cNvSpPr>
              <a:spLocks noChangeShapeType="1"/>
            </p:cNvSpPr>
            <p:nvPr/>
          </p:nvSpPr>
          <p:spPr bwMode="auto">
            <a:xfrm>
              <a:off x="1247" y="2341"/>
              <a:ext cx="0" cy="68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778" name="Line 18">
              <a:extLst>
                <a:ext uri="{FF2B5EF4-FFF2-40B4-BE49-F238E27FC236}">
                  <a16:creationId xmlns:a16="http://schemas.microsoft.com/office/drawing/2014/main" id="{10920978-84CD-85DE-4D86-76DFD63E71E4}"/>
                </a:ext>
              </a:extLst>
            </p:cNvPr>
            <p:cNvSpPr>
              <a:spLocks noChangeShapeType="1"/>
            </p:cNvSpPr>
            <p:nvPr/>
          </p:nvSpPr>
          <p:spPr bwMode="auto">
            <a:xfrm>
              <a:off x="1401" y="2341"/>
              <a:ext cx="0" cy="63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779" name="Line 19">
              <a:extLst>
                <a:ext uri="{FF2B5EF4-FFF2-40B4-BE49-F238E27FC236}">
                  <a16:creationId xmlns:a16="http://schemas.microsoft.com/office/drawing/2014/main" id="{3112AF4C-C18C-E314-3D6B-0F1760D6E7E7}"/>
                </a:ext>
              </a:extLst>
            </p:cNvPr>
            <p:cNvSpPr>
              <a:spLocks noChangeShapeType="1"/>
            </p:cNvSpPr>
            <p:nvPr/>
          </p:nvSpPr>
          <p:spPr bwMode="auto">
            <a:xfrm>
              <a:off x="1565" y="2341"/>
              <a:ext cx="0" cy="54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780" name="Line 20">
              <a:extLst>
                <a:ext uri="{FF2B5EF4-FFF2-40B4-BE49-F238E27FC236}">
                  <a16:creationId xmlns:a16="http://schemas.microsoft.com/office/drawing/2014/main" id="{7B1B6ECA-CDAE-2AA2-12BF-9FAAA2BC6FC3}"/>
                </a:ext>
              </a:extLst>
            </p:cNvPr>
            <p:cNvSpPr>
              <a:spLocks noChangeShapeType="1"/>
            </p:cNvSpPr>
            <p:nvPr/>
          </p:nvSpPr>
          <p:spPr bwMode="auto">
            <a:xfrm>
              <a:off x="1719" y="2341"/>
              <a:ext cx="0" cy="4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781" name="Line 21">
              <a:extLst>
                <a:ext uri="{FF2B5EF4-FFF2-40B4-BE49-F238E27FC236}">
                  <a16:creationId xmlns:a16="http://schemas.microsoft.com/office/drawing/2014/main" id="{9D8D024E-5957-0E1E-A19F-661546598AAE}"/>
                </a:ext>
              </a:extLst>
            </p:cNvPr>
            <p:cNvSpPr>
              <a:spLocks noChangeShapeType="1"/>
            </p:cNvSpPr>
            <p:nvPr/>
          </p:nvSpPr>
          <p:spPr bwMode="auto">
            <a:xfrm>
              <a:off x="1882" y="2341"/>
              <a:ext cx="0" cy="3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782" name="Line 22">
              <a:extLst>
                <a:ext uri="{FF2B5EF4-FFF2-40B4-BE49-F238E27FC236}">
                  <a16:creationId xmlns:a16="http://schemas.microsoft.com/office/drawing/2014/main" id="{65F83AE1-DF2C-B7D8-51B2-AD5CE2DBBBBF}"/>
                </a:ext>
              </a:extLst>
            </p:cNvPr>
            <p:cNvSpPr>
              <a:spLocks noChangeShapeType="1"/>
            </p:cNvSpPr>
            <p:nvPr/>
          </p:nvSpPr>
          <p:spPr bwMode="auto">
            <a:xfrm>
              <a:off x="2027" y="2341"/>
              <a:ext cx="0" cy="31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783" name="Line 23">
              <a:extLst>
                <a:ext uri="{FF2B5EF4-FFF2-40B4-BE49-F238E27FC236}">
                  <a16:creationId xmlns:a16="http://schemas.microsoft.com/office/drawing/2014/main" id="{28CBEC88-7E2F-2428-C5DB-BFAB372FF3A2}"/>
                </a:ext>
              </a:extLst>
            </p:cNvPr>
            <p:cNvSpPr>
              <a:spLocks noChangeShapeType="1"/>
            </p:cNvSpPr>
            <p:nvPr/>
          </p:nvSpPr>
          <p:spPr bwMode="auto">
            <a:xfrm>
              <a:off x="2200" y="2341"/>
              <a:ext cx="0" cy="13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17784" name="Text Box 24">
            <a:extLst>
              <a:ext uri="{FF2B5EF4-FFF2-40B4-BE49-F238E27FC236}">
                <a16:creationId xmlns:a16="http://schemas.microsoft.com/office/drawing/2014/main" id="{4B9606B7-669B-D429-404D-400634545BD9}"/>
              </a:ext>
            </a:extLst>
          </p:cNvPr>
          <p:cNvSpPr txBox="1">
            <a:spLocks noChangeArrowheads="1"/>
          </p:cNvSpPr>
          <p:nvPr/>
        </p:nvSpPr>
        <p:spPr bwMode="auto">
          <a:xfrm>
            <a:off x="3216276" y="3860800"/>
            <a:ext cx="792163"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3200" b="1">
                <a:latin typeface="Arial" panose="020B0604020202020204" pitchFamily="34" charset="0"/>
              </a:rPr>
              <a:t>A</a:t>
            </a:r>
          </a:p>
        </p:txBody>
      </p:sp>
      <p:sp>
        <p:nvSpPr>
          <p:cNvPr id="117785" name="Rectangle 25">
            <a:extLst>
              <a:ext uri="{FF2B5EF4-FFF2-40B4-BE49-F238E27FC236}">
                <a16:creationId xmlns:a16="http://schemas.microsoft.com/office/drawing/2014/main" id="{0BD9D1DE-79F7-55ED-AB98-ECD123A847C2}"/>
              </a:ext>
            </a:extLst>
          </p:cNvPr>
          <p:cNvSpPr>
            <a:spLocks noChangeArrowheads="1"/>
          </p:cNvSpPr>
          <p:nvPr/>
        </p:nvSpPr>
        <p:spPr bwMode="auto">
          <a:xfrm>
            <a:off x="6888164" y="1412875"/>
            <a:ext cx="3779837" cy="1728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r>
              <a:rPr lang="en-US" altLang="en-US" sz="3600">
                <a:latin typeface="Arial" panose="020B0604020202020204" pitchFamily="34" charset="0"/>
              </a:rPr>
              <a:t>PS = </a:t>
            </a:r>
            <a:r>
              <a:rPr lang="el-GR" altLang="en-US" sz="3600">
                <a:latin typeface="Arial" panose="020B0604020202020204" pitchFamily="34" charset="0"/>
              </a:rPr>
              <a:t>Σ</a:t>
            </a:r>
            <a:r>
              <a:rPr lang="en-US" altLang="en-US" sz="3600">
                <a:latin typeface="Arial" panose="020B0604020202020204" pitchFamily="34" charset="0"/>
              </a:rPr>
              <a:t>(Po – MCi)</a:t>
            </a:r>
          </a:p>
          <a:p>
            <a:pPr eaLnBrk="1" hangingPunct="1"/>
            <a:r>
              <a:rPr lang="en-US" altLang="en-US" sz="3600">
                <a:latin typeface="Arial" panose="020B0604020202020204" pitchFamily="34" charset="0"/>
              </a:rPr>
              <a:t>      = S</a:t>
            </a:r>
            <a:r>
              <a:rPr lang="en-US" altLang="en-US" sz="2400">
                <a:latin typeface="Arial" panose="020B0604020202020204" pitchFamily="34" charset="0"/>
              </a:rPr>
              <a:t>A</a:t>
            </a:r>
            <a:r>
              <a:rPr lang="en-US" altLang="en-US" sz="3200">
                <a:latin typeface="Arial" panose="020B0604020202020204" pitchFamily="34" charset="0"/>
              </a:rPr>
              <a:t> </a:t>
            </a:r>
            <a:endParaRPr lang="el-GR" altLang="en-US" sz="320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17773"/>
                                        </p:tgtEl>
                                        <p:attrNameLst>
                                          <p:attrName>style.visibility</p:attrName>
                                        </p:attrNameLst>
                                      </p:cBhvr>
                                      <p:to>
                                        <p:strVal val="visible"/>
                                      </p:to>
                                    </p:set>
                                    <p:anim calcmode="lin" valueType="num">
                                      <p:cBhvr additive="base">
                                        <p:cTn id="7" dur="500" fill="hold"/>
                                        <p:tgtEl>
                                          <p:spTgt spid="117773"/>
                                        </p:tgtEl>
                                        <p:attrNameLst>
                                          <p:attrName>ppt_x</p:attrName>
                                        </p:attrNameLst>
                                      </p:cBhvr>
                                      <p:tavLst>
                                        <p:tav tm="0">
                                          <p:val>
                                            <p:strVal val="#ppt_x"/>
                                          </p:val>
                                        </p:tav>
                                        <p:tav tm="100000">
                                          <p:val>
                                            <p:strVal val="#ppt_x"/>
                                          </p:val>
                                        </p:tav>
                                      </p:tavLst>
                                    </p:anim>
                                    <p:anim calcmode="lin" valueType="num">
                                      <p:cBhvr additive="base">
                                        <p:cTn id="8" dur="500" fill="hold"/>
                                        <p:tgtEl>
                                          <p:spTgt spid="11777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7784"/>
                                        </p:tgtEl>
                                        <p:attrNameLst>
                                          <p:attrName>style.visibility</p:attrName>
                                        </p:attrNameLst>
                                      </p:cBhvr>
                                      <p:to>
                                        <p:strVal val="visible"/>
                                      </p:to>
                                    </p:set>
                                    <p:anim calcmode="lin" valueType="num">
                                      <p:cBhvr additive="base">
                                        <p:cTn id="13" dur="500" fill="hold"/>
                                        <p:tgtEl>
                                          <p:spTgt spid="117784"/>
                                        </p:tgtEl>
                                        <p:attrNameLst>
                                          <p:attrName>ppt_x</p:attrName>
                                        </p:attrNameLst>
                                      </p:cBhvr>
                                      <p:tavLst>
                                        <p:tav tm="0">
                                          <p:val>
                                            <p:strVal val="#ppt_x"/>
                                          </p:val>
                                        </p:tav>
                                        <p:tav tm="100000">
                                          <p:val>
                                            <p:strVal val="#ppt_x"/>
                                          </p:val>
                                        </p:tav>
                                      </p:tavLst>
                                    </p:anim>
                                    <p:anim calcmode="lin" valueType="num">
                                      <p:cBhvr additive="base">
                                        <p:cTn id="14" dur="500" fill="hold"/>
                                        <p:tgtEl>
                                          <p:spTgt spid="1177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84"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8792" name="Rectangle 118791">
            <a:extLst>
              <a:ext uri="{FF2B5EF4-FFF2-40B4-BE49-F238E27FC236}">
                <a16:creationId xmlns:a16="http://schemas.microsoft.com/office/drawing/2014/main" id="{98DDA986-B6EE-4642-AC60-0490373E69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794" name="Rectangle 118793">
            <a:extLst>
              <a:ext uri="{FF2B5EF4-FFF2-40B4-BE49-F238E27FC236}">
                <a16:creationId xmlns:a16="http://schemas.microsoft.com/office/drawing/2014/main" id="{80B62878-12EF-4E97-A284-47BAFC30DA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9" cy="685800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796" name="Rectangle 118795">
            <a:extLst>
              <a:ext uri="{FF2B5EF4-FFF2-40B4-BE49-F238E27FC236}">
                <a16:creationId xmlns:a16="http://schemas.microsoft.com/office/drawing/2014/main" id="{6D79188D-1ED5-4705-B8C7-5D6FB7670A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95514" y="685800"/>
            <a:ext cx="10800972" cy="5486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786" name="Rectangle 2">
            <a:extLst>
              <a:ext uri="{FF2B5EF4-FFF2-40B4-BE49-F238E27FC236}">
                <a16:creationId xmlns:a16="http://schemas.microsoft.com/office/drawing/2014/main" id="{BBC0CDD0-B84D-DBB9-2B52-160E36C18F8B}"/>
              </a:ext>
            </a:extLst>
          </p:cNvPr>
          <p:cNvSpPr>
            <a:spLocks noGrp="1" noChangeArrowheads="1"/>
          </p:cNvSpPr>
          <p:nvPr>
            <p:ph type="title"/>
          </p:nvPr>
        </p:nvSpPr>
        <p:spPr>
          <a:xfrm>
            <a:off x="1616054" y="1261137"/>
            <a:ext cx="8959893" cy="888360"/>
          </a:xfrm>
        </p:spPr>
        <p:txBody>
          <a:bodyPr anchor="b">
            <a:normAutofit/>
          </a:bodyPr>
          <a:lstStyle/>
          <a:p>
            <a:pPr algn="ctr"/>
            <a:r>
              <a:rPr lang="en-US" altLang="en-US" sz="2700">
                <a:solidFill>
                  <a:schemeClr val="tx1">
                    <a:lumMod val="65000"/>
                    <a:lumOff val="35000"/>
                  </a:schemeClr>
                </a:solidFill>
                <a:latin typeface="VNI-Times" pitchFamily="2" charset="0"/>
              </a:rPr>
              <a:t>Baøi Taäp:</a:t>
            </a:r>
            <a:br>
              <a:rPr lang="en-US" altLang="en-US" sz="2700">
                <a:solidFill>
                  <a:schemeClr val="tx1">
                    <a:lumMod val="65000"/>
                    <a:lumOff val="35000"/>
                  </a:schemeClr>
                </a:solidFill>
                <a:latin typeface="VNI-Times" pitchFamily="2" charset="0"/>
              </a:rPr>
            </a:br>
            <a:endParaRPr lang="en-US" altLang="en-US" sz="2700">
              <a:solidFill>
                <a:schemeClr val="tx1">
                  <a:lumMod val="65000"/>
                  <a:lumOff val="35000"/>
                </a:schemeClr>
              </a:solidFill>
              <a:latin typeface="VNI-Times" pitchFamily="2" charset="0"/>
            </a:endParaRPr>
          </a:p>
        </p:txBody>
      </p:sp>
      <p:sp>
        <p:nvSpPr>
          <p:cNvPr id="118787" name="Rectangle 3">
            <a:extLst>
              <a:ext uri="{FF2B5EF4-FFF2-40B4-BE49-F238E27FC236}">
                <a16:creationId xmlns:a16="http://schemas.microsoft.com/office/drawing/2014/main" id="{5963695D-7FFE-6592-7D50-56A592A799FD}"/>
              </a:ext>
            </a:extLst>
          </p:cNvPr>
          <p:cNvSpPr>
            <a:spLocks noGrp="1" noChangeArrowheads="1"/>
          </p:cNvSpPr>
          <p:nvPr>
            <p:ph type="body" idx="1"/>
          </p:nvPr>
        </p:nvSpPr>
        <p:spPr>
          <a:xfrm>
            <a:off x="1616054" y="2427383"/>
            <a:ext cx="8959892" cy="3169482"/>
          </a:xfrm>
        </p:spPr>
        <p:txBody>
          <a:bodyPr anchor="t">
            <a:normAutofit/>
          </a:bodyPr>
          <a:lstStyle/>
          <a:p>
            <a:pPr marL="571500" indent="-571500">
              <a:buNone/>
            </a:pPr>
            <a:r>
              <a:rPr lang="en-US" altLang="en-US" sz="2000">
                <a:solidFill>
                  <a:schemeClr val="tx1">
                    <a:lumMod val="65000"/>
                    <a:lumOff val="35000"/>
                  </a:schemeClr>
                </a:solidFill>
                <a:latin typeface="Times New Roman" panose="02020603050405020304" pitchFamily="18" charset="0"/>
              </a:rPr>
              <a:t>1. G</a:t>
            </a:r>
            <a:r>
              <a:rPr lang="en-US" altLang="en-US" sz="2000">
                <a:solidFill>
                  <a:schemeClr val="tx1">
                    <a:lumMod val="65000"/>
                    <a:lumOff val="35000"/>
                  </a:schemeClr>
                </a:solidFill>
                <a:latin typeface="VNI-Times" pitchFamily="2" charset="0"/>
              </a:rPr>
              <a:t>æa söû coù 1000 DN gioáng heät nhau, moãi DN coù ñöôøng chi phí bieân ngaén haïn dieãn taû baèng phöông trình:</a:t>
            </a:r>
          </a:p>
          <a:p>
            <a:pPr marL="571500" indent="-571500">
              <a:buNone/>
            </a:pPr>
            <a:r>
              <a:rPr lang="en-US" altLang="en-US" sz="2000">
                <a:solidFill>
                  <a:schemeClr val="tx1">
                    <a:lumMod val="65000"/>
                    <a:lumOff val="35000"/>
                  </a:schemeClr>
                </a:solidFill>
                <a:latin typeface="VNI-Times" pitchFamily="2" charset="0"/>
              </a:rPr>
              <a:t>    MC = q- 5, vôùi q &gt; 0; Haøm soá caàu cuûa thò tröôøng Q</a:t>
            </a:r>
            <a:r>
              <a:rPr lang="en-US" altLang="en-US" sz="2000" baseline="-25000">
                <a:solidFill>
                  <a:schemeClr val="tx1">
                    <a:lumMod val="65000"/>
                    <a:lumOff val="35000"/>
                  </a:schemeClr>
                </a:solidFill>
                <a:latin typeface="VNI-Times" pitchFamily="2" charset="0"/>
              </a:rPr>
              <a:t>D</a:t>
            </a:r>
            <a:r>
              <a:rPr lang="en-US" altLang="en-US" sz="2000">
                <a:solidFill>
                  <a:schemeClr val="tx1">
                    <a:lumMod val="65000"/>
                    <a:lumOff val="35000"/>
                  </a:schemeClr>
                </a:solidFill>
                <a:latin typeface="VNI-Times" pitchFamily="2" charset="0"/>
              </a:rPr>
              <a:t> = 20.000 – 500P.</a:t>
            </a:r>
          </a:p>
          <a:p>
            <a:pPr marL="571500" indent="-571500">
              <a:buNone/>
            </a:pPr>
            <a:r>
              <a:rPr lang="en-US" altLang="en-US" sz="2000">
                <a:solidFill>
                  <a:schemeClr val="tx1">
                    <a:lumMod val="65000"/>
                    <a:lumOff val="35000"/>
                  </a:schemeClr>
                </a:solidFill>
                <a:latin typeface="VNI-Times" pitchFamily="2" charset="0"/>
              </a:rPr>
              <a:t>a.Tìm phöông trình ñöôøng cung cuûa TT.</a:t>
            </a:r>
          </a:p>
          <a:p>
            <a:pPr marL="571500" indent="-571500">
              <a:buNone/>
            </a:pPr>
            <a:r>
              <a:rPr lang="en-US" altLang="en-US" sz="2000">
                <a:solidFill>
                  <a:schemeClr val="tx1">
                    <a:lumMod val="65000"/>
                    <a:lumOff val="35000"/>
                  </a:schemeClr>
                </a:solidFill>
                <a:latin typeface="Times New Roman" panose="02020603050405020304" pitchFamily="18" charset="0"/>
              </a:rPr>
              <a:t>b.Tính g</a:t>
            </a:r>
            <a:r>
              <a:rPr lang="en-US" altLang="en-US" sz="2000">
                <a:solidFill>
                  <a:schemeClr val="tx1">
                    <a:lumMod val="65000"/>
                    <a:lumOff val="35000"/>
                  </a:schemeClr>
                </a:solidFill>
                <a:latin typeface="VNI-Times" pitchFamily="2" charset="0"/>
              </a:rPr>
              <a:t>ía vaø saûn löôïng caân baèng treân TT.</a:t>
            </a:r>
            <a:endParaRPr lang="en-US" altLang="en-US" sz="2000">
              <a:solidFill>
                <a:schemeClr val="tx1">
                  <a:lumMod val="65000"/>
                  <a:lumOff val="35000"/>
                </a:schemeClr>
              </a:solidFill>
              <a:latin typeface="Times New Roman" panose="02020603050405020304" pitchFamily="18" charset="0"/>
            </a:endParaRPr>
          </a:p>
        </p:txBody>
      </p:sp>
      <p:sp>
        <p:nvSpPr>
          <p:cNvPr id="2" name="Slide Number Placeholder 5">
            <a:extLst>
              <a:ext uri="{FF2B5EF4-FFF2-40B4-BE49-F238E27FC236}">
                <a16:creationId xmlns:a16="http://schemas.microsoft.com/office/drawing/2014/main" id="{0C6D64FA-DFA2-099B-C2BD-4F69138EFA62}"/>
              </a:ext>
            </a:extLst>
          </p:cNvPr>
          <p:cNvSpPr>
            <a:spLocks noGrp="1"/>
          </p:cNvSpPr>
          <p:nvPr>
            <p:ph type="sldNum" sz="quarter" idx="12"/>
          </p:nvPr>
        </p:nvSpPr>
        <p:spPr>
          <a:xfrm>
            <a:off x="9180576" y="6356350"/>
            <a:ext cx="2743200" cy="365125"/>
          </a:xfrm>
        </p:spPr>
        <p:txBody>
          <a:bodyPr>
            <a:normAutofit/>
          </a:bodyPr>
          <a:lstStyle/>
          <a:p>
            <a:pPr>
              <a:spcAft>
                <a:spcPts val="600"/>
              </a:spcAft>
            </a:pPr>
            <a:fld id="{A47C9DEB-B9A8-4BE6-83C7-4EE952630CBB}" type="slidenum">
              <a:rPr lang="en-US" altLang="en-US" sz="800">
                <a:solidFill>
                  <a:srgbClr val="595959"/>
                </a:solidFill>
              </a:rPr>
              <a:pPr>
                <a:spcAft>
                  <a:spcPts val="600"/>
                </a:spcAft>
              </a:pPr>
              <a:t>16</a:t>
            </a:fld>
            <a:endParaRPr lang="en-US" altLang="en-US" sz="800">
              <a:solidFill>
                <a:srgbClr val="595959"/>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0840" name="Rectangle 120839">
            <a:extLst>
              <a:ext uri="{FF2B5EF4-FFF2-40B4-BE49-F238E27FC236}">
                <a16:creationId xmlns:a16="http://schemas.microsoft.com/office/drawing/2014/main" id="{98DDA986-B6EE-4642-AC60-0490373E69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0842" name="Rectangle 120841">
            <a:extLst>
              <a:ext uri="{FF2B5EF4-FFF2-40B4-BE49-F238E27FC236}">
                <a16:creationId xmlns:a16="http://schemas.microsoft.com/office/drawing/2014/main" id="{80B62878-12EF-4E97-A284-47BAFC30DA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9" cy="685800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0844" name="Rectangle 120843">
            <a:extLst>
              <a:ext uri="{FF2B5EF4-FFF2-40B4-BE49-F238E27FC236}">
                <a16:creationId xmlns:a16="http://schemas.microsoft.com/office/drawing/2014/main" id="{6D79188D-1ED5-4705-B8C7-5D6FB7670A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95514" y="685800"/>
            <a:ext cx="10800972" cy="5486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0834" name="Rectangle 2">
            <a:extLst>
              <a:ext uri="{FF2B5EF4-FFF2-40B4-BE49-F238E27FC236}">
                <a16:creationId xmlns:a16="http://schemas.microsoft.com/office/drawing/2014/main" id="{BFA39697-A7F6-5E19-DD98-0830476F333E}"/>
              </a:ext>
            </a:extLst>
          </p:cNvPr>
          <p:cNvSpPr>
            <a:spLocks noGrp="1" noChangeArrowheads="1"/>
          </p:cNvSpPr>
          <p:nvPr>
            <p:ph type="title"/>
          </p:nvPr>
        </p:nvSpPr>
        <p:spPr>
          <a:xfrm>
            <a:off x="1616054" y="1261137"/>
            <a:ext cx="8959893" cy="888360"/>
          </a:xfrm>
        </p:spPr>
        <p:txBody>
          <a:bodyPr anchor="b">
            <a:normAutofit/>
          </a:bodyPr>
          <a:lstStyle/>
          <a:p>
            <a:pPr algn="ctr"/>
            <a:endParaRPr lang="en-US" altLang="en-US" sz="3200">
              <a:solidFill>
                <a:schemeClr val="tx1">
                  <a:lumMod val="65000"/>
                  <a:lumOff val="35000"/>
                </a:schemeClr>
              </a:solidFill>
            </a:endParaRPr>
          </a:p>
        </p:txBody>
      </p:sp>
      <p:sp>
        <p:nvSpPr>
          <p:cNvPr id="120835" name="Rectangle 3">
            <a:extLst>
              <a:ext uri="{FF2B5EF4-FFF2-40B4-BE49-F238E27FC236}">
                <a16:creationId xmlns:a16="http://schemas.microsoft.com/office/drawing/2014/main" id="{EC436AEE-6041-5BE7-9A72-A4D43C5BB9C7}"/>
              </a:ext>
            </a:extLst>
          </p:cNvPr>
          <p:cNvSpPr>
            <a:spLocks noGrp="1" noChangeArrowheads="1"/>
          </p:cNvSpPr>
          <p:nvPr>
            <p:ph type="body" idx="1"/>
          </p:nvPr>
        </p:nvSpPr>
        <p:spPr>
          <a:xfrm>
            <a:off x="1616054" y="2427383"/>
            <a:ext cx="8959892" cy="3169482"/>
          </a:xfrm>
        </p:spPr>
        <p:txBody>
          <a:bodyPr anchor="t">
            <a:normAutofit/>
          </a:bodyPr>
          <a:lstStyle/>
          <a:p>
            <a:pPr>
              <a:buFont typeface="Wingdings" panose="05000000000000000000" pitchFamily="2" charset="2"/>
              <a:buNone/>
            </a:pPr>
            <a:r>
              <a:rPr lang="en-US" altLang="en-US" sz="2000">
                <a:solidFill>
                  <a:schemeClr val="tx1">
                    <a:lumMod val="65000"/>
                    <a:lumOff val="35000"/>
                  </a:schemeClr>
                </a:solidFill>
                <a:latin typeface="VNI-Times" pitchFamily="2" charset="0"/>
              </a:rPr>
              <a:t>		2. Moät TT coù 80 ngöôøi mua vaø 60 ngöôøi saûn xuaát. Haøng hoùa treân TT  laø hoaøn toaøn ñoàng nhaát. Nhöõng ngöôøi baùn môùi coù theå töï do tham gia TT. Ngöôøi baùn vaø ngöôøi mua coù thoâng tin hoaøn haûo veà caùc saûn phaåm ñang ñöôïc baùn treân TT. </a:t>
            </a:r>
          </a:p>
          <a:p>
            <a:pPr>
              <a:buFont typeface="Wingdings" panose="05000000000000000000" pitchFamily="2" charset="2"/>
              <a:buNone/>
            </a:pPr>
            <a:r>
              <a:rPr lang="en-US" altLang="en-US" sz="2000">
                <a:solidFill>
                  <a:schemeClr val="tx1">
                    <a:lumMod val="65000"/>
                    <a:lumOff val="35000"/>
                  </a:schemeClr>
                </a:solidFill>
                <a:latin typeface="VNI-Times" pitchFamily="2" charset="0"/>
              </a:rPr>
              <a:t>		Taát caû nhöõng ngöôøi mua ñeàu coù chung moät haøm soá caàu gioáng nhau:</a:t>
            </a:r>
          </a:p>
          <a:p>
            <a:pPr>
              <a:buFont typeface="Wingdings" panose="05000000000000000000" pitchFamily="2" charset="2"/>
              <a:buNone/>
            </a:pPr>
            <a:r>
              <a:rPr lang="en-US" altLang="en-US" sz="2000">
                <a:solidFill>
                  <a:schemeClr val="tx1">
                    <a:lumMod val="65000"/>
                    <a:lumOff val="35000"/>
                  </a:schemeClr>
                </a:solidFill>
                <a:latin typeface="VNI-Times" pitchFamily="2" charset="0"/>
              </a:rPr>
              <a:t>		q</a:t>
            </a:r>
            <a:r>
              <a:rPr lang="en-US" altLang="en-US" sz="2000" baseline="-25000">
                <a:solidFill>
                  <a:schemeClr val="tx1">
                    <a:lumMod val="65000"/>
                    <a:lumOff val="35000"/>
                  </a:schemeClr>
                </a:solidFill>
                <a:latin typeface="VNI-Times" pitchFamily="2" charset="0"/>
              </a:rPr>
              <a:t>D</a:t>
            </a:r>
            <a:r>
              <a:rPr lang="en-US" altLang="en-US" sz="2000">
                <a:solidFill>
                  <a:schemeClr val="tx1">
                    <a:lumMod val="65000"/>
                    <a:lumOff val="35000"/>
                  </a:schemeClr>
                </a:solidFill>
                <a:latin typeface="VNI-Times" pitchFamily="2" charset="0"/>
              </a:rPr>
              <a:t> = - 1/20 P +8,2.</a:t>
            </a:r>
          </a:p>
        </p:txBody>
      </p:sp>
      <p:sp>
        <p:nvSpPr>
          <p:cNvPr id="2" name="Slide Number Placeholder 5">
            <a:extLst>
              <a:ext uri="{FF2B5EF4-FFF2-40B4-BE49-F238E27FC236}">
                <a16:creationId xmlns:a16="http://schemas.microsoft.com/office/drawing/2014/main" id="{F1207A14-AD2A-E330-8B77-8A6094B6BBA0}"/>
              </a:ext>
            </a:extLst>
          </p:cNvPr>
          <p:cNvSpPr>
            <a:spLocks noGrp="1"/>
          </p:cNvSpPr>
          <p:nvPr>
            <p:ph type="sldNum" sz="quarter" idx="12"/>
          </p:nvPr>
        </p:nvSpPr>
        <p:spPr>
          <a:xfrm>
            <a:off x="9180576" y="6356350"/>
            <a:ext cx="2743200" cy="365125"/>
          </a:xfrm>
        </p:spPr>
        <p:txBody>
          <a:bodyPr>
            <a:normAutofit/>
          </a:bodyPr>
          <a:lstStyle/>
          <a:p>
            <a:pPr>
              <a:spcAft>
                <a:spcPts val="600"/>
              </a:spcAft>
            </a:pPr>
            <a:fld id="{E8DCFF28-B9F4-4D45-A103-533F68253B80}" type="slidenum">
              <a:rPr lang="en-US" altLang="en-US" sz="800">
                <a:solidFill>
                  <a:srgbClr val="595959"/>
                </a:solidFill>
              </a:rPr>
              <a:pPr>
                <a:spcAft>
                  <a:spcPts val="600"/>
                </a:spcAft>
              </a:pPr>
              <a:t>17</a:t>
            </a:fld>
            <a:endParaRPr lang="en-US" altLang="en-US" sz="800">
              <a:solidFill>
                <a:srgbClr val="595959"/>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9822" name="Rectangle 119821">
            <a:extLst>
              <a:ext uri="{FF2B5EF4-FFF2-40B4-BE49-F238E27FC236}">
                <a16:creationId xmlns:a16="http://schemas.microsoft.com/office/drawing/2014/main" id="{98DDA986-B6EE-4642-AC60-0490373E69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823" name="Rectangle 119822">
            <a:extLst>
              <a:ext uri="{FF2B5EF4-FFF2-40B4-BE49-F238E27FC236}">
                <a16:creationId xmlns:a16="http://schemas.microsoft.com/office/drawing/2014/main" id="{80B62878-12EF-4E97-A284-47BAFC30DA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9" cy="685800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824" name="Rectangle 119823">
            <a:extLst>
              <a:ext uri="{FF2B5EF4-FFF2-40B4-BE49-F238E27FC236}">
                <a16:creationId xmlns:a16="http://schemas.microsoft.com/office/drawing/2014/main" id="{6D79188D-1ED5-4705-B8C7-5D6FB7670A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95514" y="685800"/>
            <a:ext cx="10800972" cy="5486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810" name="Rectangle 2">
            <a:extLst>
              <a:ext uri="{FF2B5EF4-FFF2-40B4-BE49-F238E27FC236}">
                <a16:creationId xmlns:a16="http://schemas.microsoft.com/office/drawing/2014/main" id="{F04C1871-4A03-D08F-A736-5F5ED9B7B72A}"/>
              </a:ext>
            </a:extLst>
          </p:cNvPr>
          <p:cNvSpPr>
            <a:spLocks noGrp="1" noChangeArrowheads="1"/>
          </p:cNvSpPr>
          <p:nvPr>
            <p:ph type="title"/>
          </p:nvPr>
        </p:nvSpPr>
        <p:spPr>
          <a:xfrm>
            <a:off x="1616054" y="1261137"/>
            <a:ext cx="8959893" cy="888360"/>
          </a:xfrm>
        </p:spPr>
        <p:txBody>
          <a:bodyPr anchor="b">
            <a:normAutofit/>
          </a:bodyPr>
          <a:lstStyle/>
          <a:p>
            <a:pPr algn="ctr"/>
            <a:endParaRPr lang="en-US" altLang="en-US" sz="3200">
              <a:solidFill>
                <a:schemeClr val="tx1">
                  <a:lumMod val="65000"/>
                  <a:lumOff val="35000"/>
                </a:schemeClr>
              </a:solidFill>
            </a:endParaRPr>
          </a:p>
        </p:txBody>
      </p:sp>
      <p:sp>
        <p:nvSpPr>
          <p:cNvPr id="119811" name="Rectangle 3">
            <a:extLst>
              <a:ext uri="{FF2B5EF4-FFF2-40B4-BE49-F238E27FC236}">
                <a16:creationId xmlns:a16="http://schemas.microsoft.com/office/drawing/2014/main" id="{966C6483-CB07-2394-5303-59F7E2C29034}"/>
              </a:ext>
            </a:extLst>
          </p:cNvPr>
          <p:cNvSpPr>
            <a:spLocks noGrp="1" noChangeArrowheads="1"/>
          </p:cNvSpPr>
          <p:nvPr>
            <p:ph type="body" idx="1"/>
          </p:nvPr>
        </p:nvSpPr>
        <p:spPr>
          <a:xfrm>
            <a:off x="1616054" y="2427383"/>
            <a:ext cx="8959892" cy="3169482"/>
          </a:xfrm>
        </p:spPr>
        <p:txBody>
          <a:bodyPr anchor="t">
            <a:normAutofit/>
          </a:bodyPr>
          <a:lstStyle/>
          <a:p>
            <a:pPr marL="571500" indent="-571500">
              <a:buNone/>
            </a:pPr>
            <a:r>
              <a:rPr lang="en-US" altLang="en-US" sz="2000">
                <a:solidFill>
                  <a:schemeClr val="tx1">
                    <a:lumMod val="65000"/>
                    <a:lumOff val="35000"/>
                  </a:schemeClr>
                </a:solidFill>
                <a:latin typeface="VNI-Times" pitchFamily="2" charset="0"/>
              </a:rPr>
              <a:t>		Caùc DN treân TT ñeàu coù chung moät haøm soá toång chi phí gioáng nhau:</a:t>
            </a:r>
          </a:p>
          <a:p>
            <a:pPr marL="571500" indent="-571500">
              <a:buNone/>
            </a:pPr>
            <a:r>
              <a:rPr lang="en-US" altLang="en-US" sz="2000">
                <a:solidFill>
                  <a:schemeClr val="tx1">
                    <a:lumMod val="65000"/>
                    <a:lumOff val="35000"/>
                  </a:schemeClr>
                </a:solidFill>
                <a:latin typeface="VNI-Times" pitchFamily="2" charset="0"/>
              </a:rPr>
              <a:t>	TC = 3q</a:t>
            </a:r>
            <a:r>
              <a:rPr lang="en-US" altLang="en-US" sz="2000" baseline="30000">
                <a:solidFill>
                  <a:schemeClr val="tx1">
                    <a:lumMod val="65000"/>
                    <a:lumOff val="35000"/>
                  </a:schemeClr>
                </a:solidFill>
                <a:latin typeface="VNI-Times" pitchFamily="2" charset="0"/>
              </a:rPr>
              <a:t>2</a:t>
            </a:r>
            <a:r>
              <a:rPr lang="en-US" altLang="en-US" sz="2000">
                <a:solidFill>
                  <a:schemeClr val="tx1">
                    <a:lumMod val="65000"/>
                    <a:lumOff val="35000"/>
                  </a:schemeClr>
                </a:solidFill>
                <a:latin typeface="VNI-Times" pitchFamily="2" charset="0"/>
              </a:rPr>
              <a:t> + 24q.</a:t>
            </a:r>
          </a:p>
          <a:p>
            <a:pPr marL="571500" indent="-571500">
              <a:buNone/>
            </a:pPr>
            <a:r>
              <a:rPr lang="en-US" altLang="en-US" sz="2000">
                <a:solidFill>
                  <a:schemeClr val="tx1">
                    <a:lumMod val="65000"/>
                    <a:lumOff val="35000"/>
                  </a:schemeClr>
                </a:solidFill>
                <a:latin typeface="VNI-Times" pitchFamily="2" charset="0"/>
              </a:rPr>
              <a:t>	a.Thieát laäp haøm soá caàu vaø haøm soá cung cuûa TT.</a:t>
            </a:r>
          </a:p>
          <a:p>
            <a:pPr marL="571500" indent="-571500">
              <a:buNone/>
            </a:pPr>
            <a:r>
              <a:rPr lang="en-US" altLang="en-US" sz="2000">
                <a:solidFill>
                  <a:schemeClr val="tx1">
                    <a:lumMod val="65000"/>
                    <a:lumOff val="35000"/>
                  </a:schemeClr>
                </a:solidFill>
                <a:latin typeface="VNI-Times" pitchFamily="2" charset="0"/>
              </a:rPr>
              <a:t>	b.Xaùc ñònh möùc giaù caân baèng treân TT. Möùc saûn löôïng moãi nhaø SX baùn ñöôïc laø bao nhieâu. Tính lôïi nhuaän moãi nhaø saûn xuaát thu ñöôïc. </a:t>
            </a:r>
          </a:p>
          <a:p>
            <a:pPr marL="571500" indent="-571500">
              <a:buNone/>
            </a:pPr>
            <a:r>
              <a:rPr lang="en-US" altLang="en-US" sz="2000">
                <a:solidFill>
                  <a:schemeClr val="tx1">
                    <a:lumMod val="65000"/>
                    <a:lumOff val="35000"/>
                  </a:schemeClr>
                </a:solidFill>
                <a:latin typeface="VNI-Times" pitchFamily="2" charset="0"/>
              </a:rPr>
              <a:t>	c. Töø nhöõng keát quaû treân coù theå döï ñoaùn gì veà TT naøy trong daøi haïn. </a:t>
            </a:r>
          </a:p>
        </p:txBody>
      </p:sp>
      <p:sp>
        <p:nvSpPr>
          <p:cNvPr id="2" name="Slide Number Placeholder 5">
            <a:extLst>
              <a:ext uri="{FF2B5EF4-FFF2-40B4-BE49-F238E27FC236}">
                <a16:creationId xmlns:a16="http://schemas.microsoft.com/office/drawing/2014/main" id="{7F44488D-15B6-66B5-0694-5F1018504695}"/>
              </a:ext>
            </a:extLst>
          </p:cNvPr>
          <p:cNvSpPr>
            <a:spLocks noGrp="1"/>
          </p:cNvSpPr>
          <p:nvPr>
            <p:ph type="sldNum" sz="quarter" idx="12"/>
          </p:nvPr>
        </p:nvSpPr>
        <p:spPr>
          <a:xfrm>
            <a:off x="9180576" y="6356350"/>
            <a:ext cx="2743200" cy="365125"/>
          </a:xfrm>
        </p:spPr>
        <p:txBody>
          <a:bodyPr>
            <a:normAutofit/>
          </a:bodyPr>
          <a:lstStyle/>
          <a:p>
            <a:pPr>
              <a:spcAft>
                <a:spcPts val="600"/>
              </a:spcAft>
            </a:pPr>
            <a:fld id="{5AEEFF15-1276-4325-848E-993496A2974E}" type="slidenum">
              <a:rPr lang="en-US" altLang="en-US" sz="800">
                <a:solidFill>
                  <a:srgbClr val="595959"/>
                </a:solidFill>
              </a:rPr>
              <a:pPr>
                <a:spcAft>
                  <a:spcPts val="600"/>
                </a:spcAft>
              </a:pPr>
              <a:t>18</a:t>
            </a:fld>
            <a:endParaRPr lang="en-US" altLang="en-US" sz="800">
              <a:solidFill>
                <a:srgbClr val="595959"/>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7" name="Rectangle 58376">
            <a:extLst>
              <a:ext uri="{FF2B5EF4-FFF2-40B4-BE49-F238E27FC236}">
                <a16:creationId xmlns:a16="http://schemas.microsoft.com/office/drawing/2014/main" id="{5C8908E2-EE49-44D2-9428-A28D2312A8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grpSp>
        <p:nvGrpSpPr>
          <p:cNvPr id="58379" name="Group 58378">
            <a:extLst>
              <a:ext uri="{FF2B5EF4-FFF2-40B4-BE49-F238E27FC236}">
                <a16:creationId xmlns:a16="http://schemas.microsoft.com/office/drawing/2014/main" id="{05314994-6337-4875-8CF5-652CAFE8342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 y="-1"/>
            <a:ext cx="12191999" cy="4267200"/>
            <a:chOff x="7467600" y="0"/>
            <a:chExt cx="4724400" cy="6858000"/>
          </a:xfrm>
        </p:grpSpPr>
        <p:sp>
          <p:nvSpPr>
            <p:cNvPr id="58380" name="Rectangle 58379">
              <a:extLst>
                <a:ext uri="{FF2B5EF4-FFF2-40B4-BE49-F238E27FC236}">
                  <a16:creationId xmlns:a16="http://schemas.microsoft.com/office/drawing/2014/main" id="{B3A2D4D6-D501-439A-9FC6-397879C465E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467600" y="0"/>
              <a:ext cx="4724400" cy="6858000"/>
            </a:xfrm>
            <a:prstGeom prst="rect">
              <a:avLst/>
            </a:prstGeom>
            <a:solidFill>
              <a:schemeClr val="accent5">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8381" name="Rectangle 58380">
              <a:extLst>
                <a:ext uri="{FF2B5EF4-FFF2-40B4-BE49-F238E27FC236}">
                  <a16:creationId xmlns:a16="http://schemas.microsoft.com/office/drawing/2014/main" id="{5CD20BAA-1998-4EBB-AD61-13A92072ECE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467600" y="0"/>
              <a:ext cx="4724400" cy="6858000"/>
            </a:xfrm>
            <a:prstGeom prst="rect">
              <a:avLst/>
            </a:prstGeom>
            <a:solidFill>
              <a:schemeClr val="accent6">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58383" name="Freeform: Shape 58382">
            <a:extLst>
              <a:ext uri="{FF2B5EF4-FFF2-40B4-BE49-F238E27FC236}">
                <a16:creationId xmlns:a16="http://schemas.microsoft.com/office/drawing/2014/main" id="{7449A6C7-D15F-4AA5-BFA5-71A404B470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4267200"/>
          </a:xfrm>
          <a:custGeom>
            <a:avLst/>
            <a:gdLst>
              <a:gd name="connsiteX0" fmla="*/ 2537169 w 12192000"/>
              <a:gd name="connsiteY0" fmla="*/ 4125568 h 4267200"/>
              <a:gd name="connsiteX1" fmla="*/ 3246267 w 12192000"/>
              <a:gd name="connsiteY1" fmla="*/ 4262961 h 4267200"/>
              <a:gd name="connsiteX2" fmla="*/ 3253970 w 12192000"/>
              <a:gd name="connsiteY2" fmla="*/ 4267200 h 4267200"/>
              <a:gd name="connsiteX3" fmla="*/ 3071791 w 12192000"/>
              <a:gd name="connsiteY3" fmla="*/ 4267200 h 4267200"/>
              <a:gd name="connsiteX4" fmla="*/ 2975095 w 12192000"/>
              <a:gd name="connsiteY4" fmla="*/ 4243356 h 4267200"/>
              <a:gd name="connsiteX5" fmla="*/ 2626982 w 12192000"/>
              <a:gd name="connsiteY5" fmla="*/ 4206450 h 4267200"/>
              <a:gd name="connsiteX6" fmla="*/ 2490617 w 12192000"/>
              <a:gd name="connsiteY6" fmla="*/ 4206951 h 4267200"/>
              <a:gd name="connsiteX7" fmla="*/ 2819869 w 12192000"/>
              <a:gd name="connsiteY7" fmla="*/ 4252936 h 4267200"/>
              <a:gd name="connsiteX8" fmla="*/ 2900997 w 12192000"/>
              <a:gd name="connsiteY8" fmla="*/ 4267200 h 4267200"/>
              <a:gd name="connsiteX9" fmla="*/ 2705858 w 12192000"/>
              <a:gd name="connsiteY9" fmla="*/ 4267200 h 4267200"/>
              <a:gd name="connsiteX10" fmla="*/ 2561467 w 12192000"/>
              <a:gd name="connsiteY10" fmla="*/ 4246270 h 4267200"/>
              <a:gd name="connsiteX11" fmla="*/ 2305292 w 12192000"/>
              <a:gd name="connsiteY11" fmla="*/ 4219492 h 4267200"/>
              <a:gd name="connsiteX12" fmla="*/ 2409349 w 12192000"/>
              <a:gd name="connsiteY12" fmla="*/ 4267200 h 4267200"/>
              <a:gd name="connsiteX13" fmla="*/ 2266705 w 12192000"/>
              <a:gd name="connsiteY13" fmla="*/ 4267200 h 4267200"/>
              <a:gd name="connsiteX14" fmla="*/ 2183576 w 12192000"/>
              <a:gd name="connsiteY14" fmla="*/ 4227150 h 4267200"/>
              <a:gd name="connsiteX15" fmla="*/ 2151029 w 12192000"/>
              <a:gd name="connsiteY15" fmla="*/ 4146947 h 4267200"/>
              <a:gd name="connsiteX16" fmla="*/ 2537169 w 12192000"/>
              <a:gd name="connsiteY16" fmla="*/ 4125568 h 4267200"/>
              <a:gd name="connsiteX17" fmla="*/ 9258094 w 12192000"/>
              <a:gd name="connsiteY17" fmla="*/ 3958602 h 4267200"/>
              <a:gd name="connsiteX18" fmla="*/ 8526712 w 12192000"/>
              <a:gd name="connsiteY18" fmla="*/ 4119804 h 4267200"/>
              <a:gd name="connsiteX19" fmla="*/ 9258094 w 12192000"/>
              <a:gd name="connsiteY19" fmla="*/ 3958602 h 4267200"/>
              <a:gd name="connsiteX20" fmla="*/ 9168987 w 12192000"/>
              <a:gd name="connsiteY20" fmla="*/ 3919232 h 4267200"/>
              <a:gd name="connsiteX21" fmla="*/ 8603910 w 12192000"/>
              <a:gd name="connsiteY21" fmla="*/ 4068895 h 4267200"/>
              <a:gd name="connsiteX22" fmla="*/ 9252382 w 12192000"/>
              <a:gd name="connsiteY22" fmla="*/ 3927759 h 4267200"/>
              <a:gd name="connsiteX23" fmla="*/ 9168987 w 12192000"/>
              <a:gd name="connsiteY23" fmla="*/ 3919232 h 4267200"/>
              <a:gd name="connsiteX24" fmla="*/ 1635889 w 12192000"/>
              <a:gd name="connsiteY24" fmla="*/ 3709494 h 4267200"/>
              <a:gd name="connsiteX25" fmla="*/ 1634800 w 12192000"/>
              <a:gd name="connsiteY25" fmla="*/ 3731111 h 4267200"/>
              <a:gd name="connsiteX26" fmla="*/ 1635889 w 12192000"/>
              <a:gd name="connsiteY26" fmla="*/ 3709494 h 4267200"/>
              <a:gd name="connsiteX27" fmla="*/ 3174829 w 12192000"/>
              <a:gd name="connsiteY27" fmla="*/ 3620110 h 4267200"/>
              <a:gd name="connsiteX28" fmla="*/ 3189263 w 12192000"/>
              <a:gd name="connsiteY28" fmla="*/ 3625726 h 4267200"/>
              <a:gd name="connsiteX29" fmla="*/ 3560912 w 12192000"/>
              <a:gd name="connsiteY29" fmla="*/ 4079863 h 4267200"/>
              <a:gd name="connsiteX30" fmla="*/ 3611854 w 12192000"/>
              <a:gd name="connsiteY30" fmla="*/ 4188366 h 4267200"/>
              <a:gd name="connsiteX31" fmla="*/ 3631583 w 12192000"/>
              <a:gd name="connsiteY31" fmla="*/ 4267200 h 4267200"/>
              <a:gd name="connsiteX32" fmla="*/ 3575699 w 12192000"/>
              <a:gd name="connsiteY32" fmla="*/ 4267200 h 4267200"/>
              <a:gd name="connsiteX33" fmla="*/ 3575567 w 12192000"/>
              <a:gd name="connsiteY33" fmla="*/ 4263588 h 4267200"/>
              <a:gd name="connsiteX34" fmla="*/ 3467355 w 12192000"/>
              <a:gd name="connsiteY34" fmla="*/ 3988130 h 4267200"/>
              <a:gd name="connsiteX35" fmla="*/ 3310753 w 12192000"/>
              <a:gd name="connsiteY35" fmla="*/ 3787140 h 4267200"/>
              <a:gd name="connsiteX36" fmla="*/ 3291335 w 12192000"/>
              <a:gd name="connsiteY36" fmla="*/ 3767420 h 4267200"/>
              <a:gd name="connsiteX37" fmla="*/ 3390805 w 12192000"/>
              <a:gd name="connsiteY37" fmla="*/ 3937163 h 4267200"/>
              <a:gd name="connsiteX38" fmla="*/ 3545740 w 12192000"/>
              <a:gd name="connsiteY38" fmla="*/ 4251102 h 4267200"/>
              <a:gd name="connsiteX39" fmla="*/ 3550709 w 12192000"/>
              <a:gd name="connsiteY39" fmla="*/ 4267200 h 4267200"/>
              <a:gd name="connsiteX40" fmla="*/ 3513586 w 12192000"/>
              <a:gd name="connsiteY40" fmla="*/ 4267200 h 4267200"/>
              <a:gd name="connsiteX41" fmla="*/ 3470728 w 12192000"/>
              <a:gd name="connsiteY41" fmla="*/ 4152456 h 4267200"/>
              <a:gd name="connsiteX42" fmla="*/ 3364433 w 12192000"/>
              <a:gd name="connsiteY42" fmla="*/ 3953121 h 4267200"/>
              <a:gd name="connsiteX43" fmla="*/ 3316479 w 12192000"/>
              <a:gd name="connsiteY43" fmla="*/ 3872136 h 4267200"/>
              <a:gd name="connsiteX44" fmla="*/ 3504482 w 12192000"/>
              <a:gd name="connsiteY44" fmla="*/ 4267200 h 4267200"/>
              <a:gd name="connsiteX45" fmla="*/ 3467547 w 12192000"/>
              <a:gd name="connsiteY45" fmla="*/ 4267200 h 4267200"/>
              <a:gd name="connsiteX46" fmla="*/ 3177952 w 12192000"/>
              <a:gd name="connsiteY46" fmla="*/ 3657386 h 4267200"/>
              <a:gd name="connsiteX47" fmla="*/ 3174829 w 12192000"/>
              <a:gd name="connsiteY47" fmla="*/ 3620110 h 4267200"/>
              <a:gd name="connsiteX48" fmla="*/ 11279315 w 12192000"/>
              <a:gd name="connsiteY48" fmla="*/ 3618448 h 4267200"/>
              <a:gd name="connsiteX49" fmla="*/ 11317765 w 12192000"/>
              <a:gd name="connsiteY49" fmla="*/ 3638405 h 4267200"/>
              <a:gd name="connsiteX50" fmla="*/ 11304886 w 12192000"/>
              <a:gd name="connsiteY50" fmla="*/ 4200582 h 4267200"/>
              <a:gd name="connsiteX51" fmla="*/ 11298904 w 12192000"/>
              <a:gd name="connsiteY51" fmla="*/ 4267200 h 4267200"/>
              <a:gd name="connsiteX52" fmla="*/ 11213088 w 12192000"/>
              <a:gd name="connsiteY52" fmla="*/ 4267200 h 4267200"/>
              <a:gd name="connsiteX53" fmla="*/ 11219157 w 12192000"/>
              <a:gd name="connsiteY53" fmla="*/ 4210725 h 4267200"/>
              <a:gd name="connsiteX54" fmla="*/ 11225213 w 12192000"/>
              <a:gd name="connsiteY54" fmla="*/ 3936722 h 4267200"/>
              <a:gd name="connsiteX55" fmla="*/ 11182914 w 12192000"/>
              <a:gd name="connsiteY55" fmla="*/ 4196771 h 4267200"/>
              <a:gd name="connsiteX56" fmla="*/ 11172266 w 12192000"/>
              <a:gd name="connsiteY56" fmla="*/ 4267200 h 4267200"/>
              <a:gd name="connsiteX57" fmla="*/ 11140975 w 12192000"/>
              <a:gd name="connsiteY57" fmla="*/ 4267200 h 4267200"/>
              <a:gd name="connsiteX58" fmla="*/ 11152239 w 12192000"/>
              <a:gd name="connsiteY58" fmla="*/ 4192628 h 4267200"/>
              <a:gd name="connsiteX59" fmla="*/ 11201005 w 12192000"/>
              <a:gd name="connsiteY59" fmla="*/ 3900089 h 4267200"/>
              <a:gd name="connsiteX60" fmla="*/ 11105754 w 12192000"/>
              <a:gd name="connsiteY60" fmla="*/ 4139192 h 4267200"/>
              <a:gd name="connsiteX61" fmla="*/ 11065821 w 12192000"/>
              <a:gd name="connsiteY61" fmla="*/ 4267200 h 4267200"/>
              <a:gd name="connsiteX62" fmla="*/ 10978133 w 12192000"/>
              <a:gd name="connsiteY62" fmla="*/ 4267200 h 4267200"/>
              <a:gd name="connsiteX63" fmla="*/ 11088889 w 12192000"/>
              <a:gd name="connsiteY63" fmla="*/ 3963916 h 4267200"/>
              <a:gd name="connsiteX64" fmla="*/ 11231212 w 12192000"/>
              <a:gd name="connsiteY64" fmla="*/ 3645474 h 4267200"/>
              <a:gd name="connsiteX65" fmla="*/ 11279315 w 12192000"/>
              <a:gd name="connsiteY65" fmla="*/ 3618448 h 4267200"/>
              <a:gd name="connsiteX66" fmla="*/ 10296877 w 12192000"/>
              <a:gd name="connsiteY66" fmla="*/ 3526602 h 4267200"/>
              <a:gd name="connsiteX67" fmla="*/ 10314210 w 12192000"/>
              <a:gd name="connsiteY67" fmla="*/ 3538353 h 4267200"/>
              <a:gd name="connsiteX68" fmla="*/ 10450858 w 12192000"/>
              <a:gd name="connsiteY68" fmla="*/ 3902477 h 4267200"/>
              <a:gd name="connsiteX69" fmla="*/ 10572255 w 12192000"/>
              <a:gd name="connsiteY69" fmla="*/ 4267200 h 4267200"/>
              <a:gd name="connsiteX70" fmla="*/ 10477642 w 12192000"/>
              <a:gd name="connsiteY70" fmla="*/ 4267200 h 4267200"/>
              <a:gd name="connsiteX71" fmla="*/ 10436479 w 12192000"/>
              <a:gd name="connsiteY71" fmla="*/ 4144570 h 4267200"/>
              <a:gd name="connsiteX72" fmla="*/ 10277529 w 12192000"/>
              <a:gd name="connsiteY72" fmla="*/ 3701307 h 4267200"/>
              <a:gd name="connsiteX73" fmla="*/ 10276797 w 12192000"/>
              <a:gd name="connsiteY73" fmla="*/ 3708672 h 4267200"/>
              <a:gd name="connsiteX74" fmla="*/ 10385906 w 12192000"/>
              <a:gd name="connsiteY74" fmla="*/ 4147031 h 4267200"/>
              <a:gd name="connsiteX75" fmla="*/ 10431445 w 12192000"/>
              <a:gd name="connsiteY75" fmla="*/ 4267200 h 4267200"/>
              <a:gd name="connsiteX76" fmla="*/ 10398237 w 12192000"/>
              <a:gd name="connsiteY76" fmla="*/ 4267200 h 4267200"/>
              <a:gd name="connsiteX77" fmla="*/ 10356661 w 12192000"/>
              <a:gd name="connsiteY77" fmla="*/ 4157302 h 4267200"/>
              <a:gd name="connsiteX78" fmla="*/ 10268559 w 12192000"/>
              <a:gd name="connsiteY78" fmla="*/ 3871054 h 4267200"/>
              <a:gd name="connsiteX79" fmla="*/ 10340065 w 12192000"/>
              <a:gd name="connsiteY79" fmla="*/ 4201637 h 4267200"/>
              <a:gd name="connsiteX80" fmla="*/ 10368861 w 12192000"/>
              <a:gd name="connsiteY80" fmla="*/ 4267200 h 4267200"/>
              <a:gd name="connsiteX81" fmla="*/ 10267862 w 12192000"/>
              <a:gd name="connsiteY81" fmla="*/ 4267200 h 4267200"/>
              <a:gd name="connsiteX82" fmla="*/ 10236210 w 12192000"/>
              <a:gd name="connsiteY82" fmla="*/ 4185635 h 4267200"/>
              <a:gd name="connsiteX83" fmla="*/ 10225980 w 12192000"/>
              <a:gd name="connsiteY83" fmla="*/ 3561061 h 4267200"/>
              <a:gd name="connsiteX84" fmla="*/ 10296877 w 12192000"/>
              <a:gd name="connsiteY84" fmla="*/ 3526602 h 4267200"/>
              <a:gd name="connsiteX85" fmla="*/ 3429186 w 12192000"/>
              <a:gd name="connsiteY85" fmla="*/ 3458784 h 4267200"/>
              <a:gd name="connsiteX86" fmla="*/ 3446761 w 12192000"/>
              <a:gd name="connsiteY86" fmla="*/ 3461278 h 4267200"/>
              <a:gd name="connsiteX87" fmla="*/ 4419733 w 12192000"/>
              <a:gd name="connsiteY87" fmla="*/ 3963555 h 4267200"/>
              <a:gd name="connsiteX88" fmla="*/ 4659448 w 12192000"/>
              <a:gd name="connsiteY88" fmla="*/ 4172746 h 4267200"/>
              <a:gd name="connsiteX89" fmla="*/ 4719140 w 12192000"/>
              <a:gd name="connsiteY89" fmla="*/ 4267200 h 4267200"/>
              <a:gd name="connsiteX90" fmla="*/ 4641222 w 12192000"/>
              <a:gd name="connsiteY90" fmla="*/ 4267200 h 4267200"/>
              <a:gd name="connsiteX91" fmla="*/ 4599968 w 12192000"/>
              <a:gd name="connsiteY91" fmla="*/ 4207074 h 4267200"/>
              <a:gd name="connsiteX92" fmla="*/ 4136093 w 12192000"/>
              <a:gd name="connsiteY92" fmla="*/ 3858466 h 4267200"/>
              <a:gd name="connsiteX93" fmla="*/ 3670252 w 12192000"/>
              <a:gd name="connsiteY93" fmla="*/ 3622798 h 4267200"/>
              <a:gd name="connsiteX94" fmla="*/ 3817258 w 12192000"/>
              <a:gd name="connsiteY94" fmla="*/ 3723577 h 4267200"/>
              <a:gd name="connsiteX95" fmla="*/ 4000461 w 12192000"/>
              <a:gd name="connsiteY95" fmla="*/ 3855966 h 4267200"/>
              <a:gd name="connsiteX96" fmla="*/ 4088180 w 12192000"/>
              <a:gd name="connsiteY96" fmla="*/ 3929774 h 4267200"/>
              <a:gd name="connsiteX97" fmla="*/ 4184555 w 12192000"/>
              <a:gd name="connsiteY97" fmla="*/ 4010683 h 4267200"/>
              <a:gd name="connsiteX98" fmla="*/ 4399563 w 12192000"/>
              <a:gd name="connsiteY98" fmla="*/ 4158106 h 4267200"/>
              <a:gd name="connsiteX99" fmla="*/ 4546299 w 12192000"/>
              <a:gd name="connsiteY99" fmla="*/ 4254934 h 4267200"/>
              <a:gd name="connsiteX100" fmla="*/ 4561743 w 12192000"/>
              <a:gd name="connsiteY100" fmla="*/ 4267200 h 4267200"/>
              <a:gd name="connsiteX101" fmla="*/ 4509274 w 12192000"/>
              <a:gd name="connsiteY101" fmla="*/ 4267200 h 4267200"/>
              <a:gd name="connsiteX102" fmla="*/ 4383389 w 12192000"/>
              <a:gd name="connsiteY102" fmla="*/ 4184369 h 4267200"/>
              <a:gd name="connsiteX103" fmla="*/ 4165508 w 12192000"/>
              <a:gd name="connsiteY103" fmla="*/ 4035196 h 4267200"/>
              <a:gd name="connsiteX104" fmla="*/ 4068162 w 12192000"/>
              <a:gd name="connsiteY104" fmla="*/ 3953394 h 4267200"/>
              <a:gd name="connsiteX105" fmla="*/ 3981416 w 12192000"/>
              <a:gd name="connsiteY105" fmla="*/ 3880482 h 4267200"/>
              <a:gd name="connsiteX106" fmla="*/ 3800147 w 12192000"/>
              <a:gd name="connsiteY106" fmla="*/ 3749872 h 4267200"/>
              <a:gd name="connsiteX107" fmla="*/ 3655073 w 12192000"/>
              <a:gd name="connsiteY107" fmla="*/ 3650884 h 4267200"/>
              <a:gd name="connsiteX108" fmla="*/ 3989938 w 12192000"/>
              <a:gd name="connsiteY108" fmla="*/ 3991685 h 4267200"/>
              <a:gd name="connsiteX109" fmla="*/ 4393907 w 12192000"/>
              <a:gd name="connsiteY109" fmla="*/ 4261258 h 4267200"/>
              <a:gd name="connsiteX110" fmla="*/ 4408201 w 12192000"/>
              <a:gd name="connsiteY110" fmla="*/ 4267200 h 4267200"/>
              <a:gd name="connsiteX111" fmla="*/ 4250346 w 12192000"/>
              <a:gd name="connsiteY111" fmla="*/ 4267200 h 4267200"/>
              <a:gd name="connsiteX112" fmla="*/ 4245269 w 12192000"/>
              <a:gd name="connsiteY112" fmla="*/ 4265040 h 4267200"/>
              <a:gd name="connsiteX113" fmla="*/ 4036318 w 12192000"/>
              <a:gd name="connsiteY113" fmla="*/ 4147013 h 4267200"/>
              <a:gd name="connsiteX114" fmla="*/ 3432098 w 12192000"/>
              <a:gd name="connsiteY114" fmla="*/ 3537312 h 4267200"/>
              <a:gd name="connsiteX115" fmla="*/ 3429186 w 12192000"/>
              <a:gd name="connsiteY115" fmla="*/ 3458784 h 4267200"/>
              <a:gd name="connsiteX116" fmla="*/ 9334796 w 12192000"/>
              <a:gd name="connsiteY116" fmla="*/ 3456584 h 4267200"/>
              <a:gd name="connsiteX117" fmla="*/ 9651570 w 12192000"/>
              <a:gd name="connsiteY117" fmla="*/ 3826505 h 4267200"/>
              <a:gd name="connsiteX118" fmla="*/ 9334796 w 12192000"/>
              <a:gd name="connsiteY118" fmla="*/ 3456584 h 4267200"/>
              <a:gd name="connsiteX119" fmla="*/ 4440129 w 12192000"/>
              <a:gd name="connsiteY119" fmla="*/ 3448571 h 4267200"/>
              <a:gd name="connsiteX120" fmla="*/ 4856525 w 12192000"/>
              <a:gd name="connsiteY120" fmla="*/ 3915351 h 4267200"/>
              <a:gd name="connsiteX121" fmla="*/ 5059055 w 12192000"/>
              <a:gd name="connsiteY121" fmla="*/ 4108918 h 4267200"/>
              <a:gd name="connsiteX122" fmla="*/ 5290070 w 12192000"/>
              <a:gd name="connsiteY122" fmla="*/ 4263619 h 4267200"/>
              <a:gd name="connsiteX123" fmla="*/ 4834991 w 12192000"/>
              <a:gd name="connsiteY123" fmla="*/ 3830985 h 4267200"/>
              <a:gd name="connsiteX124" fmla="*/ 4440129 w 12192000"/>
              <a:gd name="connsiteY124" fmla="*/ 3448571 h 4267200"/>
              <a:gd name="connsiteX125" fmla="*/ 5425834 w 12192000"/>
              <a:gd name="connsiteY125" fmla="*/ 3162785 h 4267200"/>
              <a:gd name="connsiteX126" fmla="*/ 5401644 w 12192000"/>
              <a:gd name="connsiteY126" fmla="*/ 3617847 h 4267200"/>
              <a:gd name="connsiteX127" fmla="*/ 5467256 w 12192000"/>
              <a:gd name="connsiteY127" fmla="*/ 4175494 h 4267200"/>
              <a:gd name="connsiteX128" fmla="*/ 5448069 w 12192000"/>
              <a:gd name="connsiteY128" fmla="*/ 3567554 h 4267200"/>
              <a:gd name="connsiteX129" fmla="*/ 1318687 w 12192000"/>
              <a:gd name="connsiteY129" fmla="*/ 3113840 h 4267200"/>
              <a:gd name="connsiteX130" fmla="*/ 1066793 w 12192000"/>
              <a:gd name="connsiteY130" fmla="*/ 3212171 h 4267200"/>
              <a:gd name="connsiteX131" fmla="*/ 993319 w 12192000"/>
              <a:gd name="connsiteY131" fmla="*/ 3247648 h 4267200"/>
              <a:gd name="connsiteX132" fmla="*/ 853081 w 12192000"/>
              <a:gd name="connsiteY132" fmla="*/ 3312410 h 4267200"/>
              <a:gd name="connsiteX133" fmla="*/ 805957 w 12192000"/>
              <a:gd name="connsiteY133" fmla="*/ 3330443 h 4267200"/>
              <a:gd name="connsiteX134" fmla="*/ 1318687 w 12192000"/>
              <a:gd name="connsiteY134" fmla="*/ 3113840 h 4267200"/>
              <a:gd name="connsiteX135" fmla="*/ 5453702 w 12192000"/>
              <a:gd name="connsiteY135" fmla="*/ 3090882 h 4267200"/>
              <a:gd name="connsiteX136" fmla="*/ 5480135 w 12192000"/>
              <a:gd name="connsiteY136" fmla="*/ 3565802 h 4267200"/>
              <a:gd name="connsiteX137" fmla="*/ 5499023 w 12192000"/>
              <a:gd name="connsiteY137" fmla="*/ 4166310 h 4267200"/>
              <a:gd name="connsiteX138" fmla="*/ 5547022 w 12192000"/>
              <a:gd name="connsiteY138" fmla="*/ 3607838 h 4267200"/>
              <a:gd name="connsiteX139" fmla="*/ 5515964 w 12192000"/>
              <a:gd name="connsiteY139" fmla="*/ 3378541 h 4267200"/>
              <a:gd name="connsiteX140" fmla="*/ 5453702 w 12192000"/>
              <a:gd name="connsiteY140" fmla="*/ 3090882 h 4267200"/>
              <a:gd name="connsiteX141" fmla="*/ 9790480 w 12192000"/>
              <a:gd name="connsiteY141" fmla="*/ 3078533 h 4267200"/>
              <a:gd name="connsiteX142" fmla="*/ 9763295 w 12192000"/>
              <a:gd name="connsiteY142" fmla="*/ 3245370 h 4267200"/>
              <a:gd name="connsiteX143" fmla="*/ 9736458 w 12192000"/>
              <a:gd name="connsiteY143" fmla="*/ 3758413 h 4267200"/>
              <a:gd name="connsiteX144" fmla="*/ 9763499 w 12192000"/>
              <a:gd name="connsiteY144" fmla="*/ 3528057 h 4267200"/>
              <a:gd name="connsiteX145" fmla="*/ 9793906 w 12192000"/>
              <a:gd name="connsiteY145" fmla="*/ 3231157 h 4267200"/>
              <a:gd name="connsiteX146" fmla="*/ 9791874 w 12192000"/>
              <a:gd name="connsiteY146" fmla="*/ 3142788 h 4267200"/>
              <a:gd name="connsiteX147" fmla="*/ 9790480 w 12192000"/>
              <a:gd name="connsiteY147" fmla="*/ 3078533 h 4267200"/>
              <a:gd name="connsiteX148" fmla="*/ 1238695 w 12192000"/>
              <a:gd name="connsiteY148" fmla="*/ 3076820 h 4267200"/>
              <a:gd name="connsiteX149" fmla="*/ 716371 w 12192000"/>
              <a:gd name="connsiteY149" fmla="*/ 3293249 h 4267200"/>
              <a:gd name="connsiteX150" fmla="*/ 579522 w 12192000"/>
              <a:gd name="connsiteY150" fmla="*/ 3371759 h 4267200"/>
              <a:gd name="connsiteX151" fmla="*/ 600288 w 12192000"/>
              <a:gd name="connsiteY151" fmla="*/ 3365555 h 4267200"/>
              <a:gd name="connsiteX152" fmla="*/ 840692 w 12192000"/>
              <a:gd name="connsiteY152" fmla="*/ 3284921 h 4267200"/>
              <a:gd name="connsiteX153" fmla="*/ 979248 w 12192000"/>
              <a:gd name="connsiteY153" fmla="*/ 3221003 h 4267200"/>
              <a:gd name="connsiteX154" fmla="*/ 1053282 w 12192000"/>
              <a:gd name="connsiteY154" fmla="*/ 3185247 h 4267200"/>
              <a:gd name="connsiteX155" fmla="*/ 1320603 w 12192000"/>
              <a:gd name="connsiteY155" fmla="*/ 3081281 h 4267200"/>
              <a:gd name="connsiteX156" fmla="*/ 1238695 w 12192000"/>
              <a:gd name="connsiteY156" fmla="*/ 3076820 h 4267200"/>
              <a:gd name="connsiteX157" fmla="*/ 5425627 w 12192000"/>
              <a:gd name="connsiteY157" fmla="*/ 2954192 h 4267200"/>
              <a:gd name="connsiteX158" fmla="*/ 5470770 w 12192000"/>
              <a:gd name="connsiteY158" fmla="*/ 3005435 h 4267200"/>
              <a:gd name="connsiteX159" fmla="*/ 5567647 w 12192000"/>
              <a:gd name="connsiteY159" fmla="*/ 4190286 h 4267200"/>
              <a:gd name="connsiteX160" fmla="*/ 5545854 w 12192000"/>
              <a:gd name="connsiteY160" fmla="*/ 4267200 h 4267200"/>
              <a:gd name="connsiteX161" fmla="*/ 5391871 w 12192000"/>
              <a:gd name="connsiteY161" fmla="*/ 4267200 h 4267200"/>
              <a:gd name="connsiteX162" fmla="*/ 5318171 w 12192000"/>
              <a:gd name="connsiteY162" fmla="*/ 4175818 h 4267200"/>
              <a:gd name="connsiteX163" fmla="*/ 4943646 w 12192000"/>
              <a:gd name="connsiteY163" fmla="*/ 3822916 h 4267200"/>
              <a:gd name="connsiteX164" fmla="*/ 4594837 w 12192000"/>
              <a:gd name="connsiteY164" fmla="*/ 3532274 h 4267200"/>
              <a:gd name="connsiteX165" fmla="*/ 4441737 w 12192000"/>
              <a:gd name="connsiteY165" fmla="*/ 3399734 h 4267200"/>
              <a:gd name="connsiteX166" fmla="*/ 4431236 w 12192000"/>
              <a:gd name="connsiteY166" fmla="*/ 3400954 h 4267200"/>
              <a:gd name="connsiteX167" fmla="*/ 4557150 w 12192000"/>
              <a:gd name="connsiteY167" fmla="*/ 3510023 h 4267200"/>
              <a:gd name="connsiteX168" fmla="*/ 4856936 w 12192000"/>
              <a:gd name="connsiteY168" fmla="*/ 3809146 h 4267200"/>
              <a:gd name="connsiteX169" fmla="*/ 5111996 w 12192000"/>
              <a:gd name="connsiteY169" fmla="*/ 4065759 h 4267200"/>
              <a:gd name="connsiteX170" fmla="*/ 5246890 w 12192000"/>
              <a:gd name="connsiteY170" fmla="*/ 4187633 h 4267200"/>
              <a:gd name="connsiteX171" fmla="*/ 5347266 w 12192000"/>
              <a:gd name="connsiteY171" fmla="*/ 4267200 h 4267200"/>
              <a:gd name="connsiteX172" fmla="*/ 5164092 w 12192000"/>
              <a:gd name="connsiteY172" fmla="*/ 4267200 h 4267200"/>
              <a:gd name="connsiteX173" fmla="*/ 5108945 w 12192000"/>
              <a:gd name="connsiteY173" fmla="*/ 4232176 h 4267200"/>
              <a:gd name="connsiteX174" fmla="*/ 4294126 w 12192000"/>
              <a:gd name="connsiteY174" fmla="*/ 3303048 h 4267200"/>
              <a:gd name="connsiteX175" fmla="*/ 4305321 w 12192000"/>
              <a:gd name="connsiteY175" fmla="*/ 3256953 h 4267200"/>
              <a:gd name="connsiteX176" fmla="*/ 4949299 w 12192000"/>
              <a:gd name="connsiteY176" fmla="*/ 3766336 h 4267200"/>
              <a:gd name="connsiteX177" fmla="*/ 5291452 w 12192000"/>
              <a:gd name="connsiteY177" fmla="*/ 4076801 h 4267200"/>
              <a:gd name="connsiteX178" fmla="*/ 5434998 w 12192000"/>
              <a:gd name="connsiteY178" fmla="*/ 4254100 h 4267200"/>
              <a:gd name="connsiteX179" fmla="*/ 5351015 w 12192000"/>
              <a:gd name="connsiteY179" fmla="*/ 3760989 h 4267200"/>
              <a:gd name="connsiteX180" fmla="*/ 5413780 w 12192000"/>
              <a:gd name="connsiteY180" fmla="*/ 2966265 h 4267200"/>
              <a:gd name="connsiteX181" fmla="*/ 5425627 w 12192000"/>
              <a:gd name="connsiteY181" fmla="*/ 2954192 h 4267200"/>
              <a:gd name="connsiteX182" fmla="*/ 8380397 w 12192000"/>
              <a:gd name="connsiteY182" fmla="*/ 2896659 h 4267200"/>
              <a:gd name="connsiteX183" fmla="*/ 8634801 w 12192000"/>
              <a:gd name="connsiteY183" fmla="*/ 3304169 h 4267200"/>
              <a:gd name="connsiteX184" fmla="*/ 8971448 w 12192000"/>
              <a:gd name="connsiteY184" fmla="*/ 3675946 h 4267200"/>
              <a:gd name="connsiteX185" fmla="*/ 8820691 w 12192000"/>
              <a:gd name="connsiteY185" fmla="*/ 3486482 h 4267200"/>
              <a:gd name="connsiteX186" fmla="*/ 8807612 w 12192000"/>
              <a:gd name="connsiteY186" fmla="*/ 3467256 h 4267200"/>
              <a:gd name="connsiteX187" fmla="*/ 8556796 w 12192000"/>
              <a:gd name="connsiteY187" fmla="*/ 3116474 h 4267200"/>
              <a:gd name="connsiteX188" fmla="*/ 8427018 w 12192000"/>
              <a:gd name="connsiteY188" fmla="*/ 2948853 h 4267200"/>
              <a:gd name="connsiteX189" fmla="*/ 8380397 w 12192000"/>
              <a:gd name="connsiteY189" fmla="*/ 2896659 h 4267200"/>
              <a:gd name="connsiteX190" fmla="*/ 9831020 w 12192000"/>
              <a:gd name="connsiteY190" fmla="*/ 2871730 h 4267200"/>
              <a:gd name="connsiteX191" fmla="*/ 9827707 w 12192000"/>
              <a:gd name="connsiteY191" fmla="*/ 2915231 h 4267200"/>
              <a:gd name="connsiteX192" fmla="*/ 9820699 w 12192000"/>
              <a:gd name="connsiteY192" fmla="*/ 3051540 h 4267200"/>
              <a:gd name="connsiteX193" fmla="*/ 9822525 w 12192000"/>
              <a:gd name="connsiteY193" fmla="*/ 3140814 h 4267200"/>
              <a:gd name="connsiteX194" fmla="*/ 9824704 w 12192000"/>
              <a:gd name="connsiteY194" fmla="*/ 3230628 h 4267200"/>
              <a:gd name="connsiteX195" fmla="*/ 9793821 w 12192000"/>
              <a:gd name="connsiteY195" fmla="*/ 3531652 h 4267200"/>
              <a:gd name="connsiteX196" fmla="*/ 9767436 w 12192000"/>
              <a:gd name="connsiteY196" fmla="*/ 3750864 h 4267200"/>
              <a:gd name="connsiteX197" fmla="*/ 9814477 w 12192000"/>
              <a:gd name="connsiteY197" fmla="*/ 3662531 h 4267200"/>
              <a:gd name="connsiteX198" fmla="*/ 9831020 w 12192000"/>
              <a:gd name="connsiteY198" fmla="*/ 2871730 h 4267200"/>
              <a:gd name="connsiteX199" fmla="*/ 8380521 w 12192000"/>
              <a:gd name="connsiteY199" fmla="*/ 2850596 h 4267200"/>
              <a:gd name="connsiteX200" fmla="*/ 8451446 w 12192000"/>
              <a:gd name="connsiteY200" fmla="*/ 2928627 h 4267200"/>
              <a:gd name="connsiteX201" fmla="*/ 8582269 w 12192000"/>
              <a:gd name="connsiteY201" fmla="*/ 3097880 h 4267200"/>
              <a:gd name="connsiteX202" fmla="*/ 8833783 w 12192000"/>
              <a:gd name="connsiteY202" fmla="*/ 3449753 h 4267200"/>
              <a:gd name="connsiteX203" fmla="*/ 8846863 w 12192000"/>
              <a:gd name="connsiteY203" fmla="*/ 3468981 h 4267200"/>
              <a:gd name="connsiteX204" fmla="*/ 8960046 w 12192000"/>
              <a:gd name="connsiteY204" fmla="*/ 3620389 h 4267200"/>
              <a:gd name="connsiteX205" fmla="*/ 8380521 w 12192000"/>
              <a:gd name="connsiteY205" fmla="*/ 2850596 h 4267200"/>
              <a:gd name="connsiteX206" fmla="*/ 9854151 w 12192000"/>
              <a:gd name="connsiteY206" fmla="*/ 2642862 h 4267200"/>
              <a:gd name="connsiteX207" fmla="*/ 9871341 w 12192000"/>
              <a:gd name="connsiteY207" fmla="*/ 2659697 h 4267200"/>
              <a:gd name="connsiteX208" fmla="*/ 9966678 w 12192000"/>
              <a:gd name="connsiteY208" fmla="*/ 3423399 h 4267200"/>
              <a:gd name="connsiteX209" fmla="*/ 9880832 w 12192000"/>
              <a:gd name="connsiteY209" fmla="*/ 3700562 h 4267200"/>
              <a:gd name="connsiteX210" fmla="*/ 9896024 w 12192000"/>
              <a:gd name="connsiteY210" fmla="*/ 4178295 h 4267200"/>
              <a:gd name="connsiteX211" fmla="*/ 10028060 w 12192000"/>
              <a:gd name="connsiteY211" fmla="*/ 4267200 h 4267200"/>
              <a:gd name="connsiteX212" fmla="*/ 9651813 w 12192000"/>
              <a:gd name="connsiteY212" fmla="*/ 4267200 h 4267200"/>
              <a:gd name="connsiteX213" fmla="*/ 9814527 w 12192000"/>
              <a:gd name="connsiteY213" fmla="*/ 4248048 h 4267200"/>
              <a:gd name="connsiteX214" fmla="*/ 9615182 w 12192000"/>
              <a:gd name="connsiteY214" fmla="*/ 4220499 h 4267200"/>
              <a:gd name="connsiteX215" fmla="*/ 9465210 w 12192000"/>
              <a:gd name="connsiteY215" fmla="*/ 4242240 h 4267200"/>
              <a:gd name="connsiteX216" fmla="*/ 9387108 w 12192000"/>
              <a:gd name="connsiteY216" fmla="*/ 4267200 h 4267200"/>
              <a:gd name="connsiteX217" fmla="*/ 9268441 w 12192000"/>
              <a:gd name="connsiteY217" fmla="*/ 4267200 h 4267200"/>
              <a:gd name="connsiteX218" fmla="*/ 9307676 w 12192000"/>
              <a:gd name="connsiteY218" fmla="*/ 4251276 h 4267200"/>
              <a:gd name="connsiteX219" fmla="*/ 9761570 w 12192000"/>
              <a:gd name="connsiteY219" fmla="*/ 4182283 h 4267200"/>
              <a:gd name="connsiteX220" fmla="*/ 9368237 w 12192000"/>
              <a:gd name="connsiteY220" fmla="*/ 3949470 h 4267200"/>
              <a:gd name="connsiteX221" fmla="*/ 9354614 w 12192000"/>
              <a:gd name="connsiteY221" fmla="*/ 3951288 h 4267200"/>
              <a:gd name="connsiteX222" fmla="*/ 8364351 w 12192000"/>
              <a:gd name="connsiteY222" fmla="*/ 4159267 h 4267200"/>
              <a:gd name="connsiteX223" fmla="*/ 8386567 w 12192000"/>
              <a:gd name="connsiteY223" fmla="*/ 4119760 h 4267200"/>
              <a:gd name="connsiteX224" fmla="*/ 9231713 w 12192000"/>
              <a:gd name="connsiteY224" fmla="*/ 3873539 h 4267200"/>
              <a:gd name="connsiteX225" fmla="*/ 9023301 w 12192000"/>
              <a:gd name="connsiteY225" fmla="*/ 3763109 h 4267200"/>
              <a:gd name="connsiteX226" fmla="*/ 9010556 w 12192000"/>
              <a:gd name="connsiteY226" fmla="*/ 3758998 h 4267200"/>
              <a:gd name="connsiteX227" fmla="*/ 8604324 w 12192000"/>
              <a:gd name="connsiteY227" fmla="*/ 3417171 h 4267200"/>
              <a:gd name="connsiteX228" fmla="*/ 8218577 w 12192000"/>
              <a:gd name="connsiteY228" fmla="*/ 2770227 h 4267200"/>
              <a:gd name="connsiteX229" fmla="*/ 8222774 w 12192000"/>
              <a:gd name="connsiteY229" fmla="*/ 2749954 h 4267200"/>
              <a:gd name="connsiteX230" fmla="*/ 8297623 w 12192000"/>
              <a:gd name="connsiteY230" fmla="*/ 2731935 h 4267200"/>
              <a:gd name="connsiteX231" fmla="*/ 9090618 w 12192000"/>
              <a:gd name="connsiteY231" fmla="*/ 3716225 h 4267200"/>
              <a:gd name="connsiteX232" fmla="*/ 9762441 w 12192000"/>
              <a:gd name="connsiteY232" fmla="*/ 4093587 h 4267200"/>
              <a:gd name="connsiteX233" fmla="*/ 9717826 w 12192000"/>
              <a:gd name="connsiteY233" fmla="*/ 3916719 h 4267200"/>
              <a:gd name="connsiteX234" fmla="*/ 9713123 w 12192000"/>
              <a:gd name="connsiteY234" fmla="*/ 3916663 h 4267200"/>
              <a:gd name="connsiteX235" fmla="*/ 9175594 w 12192000"/>
              <a:gd name="connsiteY235" fmla="*/ 3326950 h 4267200"/>
              <a:gd name="connsiteX236" fmla="*/ 9253941 w 12192000"/>
              <a:gd name="connsiteY236" fmla="*/ 3287566 h 4267200"/>
              <a:gd name="connsiteX237" fmla="*/ 9625671 w 12192000"/>
              <a:gd name="connsiteY237" fmla="*/ 3639960 h 4267200"/>
              <a:gd name="connsiteX238" fmla="*/ 9656881 w 12192000"/>
              <a:gd name="connsiteY238" fmla="*/ 3333361 h 4267200"/>
              <a:gd name="connsiteX239" fmla="*/ 9782066 w 12192000"/>
              <a:gd name="connsiteY239" fmla="*/ 2680771 h 4267200"/>
              <a:gd name="connsiteX240" fmla="*/ 9854151 w 12192000"/>
              <a:gd name="connsiteY240" fmla="*/ 2642862 h 4267200"/>
              <a:gd name="connsiteX241" fmla="*/ 11114299 w 12192000"/>
              <a:gd name="connsiteY241" fmla="*/ 2390555 h 4267200"/>
              <a:gd name="connsiteX242" fmla="*/ 11113373 w 12192000"/>
              <a:gd name="connsiteY242" fmla="*/ 2392739 h 4267200"/>
              <a:gd name="connsiteX243" fmla="*/ 11117197 w 12192000"/>
              <a:gd name="connsiteY243" fmla="*/ 2394358 h 4267200"/>
              <a:gd name="connsiteX244" fmla="*/ 11114299 w 12192000"/>
              <a:gd name="connsiteY244" fmla="*/ 2390555 h 4267200"/>
              <a:gd name="connsiteX245" fmla="*/ 10506276 w 12192000"/>
              <a:gd name="connsiteY245" fmla="*/ 2118977 h 4267200"/>
              <a:gd name="connsiteX246" fmla="*/ 10431542 w 12192000"/>
              <a:gd name="connsiteY246" fmla="*/ 2525128 h 4267200"/>
              <a:gd name="connsiteX247" fmla="*/ 10391375 w 12192000"/>
              <a:gd name="connsiteY247" fmla="*/ 2667145 h 4267200"/>
              <a:gd name="connsiteX248" fmla="*/ 10355047 w 12192000"/>
              <a:gd name="connsiteY248" fmla="*/ 2832031 h 4267200"/>
              <a:gd name="connsiteX249" fmla="*/ 10336080 w 12192000"/>
              <a:gd name="connsiteY249" fmla="*/ 2927011 h 4267200"/>
              <a:gd name="connsiteX250" fmla="*/ 10389394 w 12192000"/>
              <a:gd name="connsiteY250" fmla="*/ 2782834 h 4267200"/>
              <a:gd name="connsiteX251" fmla="*/ 10506276 w 12192000"/>
              <a:gd name="connsiteY251" fmla="*/ 2118977 h 4267200"/>
              <a:gd name="connsiteX252" fmla="*/ 11538179 w 12192000"/>
              <a:gd name="connsiteY252" fmla="*/ 2090376 h 4267200"/>
              <a:gd name="connsiteX253" fmla="*/ 11577479 w 12192000"/>
              <a:gd name="connsiteY253" fmla="*/ 2228695 h 4267200"/>
              <a:gd name="connsiteX254" fmla="*/ 11586754 w 12192000"/>
              <a:gd name="connsiteY254" fmla="*/ 2266098 h 4267200"/>
              <a:gd name="connsiteX255" fmla="*/ 11609011 w 12192000"/>
              <a:gd name="connsiteY255" fmla="*/ 2353427 h 4267200"/>
              <a:gd name="connsiteX256" fmla="*/ 11761579 w 12192000"/>
              <a:gd name="connsiteY256" fmla="*/ 2703223 h 4267200"/>
              <a:gd name="connsiteX257" fmla="*/ 11877711 w 12192000"/>
              <a:gd name="connsiteY257" fmla="*/ 2947465 h 4267200"/>
              <a:gd name="connsiteX258" fmla="*/ 11538179 w 12192000"/>
              <a:gd name="connsiteY258" fmla="*/ 2090376 h 4267200"/>
              <a:gd name="connsiteX259" fmla="*/ 6604735 w 12192000"/>
              <a:gd name="connsiteY259" fmla="*/ 2041381 h 4267200"/>
              <a:gd name="connsiteX260" fmla="*/ 7204487 w 12192000"/>
              <a:gd name="connsiteY260" fmla="*/ 2742112 h 4267200"/>
              <a:gd name="connsiteX261" fmla="*/ 7131592 w 12192000"/>
              <a:gd name="connsiteY261" fmla="*/ 2672096 h 4267200"/>
              <a:gd name="connsiteX262" fmla="*/ 6996344 w 12192000"/>
              <a:gd name="connsiteY262" fmla="*/ 2518310 h 4267200"/>
              <a:gd name="connsiteX263" fmla="*/ 6735495 w 12192000"/>
              <a:gd name="connsiteY263" fmla="*/ 2196890 h 4267200"/>
              <a:gd name="connsiteX264" fmla="*/ 6721901 w 12192000"/>
              <a:gd name="connsiteY264" fmla="*/ 2179274 h 4267200"/>
              <a:gd name="connsiteX265" fmla="*/ 6604735 w 12192000"/>
              <a:gd name="connsiteY265" fmla="*/ 2041381 h 4267200"/>
              <a:gd name="connsiteX266" fmla="*/ 11488421 w 12192000"/>
              <a:gd name="connsiteY266" fmla="*/ 2034549 h 4267200"/>
              <a:gd name="connsiteX267" fmla="*/ 11840356 w 12192000"/>
              <a:gd name="connsiteY267" fmla="*/ 2932293 h 4267200"/>
              <a:gd name="connsiteX268" fmla="*/ 11736331 w 12192000"/>
              <a:gd name="connsiteY268" fmla="*/ 2715710 h 4267200"/>
              <a:gd name="connsiteX269" fmla="*/ 11581560 w 12192000"/>
              <a:gd name="connsiteY269" fmla="*/ 2360474 h 4267200"/>
              <a:gd name="connsiteX270" fmla="*/ 11558442 w 12192000"/>
              <a:gd name="connsiteY270" fmla="*/ 2272139 h 4267200"/>
              <a:gd name="connsiteX271" fmla="*/ 11549169 w 12192000"/>
              <a:gd name="connsiteY271" fmla="*/ 2234734 h 4267200"/>
              <a:gd name="connsiteX272" fmla="*/ 11488421 w 12192000"/>
              <a:gd name="connsiteY272" fmla="*/ 2034549 h 4267200"/>
              <a:gd name="connsiteX273" fmla="*/ 10468916 w 12192000"/>
              <a:gd name="connsiteY273" fmla="*/ 2032338 h 4267200"/>
              <a:gd name="connsiteX274" fmla="*/ 10421480 w 12192000"/>
              <a:gd name="connsiteY274" fmla="*/ 2185446 h 4267200"/>
              <a:gd name="connsiteX275" fmla="*/ 10351264 w 12192000"/>
              <a:gd name="connsiteY275" fmla="*/ 2591574 h 4267200"/>
              <a:gd name="connsiteX276" fmla="*/ 10294485 w 12192000"/>
              <a:gd name="connsiteY276" fmla="*/ 2991809 h 4267200"/>
              <a:gd name="connsiteX277" fmla="*/ 10327850 w 12192000"/>
              <a:gd name="connsiteY277" fmla="*/ 2826310 h 4267200"/>
              <a:gd name="connsiteX278" fmla="*/ 10364099 w 12192000"/>
              <a:gd name="connsiteY278" fmla="*/ 2660098 h 4267200"/>
              <a:gd name="connsiteX279" fmla="*/ 10404725 w 12192000"/>
              <a:gd name="connsiteY279" fmla="*/ 2516991 h 4267200"/>
              <a:gd name="connsiteX280" fmla="*/ 10478071 w 12192000"/>
              <a:gd name="connsiteY280" fmla="*/ 2114122 h 4267200"/>
              <a:gd name="connsiteX281" fmla="*/ 10468916 w 12192000"/>
              <a:gd name="connsiteY281" fmla="*/ 2032338 h 4267200"/>
              <a:gd name="connsiteX282" fmla="*/ 10573132 w 12192000"/>
              <a:gd name="connsiteY282" fmla="*/ 1991479 h 4267200"/>
              <a:gd name="connsiteX283" fmla="*/ 11066880 w 12192000"/>
              <a:gd name="connsiteY283" fmla="*/ 2371770 h 4267200"/>
              <a:gd name="connsiteX284" fmla="*/ 10573132 w 12192000"/>
              <a:gd name="connsiteY284" fmla="*/ 1991479 h 4267200"/>
              <a:gd name="connsiteX285" fmla="*/ 6591670 w 12192000"/>
              <a:gd name="connsiteY285" fmla="*/ 1988277 h 4267200"/>
              <a:gd name="connsiteX286" fmla="*/ 6747349 w 12192000"/>
              <a:gd name="connsiteY286" fmla="*/ 2160069 h 4267200"/>
              <a:gd name="connsiteX287" fmla="*/ 6760943 w 12192000"/>
              <a:gd name="connsiteY287" fmla="*/ 2177686 h 4267200"/>
              <a:gd name="connsiteX288" fmla="*/ 7021065 w 12192000"/>
              <a:gd name="connsiteY288" fmla="*/ 2498102 h 4267200"/>
              <a:gd name="connsiteX289" fmla="*/ 7155223 w 12192000"/>
              <a:gd name="connsiteY289" fmla="*/ 2650386 h 4267200"/>
              <a:gd name="connsiteX290" fmla="*/ 7203167 w 12192000"/>
              <a:gd name="connsiteY290" fmla="*/ 2697288 h 4267200"/>
              <a:gd name="connsiteX291" fmla="*/ 6937703 w 12192000"/>
              <a:gd name="connsiteY291" fmla="*/ 2321981 h 4267200"/>
              <a:gd name="connsiteX292" fmla="*/ 6591670 w 12192000"/>
              <a:gd name="connsiteY292" fmla="*/ 1988277 h 4267200"/>
              <a:gd name="connsiteX293" fmla="*/ 5798671 w 12192000"/>
              <a:gd name="connsiteY293" fmla="*/ 1981601 h 4267200"/>
              <a:gd name="connsiteX294" fmla="*/ 5754709 w 12192000"/>
              <a:gd name="connsiteY294" fmla="*/ 2071454 h 4267200"/>
              <a:gd name="connsiteX295" fmla="*/ 5763044 w 12192000"/>
              <a:gd name="connsiteY295" fmla="*/ 2842206 h 4267200"/>
              <a:gd name="connsiteX296" fmla="*/ 5764974 w 12192000"/>
              <a:gd name="connsiteY296" fmla="*/ 2799609 h 4267200"/>
              <a:gd name="connsiteX297" fmla="*/ 5767665 w 12192000"/>
              <a:gd name="connsiteY297" fmla="*/ 2666409 h 4267200"/>
              <a:gd name="connsiteX298" fmla="*/ 5763055 w 12192000"/>
              <a:gd name="connsiteY298" fmla="*/ 2579705 h 4267200"/>
              <a:gd name="connsiteX299" fmla="*/ 5758079 w 12192000"/>
              <a:gd name="connsiteY299" fmla="*/ 2492508 h 4267200"/>
              <a:gd name="connsiteX300" fmla="*/ 5779325 w 12192000"/>
              <a:gd name="connsiteY300" fmla="*/ 2197069 h 4267200"/>
              <a:gd name="connsiteX301" fmla="*/ 5798671 w 12192000"/>
              <a:gd name="connsiteY301" fmla="*/ 1981601 h 4267200"/>
              <a:gd name="connsiteX302" fmla="*/ 5829202 w 12192000"/>
              <a:gd name="connsiteY302" fmla="*/ 1971679 h 4267200"/>
              <a:gd name="connsiteX303" fmla="*/ 5809558 w 12192000"/>
              <a:gd name="connsiteY303" fmla="*/ 2198043 h 4267200"/>
              <a:gd name="connsiteX304" fmla="*/ 5788653 w 12192000"/>
              <a:gd name="connsiteY304" fmla="*/ 2489430 h 4267200"/>
              <a:gd name="connsiteX305" fmla="*/ 5793439 w 12192000"/>
              <a:gd name="connsiteY305" fmla="*/ 2575235 h 4267200"/>
              <a:gd name="connsiteX306" fmla="*/ 5796837 w 12192000"/>
              <a:gd name="connsiteY306" fmla="*/ 2637633 h 4267200"/>
              <a:gd name="connsiteX307" fmla="*/ 5818614 w 12192000"/>
              <a:gd name="connsiteY307" fmla="*/ 2473055 h 4267200"/>
              <a:gd name="connsiteX308" fmla="*/ 5829202 w 12192000"/>
              <a:gd name="connsiteY308" fmla="*/ 1971679 h 4267200"/>
              <a:gd name="connsiteX309" fmla="*/ 10578769 w 12192000"/>
              <a:gd name="connsiteY309" fmla="*/ 1962963 h 4267200"/>
              <a:gd name="connsiteX310" fmla="*/ 11073823 w 12192000"/>
              <a:gd name="connsiteY310" fmla="*/ 2338658 h 4267200"/>
              <a:gd name="connsiteX311" fmla="*/ 10578769 w 12192000"/>
              <a:gd name="connsiteY311" fmla="*/ 1962963 h 4267200"/>
              <a:gd name="connsiteX312" fmla="*/ 5911389 w 12192000"/>
              <a:gd name="connsiteY312" fmla="*/ 1898371 h 4267200"/>
              <a:gd name="connsiteX313" fmla="*/ 6237627 w 12192000"/>
              <a:gd name="connsiteY313" fmla="*/ 2231921 h 4267200"/>
              <a:gd name="connsiteX314" fmla="*/ 5911389 w 12192000"/>
              <a:gd name="connsiteY314" fmla="*/ 1898371 h 4267200"/>
              <a:gd name="connsiteX315" fmla="*/ 6944437 w 12192000"/>
              <a:gd name="connsiteY315" fmla="*/ 1575402 h 4267200"/>
              <a:gd name="connsiteX316" fmla="*/ 6304730 w 12192000"/>
              <a:gd name="connsiteY316" fmla="*/ 1766654 h 4267200"/>
              <a:gd name="connsiteX317" fmla="*/ 6944437 w 12192000"/>
              <a:gd name="connsiteY317" fmla="*/ 1575402 h 4267200"/>
              <a:gd name="connsiteX318" fmla="*/ 7019523 w 12192000"/>
              <a:gd name="connsiteY318" fmla="*/ 1519450 h 4267200"/>
              <a:gd name="connsiteX319" fmla="*/ 6298091 w 12192000"/>
              <a:gd name="connsiteY319" fmla="*/ 1737122 h 4267200"/>
              <a:gd name="connsiteX320" fmla="*/ 7019523 w 12192000"/>
              <a:gd name="connsiteY320" fmla="*/ 1519450 h 4267200"/>
              <a:gd name="connsiteX321" fmla="*/ 2399523 w 12192000"/>
              <a:gd name="connsiteY321" fmla="*/ 1428234 h 4267200"/>
              <a:gd name="connsiteX322" fmla="*/ 2224982 w 12192000"/>
              <a:gd name="connsiteY322" fmla="*/ 1826201 h 4267200"/>
              <a:gd name="connsiteX323" fmla="*/ 2096099 w 12192000"/>
              <a:gd name="connsiteY323" fmla="*/ 2345900 h 4267200"/>
              <a:gd name="connsiteX324" fmla="*/ 2283317 w 12192000"/>
              <a:gd name="connsiteY324" fmla="*/ 1796925 h 4267200"/>
              <a:gd name="connsiteX325" fmla="*/ 2448558 w 12192000"/>
              <a:gd name="connsiteY325" fmla="*/ 1373435 h 4267200"/>
              <a:gd name="connsiteX326" fmla="*/ 2312521 w 12192000"/>
              <a:gd name="connsiteY326" fmla="*/ 1806140 h 4267200"/>
              <a:gd name="connsiteX327" fmla="*/ 2127533 w 12192000"/>
              <a:gd name="connsiteY327" fmla="*/ 2348380 h 4267200"/>
              <a:gd name="connsiteX328" fmla="*/ 2358080 w 12192000"/>
              <a:gd name="connsiteY328" fmla="*/ 1866134 h 4267200"/>
              <a:gd name="connsiteX329" fmla="*/ 2407436 w 12192000"/>
              <a:gd name="connsiteY329" fmla="*/ 1651070 h 4267200"/>
              <a:gd name="connsiteX330" fmla="*/ 2448558 w 12192000"/>
              <a:gd name="connsiteY330" fmla="*/ 1373435 h 4267200"/>
              <a:gd name="connsiteX331" fmla="*/ 278707 w 12192000"/>
              <a:gd name="connsiteY331" fmla="*/ 1352270 h 4267200"/>
              <a:gd name="connsiteX332" fmla="*/ 321570 w 12192000"/>
              <a:gd name="connsiteY332" fmla="*/ 1861610 h 4267200"/>
              <a:gd name="connsiteX333" fmla="*/ 294281 w 12192000"/>
              <a:gd name="connsiteY333" fmla="*/ 1440658 h 4267200"/>
              <a:gd name="connsiteX334" fmla="*/ 1423821 w 12192000"/>
              <a:gd name="connsiteY334" fmla="*/ 1351958 h 4267200"/>
              <a:gd name="connsiteX335" fmla="*/ 1638521 w 12192000"/>
              <a:gd name="connsiteY335" fmla="*/ 1908470 h 4267200"/>
              <a:gd name="connsiteX336" fmla="*/ 1754199 w 12192000"/>
              <a:gd name="connsiteY336" fmla="*/ 2149284 h 4267200"/>
              <a:gd name="connsiteX337" fmla="*/ 1908359 w 12192000"/>
              <a:gd name="connsiteY337" fmla="*/ 2364988 h 4267200"/>
              <a:gd name="connsiteX338" fmla="*/ 1647661 w 12192000"/>
              <a:gd name="connsiteY338" fmla="*/ 1825945 h 4267200"/>
              <a:gd name="connsiteX339" fmla="*/ 1423821 w 12192000"/>
              <a:gd name="connsiteY339" fmla="*/ 1351958 h 4267200"/>
              <a:gd name="connsiteX340" fmla="*/ 9518298 w 12192000"/>
              <a:gd name="connsiteY340" fmla="*/ 1338235 h 4267200"/>
              <a:gd name="connsiteX341" fmla="*/ 9838009 w 12192000"/>
              <a:gd name="connsiteY341" fmla="*/ 2272553 h 4267200"/>
              <a:gd name="connsiteX342" fmla="*/ 9805906 w 12192000"/>
              <a:gd name="connsiteY342" fmla="*/ 2159819 h 4267200"/>
              <a:gd name="connsiteX343" fmla="*/ 9801623 w 12192000"/>
              <a:gd name="connsiteY343" fmla="*/ 2142555 h 4267200"/>
              <a:gd name="connsiteX344" fmla="*/ 9628671 w 12192000"/>
              <a:gd name="connsiteY344" fmla="*/ 1617375 h 4267200"/>
              <a:gd name="connsiteX345" fmla="*/ 9598299 w 12192000"/>
              <a:gd name="connsiteY345" fmla="*/ 1544643 h 4267200"/>
              <a:gd name="connsiteX346" fmla="*/ 9518298 w 12192000"/>
              <a:gd name="connsiteY346" fmla="*/ 1338235 h 4267200"/>
              <a:gd name="connsiteX347" fmla="*/ 1431890 w 12192000"/>
              <a:gd name="connsiteY347" fmla="*/ 1306475 h 4267200"/>
              <a:gd name="connsiteX348" fmla="*/ 1507597 w 12192000"/>
              <a:gd name="connsiteY348" fmla="*/ 1446132 h 4267200"/>
              <a:gd name="connsiteX349" fmla="*/ 1674586 w 12192000"/>
              <a:gd name="connsiteY349" fmla="*/ 1813832 h 4267200"/>
              <a:gd name="connsiteX350" fmla="*/ 1815950 w 12192000"/>
              <a:gd name="connsiteY350" fmla="*/ 2128564 h 4267200"/>
              <a:gd name="connsiteX351" fmla="*/ 1984242 w 12192000"/>
              <a:gd name="connsiteY351" fmla="*/ 2430829 h 4267200"/>
              <a:gd name="connsiteX352" fmla="*/ 2014023 w 12192000"/>
              <a:gd name="connsiteY352" fmla="*/ 2450995 h 4267200"/>
              <a:gd name="connsiteX353" fmla="*/ 1747337 w 12192000"/>
              <a:gd name="connsiteY353" fmla="*/ 1855264 h 4267200"/>
              <a:gd name="connsiteX354" fmla="*/ 1533749 w 12192000"/>
              <a:gd name="connsiteY354" fmla="*/ 1478656 h 4267200"/>
              <a:gd name="connsiteX355" fmla="*/ 1431890 w 12192000"/>
              <a:gd name="connsiteY355" fmla="*/ 1306475 h 4267200"/>
              <a:gd name="connsiteX356" fmla="*/ 5052692 w 12192000"/>
              <a:gd name="connsiteY356" fmla="*/ 1292994 h 4267200"/>
              <a:gd name="connsiteX357" fmla="*/ 5200661 w 12192000"/>
              <a:gd name="connsiteY357" fmla="*/ 1635186 h 4267200"/>
              <a:gd name="connsiteX358" fmla="*/ 5297138 w 12192000"/>
              <a:gd name="connsiteY358" fmla="*/ 1906351 h 4267200"/>
              <a:gd name="connsiteX359" fmla="*/ 5052692 w 12192000"/>
              <a:gd name="connsiteY359" fmla="*/ 1292994 h 4267200"/>
              <a:gd name="connsiteX360" fmla="*/ 9528078 w 12192000"/>
              <a:gd name="connsiteY360" fmla="*/ 1278636 h 4267200"/>
              <a:gd name="connsiteX361" fmla="*/ 9623946 w 12192000"/>
              <a:gd name="connsiteY361" fmla="*/ 1534260 h 4267200"/>
              <a:gd name="connsiteX362" fmla="*/ 9654858 w 12192000"/>
              <a:gd name="connsiteY362" fmla="*/ 1607218 h 4267200"/>
              <a:gd name="connsiteX363" fmla="*/ 9826304 w 12192000"/>
              <a:gd name="connsiteY363" fmla="*/ 2125320 h 4267200"/>
              <a:gd name="connsiteX364" fmla="*/ 9701198 w 12192000"/>
              <a:gd name="connsiteY364" fmla="*/ 1646797 h 4267200"/>
              <a:gd name="connsiteX365" fmla="*/ 9528078 w 12192000"/>
              <a:gd name="connsiteY365" fmla="*/ 1278636 h 4267200"/>
              <a:gd name="connsiteX366" fmla="*/ 5009948 w 12192000"/>
              <a:gd name="connsiteY366" fmla="*/ 1273619 h 4267200"/>
              <a:gd name="connsiteX367" fmla="*/ 5121777 w 12192000"/>
              <a:gd name="connsiteY367" fmla="*/ 1654213 h 4267200"/>
              <a:gd name="connsiteX368" fmla="*/ 5293545 w 12192000"/>
              <a:gd name="connsiteY368" fmla="*/ 2072247 h 4267200"/>
              <a:gd name="connsiteX369" fmla="*/ 5294042 w 12192000"/>
              <a:gd name="connsiteY369" fmla="*/ 2065019 h 4267200"/>
              <a:gd name="connsiteX370" fmla="*/ 5171936 w 12192000"/>
              <a:gd name="connsiteY370" fmla="*/ 1647613 h 4267200"/>
              <a:gd name="connsiteX371" fmla="*/ 5009948 w 12192000"/>
              <a:gd name="connsiteY371" fmla="*/ 1273619 h 4267200"/>
              <a:gd name="connsiteX372" fmla="*/ 655236 w 12192000"/>
              <a:gd name="connsiteY372" fmla="*/ 1268632 h 4267200"/>
              <a:gd name="connsiteX373" fmla="*/ 839521 w 12192000"/>
              <a:gd name="connsiteY373" fmla="*/ 1685315 h 4267200"/>
              <a:gd name="connsiteX374" fmla="*/ 1109416 w 12192000"/>
              <a:gd name="connsiteY374" fmla="*/ 2061663 h 4267200"/>
              <a:gd name="connsiteX375" fmla="*/ 1298300 w 12192000"/>
              <a:gd name="connsiteY375" fmla="*/ 2247742 h 4267200"/>
              <a:gd name="connsiteX376" fmla="*/ 1125871 w 12192000"/>
              <a:gd name="connsiteY376" fmla="*/ 1989513 h 4267200"/>
              <a:gd name="connsiteX377" fmla="*/ 981574 w 12192000"/>
              <a:gd name="connsiteY377" fmla="*/ 1783157 h 4267200"/>
              <a:gd name="connsiteX378" fmla="*/ 922198 w 12192000"/>
              <a:gd name="connsiteY378" fmla="*/ 1677437 h 4267200"/>
              <a:gd name="connsiteX379" fmla="*/ 869293 w 12192000"/>
              <a:gd name="connsiteY379" fmla="*/ 1583214 h 4267200"/>
              <a:gd name="connsiteX380" fmla="*/ 751431 w 12192000"/>
              <a:gd name="connsiteY380" fmla="*/ 1405731 h 4267200"/>
              <a:gd name="connsiteX381" fmla="*/ 6516292 w 12192000"/>
              <a:gd name="connsiteY381" fmla="*/ 1263064 h 4267200"/>
              <a:gd name="connsiteX382" fmla="*/ 5736320 w 12192000"/>
              <a:gd name="connsiteY382" fmla="*/ 1501803 h 4267200"/>
              <a:gd name="connsiteX383" fmla="*/ 6516292 w 12192000"/>
              <a:gd name="connsiteY383" fmla="*/ 1263064 h 4267200"/>
              <a:gd name="connsiteX384" fmla="*/ 291466 w 12192000"/>
              <a:gd name="connsiteY384" fmla="*/ 1250369 h 4267200"/>
              <a:gd name="connsiteX385" fmla="*/ 323180 w 12192000"/>
              <a:gd name="connsiteY385" fmla="*/ 1435283 h 4267200"/>
              <a:gd name="connsiteX386" fmla="*/ 349381 w 12192000"/>
              <a:gd name="connsiteY386" fmla="*/ 1875041 h 4267200"/>
              <a:gd name="connsiteX387" fmla="*/ 374363 w 12192000"/>
              <a:gd name="connsiteY387" fmla="*/ 1506494 h 4267200"/>
              <a:gd name="connsiteX388" fmla="*/ 302168 w 12192000"/>
              <a:gd name="connsiteY388" fmla="*/ 1274495 h 4267200"/>
              <a:gd name="connsiteX389" fmla="*/ 291466 w 12192000"/>
              <a:gd name="connsiteY389" fmla="*/ 1250369 h 4267200"/>
              <a:gd name="connsiteX390" fmla="*/ 678222 w 12192000"/>
              <a:gd name="connsiteY390" fmla="*/ 1248670 h 4267200"/>
              <a:gd name="connsiteX391" fmla="*/ 775536 w 12192000"/>
              <a:gd name="connsiteY391" fmla="*/ 1388015 h 4267200"/>
              <a:gd name="connsiteX392" fmla="*/ 894529 w 12192000"/>
              <a:gd name="connsiteY392" fmla="*/ 1567739 h 4267200"/>
              <a:gd name="connsiteX393" fmla="*/ 948000 w 12192000"/>
              <a:gd name="connsiteY393" fmla="*/ 1663088 h 4267200"/>
              <a:gd name="connsiteX394" fmla="*/ 1006812 w 12192000"/>
              <a:gd name="connsiteY394" fmla="*/ 1767683 h 4267200"/>
              <a:gd name="connsiteX395" fmla="*/ 1149133 w 12192000"/>
              <a:gd name="connsiteY395" fmla="*/ 1971513 h 4267200"/>
              <a:gd name="connsiteX396" fmla="*/ 1333952 w 12192000"/>
              <a:gd name="connsiteY396" fmla="*/ 2251620 h 4267200"/>
              <a:gd name="connsiteX397" fmla="*/ 1337329 w 12192000"/>
              <a:gd name="connsiteY397" fmla="*/ 2258350 h 4267200"/>
              <a:gd name="connsiteX398" fmla="*/ 1014726 w 12192000"/>
              <a:gd name="connsiteY398" fmla="*/ 1615556 h 4267200"/>
              <a:gd name="connsiteX399" fmla="*/ 678222 w 12192000"/>
              <a:gd name="connsiteY399" fmla="*/ 1248670 h 4267200"/>
              <a:gd name="connsiteX400" fmla="*/ 9441752 w 12192000"/>
              <a:gd name="connsiteY400" fmla="*/ 1245311 h 4267200"/>
              <a:gd name="connsiteX401" fmla="*/ 9278979 w 12192000"/>
              <a:gd name="connsiteY401" fmla="*/ 1406236 h 4267200"/>
              <a:gd name="connsiteX402" fmla="*/ 9235540 w 12192000"/>
              <a:gd name="connsiteY402" fmla="*/ 1546869 h 4267200"/>
              <a:gd name="connsiteX403" fmla="*/ 9264074 w 12192000"/>
              <a:gd name="connsiteY403" fmla="*/ 1557016 h 4267200"/>
              <a:gd name="connsiteX404" fmla="*/ 9441752 w 12192000"/>
              <a:gd name="connsiteY404" fmla="*/ 1245311 h 4267200"/>
              <a:gd name="connsiteX405" fmla="*/ 6691602 w 12192000"/>
              <a:gd name="connsiteY405" fmla="*/ 1140573 h 4267200"/>
              <a:gd name="connsiteX406" fmla="*/ 6571100 w 12192000"/>
              <a:gd name="connsiteY406" fmla="*/ 1183662 h 4267200"/>
              <a:gd name="connsiteX407" fmla="*/ 6241687 w 12192000"/>
              <a:gd name="connsiteY407" fmla="*/ 1257600 h 4267200"/>
              <a:gd name="connsiteX408" fmla="*/ 5693009 w 12192000"/>
              <a:gd name="connsiteY408" fmla="*/ 1478256 h 4267200"/>
              <a:gd name="connsiteX409" fmla="*/ 6548420 w 12192000"/>
              <a:gd name="connsiteY409" fmla="*/ 1214599 h 4267200"/>
              <a:gd name="connsiteX410" fmla="*/ 6605473 w 12192000"/>
              <a:gd name="connsiteY410" fmla="*/ 1184686 h 4267200"/>
              <a:gd name="connsiteX411" fmla="*/ 6691602 w 12192000"/>
              <a:gd name="connsiteY411" fmla="*/ 1140573 h 4267200"/>
              <a:gd name="connsiteX412" fmla="*/ 4002475 w 12192000"/>
              <a:gd name="connsiteY412" fmla="*/ 1037802 h 4267200"/>
              <a:gd name="connsiteX413" fmla="*/ 4000324 w 12192000"/>
              <a:gd name="connsiteY413" fmla="*/ 1039362 h 4267200"/>
              <a:gd name="connsiteX414" fmla="*/ 4002862 w 12192000"/>
              <a:gd name="connsiteY414" fmla="*/ 1042866 h 4267200"/>
              <a:gd name="connsiteX415" fmla="*/ 4002475 w 12192000"/>
              <a:gd name="connsiteY415" fmla="*/ 1037802 h 4267200"/>
              <a:gd name="connsiteX416" fmla="*/ 506322 w 12192000"/>
              <a:gd name="connsiteY416" fmla="*/ 1020997 h 4267200"/>
              <a:gd name="connsiteX417" fmla="*/ 533068 w 12192000"/>
              <a:gd name="connsiteY417" fmla="*/ 1029409 h 4267200"/>
              <a:gd name="connsiteX418" fmla="*/ 1232525 w 12192000"/>
              <a:gd name="connsiteY418" fmla="*/ 1804675 h 4267200"/>
              <a:gd name="connsiteX419" fmla="*/ 1388858 w 12192000"/>
              <a:gd name="connsiteY419" fmla="*/ 2368011 h 4267200"/>
              <a:gd name="connsiteX420" fmla="*/ 1384098 w 12192000"/>
              <a:gd name="connsiteY420" fmla="*/ 2378125 h 4267200"/>
              <a:gd name="connsiteX421" fmla="*/ 1425393 w 12192000"/>
              <a:gd name="connsiteY421" fmla="*/ 2589124 h 4267200"/>
              <a:gd name="connsiteX422" fmla="*/ 1424001 w 12192000"/>
              <a:gd name="connsiteY422" fmla="*/ 2597541 h 4267200"/>
              <a:gd name="connsiteX423" fmla="*/ 2152729 w 12192000"/>
              <a:gd name="connsiteY423" fmla="*/ 2864487 h 4267200"/>
              <a:gd name="connsiteX424" fmla="*/ 2020609 w 12192000"/>
              <a:gd name="connsiteY424" fmla="*/ 2539671 h 4267200"/>
              <a:gd name="connsiteX425" fmla="*/ 2018920 w 12192000"/>
              <a:gd name="connsiteY425" fmla="*/ 2536309 h 4267200"/>
              <a:gd name="connsiteX426" fmla="*/ 1342441 w 12192000"/>
              <a:gd name="connsiteY426" fmla="*/ 1173017 h 4267200"/>
              <a:gd name="connsiteX427" fmla="*/ 1367925 w 12192000"/>
              <a:gd name="connsiteY427" fmla="*/ 1135648 h 4267200"/>
              <a:gd name="connsiteX428" fmla="*/ 1771401 w 12192000"/>
              <a:gd name="connsiteY428" fmla="*/ 1806673 h 4267200"/>
              <a:gd name="connsiteX429" fmla="*/ 1972385 w 12192000"/>
              <a:gd name="connsiteY429" fmla="*/ 2198735 h 4267200"/>
              <a:gd name="connsiteX430" fmla="*/ 2040892 w 12192000"/>
              <a:gd name="connsiteY430" fmla="*/ 2405205 h 4267200"/>
              <a:gd name="connsiteX431" fmla="*/ 2131689 w 12192000"/>
              <a:gd name="connsiteY431" fmla="*/ 1936926 h 4267200"/>
              <a:gd name="connsiteX432" fmla="*/ 2454820 w 12192000"/>
              <a:gd name="connsiteY432" fmla="*/ 1248808 h 4267200"/>
              <a:gd name="connsiteX433" fmla="*/ 2492512 w 12192000"/>
              <a:gd name="connsiteY433" fmla="*/ 1302920 h 4267200"/>
              <a:gd name="connsiteX434" fmla="*/ 2081216 w 12192000"/>
              <a:gd name="connsiteY434" fmla="*/ 2527513 h 4267200"/>
              <a:gd name="connsiteX435" fmla="*/ 2081211 w 12192000"/>
              <a:gd name="connsiteY435" fmla="*/ 2528916 h 4267200"/>
              <a:gd name="connsiteX436" fmla="*/ 2199067 w 12192000"/>
              <a:gd name="connsiteY436" fmla="*/ 2884061 h 4267200"/>
              <a:gd name="connsiteX437" fmla="*/ 3192586 w 12192000"/>
              <a:gd name="connsiteY437" fmla="*/ 3411496 h 4267200"/>
              <a:gd name="connsiteX438" fmla="*/ 3182620 w 12192000"/>
              <a:gd name="connsiteY438" fmla="*/ 3483279 h 4267200"/>
              <a:gd name="connsiteX439" fmla="*/ 2435119 w 12192000"/>
              <a:gd name="connsiteY439" fmla="*/ 3080173 h 4267200"/>
              <a:gd name="connsiteX440" fmla="*/ 2410152 w 12192000"/>
              <a:gd name="connsiteY440" fmla="*/ 3063751 h 4267200"/>
              <a:gd name="connsiteX441" fmla="*/ 2408099 w 12192000"/>
              <a:gd name="connsiteY441" fmla="*/ 3064403 h 4267200"/>
              <a:gd name="connsiteX442" fmla="*/ 2407218 w 12192000"/>
              <a:gd name="connsiteY442" fmla="*/ 3070324 h 4267200"/>
              <a:gd name="connsiteX443" fmla="*/ 2380138 w 12192000"/>
              <a:gd name="connsiteY443" fmla="*/ 3099341 h 4267200"/>
              <a:gd name="connsiteX444" fmla="*/ 1765923 w 12192000"/>
              <a:gd name="connsiteY444" fmla="*/ 3581043 h 4267200"/>
              <a:gd name="connsiteX445" fmla="*/ 1702258 w 12192000"/>
              <a:gd name="connsiteY445" fmla="*/ 3612286 h 4267200"/>
              <a:gd name="connsiteX446" fmla="*/ 1538370 w 12192000"/>
              <a:gd name="connsiteY446" fmla="*/ 3811804 h 4267200"/>
              <a:gd name="connsiteX447" fmla="*/ 1325720 w 12192000"/>
              <a:gd name="connsiteY447" fmla="*/ 4125411 h 4267200"/>
              <a:gd name="connsiteX448" fmla="*/ 1206279 w 12192000"/>
              <a:gd name="connsiteY448" fmla="*/ 4267200 h 4267200"/>
              <a:gd name="connsiteX449" fmla="*/ 1115040 w 12192000"/>
              <a:gd name="connsiteY449" fmla="*/ 4267200 h 4267200"/>
              <a:gd name="connsiteX450" fmla="*/ 1258195 w 12192000"/>
              <a:gd name="connsiteY450" fmla="*/ 4099624 h 4267200"/>
              <a:gd name="connsiteX451" fmla="*/ 1423113 w 12192000"/>
              <a:gd name="connsiteY451" fmla="*/ 3874565 h 4267200"/>
              <a:gd name="connsiteX452" fmla="*/ 1260565 w 12192000"/>
              <a:gd name="connsiteY452" fmla="*/ 4031982 h 4267200"/>
              <a:gd name="connsiteX453" fmla="*/ 1073327 w 12192000"/>
              <a:gd name="connsiteY453" fmla="*/ 4218727 h 4267200"/>
              <a:gd name="connsiteX454" fmla="*/ 1032294 w 12192000"/>
              <a:gd name="connsiteY454" fmla="*/ 4267200 h 4267200"/>
              <a:gd name="connsiteX455" fmla="*/ 993830 w 12192000"/>
              <a:gd name="connsiteY455" fmla="*/ 4267200 h 4267200"/>
              <a:gd name="connsiteX456" fmla="*/ 1051860 w 12192000"/>
              <a:gd name="connsiteY456" fmla="*/ 4198693 h 4267200"/>
              <a:gd name="connsiteX457" fmla="*/ 1240607 w 12192000"/>
              <a:gd name="connsiteY457" fmla="*/ 4010401 h 4267200"/>
              <a:gd name="connsiteX458" fmla="*/ 1310106 w 12192000"/>
              <a:gd name="connsiteY458" fmla="*/ 3943217 h 4267200"/>
              <a:gd name="connsiteX459" fmla="*/ 952103 w 12192000"/>
              <a:gd name="connsiteY459" fmla="*/ 4265972 h 4267200"/>
              <a:gd name="connsiteX460" fmla="*/ 951207 w 12192000"/>
              <a:gd name="connsiteY460" fmla="*/ 4267200 h 4267200"/>
              <a:gd name="connsiteX461" fmla="*/ 862760 w 12192000"/>
              <a:gd name="connsiteY461" fmla="*/ 4267200 h 4267200"/>
              <a:gd name="connsiteX462" fmla="*/ 909145 w 12192000"/>
              <a:gd name="connsiteY462" fmla="*/ 4199225 h 4267200"/>
              <a:gd name="connsiteX463" fmla="*/ 1214067 w 12192000"/>
              <a:gd name="connsiteY463" fmla="*/ 3908561 h 4267200"/>
              <a:gd name="connsiteX464" fmla="*/ 640967 w 12192000"/>
              <a:gd name="connsiteY464" fmla="*/ 4105601 h 4267200"/>
              <a:gd name="connsiteX465" fmla="*/ 372807 w 12192000"/>
              <a:gd name="connsiteY465" fmla="*/ 4243651 h 4267200"/>
              <a:gd name="connsiteX466" fmla="*/ 332830 w 12192000"/>
              <a:gd name="connsiteY466" fmla="*/ 4267200 h 4267200"/>
              <a:gd name="connsiteX467" fmla="*/ 168301 w 12192000"/>
              <a:gd name="connsiteY467" fmla="*/ 4267200 h 4267200"/>
              <a:gd name="connsiteX468" fmla="*/ 278002 w 12192000"/>
              <a:gd name="connsiteY468" fmla="*/ 4201399 h 4267200"/>
              <a:gd name="connsiteX469" fmla="*/ 527241 w 12192000"/>
              <a:gd name="connsiteY469" fmla="*/ 4065078 h 4267200"/>
              <a:gd name="connsiteX470" fmla="*/ 1510397 w 12192000"/>
              <a:gd name="connsiteY470" fmla="*/ 3684705 h 4267200"/>
              <a:gd name="connsiteX471" fmla="*/ 1146550 w 12192000"/>
              <a:gd name="connsiteY471" fmla="*/ 3802012 h 4267200"/>
              <a:gd name="connsiteX472" fmla="*/ 698834 w 12192000"/>
              <a:gd name="connsiteY472" fmla="*/ 3952272 h 4267200"/>
              <a:gd name="connsiteX473" fmla="*/ 192528 w 12192000"/>
              <a:gd name="connsiteY473" fmla="*/ 4236299 h 4267200"/>
              <a:gd name="connsiteX474" fmla="*/ 148586 w 12192000"/>
              <a:gd name="connsiteY474" fmla="*/ 4267200 h 4267200"/>
              <a:gd name="connsiteX475" fmla="*/ 98116 w 12192000"/>
              <a:gd name="connsiteY475" fmla="*/ 4267200 h 4267200"/>
              <a:gd name="connsiteX476" fmla="*/ 169669 w 12192000"/>
              <a:gd name="connsiteY476" fmla="*/ 4216852 h 4267200"/>
              <a:gd name="connsiteX477" fmla="*/ 687572 w 12192000"/>
              <a:gd name="connsiteY477" fmla="*/ 3925629 h 4267200"/>
              <a:gd name="connsiteX478" fmla="*/ 1138365 w 12192000"/>
              <a:gd name="connsiteY478" fmla="*/ 3774515 h 4267200"/>
              <a:gd name="connsiteX479" fmla="*/ 1505579 w 12192000"/>
              <a:gd name="connsiteY479" fmla="*/ 3655526 h 4267200"/>
              <a:gd name="connsiteX480" fmla="*/ 1313114 w 12192000"/>
              <a:gd name="connsiteY480" fmla="*/ 3655216 h 4267200"/>
              <a:gd name="connsiteX481" fmla="*/ 1109304 w 12192000"/>
              <a:gd name="connsiteY481" fmla="*/ 3669030 h 4267200"/>
              <a:gd name="connsiteX482" fmla="*/ 258951 w 12192000"/>
              <a:gd name="connsiteY482" fmla="*/ 4111994 h 4267200"/>
              <a:gd name="connsiteX483" fmla="*/ 80807 w 12192000"/>
              <a:gd name="connsiteY483" fmla="*/ 4267200 h 4267200"/>
              <a:gd name="connsiteX484" fmla="*/ 0 w 12192000"/>
              <a:gd name="connsiteY484" fmla="*/ 4267200 h 4267200"/>
              <a:gd name="connsiteX485" fmla="*/ 0 w 12192000"/>
              <a:gd name="connsiteY485" fmla="*/ 4233763 h 4267200"/>
              <a:gd name="connsiteX486" fmla="*/ 36881 w 12192000"/>
              <a:gd name="connsiteY486" fmla="*/ 4200118 h 4267200"/>
              <a:gd name="connsiteX487" fmla="*/ 910534 w 12192000"/>
              <a:gd name="connsiteY487" fmla="*/ 3629753 h 4267200"/>
              <a:gd name="connsiteX488" fmla="*/ 1578717 w 12192000"/>
              <a:gd name="connsiteY488" fmla="*/ 3575982 h 4267200"/>
              <a:gd name="connsiteX489" fmla="*/ 2338780 w 12192000"/>
              <a:gd name="connsiteY489" fmla="*/ 3033725 h 4267200"/>
              <a:gd name="connsiteX490" fmla="*/ 1807991 w 12192000"/>
              <a:gd name="connsiteY490" fmla="*/ 2807184 h 4267200"/>
              <a:gd name="connsiteX491" fmla="*/ 1416358 w 12192000"/>
              <a:gd name="connsiteY491" fmla="*/ 3112571 h 4267200"/>
              <a:gd name="connsiteX492" fmla="*/ 939066 w 12192000"/>
              <a:gd name="connsiteY492" fmla="*/ 3378798 h 4267200"/>
              <a:gd name="connsiteX493" fmla="*/ 115099 w 12192000"/>
              <a:gd name="connsiteY493" fmla="*/ 3607650 h 4267200"/>
              <a:gd name="connsiteX494" fmla="*/ 97284 w 12192000"/>
              <a:gd name="connsiteY494" fmla="*/ 3520393 h 4267200"/>
              <a:gd name="connsiteX495" fmla="*/ 922050 w 12192000"/>
              <a:gd name="connsiteY495" fmla="*/ 3074867 h 4267200"/>
              <a:gd name="connsiteX496" fmla="*/ 1405265 w 12192000"/>
              <a:gd name="connsiteY496" fmla="*/ 3016319 h 4267200"/>
              <a:gd name="connsiteX497" fmla="*/ 1407512 w 12192000"/>
              <a:gd name="connsiteY497" fmla="*/ 3018001 h 4267200"/>
              <a:gd name="connsiteX498" fmla="*/ 1726266 w 12192000"/>
              <a:gd name="connsiteY498" fmla="*/ 2777274 h 4267200"/>
              <a:gd name="connsiteX499" fmla="*/ 625390 w 12192000"/>
              <a:gd name="connsiteY499" fmla="*/ 2514541 h 4267200"/>
              <a:gd name="connsiteX500" fmla="*/ 619799 w 12192000"/>
              <a:gd name="connsiteY500" fmla="*/ 2527180 h 4267200"/>
              <a:gd name="connsiteX501" fmla="*/ 310030 w 12192000"/>
              <a:gd name="connsiteY501" fmla="*/ 2771818 h 4267200"/>
              <a:gd name="connsiteX502" fmla="*/ 173877 w 12192000"/>
              <a:gd name="connsiteY502" fmla="*/ 2937056 h 4267200"/>
              <a:gd name="connsiteX503" fmla="*/ 77889 w 12192000"/>
              <a:gd name="connsiteY503" fmla="*/ 3138440 h 4267200"/>
              <a:gd name="connsiteX504" fmla="*/ 0 w 12192000"/>
              <a:gd name="connsiteY504" fmla="*/ 3271395 h 4267200"/>
              <a:gd name="connsiteX505" fmla="*/ 0 w 12192000"/>
              <a:gd name="connsiteY505" fmla="*/ 3153002 h 4267200"/>
              <a:gd name="connsiteX506" fmla="*/ 2386 w 12192000"/>
              <a:gd name="connsiteY506" fmla="*/ 3149203 h 4267200"/>
              <a:gd name="connsiteX507" fmla="*/ 89753 w 12192000"/>
              <a:gd name="connsiteY507" fmla="*/ 2987702 h 4267200"/>
              <a:gd name="connsiteX508" fmla="*/ 76869 w 12192000"/>
              <a:gd name="connsiteY508" fmla="*/ 3005404 h 4267200"/>
              <a:gd name="connsiteX509" fmla="*/ 32049 w 12192000"/>
              <a:gd name="connsiteY509" fmla="*/ 3065814 h 4267200"/>
              <a:gd name="connsiteX510" fmla="*/ 0 w 12192000"/>
              <a:gd name="connsiteY510" fmla="*/ 3108744 h 4267200"/>
              <a:gd name="connsiteX511" fmla="*/ 0 w 12192000"/>
              <a:gd name="connsiteY511" fmla="*/ 3058059 h 4267200"/>
              <a:gd name="connsiteX512" fmla="*/ 7610 w 12192000"/>
              <a:gd name="connsiteY512" fmla="*/ 3047889 h 4267200"/>
              <a:gd name="connsiteX513" fmla="*/ 52419 w 12192000"/>
              <a:gd name="connsiteY513" fmla="*/ 2987479 h 4267200"/>
              <a:gd name="connsiteX514" fmla="*/ 59142 w 12192000"/>
              <a:gd name="connsiteY514" fmla="*/ 2978488 h 4267200"/>
              <a:gd name="connsiteX515" fmla="*/ 0 w 12192000"/>
              <a:gd name="connsiteY515" fmla="*/ 3015334 h 4267200"/>
              <a:gd name="connsiteX516" fmla="*/ 0 w 12192000"/>
              <a:gd name="connsiteY516" fmla="*/ 2914286 h 4267200"/>
              <a:gd name="connsiteX517" fmla="*/ 36383 w 12192000"/>
              <a:gd name="connsiteY517" fmla="*/ 2901128 h 4267200"/>
              <a:gd name="connsiteX518" fmla="*/ 156329 w 12192000"/>
              <a:gd name="connsiteY518" fmla="*/ 2840533 h 4267200"/>
              <a:gd name="connsiteX519" fmla="*/ 358355 w 12192000"/>
              <a:gd name="connsiteY519" fmla="*/ 2620471 h 4267200"/>
              <a:gd name="connsiteX520" fmla="*/ 510577 w 12192000"/>
              <a:gd name="connsiteY520" fmla="*/ 2501244 h 4267200"/>
              <a:gd name="connsiteX521" fmla="*/ 211967 w 12192000"/>
              <a:gd name="connsiteY521" fmla="*/ 2479171 h 4267200"/>
              <a:gd name="connsiteX522" fmla="*/ 0 w 12192000"/>
              <a:gd name="connsiteY522" fmla="*/ 2476398 h 4267200"/>
              <a:gd name="connsiteX523" fmla="*/ 0 w 12192000"/>
              <a:gd name="connsiteY523" fmla="*/ 2389189 h 4267200"/>
              <a:gd name="connsiteX524" fmla="*/ 103062 w 12192000"/>
              <a:gd name="connsiteY524" fmla="*/ 2389518 h 4267200"/>
              <a:gd name="connsiteX525" fmla="*/ 510734 w 12192000"/>
              <a:gd name="connsiteY525" fmla="*/ 2416201 h 4267200"/>
              <a:gd name="connsiteX526" fmla="*/ 279257 w 12192000"/>
              <a:gd name="connsiteY526" fmla="*/ 2092102 h 4267200"/>
              <a:gd name="connsiteX527" fmla="*/ 65265 w 12192000"/>
              <a:gd name="connsiteY527" fmla="*/ 2006049 h 4267200"/>
              <a:gd name="connsiteX528" fmla="*/ 0 w 12192000"/>
              <a:gd name="connsiteY528" fmla="*/ 1982532 h 4267200"/>
              <a:gd name="connsiteX529" fmla="*/ 0 w 12192000"/>
              <a:gd name="connsiteY529" fmla="*/ 1912789 h 4267200"/>
              <a:gd name="connsiteX530" fmla="*/ 97460 w 12192000"/>
              <a:gd name="connsiteY530" fmla="*/ 1953725 h 4267200"/>
              <a:gd name="connsiteX531" fmla="*/ 221272 w 12192000"/>
              <a:gd name="connsiteY531" fmla="*/ 1980766 h 4267200"/>
              <a:gd name="connsiteX532" fmla="*/ 116765 w 12192000"/>
              <a:gd name="connsiteY532" fmla="*/ 1911033 h 4267200"/>
              <a:gd name="connsiteX533" fmla="*/ 16405 w 12192000"/>
              <a:gd name="connsiteY533" fmla="*/ 1803412 h 4267200"/>
              <a:gd name="connsiteX534" fmla="*/ 0 w 12192000"/>
              <a:gd name="connsiteY534" fmla="*/ 1784777 h 4267200"/>
              <a:gd name="connsiteX535" fmla="*/ 0 w 12192000"/>
              <a:gd name="connsiteY535" fmla="*/ 1740082 h 4267200"/>
              <a:gd name="connsiteX536" fmla="*/ 39394 w 12192000"/>
              <a:gd name="connsiteY536" fmla="*/ 1784856 h 4267200"/>
              <a:gd name="connsiteX537" fmla="*/ 135813 w 12192000"/>
              <a:gd name="connsiteY537" fmla="*/ 1888838 h 4267200"/>
              <a:gd name="connsiteX538" fmla="*/ 242575 w 12192000"/>
              <a:gd name="connsiteY538" fmla="*/ 1958841 h 4267200"/>
              <a:gd name="connsiteX539" fmla="*/ 82197 w 12192000"/>
              <a:gd name="connsiteY539" fmla="*/ 1754826 h 4267200"/>
              <a:gd name="connsiteX540" fmla="*/ 0 w 12192000"/>
              <a:gd name="connsiteY540" fmla="*/ 1679650 h 4267200"/>
              <a:gd name="connsiteX541" fmla="*/ 0 w 12192000"/>
              <a:gd name="connsiteY541" fmla="*/ 1602463 h 4267200"/>
              <a:gd name="connsiteX542" fmla="*/ 84689 w 12192000"/>
              <a:gd name="connsiteY542" fmla="*/ 1677442 h 4267200"/>
              <a:gd name="connsiteX543" fmla="*/ 298437 w 12192000"/>
              <a:gd name="connsiteY543" fmla="*/ 1968019 h 4267200"/>
              <a:gd name="connsiteX544" fmla="*/ 227269 w 12192000"/>
              <a:gd name="connsiteY544" fmla="*/ 1114064 h 4267200"/>
              <a:gd name="connsiteX545" fmla="*/ 248003 w 12192000"/>
              <a:gd name="connsiteY545" fmla="*/ 1089613 h 4267200"/>
              <a:gd name="connsiteX546" fmla="*/ 427020 w 12192000"/>
              <a:gd name="connsiteY546" fmla="*/ 1619803 h 4267200"/>
              <a:gd name="connsiteX547" fmla="*/ 340345 w 12192000"/>
              <a:gd name="connsiteY547" fmla="*/ 2027739 h 4267200"/>
              <a:gd name="connsiteX548" fmla="*/ 360865 w 12192000"/>
              <a:gd name="connsiteY548" fmla="*/ 2044827 h 4267200"/>
              <a:gd name="connsiteX549" fmla="*/ 560414 w 12192000"/>
              <a:gd name="connsiteY549" fmla="*/ 2421457 h 4267200"/>
              <a:gd name="connsiteX550" fmla="*/ 1359703 w 12192000"/>
              <a:gd name="connsiteY550" fmla="*/ 2578554 h 4267200"/>
              <a:gd name="connsiteX551" fmla="*/ 1359422 w 12192000"/>
              <a:gd name="connsiteY551" fmla="*/ 2577994 h 4267200"/>
              <a:gd name="connsiteX552" fmla="*/ 828701 w 12192000"/>
              <a:gd name="connsiteY552" fmla="*/ 1839520 h 4267200"/>
              <a:gd name="connsiteX553" fmla="*/ 494427 w 12192000"/>
              <a:gd name="connsiteY553" fmla="*/ 1092333 h 4267200"/>
              <a:gd name="connsiteX554" fmla="*/ 506322 w 12192000"/>
              <a:gd name="connsiteY554" fmla="*/ 1020997 h 4267200"/>
              <a:gd name="connsiteX555" fmla="*/ 4570198 w 12192000"/>
              <a:gd name="connsiteY555" fmla="*/ 978081 h 4267200"/>
              <a:gd name="connsiteX556" fmla="*/ 4523691 w 12192000"/>
              <a:gd name="connsiteY556" fmla="*/ 1127776 h 4267200"/>
              <a:gd name="connsiteX557" fmla="*/ 4509875 w 12192000"/>
              <a:gd name="connsiteY557" fmla="*/ 1167552 h 4267200"/>
              <a:gd name="connsiteX558" fmla="*/ 4478168 w 12192000"/>
              <a:gd name="connsiteY558" fmla="*/ 1260735 h 4267200"/>
              <a:gd name="connsiteX559" fmla="*/ 4409309 w 12192000"/>
              <a:gd name="connsiteY559" fmla="*/ 1666996 h 4267200"/>
              <a:gd name="connsiteX560" fmla="*/ 4370031 w 12192000"/>
              <a:gd name="connsiteY560" fmla="*/ 1955666 h 4267200"/>
              <a:gd name="connsiteX561" fmla="*/ 4570198 w 12192000"/>
              <a:gd name="connsiteY561" fmla="*/ 978081 h 4267200"/>
              <a:gd name="connsiteX562" fmla="*/ 12149131 w 12192000"/>
              <a:gd name="connsiteY562" fmla="*/ 959050 h 4267200"/>
              <a:gd name="connsiteX563" fmla="*/ 12105664 w 12192000"/>
              <a:gd name="connsiteY563" fmla="*/ 1006960 h 4267200"/>
              <a:gd name="connsiteX564" fmla="*/ 11883102 w 12192000"/>
              <a:gd name="connsiteY564" fmla="*/ 1184424 h 4267200"/>
              <a:gd name="connsiteX565" fmla="*/ 11665174 w 12192000"/>
              <a:gd name="connsiteY565" fmla="*/ 1317493 h 4267200"/>
              <a:gd name="connsiteX566" fmla="*/ 11590337 w 12192000"/>
              <a:gd name="connsiteY566" fmla="*/ 1348256 h 4267200"/>
              <a:gd name="connsiteX567" fmla="*/ 11492588 w 12192000"/>
              <a:gd name="connsiteY567" fmla="*/ 1390573 h 4267200"/>
              <a:gd name="connsiteX568" fmla="*/ 11888865 w 12192000"/>
              <a:gd name="connsiteY568" fmla="*/ 1220988 h 4267200"/>
              <a:gd name="connsiteX569" fmla="*/ 12149131 w 12192000"/>
              <a:gd name="connsiteY569" fmla="*/ 959050 h 4267200"/>
              <a:gd name="connsiteX570" fmla="*/ 4557898 w 12192000"/>
              <a:gd name="connsiteY570" fmla="*/ 900011 h 4267200"/>
              <a:gd name="connsiteX571" fmla="*/ 4344840 w 12192000"/>
              <a:gd name="connsiteY571" fmla="*/ 1922038 h 4267200"/>
              <a:gd name="connsiteX572" fmla="*/ 4378710 w 12192000"/>
              <a:gd name="connsiteY572" fmla="*/ 1665516 h 4267200"/>
              <a:gd name="connsiteX573" fmla="*/ 4448798 w 12192000"/>
              <a:gd name="connsiteY573" fmla="*/ 1253024 h 4267200"/>
              <a:gd name="connsiteX574" fmla="*/ 4480315 w 12192000"/>
              <a:gd name="connsiteY574" fmla="*/ 1158454 h 4267200"/>
              <a:gd name="connsiteX575" fmla="*/ 4494133 w 12192000"/>
              <a:gd name="connsiteY575" fmla="*/ 1118676 h 4267200"/>
              <a:gd name="connsiteX576" fmla="*/ 4557898 w 12192000"/>
              <a:gd name="connsiteY576" fmla="*/ 900011 h 4267200"/>
              <a:gd name="connsiteX577" fmla="*/ 5870151 w 12192000"/>
              <a:gd name="connsiteY577" fmla="*/ 898890 h 4267200"/>
              <a:gd name="connsiteX578" fmla="*/ 5861335 w 12192000"/>
              <a:gd name="connsiteY578" fmla="*/ 899177 h 4267200"/>
              <a:gd name="connsiteX579" fmla="*/ 5843702 w 12192000"/>
              <a:gd name="connsiteY579" fmla="*/ 899748 h 4267200"/>
              <a:gd name="connsiteX580" fmla="*/ 5651107 w 12192000"/>
              <a:gd name="connsiteY580" fmla="*/ 920306 h 4267200"/>
              <a:gd name="connsiteX581" fmla="*/ 5459407 w 12192000"/>
              <a:gd name="connsiteY581" fmla="*/ 940975 h 4267200"/>
              <a:gd name="connsiteX582" fmla="*/ 5374846 w 12192000"/>
              <a:gd name="connsiteY582" fmla="*/ 941988 h 4267200"/>
              <a:gd name="connsiteX583" fmla="*/ 5256105 w 12192000"/>
              <a:gd name="connsiteY583" fmla="*/ 945632 h 4267200"/>
              <a:gd name="connsiteX584" fmla="*/ 5107071 w 12192000"/>
              <a:gd name="connsiteY584" fmla="*/ 969720 h 4267200"/>
              <a:gd name="connsiteX585" fmla="*/ 4998681 w 12192000"/>
              <a:gd name="connsiteY585" fmla="*/ 988771 h 4267200"/>
              <a:gd name="connsiteX586" fmla="*/ 5870151 w 12192000"/>
              <a:gd name="connsiteY586" fmla="*/ 898890 h 4267200"/>
              <a:gd name="connsiteX587" fmla="*/ 12190084 w 12192000"/>
              <a:gd name="connsiteY587" fmla="*/ 854709 h 4267200"/>
              <a:gd name="connsiteX588" fmla="*/ 12162947 w 12192000"/>
              <a:gd name="connsiteY588" fmla="*/ 879275 h 4267200"/>
              <a:gd name="connsiteX589" fmla="*/ 11721478 w 12192000"/>
              <a:gd name="connsiteY589" fmla="*/ 1216434 h 4267200"/>
              <a:gd name="connsiteX590" fmla="*/ 11680712 w 12192000"/>
              <a:gd name="connsiteY590" fmla="*/ 1239730 h 4267200"/>
              <a:gd name="connsiteX591" fmla="*/ 11505347 w 12192000"/>
              <a:gd name="connsiteY591" fmla="*/ 1352837 h 4267200"/>
              <a:gd name="connsiteX592" fmla="*/ 11580962 w 12192000"/>
              <a:gd name="connsiteY592" fmla="*/ 1321759 h 4267200"/>
              <a:gd name="connsiteX593" fmla="*/ 11654234 w 12192000"/>
              <a:gd name="connsiteY593" fmla="*/ 1291618 h 4267200"/>
              <a:gd name="connsiteX594" fmla="*/ 11867274 w 12192000"/>
              <a:gd name="connsiteY594" fmla="*/ 1160983 h 4267200"/>
              <a:gd name="connsiteX595" fmla="*/ 12086035 w 12192000"/>
              <a:gd name="connsiteY595" fmla="*/ 986418 h 4267200"/>
              <a:gd name="connsiteX596" fmla="*/ 12190084 w 12192000"/>
              <a:gd name="connsiteY596" fmla="*/ 854709 h 4267200"/>
              <a:gd name="connsiteX597" fmla="*/ 5504425 w 12192000"/>
              <a:gd name="connsiteY597" fmla="*/ 848067 h 4267200"/>
              <a:gd name="connsiteX598" fmla="*/ 4968849 w 12192000"/>
              <a:gd name="connsiteY598" fmla="*/ 962318 h 4267200"/>
              <a:gd name="connsiteX599" fmla="*/ 5104039 w 12192000"/>
              <a:gd name="connsiteY599" fmla="*/ 940634 h 4267200"/>
              <a:gd name="connsiteX600" fmla="*/ 5256311 w 12192000"/>
              <a:gd name="connsiteY600" fmla="*/ 916490 h 4267200"/>
              <a:gd name="connsiteX601" fmla="*/ 5377381 w 12192000"/>
              <a:gd name="connsiteY601" fmla="*/ 912671 h 4267200"/>
              <a:gd name="connsiteX602" fmla="*/ 5460148 w 12192000"/>
              <a:gd name="connsiteY602" fmla="*/ 911442 h 4267200"/>
              <a:gd name="connsiteX603" fmla="*/ 5648971 w 12192000"/>
              <a:gd name="connsiteY603" fmla="*/ 891331 h 4267200"/>
              <a:gd name="connsiteX604" fmla="*/ 5844807 w 12192000"/>
              <a:gd name="connsiteY604" fmla="*/ 870718 h 4267200"/>
              <a:gd name="connsiteX605" fmla="*/ 5862975 w 12192000"/>
              <a:gd name="connsiteY605" fmla="*/ 869756 h 4267200"/>
              <a:gd name="connsiteX606" fmla="*/ 5920887 w 12192000"/>
              <a:gd name="connsiteY606" fmla="*/ 865929 h 4267200"/>
              <a:gd name="connsiteX607" fmla="*/ 5504425 w 12192000"/>
              <a:gd name="connsiteY607" fmla="*/ 848067 h 4267200"/>
              <a:gd name="connsiteX608" fmla="*/ 8924104 w 12192000"/>
              <a:gd name="connsiteY608" fmla="*/ 777000 h 4267200"/>
              <a:gd name="connsiteX609" fmla="*/ 8921999 w 12192000"/>
              <a:gd name="connsiteY609" fmla="*/ 794136 h 4267200"/>
              <a:gd name="connsiteX610" fmla="*/ 8916066 w 12192000"/>
              <a:gd name="connsiteY610" fmla="*/ 843129 h 4267200"/>
              <a:gd name="connsiteX611" fmla="*/ 8909852 w 12192000"/>
              <a:gd name="connsiteY611" fmla="*/ 1005313 h 4267200"/>
              <a:gd name="connsiteX612" fmla="*/ 8936982 w 12192000"/>
              <a:gd name="connsiteY612" fmla="*/ 1614896 h 4267200"/>
              <a:gd name="connsiteX613" fmla="*/ 8939706 w 12192000"/>
              <a:gd name="connsiteY613" fmla="*/ 1632791 h 4267200"/>
              <a:gd name="connsiteX614" fmla="*/ 8946691 w 12192000"/>
              <a:gd name="connsiteY614" fmla="*/ 1680170 h 4267200"/>
              <a:gd name="connsiteX615" fmla="*/ 8947643 w 12192000"/>
              <a:gd name="connsiteY615" fmla="*/ 1649028 h 4267200"/>
              <a:gd name="connsiteX616" fmla="*/ 8931687 w 12192000"/>
              <a:gd name="connsiteY616" fmla="*/ 871628 h 4267200"/>
              <a:gd name="connsiteX617" fmla="*/ 8929804 w 12192000"/>
              <a:gd name="connsiteY617" fmla="*/ 850229 h 4267200"/>
              <a:gd name="connsiteX618" fmla="*/ 8924104 w 12192000"/>
              <a:gd name="connsiteY618" fmla="*/ 777000 h 4267200"/>
              <a:gd name="connsiteX619" fmla="*/ 8951219 w 12192000"/>
              <a:gd name="connsiteY619" fmla="*/ 764662 h 4267200"/>
              <a:gd name="connsiteX620" fmla="*/ 8957270 w 12192000"/>
              <a:gd name="connsiteY620" fmla="*/ 847698 h 4267200"/>
              <a:gd name="connsiteX621" fmla="*/ 8959153 w 12192000"/>
              <a:gd name="connsiteY621" fmla="*/ 869097 h 4267200"/>
              <a:gd name="connsiteX622" fmla="*/ 8976081 w 12192000"/>
              <a:gd name="connsiteY622" fmla="*/ 1619865 h 4267200"/>
              <a:gd name="connsiteX623" fmla="*/ 8951219 w 12192000"/>
              <a:gd name="connsiteY623" fmla="*/ 764662 h 4267200"/>
              <a:gd name="connsiteX624" fmla="*/ 8898081 w 12192000"/>
              <a:gd name="connsiteY624" fmla="*/ 630137 h 4267200"/>
              <a:gd name="connsiteX625" fmla="*/ 8910095 w 12192000"/>
              <a:gd name="connsiteY625" fmla="*/ 1626691 h 4267200"/>
              <a:gd name="connsiteX626" fmla="*/ 8908822 w 12192000"/>
              <a:gd name="connsiteY626" fmla="*/ 1619067 h 4267200"/>
              <a:gd name="connsiteX627" fmla="*/ 8881669 w 12192000"/>
              <a:gd name="connsiteY627" fmla="*/ 1004967 h 4267200"/>
              <a:gd name="connsiteX628" fmla="*/ 8888265 w 12192000"/>
              <a:gd name="connsiteY628" fmla="*/ 840369 h 4267200"/>
              <a:gd name="connsiteX629" fmla="*/ 8894429 w 12192000"/>
              <a:gd name="connsiteY629" fmla="*/ 790831 h 4267200"/>
              <a:gd name="connsiteX630" fmla="*/ 8898081 w 12192000"/>
              <a:gd name="connsiteY630" fmla="*/ 630137 h 4267200"/>
              <a:gd name="connsiteX631" fmla="*/ 11491396 w 12192000"/>
              <a:gd name="connsiteY631" fmla="*/ 623931 h 4267200"/>
              <a:gd name="connsiteX632" fmla="*/ 11413329 w 12192000"/>
              <a:gd name="connsiteY632" fmla="*/ 662344 h 4267200"/>
              <a:gd name="connsiteX633" fmla="*/ 10966547 w 12192000"/>
              <a:gd name="connsiteY633" fmla="*/ 818916 h 4267200"/>
              <a:gd name="connsiteX634" fmla="*/ 10498883 w 12192000"/>
              <a:gd name="connsiteY634" fmla="*/ 1111507 h 4267200"/>
              <a:gd name="connsiteX635" fmla="*/ 10671292 w 12192000"/>
              <a:gd name="connsiteY635" fmla="*/ 1035777 h 4267200"/>
              <a:gd name="connsiteX636" fmla="*/ 10685894 w 12192000"/>
              <a:gd name="connsiteY636" fmla="*/ 1027151 h 4267200"/>
              <a:gd name="connsiteX637" fmla="*/ 11104337 w 12192000"/>
              <a:gd name="connsiteY637" fmla="*/ 817377 h 4267200"/>
              <a:gd name="connsiteX638" fmla="*/ 11491396 w 12192000"/>
              <a:gd name="connsiteY638" fmla="*/ 623931 h 4267200"/>
              <a:gd name="connsiteX639" fmla="*/ 10779304 w 12192000"/>
              <a:gd name="connsiteY639" fmla="*/ 584486 h 4267200"/>
              <a:gd name="connsiteX640" fmla="*/ 10658378 w 12192000"/>
              <a:gd name="connsiteY640" fmla="*/ 772788 h 4267200"/>
              <a:gd name="connsiteX641" fmla="*/ 10475581 w 12192000"/>
              <a:gd name="connsiteY641" fmla="*/ 1070739 h 4267200"/>
              <a:gd name="connsiteX642" fmla="*/ 10735178 w 12192000"/>
              <a:gd name="connsiteY642" fmla="*/ 693281 h 4267200"/>
              <a:gd name="connsiteX643" fmla="*/ 10132488 w 12192000"/>
              <a:gd name="connsiteY643" fmla="*/ 518596 h 4267200"/>
              <a:gd name="connsiteX644" fmla="*/ 9879465 w 12192000"/>
              <a:gd name="connsiteY644" fmla="*/ 567273 h 4267200"/>
              <a:gd name="connsiteX645" fmla="*/ 9364243 w 12192000"/>
              <a:gd name="connsiteY645" fmla="*/ 809468 h 4267200"/>
              <a:gd name="connsiteX646" fmla="*/ 9366655 w 12192000"/>
              <a:gd name="connsiteY646" fmla="*/ 809848 h 4267200"/>
              <a:gd name="connsiteX647" fmla="*/ 9914233 w 12192000"/>
              <a:gd name="connsiteY647" fmla="*/ 596159 h 4267200"/>
              <a:gd name="connsiteX648" fmla="*/ 10264524 w 12192000"/>
              <a:gd name="connsiteY648" fmla="*/ 501747 h 4267200"/>
              <a:gd name="connsiteX649" fmla="*/ 9922837 w 12192000"/>
              <a:gd name="connsiteY649" fmla="*/ 622979 h 4267200"/>
              <a:gd name="connsiteX650" fmla="*/ 9416908 w 12192000"/>
              <a:gd name="connsiteY650" fmla="*/ 818889 h 4267200"/>
              <a:gd name="connsiteX651" fmla="*/ 9418234 w 12192000"/>
              <a:gd name="connsiteY651" fmla="*/ 818810 h 4267200"/>
              <a:gd name="connsiteX652" fmla="*/ 10264524 w 12192000"/>
              <a:gd name="connsiteY652" fmla="*/ 501747 h 4267200"/>
              <a:gd name="connsiteX653" fmla="*/ 10802699 w 12192000"/>
              <a:gd name="connsiteY653" fmla="*/ 488163 h 4267200"/>
              <a:gd name="connsiteX654" fmla="*/ 10618739 w 12192000"/>
              <a:gd name="connsiteY654" fmla="*/ 734118 h 4267200"/>
              <a:gd name="connsiteX655" fmla="*/ 10604580 w 12192000"/>
              <a:gd name="connsiteY655" fmla="*/ 753877 h 4267200"/>
              <a:gd name="connsiteX656" fmla="*/ 10529643 w 12192000"/>
              <a:gd name="connsiteY656" fmla="*/ 867004 h 4267200"/>
              <a:gd name="connsiteX657" fmla="*/ 10462194 w 12192000"/>
              <a:gd name="connsiteY657" fmla="*/ 1035452 h 4267200"/>
              <a:gd name="connsiteX658" fmla="*/ 10635117 w 12192000"/>
              <a:gd name="connsiteY658" fmla="*/ 757788 h 4267200"/>
              <a:gd name="connsiteX659" fmla="*/ 10802699 w 12192000"/>
              <a:gd name="connsiteY659" fmla="*/ 488163 h 4267200"/>
              <a:gd name="connsiteX660" fmla="*/ 10359107 w 12192000"/>
              <a:gd name="connsiteY660" fmla="*/ 485136 h 4267200"/>
              <a:gd name="connsiteX661" fmla="*/ 9515108 w 12192000"/>
              <a:gd name="connsiteY661" fmla="*/ 825701 h 4267200"/>
              <a:gd name="connsiteX662" fmla="*/ 10359107 w 12192000"/>
              <a:gd name="connsiteY662" fmla="*/ 485136 h 4267200"/>
              <a:gd name="connsiteX663" fmla="*/ 11886089 w 12192000"/>
              <a:gd name="connsiteY663" fmla="*/ 483936 h 4267200"/>
              <a:gd name="connsiteX664" fmla="*/ 11622890 w 12192000"/>
              <a:gd name="connsiteY664" fmla="*/ 661575 h 4267200"/>
              <a:gd name="connsiteX665" fmla="*/ 11038640 w 12192000"/>
              <a:gd name="connsiteY665" fmla="*/ 996875 h 4267200"/>
              <a:gd name="connsiteX666" fmla="*/ 10561310 w 12192000"/>
              <a:gd name="connsiteY666" fmla="*/ 1145020 h 4267200"/>
              <a:gd name="connsiteX667" fmla="*/ 10675127 w 12192000"/>
              <a:gd name="connsiteY667" fmla="*/ 1163586 h 4267200"/>
              <a:gd name="connsiteX668" fmla="*/ 11120351 w 12192000"/>
              <a:gd name="connsiteY668" fmla="*/ 990907 h 4267200"/>
              <a:gd name="connsiteX669" fmla="*/ 11648506 w 12192000"/>
              <a:gd name="connsiteY669" fmla="*/ 680145 h 4267200"/>
              <a:gd name="connsiteX670" fmla="*/ 11886089 w 12192000"/>
              <a:gd name="connsiteY670" fmla="*/ 483936 h 4267200"/>
              <a:gd name="connsiteX671" fmla="*/ 3607114 w 12192000"/>
              <a:gd name="connsiteY671" fmla="*/ 467441 h 4267200"/>
              <a:gd name="connsiteX672" fmla="*/ 3296242 w 12192000"/>
              <a:gd name="connsiteY672" fmla="*/ 807991 h 4267200"/>
              <a:gd name="connsiteX673" fmla="*/ 3174674 w 12192000"/>
              <a:gd name="connsiteY673" fmla="*/ 919759 h 4267200"/>
              <a:gd name="connsiteX674" fmla="*/ 3042978 w 12192000"/>
              <a:gd name="connsiteY674" fmla="*/ 1054894 h 4267200"/>
              <a:gd name="connsiteX675" fmla="*/ 2968914 w 12192000"/>
              <a:gd name="connsiteY675" fmla="*/ 1133756 h 4267200"/>
              <a:gd name="connsiteX676" fmla="*/ 3103823 w 12192000"/>
              <a:gd name="connsiteY676" fmla="*/ 1026814 h 4267200"/>
              <a:gd name="connsiteX677" fmla="*/ 3607114 w 12192000"/>
              <a:gd name="connsiteY677" fmla="*/ 467441 h 4267200"/>
              <a:gd name="connsiteX678" fmla="*/ 10784544 w 12192000"/>
              <a:gd name="connsiteY678" fmla="*/ 465669 h 4267200"/>
              <a:gd name="connsiteX679" fmla="*/ 10426419 w 12192000"/>
              <a:gd name="connsiteY679" fmla="*/ 1062158 h 4267200"/>
              <a:gd name="connsiteX680" fmla="*/ 10471732 w 12192000"/>
              <a:gd name="connsiteY680" fmla="*/ 921679 h 4267200"/>
              <a:gd name="connsiteX681" fmla="*/ 10504824 w 12192000"/>
              <a:gd name="connsiteY681" fmla="*/ 852631 h 4267200"/>
              <a:gd name="connsiteX682" fmla="*/ 10582237 w 12192000"/>
              <a:gd name="connsiteY682" fmla="*/ 736692 h 4267200"/>
              <a:gd name="connsiteX683" fmla="*/ 10596401 w 12192000"/>
              <a:gd name="connsiteY683" fmla="*/ 716935 h 4267200"/>
              <a:gd name="connsiteX684" fmla="*/ 10784544 w 12192000"/>
              <a:gd name="connsiteY684" fmla="*/ 465669 h 4267200"/>
              <a:gd name="connsiteX685" fmla="*/ 11916494 w 12192000"/>
              <a:gd name="connsiteY685" fmla="*/ 422768 h 4267200"/>
              <a:gd name="connsiteX686" fmla="*/ 11703185 w 12192000"/>
              <a:gd name="connsiteY686" fmla="*/ 528178 h 4267200"/>
              <a:gd name="connsiteX687" fmla="*/ 11680755 w 12192000"/>
              <a:gd name="connsiteY687" fmla="*/ 543149 h 4267200"/>
              <a:gd name="connsiteX688" fmla="*/ 11116818 w 12192000"/>
              <a:gd name="connsiteY688" fmla="*/ 842623 h 4267200"/>
              <a:gd name="connsiteX689" fmla="*/ 10700164 w 12192000"/>
              <a:gd name="connsiteY689" fmla="*/ 1051220 h 4267200"/>
              <a:gd name="connsiteX690" fmla="*/ 10685570 w 12192000"/>
              <a:gd name="connsiteY690" fmla="*/ 1059849 h 4267200"/>
              <a:gd name="connsiteX691" fmla="*/ 10584288 w 12192000"/>
              <a:gd name="connsiteY691" fmla="*/ 1113543 h 4267200"/>
              <a:gd name="connsiteX692" fmla="*/ 11026698 w 12192000"/>
              <a:gd name="connsiteY692" fmla="*/ 971858 h 4267200"/>
              <a:gd name="connsiteX693" fmla="*/ 11607604 w 12192000"/>
              <a:gd name="connsiteY693" fmla="*/ 638368 h 4267200"/>
              <a:gd name="connsiteX694" fmla="*/ 11919452 w 12192000"/>
              <a:gd name="connsiteY694" fmla="*/ 423380 h 4267200"/>
              <a:gd name="connsiteX695" fmla="*/ 11916494 w 12192000"/>
              <a:gd name="connsiteY695" fmla="*/ 422768 h 4267200"/>
              <a:gd name="connsiteX696" fmla="*/ 8148168 w 12192000"/>
              <a:gd name="connsiteY696" fmla="*/ 416949 h 4267200"/>
              <a:gd name="connsiteX697" fmla="*/ 7862052 w 12192000"/>
              <a:gd name="connsiteY697" fmla="*/ 694330 h 4267200"/>
              <a:gd name="connsiteX698" fmla="*/ 7808002 w 12192000"/>
              <a:gd name="connsiteY698" fmla="*/ 759654 h 4267200"/>
              <a:gd name="connsiteX699" fmla="*/ 8295299 w 12192000"/>
              <a:gd name="connsiteY699" fmla="*/ 416143 h 4267200"/>
              <a:gd name="connsiteX700" fmla="*/ 8309124 w 12192000"/>
              <a:gd name="connsiteY700" fmla="*/ 534021 h 4267200"/>
              <a:gd name="connsiteX701" fmla="*/ 8293154 w 12192000"/>
              <a:gd name="connsiteY701" fmla="*/ 672115 h 4267200"/>
              <a:gd name="connsiteX702" fmla="*/ 8279099 w 12192000"/>
              <a:gd name="connsiteY702" fmla="*/ 769176 h 4267200"/>
              <a:gd name="connsiteX703" fmla="*/ 8309186 w 12192000"/>
              <a:gd name="connsiteY703" fmla="*/ 1060039 h 4267200"/>
              <a:gd name="connsiteX704" fmla="*/ 8410512 w 12192000"/>
              <a:gd name="connsiteY704" fmla="*/ 1511108 h 4267200"/>
              <a:gd name="connsiteX705" fmla="*/ 8351657 w 12192000"/>
              <a:gd name="connsiteY705" fmla="*/ 521768 h 4267200"/>
              <a:gd name="connsiteX706" fmla="*/ 8295299 w 12192000"/>
              <a:gd name="connsiteY706" fmla="*/ 416143 h 4267200"/>
              <a:gd name="connsiteX707" fmla="*/ 8266483 w 12192000"/>
              <a:gd name="connsiteY707" fmla="*/ 414244 h 4267200"/>
              <a:gd name="connsiteX708" fmla="*/ 8343425 w 12192000"/>
              <a:gd name="connsiteY708" fmla="*/ 1357811 h 4267200"/>
              <a:gd name="connsiteX709" fmla="*/ 8282114 w 12192000"/>
              <a:gd name="connsiteY709" fmla="*/ 1064671 h 4267200"/>
              <a:gd name="connsiteX710" fmla="*/ 8251298 w 12192000"/>
              <a:gd name="connsiteY710" fmla="*/ 766414 h 4267200"/>
              <a:gd name="connsiteX711" fmla="*/ 8265729 w 12192000"/>
              <a:gd name="connsiteY711" fmla="*/ 666939 h 4267200"/>
              <a:gd name="connsiteX712" fmla="*/ 8281494 w 12192000"/>
              <a:gd name="connsiteY712" fmla="*/ 533909 h 4267200"/>
              <a:gd name="connsiteX713" fmla="*/ 8266483 w 12192000"/>
              <a:gd name="connsiteY713" fmla="*/ 414244 h 4267200"/>
              <a:gd name="connsiteX714" fmla="*/ 8140802 w 12192000"/>
              <a:gd name="connsiteY714" fmla="*/ 388720 h 4267200"/>
              <a:gd name="connsiteX715" fmla="*/ 7860379 w 12192000"/>
              <a:gd name="connsiteY715" fmla="*/ 596411 h 4267200"/>
              <a:gd name="connsiteX716" fmla="*/ 7737688 w 12192000"/>
              <a:gd name="connsiteY716" fmla="*/ 790400 h 4267200"/>
              <a:gd name="connsiteX717" fmla="*/ 7726885 w 12192000"/>
              <a:gd name="connsiteY717" fmla="*/ 812869 h 4267200"/>
              <a:gd name="connsiteX718" fmla="*/ 7840490 w 12192000"/>
              <a:gd name="connsiteY718" fmla="*/ 676832 h 4267200"/>
              <a:gd name="connsiteX719" fmla="*/ 8140802 w 12192000"/>
              <a:gd name="connsiteY719" fmla="*/ 388720 h 4267200"/>
              <a:gd name="connsiteX720" fmla="*/ 3744487 w 12192000"/>
              <a:gd name="connsiteY720" fmla="*/ 383136 h 4267200"/>
              <a:gd name="connsiteX721" fmla="*/ 3970213 w 12192000"/>
              <a:gd name="connsiteY721" fmla="*/ 995559 h 4267200"/>
              <a:gd name="connsiteX722" fmla="*/ 3744487 w 12192000"/>
              <a:gd name="connsiteY722" fmla="*/ 383136 h 4267200"/>
              <a:gd name="connsiteX723" fmla="*/ 3624562 w 12192000"/>
              <a:gd name="connsiteY723" fmla="*/ 367041 h 4267200"/>
              <a:gd name="connsiteX724" fmla="*/ 3489712 w 12192000"/>
              <a:gd name="connsiteY724" fmla="*/ 485386 h 4267200"/>
              <a:gd name="connsiteX725" fmla="*/ 3182994 w 12192000"/>
              <a:gd name="connsiteY725" fmla="*/ 828265 h 4267200"/>
              <a:gd name="connsiteX726" fmla="*/ 2892114 w 12192000"/>
              <a:gd name="connsiteY726" fmla="*/ 1172635 h 4267200"/>
              <a:gd name="connsiteX727" fmla="*/ 3021459 w 12192000"/>
              <a:gd name="connsiteY727" fmla="*/ 1035385 h 4267200"/>
              <a:gd name="connsiteX728" fmla="*/ 3153873 w 12192000"/>
              <a:gd name="connsiteY728" fmla="*/ 898971 h 4267200"/>
              <a:gd name="connsiteX729" fmla="*/ 3276511 w 12192000"/>
              <a:gd name="connsiteY729" fmla="*/ 786423 h 4267200"/>
              <a:gd name="connsiteX730" fmla="*/ 3584154 w 12192000"/>
              <a:gd name="connsiteY730" fmla="*/ 448218 h 4267200"/>
              <a:gd name="connsiteX731" fmla="*/ 3624562 w 12192000"/>
              <a:gd name="connsiteY731" fmla="*/ 367041 h 4267200"/>
              <a:gd name="connsiteX732" fmla="*/ 3766672 w 12192000"/>
              <a:gd name="connsiteY732" fmla="*/ 359429 h 4267200"/>
              <a:gd name="connsiteX733" fmla="*/ 3996338 w 12192000"/>
              <a:gd name="connsiteY733" fmla="*/ 968237 h 4267200"/>
              <a:gd name="connsiteX734" fmla="*/ 3766672 w 12192000"/>
              <a:gd name="connsiteY734" fmla="*/ 359429 h 4267200"/>
              <a:gd name="connsiteX735" fmla="*/ 5805386 w 12192000"/>
              <a:gd name="connsiteY735" fmla="*/ 239240 h 4267200"/>
              <a:gd name="connsiteX736" fmla="*/ 5736947 w 12192000"/>
              <a:gd name="connsiteY736" fmla="*/ 261367 h 4267200"/>
              <a:gd name="connsiteX737" fmla="*/ 5427012 w 12192000"/>
              <a:gd name="connsiteY737" fmla="*/ 311272 h 4267200"/>
              <a:gd name="connsiteX738" fmla="*/ 5147818 w 12192000"/>
              <a:gd name="connsiteY738" fmla="*/ 322112 h 4267200"/>
              <a:gd name="connsiteX739" fmla="*/ 5060854 w 12192000"/>
              <a:gd name="connsiteY739" fmla="*/ 311882 h 4267200"/>
              <a:gd name="connsiteX740" fmla="*/ 4945989 w 12192000"/>
              <a:gd name="connsiteY740" fmla="*/ 300516 h 4267200"/>
              <a:gd name="connsiteX741" fmla="*/ 5410479 w 12192000"/>
              <a:gd name="connsiteY741" fmla="*/ 348434 h 4267200"/>
              <a:gd name="connsiteX742" fmla="*/ 5805386 w 12192000"/>
              <a:gd name="connsiteY742" fmla="*/ 239240 h 4267200"/>
              <a:gd name="connsiteX743" fmla="*/ 5905192 w 12192000"/>
              <a:gd name="connsiteY743" fmla="*/ 163079 h 4267200"/>
              <a:gd name="connsiteX744" fmla="*/ 5865655 w 12192000"/>
              <a:gd name="connsiteY744" fmla="*/ 171901 h 4267200"/>
              <a:gd name="connsiteX745" fmla="*/ 5259740 w 12192000"/>
              <a:gd name="connsiteY745" fmla="*/ 257013 h 4267200"/>
              <a:gd name="connsiteX746" fmla="*/ 5208466 w 12192000"/>
              <a:gd name="connsiteY746" fmla="*/ 257550 h 4267200"/>
              <a:gd name="connsiteX747" fmla="*/ 4980204 w 12192000"/>
              <a:gd name="connsiteY747" fmla="*/ 271903 h 4267200"/>
              <a:gd name="connsiteX748" fmla="*/ 5068068 w 12192000"/>
              <a:gd name="connsiteY748" fmla="*/ 282244 h 4267200"/>
              <a:gd name="connsiteX749" fmla="*/ 5153231 w 12192000"/>
              <a:gd name="connsiteY749" fmla="*/ 292240 h 4267200"/>
              <a:gd name="connsiteX750" fmla="*/ 5426491 w 12192000"/>
              <a:gd name="connsiteY750" fmla="*/ 281128 h 4267200"/>
              <a:gd name="connsiteX751" fmla="*/ 5731212 w 12192000"/>
              <a:gd name="connsiteY751" fmla="*/ 231951 h 4267200"/>
              <a:gd name="connsiteX752" fmla="*/ 5905192 w 12192000"/>
              <a:gd name="connsiteY752" fmla="*/ 163079 h 4267200"/>
              <a:gd name="connsiteX753" fmla="*/ 5944437 w 12192000"/>
              <a:gd name="connsiteY753" fmla="*/ 113829 h 4267200"/>
              <a:gd name="connsiteX754" fmla="*/ 5825032 w 12192000"/>
              <a:gd name="connsiteY754" fmla="*/ 146405 h 4267200"/>
              <a:gd name="connsiteX755" fmla="*/ 4955599 w 12192000"/>
              <a:gd name="connsiteY755" fmla="*/ 247008 h 4267200"/>
              <a:gd name="connsiteX756" fmla="*/ 5210104 w 12192000"/>
              <a:gd name="connsiteY756" fmla="*/ 228123 h 4267200"/>
              <a:gd name="connsiteX757" fmla="*/ 5261015 w 12192000"/>
              <a:gd name="connsiteY757" fmla="*/ 227087 h 4267200"/>
              <a:gd name="connsiteX758" fmla="*/ 5861181 w 12192000"/>
              <a:gd name="connsiteY758" fmla="*/ 143093 h 4267200"/>
              <a:gd name="connsiteX759" fmla="*/ 5961252 w 12192000"/>
              <a:gd name="connsiteY759" fmla="*/ 114820 h 4267200"/>
              <a:gd name="connsiteX760" fmla="*/ 5944437 w 12192000"/>
              <a:gd name="connsiteY760" fmla="*/ 113829 h 4267200"/>
              <a:gd name="connsiteX761" fmla="*/ 9095810 w 12192000"/>
              <a:gd name="connsiteY761" fmla="*/ 0 h 4267200"/>
              <a:gd name="connsiteX762" fmla="*/ 9215999 w 12192000"/>
              <a:gd name="connsiteY762" fmla="*/ 0 h 4267200"/>
              <a:gd name="connsiteX763" fmla="*/ 9250991 w 12192000"/>
              <a:gd name="connsiteY763" fmla="*/ 17650 h 4267200"/>
              <a:gd name="connsiteX764" fmla="*/ 9551793 w 12192000"/>
              <a:gd name="connsiteY764" fmla="*/ 69947 h 4267200"/>
              <a:gd name="connsiteX765" fmla="*/ 10211701 w 12192000"/>
              <a:gd name="connsiteY765" fmla="*/ 15192 h 4267200"/>
              <a:gd name="connsiteX766" fmla="*/ 9665014 w 12192000"/>
              <a:gd name="connsiteY766" fmla="*/ 41266 h 4267200"/>
              <a:gd name="connsiteX767" fmla="*/ 9382567 w 12192000"/>
              <a:gd name="connsiteY767" fmla="*/ 18583 h 4267200"/>
              <a:gd name="connsiteX768" fmla="*/ 9283159 w 12192000"/>
              <a:gd name="connsiteY768" fmla="*/ 0 h 4267200"/>
              <a:gd name="connsiteX769" fmla="*/ 9469266 w 12192000"/>
              <a:gd name="connsiteY769" fmla="*/ 0 h 4267200"/>
              <a:gd name="connsiteX770" fmla="*/ 9504117 w 12192000"/>
              <a:gd name="connsiteY770" fmla="*/ 4274 h 4267200"/>
              <a:gd name="connsiteX771" fmla="*/ 9667223 w 12192000"/>
              <a:gd name="connsiteY771" fmla="*/ 13232 h 4267200"/>
              <a:gd name="connsiteX772" fmla="*/ 9887703 w 12192000"/>
              <a:gd name="connsiteY772" fmla="*/ 12601 h 4267200"/>
              <a:gd name="connsiteX773" fmla="*/ 10088930 w 12192000"/>
              <a:gd name="connsiteY773" fmla="*/ 0 h 4267200"/>
              <a:gd name="connsiteX774" fmla="*/ 10544171 w 12192000"/>
              <a:gd name="connsiteY774" fmla="*/ 0 h 4267200"/>
              <a:gd name="connsiteX775" fmla="*/ 10392396 w 12192000"/>
              <a:gd name="connsiteY775" fmla="*/ 36772 h 4267200"/>
              <a:gd name="connsiteX776" fmla="*/ 9413803 w 12192000"/>
              <a:gd name="connsiteY776" fmla="*/ 131277 h 4267200"/>
              <a:gd name="connsiteX777" fmla="*/ 9174626 w 12192000"/>
              <a:gd name="connsiteY777" fmla="*/ 44983 h 4267200"/>
              <a:gd name="connsiteX778" fmla="*/ 8474998 w 12192000"/>
              <a:gd name="connsiteY778" fmla="*/ 0 h 4267200"/>
              <a:gd name="connsiteX779" fmla="*/ 8573502 w 12192000"/>
              <a:gd name="connsiteY779" fmla="*/ 0 h 4267200"/>
              <a:gd name="connsiteX780" fmla="*/ 8659539 w 12192000"/>
              <a:gd name="connsiteY780" fmla="*/ 117664 h 4267200"/>
              <a:gd name="connsiteX781" fmla="*/ 9248507 w 12192000"/>
              <a:gd name="connsiteY781" fmla="*/ 743734 h 4267200"/>
              <a:gd name="connsiteX782" fmla="*/ 9309457 w 12192000"/>
              <a:gd name="connsiteY782" fmla="*/ 795932 h 4267200"/>
              <a:gd name="connsiteX783" fmla="*/ 9785496 w 12192000"/>
              <a:gd name="connsiteY783" fmla="*/ 530713 h 4267200"/>
              <a:gd name="connsiteX784" fmla="*/ 10482828 w 12192000"/>
              <a:gd name="connsiteY784" fmla="*/ 399738 h 4267200"/>
              <a:gd name="connsiteX785" fmla="*/ 10468382 w 12192000"/>
              <a:gd name="connsiteY785" fmla="*/ 461219 h 4267200"/>
              <a:gd name="connsiteX786" fmla="*/ 9430790 w 12192000"/>
              <a:gd name="connsiteY786" fmla="*/ 895589 h 4267200"/>
              <a:gd name="connsiteX787" fmla="*/ 10019780 w 12192000"/>
              <a:gd name="connsiteY787" fmla="*/ 1298815 h 4267200"/>
              <a:gd name="connsiteX788" fmla="*/ 10372218 w 12192000"/>
              <a:gd name="connsiteY788" fmla="*/ 1146081 h 4267200"/>
              <a:gd name="connsiteX789" fmla="*/ 10896429 w 12192000"/>
              <a:gd name="connsiteY789" fmla="*/ 310883 h 4267200"/>
              <a:gd name="connsiteX790" fmla="*/ 10919735 w 12192000"/>
              <a:gd name="connsiteY790" fmla="*/ 318176 h 4267200"/>
              <a:gd name="connsiteX791" fmla="*/ 10637064 w 12192000"/>
              <a:gd name="connsiteY791" fmla="*/ 935661 h 4267200"/>
              <a:gd name="connsiteX792" fmla="*/ 10516995 w 12192000"/>
              <a:gd name="connsiteY792" fmla="*/ 1070245 h 4267200"/>
              <a:gd name="connsiteX793" fmla="*/ 10868835 w 12192000"/>
              <a:gd name="connsiteY793" fmla="*/ 815534 h 4267200"/>
              <a:gd name="connsiteX794" fmla="*/ 11704547 w 12192000"/>
              <a:gd name="connsiteY794" fmla="*/ 465665 h 4267200"/>
              <a:gd name="connsiteX795" fmla="*/ 12033562 w 12192000"/>
              <a:gd name="connsiteY795" fmla="*/ 350012 h 4267200"/>
              <a:gd name="connsiteX796" fmla="*/ 12025537 w 12192000"/>
              <a:gd name="connsiteY796" fmla="*/ 382666 h 4267200"/>
              <a:gd name="connsiteX797" fmla="*/ 11088649 w 12192000"/>
              <a:gd name="connsiteY797" fmla="*/ 1056676 h 4267200"/>
              <a:gd name="connsiteX798" fmla="*/ 10561600 w 12192000"/>
              <a:gd name="connsiteY798" fmla="*/ 1229477 h 4267200"/>
              <a:gd name="connsiteX799" fmla="*/ 10280797 w 12192000"/>
              <a:gd name="connsiteY799" fmla="*/ 1263181 h 4267200"/>
              <a:gd name="connsiteX800" fmla="*/ 10083376 w 12192000"/>
              <a:gd name="connsiteY800" fmla="*/ 1334114 h 4267200"/>
              <a:gd name="connsiteX801" fmla="*/ 10832582 w 12192000"/>
              <a:gd name="connsiteY801" fmla="*/ 1687356 h 4267200"/>
              <a:gd name="connsiteX802" fmla="*/ 10839263 w 12192000"/>
              <a:gd name="connsiteY802" fmla="*/ 1683743 h 4267200"/>
              <a:gd name="connsiteX803" fmla="*/ 11350910 w 12192000"/>
              <a:gd name="connsiteY803" fmla="*/ 1443899 h 4267200"/>
              <a:gd name="connsiteX804" fmla="*/ 11360346 w 12192000"/>
              <a:gd name="connsiteY804" fmla="*/ 1429225 h 4267200"/>
              <a:gd name="connsiteX805" fmla="*/ 12167580 w 12192000"/>
              <a:gd name="connsiteY805" fmla="*/ 789523 h 4267200"/>
              <a:gd name="connsiteX806" fmla="*/ 12192000 w 12192000"/>
              <a:gd name="connsiteY806" fmla="*/ 769876 h 4267200"/>
              <a:gd name="connsiteX807" fmla="*/ 12192000 w 12192000"/>
              <a:gd name="connsiteY807" fmla="*/ 802845 h 4267200"/>
              <a:gd name="connsiteX808" fmla="*/ 12173558 w 12192000"/>
              <a:gd name="connsiteY808" fmla="*/ 821317 h 4267200"/>
              <a:gd name="connsiteX809" fmla="*/ 12117398 w 12192000"/>
              <a:gd name="connsiteY809" fmla="*/ 877374 h 4267200"/>
              <a:gd name="connsiteX810" fmla="*/ 11472926 w 12192000"/>
              <a:gd name="connsiteY810" fmla="*/ 1344259 h 4267200"/>
              <a:gd name="connsiteX811" fmla="*/ 11666978 w 12192000"/>
              <a:gd name="connsiteY811" fmla="*/ 1215889 h 4267200"/>
              <a:gd name="connsiteX812" fmla="*/ 11707200 w 12192000"/>
              <a:gd name="connsiteY812" fmla="*/ 1192361 h 4267200"/>
              <a:gd name="connsiteX813" fmla="*/ 12144637 w 12192000"/>
              <a:gd name="connsiteY813" fmla="*/ 858646 h 4267200"/>
              <a:gd name="connsiteX814" fmla="*/ 12192000 w 12192000"/>
              <a:gd name="connsiteY814" fmla="*/ 810414 h 4267200"/>
              <a:gd name="connsiteX815" fmla="*/ 12192000 w 12192000"/>
              <a:gd name="connsiteY815" fmla="*/ 916439 h 4267200"/>
              <a:gd name="connsiteX816" fmla="*/ 12150630 w 12192000"/>
              <a:gd name="connsiteY816" fmla="*/ 982925 h 4267200"/>
              <a:gd name="connsiteX817" fmla="*/ 11389484 w 12192000"/>
              <a:gd name="connsiteY817" fmla="*/ 1469889 h 4267200"/>
              <a:gd name="connsiteX818" fmla="*/ 10923736 w 12192000"/>
              <a:gd name="connsiteY818" fmla="*/ 1721439 h 4267200"/>
              <a:gd name="connsiteX819" fmla="*/ 11091913 w 12192000"/>
              <a:gd name="connsiteY819" fmla="*/ 1780406 h 4267200"/>
              <a:gd name="connsiteX820" fmla="*/ 11771238 w 12192000"/>
              <a:gd name="connsiteY820" fmla="*/ 1944400 h 4267200"/>
              <a:gd name="connsiteX821" fmla="*/ 11783166 w 12192000"/>
              <a:gd name="connsiteY821" fmla="*/ 1931422 h 4267200"/>
              <a:gd name="connsiteX822" fmla="*/ 12131988 w 12192000"/>
              <a:gd name="connsiteY822" fmla="*/ 1574357 h 4267200"/>
              <a:gd name="connsiteX823" fmla="*/ 12192000 w 12192000"/>
              <a:gd name="connsiteY823" fmla="*/ 1537429 h 4267200"/>
              <a:gd name="connsiteX824" fmla="*/ 12192000 w 12192000"/>
              <a:gd name="connsiteY824" fmla="*/ 1589108 h 4267200"/>
              <a:gd name="connsiteX825" fmla="*/ 12112105 w 12192000"/>
              <a:gd name="connsiteY825" fmla="*/ 1640352 h 4267200"/>
              <a:gd name="connsiteX826" fmla="*/ 11849203 w 12192000"/>
              <a:gd name="connsiteY826" fmla="*/ 1900149 h 4267200"/>
              <a:gd name="connsiteX827" fmla="*/ 11946326 w 12192000"/>
              <a:gd name="connsiteY827" fmla="*/ 1822808 h 4267200"/>
              <a:gd name="connsiteX828" fmla="*/ 12055863 w 12192000"/>
              <a:gd name="connsiteY828" fmla="*/ 1735914 h 4267200"/>
              <a:gd name="connsiteX829" fmla="*/ 12150816 w 12192000"/>
              <a:gd name="connsiteY829" fmla="*/ 1678902 h 4267200"/>
              <a:gd name="connsiteX830" fmla="*/ 12192000 w 12192000"/>
              <a:gd name="connsiteY830" fmla="*/ 1655121 h 4267200"/>
              <a:gd name="connsiteX831" fmla="*/ 12192000 w 12192000"/>
              <a:gd name="connsiteY831" fmla="*/ 1686869 h 4267200"/>
              <a:gd name="connsiteX832" fmla="*/ 12163772 w 12192000"/>
              <a:gd name="connsiteY832" fmla="*/ 1703058 h 4267200"/>
              <a:gd name="connsiteX833" fmla="*/ 12070597 w 12192000"/>
              <a:gd name="connsiteY833" fmla="*/ 1758893 h 4267200"/>
              <a:gd name="connsiteX834" fmla="*/ 11963621 w 12192000"/>
              <a:gd name="connsiteY834" fmla="*/ 1844299 h 4267200"/>
              <a:gd name="connsiteX835" fmla="*/ 11886604 w 12192000"/>
              <a:gd name="connsiteY835" fmla="*/ 1907617 h 4267200"/>
              <a:gd name="connsiteX836" fmla="*/ 12153575 w 12192000"/>
              <a:gd name="connsiteY836" fmla="*/ 1786372 h 4267200"/>
              <a:gd name="connsiteX837" fmla="*/ 12192000 w 12192000"/>
              <a:gd name="connsiteY837" fmla="*/ 1759693 h 4267200"/>
              <a:gd name="connsiteX838" fmla="*/ 12192000 w 12192000"/>
              <a:gd name="connsiteY838" fmla="*/ 1809459 h 4267200"/>
              <a:gd name="connsiteX839" fmla="*/ 12121362 w 12192000"/>
              <a:gd name="connsiteY839" fmla="*/ 1857561 h 4267200"/>
              <a:gd name="connsiteX840" fmla="*/ 11895949 w 12192000"/>
              <a:gd name="connsiteY840" fmla="*/ 1963079 h 4267200"/>
              <a:gd name="connsiteX841" fmla="*/ 12192000 w 12192000"/>
              <a:gd name="connsiteY841" fmla="*/ 1990579 h 4267200"/>
              <a:gd name="connsiteX842" fmla="*/ 12192000 w 12192000"/>
              <a:gd name="connsiteY842" fmla="*/ 2065582 h 4267200"/>
              <a:gd name="connsiteX843" fmla="*/ 12153918 w 12192000"/>
              <a:gd name="connsiteY843" fmla="*/ 2063926 h 4267200"/>
              <a:gd name="connsiteX844" fmla="*/ 12192000 w 12192000"/>
              <a:gd name="connsiteY844" fmla="*/ 2085104 h 4267200"/>
              <a:gd name="connsiteX845" fmla="*/ 12192000 w 12192000"/>
              <a:gd name="connsiteY845" fmla="*/ 2178471 h 4267200"/>
              <a:gd name="connsiteX846" fmla="*/ 12085355 w 12192000"/>
              <a:gd name="connsiteY846" fmla="*/ 2122457 h 4267200"/>
              <a:gd name="connsiteX847" fmla="*/ 12192000 w 12192000"/>
              <a:gd name="connsiteY847" fmla="*/ 2196158 h 4267200"/>
              <a:gd name="connsiteX848" fmla="*/ 12192000 w 12192000"/>
              <a:gd name="connsiteY848" fmla="*/ 2230374 h 4267200"/>
              <a:gd name="connsiteX849" fmla="*/ 12041237 w 12192000"/>
              <a:gd name="connsiteY849" fmla="*/ 2126309 h 4267200"/>
              <a:gd name="connsiteX850" fmla="*/ 12174450 w 12192000"/>
              <a:gd name="connsiteY850" fmla="*/ 2262541 h 4267200"/>
              <a:gd name="connsiteX851" fmla="*/ 12192000 w 12192000"/>
              <a:gd name="connsiteY851" fmla="*/ 2275857 h 4267200"/>
              <a:gd name="connsiteX852" fmla="*/ 12192000 w 12192000"/>
              <a:gd name="connsiteY852" fmla="*/ 2377131 h 4267200"/>
              <a:gd name="connsiteX853" fmla="*/ 12155801 w 12192000"/>
              <a:gd name="connsiteY853" fmla="*/ 2349925 h 4267200"/>
              <a:gd name="connsiteX854" fmla="*/ 11930164 w 12192000"/>
              <a:gd name="connsiteY854" fmla="*/ 2041945 h 4267200"/>
              <a:gd name="connsiteX855" fmla="*/ 11561767 w 12192000"/>
              <a:gd name="connsiteY855" fmla="*/ 1984479 h 4267200"/>
              <a:gd name="connsiteX856" fmla="*/ 11987997 w 12192000"/>
              <a:gd name="connsiteY856" fmla="*/ 3153822 h 4267200"/>
              <a:gd name="connsiteX857" fmla="*/ 11926558 w 12192000"/>
              <a:gd name="connsiteY857" fmla="*/ 3203134 h 4267200"/>
              <a:gd name="connsiteX858" fmla="*/ 11440430 w 12192000"/>
              <a:gd name="connsiteY858" fmla="*/ 1973028 h 4267200"/>
              <a:gd name="connsiteX859" fmla="*/ 11446754 w 12192000"/>
              <a:gd name="connsiteY859" fmla="*/ 1959605 h 4267200"/>
              <a:gd name="connsiteX860" fmla="*/ 11050651 w 12192000"/>
              <a:gd name="connsiteY860" fmla="*/ 1850495 h 4267200"/>
              <a:gd name="connsiteX861" fmla="*/ 10389960 w 12192000"/>
              <a:gd name="connsiteY861" fmla="*/ 1586232 h 4267200"/>
              <a:gd name="connsiteX862" fmla="*/ 10500699 w 12192000"/>
              <a:gd name="connsiteY862" fmla="*/ 1913175 h 4267200"/>
              <a:gd name="connsiteX863" fmla="*/ 10507814 w 12192000"/>
              <a:gd name="connsiteY863" fmla="*/ 1920694 h 4267200"/>
              <a:gd name="connsiteX864" fmla="*/ 10518908 w 12192000"/>
              <a:gd name="connsiteY864" fmla="*/ 1911226 h 4267200"/>
              <a:gd name="connsiteX865" fmla="*/ 11258935 w 12192000"/>
              <a:gd name="connsiteY865" fmla="*/ 2442781 h 4267200"/>
              <a:gd name="connsiteX866" fmla="*/ 11211663 w 12192000"/>
              <a:gd name="connsiteY866" fmla="*/ 2510325 h 4267200"/>
              <a:gd name="connsiteX867" fmla="*/ 10571295 w 12192000"/>
              <a:gd name="connsiteY867" fmla="*/ 2105302 h 4267200"/>
              <a:gd name="connsiteX868" fmla="*/ 10435737 w 12192000"/>
              <a:gd name="connsiteY868" fmla="*/ 2805672 h 4267200"/>
              <a:gd name="connsiteX869" fmla="*/ 10206831 w 12192000"/>
              <a:gd name="connsiteY869" fmla="*/ 3151701 h 4267200"/>
              <a:gd name="connsiteX870" fmla="*/ 10196482 w 12192000"/>
              <a:gd name="connsiteY870" fmla="*/ 3135084 h 4267200"/>
              <a:gd name="connsiteX871" fmla="*/ 10381882 w 12192000"/>
              <a:gd name="connsiteY871" fmla="*/ 2155807 h 4267200"/>
              <a:gd name="connsiteX872" fmla="*/ 10439260 w 12192000"/>
              <a:gd name="connsiteY872" fmla="*/ 1962486 h 4267200"/>
              <a:gd name="connsiteX873" fmla="*/ 10439409 w 12192000"/>
              <a:gd name="connsiteY873" fmla="*/ 1960615 h 4267200"/>
              <a:gd name="connsiteX874" fmla="*/ 10439915 w 12192000"/>
              <a:gd name="connsiteY874" fmla="*/ 1951821 h 4267200"/>
              <a:gd name="connsiteX875" fmla="*/ 10314241 w 12192000"/>
              <a:gd name="connsiteY875" fmla="*/ 1556749 h 4267200"/>
              <a:gd name="connsiteX876" fmla="*/ 10315061 w 12192000"/>
              <a:gd name="connsiteY876" fmla="*/ 1548729 h 4267200"/>
              <a:gd name="connsiteX877" fmla="*/ 9526158 w 12192000"/>
              <a:gd name="connsiteY877" fmla="*/ 1071804 h 4267200"/>
              <a:gd name="connsiteX878" fmla="*/ 9758689 w 12192000"/>
              <a:gd name="connsiteY878" fmla="*/ 1585512 h 4267200"/>
              <a:gd name="connsiteX879" fmla="*/ 9941392 w 12192000"/>
              <a:gd name="connsiteY879" fmla="*/ 2432858 h 4267200"/>
              <a:gd name="connsiteX880" fmla="*/ 9887724 w 12192000"/>
              <a:gd name="connsiteY880" fmla="*/ 2495762 h 4267200"/>
              <a:gd name="connsiteX881" fmla="*/ 9587446 w 12192000"/>
              <a:gd name="connsiteY881" fmla="*/ 1872898 h 4267200"/>
              <a:gd name="connsiteX882" fmla="*/ 9462810 w 12192000"/>
              <a:gd name="connsiteY882" fmla="*/ 1288346 h 4267200"/>
              <a:gd name="connsiteX883" fmla="*/ 9318575 w 12192000"/>
              <a:gd name="connsiteY883" fmla="*/ 1540820 h 4267200"/>
              <a:gd name="connsiteX884" fmla="*/ 9191090 w 12192000"/>
              <a:gd name="connsiteY884" fmla="*/ 1688355 h 4267200"/>
              <a:gd name="connsiteX885" fmla="*/ 9177757 w 12192000"/>
              <a:gd name="connsiteY885" fmla="*/ 1683354 h 4267200"/>
              <a:gd name="connsiteX886" fmla="*/ 9274865 w 12192000"/>
              <a:gd name="connsiteY886" fmla="*/ 1336896 h 4267200"/>
              <a:gd name="connsiteX887" fmla="*/ 9478649 w 12192000"/>
              <a:gd name="connsiteY887" fmla="*/ 1173376 h 4267200"/>
              <a:gd name="connsiteX888" fmla="*/ 9482281 w 12192000"/>
              <a:gd name="connsiteY888" fmla="*/ 1167830 h 4267200"/>
              <a:gd name="connsiteX889" fmla="*/ 9438637 w 12192000"/>
              <a:gd name="connsiteY889" fmla="*/ 1015438 h 4267200"/>
              <a:gd name="connsiteX890" fmla="*/ 9439458 w 12192000"/>
              <a:gd name="connsiteY890" fmla="*/ 1007420 h 4267200"/>
              <a:gd name="connsiteX891" fmla="*/ 9197105 w 12192000"/>
              <a:gd name="connsiteY891" fmla="*/ 808882 h 4267200"/>
              <a:gd name="connsiteX892" fmla="*/ 8973607 w 12192000"/>
              <a:gd name="connsiteY892" fmla="*/ 597733 h 4267200"/>
              <a:gd name="connsiteX893" fmla="*/ 8967512 w 12192000"/>
              <a:gd name="connsiteY893" fmla="*/ 1795211 h 4267200"/>
              <a:gd name="connsiteX894" fmla="*/ 8912526 w 12192000"/>
              <a:gd name="connsiteY894" fmla="*/ 1841464 h 4267200"/>
              <a:gd name="connsiteX895" fmla="*/ 8893391 w 12192000"/>
              <a:gd name="connsiteY895" fmla="*/ 572788 h 4267200"/>
              <a:gd name="connsiteX896" fmla="*/ 8902990 w 12192000"/>
              <a:gd name="connsiteY896" fmla="*/ 560750 h 4267200"/>
              <a:gd name="connsiteX897" fmla="*/ 8919102 w 12192000"/>
              <a:gd name="connsiteY897" fmla="*/ 542471 h 4267200"/>
              <a:gd name="connsiteX898" fmla="*/ 8661728 w 12192000"/>
              <a:gd name="connsiteY898" fmla="*/ 250903 h 4267200"/>
              <a:gd name="connsiteX899" fmla="*/ 8357758 w 12192000"/>
              <a:gd name="connsiteY899" fmla="*/ 0 h 4267200"/>
              <a:gd name="connsiteX900" fmla="*/ 8405492 w 12192000"/>
              <a:gd name="connsiteY900" fmla="*/ 0 h 4267200"/>
              <a:gd name="connsiteX901" fmla="*/ 8392083 w 12192000"/>
              <a:gd name="connsiteY901" fmla="*/ 30495 h 4267200"/>
              <a:gd name="connsiteX902" fmla="*/ 8339888 w 12192000"/>
              <a:gd name="connsiteY902" fmla="*/ 306259 h 4267200"/>
              <a:gd name="connsiteX903" fmla="*/ 8473847 w 12192000"/>
              <a:gd name="connsiteY903" fmla="*/ 727373 h 4267200"/>
              <a:gd name="connsiteX904" fmla="*/ 8454081 w 12192000"/>
              <a:gd name="connsiteY904" fmla="*/ 1611960 h 4267200"/>
              <a:gd name="connsiteX905" fmla="*/ 8396000 w 12192000"/>
              <a:gd name="connsiteY905" fmla="*/ 1663986 h 4267200"/>
              <a:gd name="connsiteX906" fmla="*/ 8238881 w 12192000"/>
              <a:gd name="connsiteY906" fmla="*/ 368438 h 4267200"/>
              <a:gd name="connsiteX907" fmla="*/ 7668140 w 12192000"/>
              <a:gd name="connsiteY907" fmla="*/ 942511 h 4267200"/>
              <a:gd name="connsiteX908" fmla="*/ 7637853 w 12192000"/>
              <a:gd name="connsiteY908" fmla="*/ 942567 h 4267200"/>
              <a:gd name="connsiteX909" fmla="*/ 7909649 w 12192000"/>
              <a:gd name="connsiteY909" fmla="*/ 489150 h 4267200"/>
              <a:gd name="connsiteX910" fmla="*/ 8256182 w 12192000"/>
              <a:gd name="connsiteY910" fmla="*/ 301724 h 4267200"/>
              <a:gd name="connsiteX911" fmla="*/ 8255912 w 12192000"/>
              <a:gd name="connsiteY911" fmla="*/ 276498 h 4267200"/>
              <a:gd name="connsiteX912" fmla="*/ 8315225 w 12192000"/>
              <a:gd name="connsiteY912" fmla="*/ 89075 h 4267200"/>
              <a:gd name="connsiteX913" fmla="*/ 7497388 w 12192000"/>
              <a:gd name="connsiteY913" fmla="*/ 0 h 4267200"/>
              <a:gd name="connsiteX914" fmla="*/ 7560921 w 12192000"/>
              <a:gd name="connsiteY914" fmla="*/ 0 h 4267200"/>
              <a:gd name="connsiteX915" fmla="*/ 7546742 w 12192000"/>
              <a:gd name="connsiteY915" fmla="*/ 68966 h 4267200"/>
              <a:gd name="connsiteX916" fmla="*/ 7488853 w 12192000"/>
              <a:gd name="connsiteY916" fmla="*/ 535687 h 4267200"/>
              <a:gd name="connsiteX917" fmla="*/ 7529509 w 12192000"/>
              <a:gd name="connsiteY917" fmla="*/ 380358 h 4267200"/>
              <a:gd name="connsiteX918" fmla="*/ 7585939 w 12192000"/>
              <a:gd name="connsiteY918" fmla="*/ 184712 h 4267200"/>
              <a:gd name="connsiteX919" fmla="*/ 7621792 w 12192000"/>
              <a:gd name="connsiteY919" fmla="*/ 87864 h 4267200"/>
              <a:gd name="connsiteX920" fmla="*/ 7654204 w 12192000"/>
              <a:gd name="connsiteY920" fmla="*/ 0 h 4267200"/>
              <a:gd name="connsiteX921" fmla="*/ 7683986 w 12192000"/>
              <a:gd name="connsiteY921" fmla="*/ 0 h 4267200"/>
              <a:gd name="connsiteX922" fmla="*/ 7647914 w 12192000"/>
              <a:gd name="connsiteY922" fmla="*/ 97640 h 4267200"/>
              <a:gd name="connsiteX923" fmla="*/ 7612524 w 12192000"/>
              <a:gd name="connsiteY923" fmla="*/ 193392 h 4267200"/>
              <a:gd name="connsiteX924" fmla="*/ 7557013 w 12192000"/>
              <a:gd name="connsiteY924" fmla="*/ 386853 h 4267200"/>
              <a:gd name="connsiteX925" fmla="*/ 7517286 w 12192000"/>
              <a:gd name="connsiteY925" fmla="*/ 539999 h 4267200"/>
              <a:gd name="connsiteX926" fmla="*/ 7704204 w 12192000"/>
              <a:gd name="connsiteY926" fmla="*/ 152292 h 4267200"/>
              <a:gd name="connsiteX927" fmla="*/ 7756975 w 12192000"/>
              <a:gd name="connsiteY927" fmla="*/ 0 h 4267200"/>
              <a:gd name="connsiteX928" fmla="*/ 7837329 w 12192000"/>
              <a:gd name="connsiteY928" fmla="*/ 0 h 4267200"/>
              <a:gd name="connsiteX929" fmla="*/ 7821760 w 12192000"/>
              <a:gd name="connsiteY929" fmla="*/ 65656 h 4267200"/>
              <a:gd name="connsiteX930" fmla="*/ 7488925 w 12192000"/>
              <a:gd name="connsiteY930" fmla="*/ 763628 h 4267200"/>
              <a:gd name="connsiteX931" fmla="*/ 7419999 w 12192000"/>
              <a:gd name="connsiteY931" fmla="*/ 774360 h 4267200"/>
              <a:gd name="connsiteX932" fmla="*/ 7487820 w 12192000"/>
              <a:gd name="connsiteY932" fmla="*/ 37416 h 4267200"/>
              <a:gd name="connsiteX933" fmla="*/ 3882765 w 12192000"/>
              <a:gd name="connsiteY933" fmla="*/ 0 h 4267200"/>
              <a:gd name="connsiteX934" fmla="*/ 3995099 w 12192000"/>
              <a:gd name="connsiteY934" fmla="*/ 0 h 4267200"/>
              <a:gd name="connsiteX935" fmla="*/ 4163818 w 12192000"/>
              <a:gd name="connsiteY935" fmla="*/ 234104 h 4267200"/>
              <a:gd name="connsiteX936" fmla="*/ 4172099 w 12192000"/>
              <a:gd name="connsiteY936" fmla="*/ 234207 h 4267200"/>
              <a:gd name="connsiteX937" fmla="*/ 4784282 w 12192000"/>
              <a:gd name="connsiteY937" fmla="*/ 276561 h 4267200"/>
              <a:gd name="connsiteX938" fmla="*/ 4801687 w 12192000"/>
              <a:gd name="connsiteY938" fmla="*/ 267764 h 4267200"/>
              <a:gd name="connsiteX939" fmla="*/ 6082788 w 12192000"/>
              <a:gd name="connsiteY939" fmla="*/ 64119 h 4267200"/>
              <a:gd name="connsiteX940" fmla="*/ 6099442 w 12192000"/>
              <a:gd name="connsiteY940" fmla="*/ 82568 h 4267200"/>
              <a:gd name="connsiteX941" fmla="*/ 4804137 w 12192000"/>
              <a:gd name="connsiteY941" fmla="*/ 320931 h 4267200"/>
              <a:gd name="connsiteX942" fmla="*/ 4227047 w 12192000"/>
              <a:gd name="connsiteY942" fmla="*/ 313415 h 4267200"/>
              <a:gd name="connsiteX943" fmla="*/ 4346041 w 12192000"/>
              <a:gd name="connsiteY943" fmla="*/ 456086 h 4267200"/>
              <a:gd name="connsiteX944" fmla="*/ 4870967 w 12192000"/>
              <a:gd name="connsiteY944" fmla="*/ 963061 h 4267200"/>
              <a:gd name="connsiteX945" fmla="*/ 4889647 w 12192000"/>
              <a:gd name="connsiteY945" fmla="*/ 957147 h 4267200"/>
              <a:gd name="connsiteX946" fmla="*/ 5422504 w 12192000"/>
              <a:gd name="connsiteY946" fmla="*/ 805191 h 4267200"/>
              <a:gd name="connsiteX947" fmla="*/ 6087656 w 12192000"/>
              <a:gd name="connsiteY947" fmla="*/ 826703 h 4267200"/>
              <a:gd name="connsiteX948" fmla="*/ 6058717 w 12192000"/>
              <a:gd name="connsiteY948" fmla="*/ 865992 h 4267200"/>
              <a:gd name="connsiteX949" fmla="*/ 4974153 w 12192000"/>
              <a:gd name="connsiteY949" fmla="*/ 1045456 h 4267200"/>
              <a:gd name="connsiteX950" fmla="*/ 5627835 w 12192000"/>
              <a:gd name="connsiteY950" fmla="*/ 1472077 h 4267200"/>
              <a:gd name="connsiteX951" fmla="*/ 5629817 w 12192000"/>
              <a:gd name="connsiteY951" fmla="*/ 1471412 h 4267200"/>
              <a:gd name="connsiteX952" fmla="*/ 5634124 w 12192000"/>
              <a:gd name="connsiteY952" fmla="*/ 1470572 h 4267200"/>
              <a:gd name="connsiteX953" fmla="*/ 5755832 w 12192000"/>
              <a:gd name="connsiteY953" fmla="*/ 1383886 h 4267200"/>
              <a:gd name="connsiteX954" fmla="*/ 6014186 w 12192000"/>
              <a:gd name="connsiteY954" fmla="*/ 1279799 h 4267200"/>
              <a:gd name="connsiteX955" fmla="*/ 6901619 w 12192000"/>
              <a:gd name="connsiteY955" fmla="*/ 1047874 h 4267200"/>
              <a:gd name="connsiteX956" fmla="*/ 6931566 w 12192000"/>
              <a:gd name="connsiteY956" fmla="*/ 1062034 h 4267200"/>
              <a:gd name="connsiteX957" fmla="*/ 5790982 w 12192000"/>
              <a:gd name="connsiteY957" fmla="*/ 1561380 h 4267200"/>
              <a:gd name="connsiteX958" fmla="*/ 6188971 w 12192000"/>
              <a:gd name="connsiteY958" fmla="*/ 1755168 h 4267200"/>
              <a:gd name="connsiteX959" fmla="*/ 6202446 w 12192000"/>
              <a:gd name="connsiteY959" fmla="*/ 1752268 h 4267200"/>
              <a:gd name="connsiteX960" fmla="*/ 7179560 w 12192000"/>
              <a:gd name="connsiteY960" fmla="*/ 1467551 h 4267200"/>
              <a:gd name="connsiteX961" fmla="*/ 7158730 w 12192000"/>
              <a:gd name="connsiteY961" fmla="*/ 1507835 h 4267200"/>
              <a:gd name="connsiteX962" fmla="*/ 6326959 w 12192000"/>
              <a:gd name="connsiteY962" fmla="*/ 1817686 h 4267200"/>
              <a:gd name="connsiteX963" fmla="*/ 6537433 w 12192000"/>
              <a:gd name="connsiteY963" fmla="*/ 1907790 h 4267200"/>
              <a:gd name="connsiteX964" fmla="*/ 6550221 w 12192000"/>
              <a:gd name="connsiteY964" fmla="*/ 1910729 h 4267200"/>
              <a:gd name="connsiteX965" fmla="*/ 6964438 w 12192000"/>
              <a:gd name="connsiteY965" fmla="*/ 2209505 h 4267200"/>
              <a:gd name="connsiteX966" fmla="*/ 7367862 w 12192000"/>
              <a:gd name="connsiteY966" fmla="*/ 2806833 h 4267200"/>
              <a:gd name="connsiteX967" fmla="*/ 7364329 w 12192000"/>
              <a:gd name="connsiteY967" fmla="*/ 2826907 h 4267200"/>
              <a:gd name="connsiteX968" fmla="*/ 7290545 w 12192000"/>
              <a:gd name="connsiteY968" fmla="*/ 2850663 h 4267200"/>
              <a:gd name="connsiteX969" fmla="*/ 6472036 w 12192000"/>
              <a:gd name="connsiteY969" fmla="*/ 1959003 h 4267200"/>
              <a:gd name="connsiteX970" fmla="*/ 5792897 w 12192000"/>
              <a:gd name="connsiteY970" fmla="*/ 1647747 h 4267200"/>
              <a:gd name="connsiteX971" fmla="*/ 5842751 w 12192000"/>
              <a:gd name="connsiteY971" fmla="*/ 1816112 h 4267200"/>
              <a:gd name="connsiteX972" fmla="*/ 5847424 w 12192000"/>
              <a:gd name="connsiteY972" fmla="*/ 1815776 h 4267200"/>
              <a:gd name="connsiteX973" fmla="*/ 6399821 w 12192000"/>
              <a:gd name="connsiteY973" fmla="*/ 2344799 h 4267200"/>
              <a:gd name="connsiteX974" fmla="*/ 6323232 w 12192000"/>
              <a:gd name="connsiteY974" fmla="*/ 2389634 h 4267200"/>
              <a:gd name="connsiteX975" fmla="*/ 5942958 w 12192000"/>
              <a:gd name="connsiteY975" fmla="*/ 2077708 h 4267200"/>
              <a:gd name="connsiteX976" fmla="*/ 5921559 w 12192000"/>
              <a:gd name="connsiteY976" fmla="*/ 2378596 h 4267200"/>
              <a:gd name="connsiteX977" fmla="*/ 5817651 w 12192000"/>
              <a:gd name="connsiteY977" fmla="*/ 3023919 h 4267200"/>
              <a:gd name="connsiteX978" fmla="*/ 5729634 w 12192000"/>
              <a:gd name="connsiteY978" fmla="*/ 3051849 h 4267200"/>
              <a:gd name="connsiteX979" fmla="*/ 5611018 w 12192000"/>
              <a:gd name="connsiteY979" fmla="*/ 2316769 h 4267200"/>
              <a:gd name="connsiteX980" fmla="*/ 5687608 w 12192000"/>
              <a:gd name="connsiteY980" fmla="*/ 2039972 h 4267200"/>
              <a:gd name="connsiteX981" fmla="*/ 5657554 w 12192000"/>
              <a:gd name="connsiteY981" fmla="*/ 1576445 h 4267200"/>
              <a:gd name="connsiteX982" fmla="*/ 5150475 w 12192000"/>
              <a:gd name="connsiteY982" fmla="*/ 1274012 h 4267200"/>
              <a:gd name="connsiteX983" fmla="*/ 5349142 w 12192000"/>
              <a:gd name="connsiteY983" fmla="*/ 2204405 h 4267200"/>
              <a:gd name="connsiteX984" fmla="*/ 5262214 w 12192000"/>
              <a:gd name="connsiteY984" fmla="*/ 2233836 h 4267200"/>
              <a:gd name="connsiteX985" fmla="*/ 4981539 w 12192000"/>
              <a:gd name="connsiteY985" fmla="*/ 1542201 h 4267200"/>
              <a:gd name="connsiteX986" fmla="*/ 4958461 w 12192000"/>
              <a:gd name="connsiteY986" fmla="*/ 1136957 h 4267200"/>
              <a:gd name="connsiteX987" fmla="*/ 4655015 w 12192000"/>
              <a:gd name="connsiteY987" fmla="*/ 891426 h 4267200"/>
              <a:gd name="connsiteX988" fmla="*/ 4348002 w 12192000"/>
              <a:gd name="connsiteY988" fmla="*/ 2205895 h 4267200"/>
              <a:gd name="connsiteX989" fmla="*/ 4262250 w 12192000"/>
              <a:gd name="connsiteY989" fmla="*/ 2219972 h 4267200"/>
              <a:gd name="connsiteX990" fmla="*/ 4550611 w 12192000"/>
              <a:gd name="connsiteY990" fmla="*/ 817540 h 4267200"/>
              <a:gd name="connsiteX991" fmla="*/ 4564418 w 12192000"/>
              <a:gd name="connsiteY991" fmla="*/ 808293 h 4267200"/>
              <a:gd name="connsiteX992" fmla="*/ 4266388 w 12192000"/>
              <a:gd name="connsiteY992" fmla="*/ 500083 h 4267200"/>
              <a:gd name="connsiteX993" fmla="*/ 4032842 w 12192000"/>
              <a:gd name="connsiteY993" fmla="*/ 211809 h 4267200"/>
              <a:gd name="connsiteX994" fmla="*/ 3721337 w 12192000"/>
              <a:gd name="connsiteY994" fmla="*/ 0 h 4267200"/>
              <a:gd name="connsiteX995" fmla="*/ 3797544 w 12192000"/>
              <a:gd name="connsiteY995" fmla="*/ 0 h 4267200"/>
              <a:gd name="connsiteX996" fmla="*/ 3775734 w 12192000"/>
              <a:gd name="connsiteY996" fmla="*/ 95131 h 4267200"/>
              <a:gd name="connsiteX997" fmla="*/ 3724807 w 12192000"/>
              <a:gd name="connsiteY997" fmla="*/ 272257 h 4267200"/>
              <a:gd name="connsiteX998" fmla="*/ 3726844 w 12192000"/>
              <a:gd name="connsiteY998" fmla="*/ 282988 h 4267200"/>
              <a:gd name="connsiteX999" fmla="*/ 3742664 w 12192000"/>
              <a:gd name="connsiteY999" fmla="*/ 279918 h 4267200"/>
              <a:gd name="connsiteX1000" fmla="*/ 4103910 w 12192000"/>
              <a:gd name="connsiteY1000" fmla="*/ 1161917 h 4267200"/>
              <a:gd name="connsiteX1001" fmla="*/ 4020269 w 12192000"/>
              <a:gd name="connsiteY1001" fmla="*/ 1200406 h 4267200"/>
              <a:gd name="connsiteX1002" fmla="*/ 3674882 w 12192000"/>
              <a:gd name="connsiteY1002" fmla="*/ 488524 h 4267200"/>
              <a:gd name="connsiteX1003" fmla="*/ 3132682 w 12192000"/>
              <a:gd name="connsiteY1003" fmla="*/ 1072284 h 4267200"/>
              <a:gd name="connsiteX1004" fmla="*/ 2716346 w 12192000"/>
              <a:gd name="connsiteY1004" fmla="*/ 1276376 h 4267200"/>
              <a:gd name="connsiteX1005" fmla="*/ 2716772 w 12192000"/>
              <a:gd name="connsiteY1005" fmla="*/ 1255462 h 4267200"/>
              <a:gd name="connsiteX1006" fmla="*/ 3471096 w 12192000"/>
              <a:gd name="connsiteY1006" fmla="*/ 437072 h 4267200"/>
              <a:gd name="connsiteX1007" fmla="*/ 3639057 w 12192000"/>
              <a:gd name="connsiteY1007" fmla="*/ 286334 h 4267200"/>
              <a:gd name="connsiteX1008" fmla="*/ 3640309 w 12192000"/>
              <a:gd name="connsiteY1008" fmla="*/ 284664 h 4267200"/>
              <a:gd name="connsiteX1009" fmla="*/ 3646022 w 12192000"/>
              <a:gd name="connsiteY1009" fmla="*/ 276711 h 4267200"/>
              <a:gd name="connsiteX1010" fmla="*/ 3707943 w 12192000"/>
              <a:gd name="connsiteY1010" fmla="*/ 65958 h 4267200"/>
              <a:gd name="connsiteX1011" fmla="*/ 2867960 w 12192000"/>
              <a:gd name="connsiteY1011" fmla="*/ 0 h 4267200"/>
              <a:gd name="connsiteX1012" fmla="*/ 2926351 w 12192000"/>
              <a:gd name="connsiteY1012" fmla="*/ 0 h 4267200"/>
              <a:gd name="connsiteX1013" fmla="*/ 2902823 w 12192000"/>
              <a:gd name="connsiteY1013" fmla="*/ 262929 h 4267200"/>
              <a:gd name="connsiteX1014" fmla="*/ 2940663 w 12192000"/>
              <a:gd name="connsiteY1014" fmla="*/ 140884 h 4267200"/>
              <a:gd name="connsiteX1015" fmla="*/ 2947039 w 12192000"/>
              <a:gd name="connsiteY1015" fmla="*/ 122524 h 4267200"/>
              <a:gd name="connsiteX1016" fmla="*/ 2984316 w 12192000"/>
              <a:gd name="connsiteY1016" fmla="*/ 0 h 4267200"/>
              <a:gd name="connsiteX1017" fmla="*/ 3016114 w 12192000"/>
              <a:gd name="connsiteY1017" fmla="*/ 0 h 4267200"/>
              <a:gd name="connsiteX1018" fmla="*/ 2979949 w 12192000"/>
              <a:gd name="connsiteY1018" fmla="*/ 119274 h 4267200"/>
              <a:gd name="connsiteX1019" fmla="*/ 3023879 w 12192000"/>
              <a:gd name="connsiteY1019" fmla="*/ 0 h 4267200"/>
              <a:gd name="connsiteX1020" fmla="*/ 3105400 w 12192000"/>
              <a:gd name="connsiteY1020" fmla="*/ 0 h 4267200"/>
              <a:gd name="connsiteX1021" fmla="*/ 3094669 w 12192000"/>
              <a:gd name="connsiteY1021" fmla="*/ 30308 h 4267200"/>
              <a:gd name="connsiteX1022" fmla="*/ 2901945 w 12192000"/>
              <a:gd name="connsiteY1022" fmla="*/ 466538 h 4267200"/>
              <a:gd name="connsiteX1023" fmla="*/ 2815209 w 12192000"/>
              <a:gd name="connsiteY1023" fmla="*/ 497361 h 4267200"/>
              <a:gd name="connsiteX1024" fmla="*/ 2844845 w 12192000"/>
              <a:gd name="connsiteY1024" fmla="*/ 127638 h 4267200"/>
              <a:gd name="connsiteX1025" fmla="*/ 1057230 w 12192000"/>
              <a:gd name="connsiteY1025" fmla="*/ 0 h 4267200"/>
              <a:gd name="connsiteX1026" fmla="*/ 1111003 w 12192000"/>
              <a:gd name="connsiteY1026" fmla="*/ 0 h 4267200"/>
              <a:gd name="connsiteX1027" fmla="*/ 1125553 w 12192000"/>
              <a:gd name="connsiteY1027" fmla="*/ 52588 h 4267200"/>
              <a:gd name="connsiteX1028" fmla="*/ 1304276 w 12192000"/>
              <a:gd name="connsiteY1028" fmla="*/ 476275 h 4267200"/>
              <a:gd name="connsiteX1029" fmla="*/ 1492066 w 12192000"/>
              <a:gd name="connsiteY1029" fmla="*/ 886333 h 4267200"/>
              <a:gd name="connsiteX1030" fmla="*/ 1423698 w 12192000"/>
              <a:gd name="connsiteY1030" fmla="*/ 710817 h 4267200"/>
              <a:gd name="connsiteX1031" fmla="*/ 1357609 w 12192000"/>
              <a:gd name="connsiteY1031" fmla="*/ 532892 h 4267200"/>
              <a:gd name="connsiteX1032" fmla="*/ 1309550 w 12192000"/>
              <a:gd name="connsiteY1032" fmla="*/ 374031 h 4267200"/>
              <a:gd name="connsiteX1033" fmla="*/ 1193673 w 12192000"/>
              <a:gd name="connsiteY1033" fmla="*/ 49533 h 4267200"/>
              <a:gd name="connsiteX1034" fmla="*/ 1164391 w 12192000"/>
              <a:gd name="connsiteY1034" fmla="*/ 0 h 4267200"/>
              <a:gd name="connsiteX1035" fmla="*/ 1200666 w 12192000"/>
              <a:gd name="connsiteY1035" fmla="*/ 0 h 4267200"/>
              <a:gd name="connsiteX1036" fmla="*/ 1223408 w 12192000"/>
              <a:gd name="connsiteY1036" fmla="*/ 38996 h 4267200"/>
              <a:gd name="connsiteX1037" fmla="*/ 1339635 w 12192000"/>
              <a:gd name="connsiteY1037" fmla="*/ 365517 h 4267200"/>
              <a:gd name="connsiteX1038" fmla="*/ 1387469 w 12192000"/>
              <a:gd name="connsiteY1038" fmla="*/ 523079 h 4267200"/>
              <a:gd name="connsiteX1039" fmla="*/ 1452685 w 12192000"/>
              <a:gd name="connsiteY1039" fmla="*/ 699806 h 4267200"/>
              <a:gd name="connsiteX1040" fmla="*/ 1492092 w 12192000"/>
              <a:gd name="connsiteY1040" fmla="*/ 800424 h 4267200"/>
              <a:gd name="connsiteX1041" fmla="*/ 1455302 w 12192000"/>
              <a:gd name="connsiteY1041" fmla="*/ 632913 h 4267200"/>
              <a:gd name="connsiteX1042" fmla="*/ 1222336 w 12192000"/>
              <a:gd name="connsiteY1042" fmla="*/ 9480 h 4267200"/>
              <a:gd name="connsiteX1043" fmla="*/ 1214634 w 12192000"/>
              <a:gd name="connsiteY1043" fmla="*/ 0 h 4267200"/>
              <a:gd name="connsiteX1044" fmla="*/ 1289827 w 12192000"/>
              <a:gd name="connsiteY1044" fmla="*/ 0 h 4267200"/>
              <a:gd name="connsiteX1045" fmla="*/ 1321076 w 12192000"/>
              <a:gd name="connsiteY1045" fmla="*/ 59722 h 4267200"/>
              <a:gd name="connsiteX1046" fmla="*/ 1512579 w 12192000"/>
              <a:gd name="connsiteY1046" fmla="*/ 626441 h 4267200"/>
              <a:gd name="connsiteX1047" fmla="*/ 1506076 w 12192000"/>
              <a:gd name="connsiteY1047" fmla="*/ 1089289 h 4267200"/>
              <a:gd name="connsiteX1048" fmla="*/ 1486346 w 12192000"/>
              <a:gd name="connsiteY1048" fmla="*/ 1079919 h 4267200"/>
              <a:gd name="connsiteX1049" fmla="*/ 1070511 w 12192000"/>
              <a:gd name="connsiteY1049" fmla="*/ 48609 h 4267200"/>
              <a:gd name="connsiteX1050" fmla="*/ 43151 w 12192000"/>
              <a:gd name="connsiteY1050" fmla="*/ 0 h 4267200"/>
              <a:gd name="connsiteX1051" fmla="*/ 95283 w 12192000"/>
              <a:gd name="connsiteY1051" fmla="*/ 0 h 4267200"/>
              <a:gd name="connsiteX1052" fmla="*/ 300708 w 12192000"/>
              <a:gd name="connsiteY1052" fmla="*/ 154571 h 4267200"/>
              <a:gd name="connsiteX1053" fmla="*/ 530414 w 12192000"/>
              <a:gd name="connsiteY1053" fmla="*/ 354673 h 4267200"/>
              <a:gd name="connsiteX1054" fmla="*/ 333785 w 12192000"/>
              <a:gd name="connsiteY1054" fmla="*/ 161564 h 4267200"/>
              <a:gd name="connsiteX1055" fmla="*/ 147005 w 12192000"/>
              <a:gd name="connsiteY1055" fmla="*/ 0 h 4267200"/>
              <a:gd name="connsiteX1056" fmla="*/ 272509 w 12192000"/>
              <a:gd name="connsiteY1056" fmla="*/ 0 h 4267200"/>
              <a:gd name="connsiteX1057" fmla="*/ 326276 w 12192000"/>
              <a:gd name="connsiteY1057" fmla="*/ 45847 h 4267200"/>
              <a:gd name="connsiteX1058" fmla="*/ 823759 w 12192000"/>
              <a:gd name="connsiteY1058" fmla="*/ 574145 h 4267200"/>
              <a:gd name="connsiteX1059" fmla="*/ 811254 w 12192000"/>
              <a:gd name="connsiteY1059" fmla="*/ 665546 h 4267200"/>
              <a:gd name="connsiteX1060" fmla="*/ 154042 w 12192000"/>
              <a:gd name="connsiteY1060" fmla="*/ 261522 h 4267200"/>
              <a:gd name="connsiteX1061" fmla="*/ 13550 w 12192000"/>
              <a:gd name="connsiteY1061" fmla="*/ 158423 h 4267200"/>
              <a:gd name="connsiteX1062" fmla="*/ 0 w 12192000"/>
              <a:gd name="connsiteY1062" fmla="*/ 146618 h 4267200"/>
              <a:gd name="connsiteX1063" fmla="*/ 0 w 12192000"/>
              <a:gd name="connsiteY1063" fmla="*/ 59161 h 4267200"/>
              <a:gd name="connsiteX1064" fmla="*/ 45427 w 12192000"/>
              <a:gd name="connsiteY1064" fmla="*/ 101078 h 4267200"/>
              <a:gd name="connsiteX1065" fmla="*/ 630103 w 12192000"/>
              <a:gd name="connsiteY1065" fmla="*/ 485885 h 4267200"/>
              <a:gd name="connsiteX1066" fmla="*/ 532040 w 12192000"/>
              <a:gd name="connsiteY1066" fmla="*/ 399359 h 4267200"/>
              <a:gd name="connsiteX1067" fmla="*/ 517618 w 12192000"/>
              <a:gd name="connsiteY1067" fmla="*/ 385726 h 4267200"/>
              <a:gd name="connsiteX1068" fmla="*/ 285074 w 12192000"/>
              <a:gd name="connsiteY1068" fmla="*/ 182755 h 426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Lst>
            <a:rect l="l" t="t" r="r" b="b"/>
            <a:pathLst>
              <a:path w="12192000" h="4267200">
                <a:moveTo>
                  <a:pt x="2537169" y="4125568"/>
                </a:moveTo>
                <a:cubicBezTo>
                  <a:pt x="2788218" y="4126068"/>
                  <a:pt x="3025872" y="4161336"/>
                  <a:pt x="3246267" y="4262961"/>
                </a:cubicBezTo>
                <a:lnTo>
                  <a:pt x="3253970" y="4267200"/>
                </a:lnTo>
                <a:lnTo>
                  <a:pt x="3071791" y="4267200"/>
                </a:lnTo>
                <a:lnTo>
                  <a:pt x="2975095" y="4243356"/>
                </a:lnTo>
                <a:cubicBezTo>
                  <a:pt x="2862058" y="4220032"/>
                  <a:pt x="2745568" y="4209031"/>
                  <a:pt x="2626982" y="4206450"/>
                </a:cubicBezTo>
                <a:cubicBezTo>
                  <a:pt x="2581807" y="4205467"/>
                  <a:pt x="2536327" y="4205706"/>
                  <a:pt x="2490617" y="4206951"/>
                </a:cubicBezTo>
                <a:cubicBezTo>
                  <a:pt x="2601507" y="4219748"/>
                  <a:pt x="2711611" y="4236309"/>
                  <a:pt x="2819869" y="4252936"/>
                </a:cubicBezTo>
                <a:lnTo>
                  <a:pt x="2900997" y="4267200"/>
                </a:lnTo>
                <a:lnTo>
                  <a:pt x="2705858" y="4267200"/>
                </a:lnTo>
                <a:lnTo>
                  <a:pt x="2561467" y="4246270"/>
                </a:lnTo>
                <a:cubicBezTo>
                  <a:pt x="2476258" y="4235123"/>
                  <a:pt x="2390533" y="4225627"/>
                  <a:pt x="2305292" y="4219492"/>
                </a:cubicBezTo>
                <a:lnTo>
                  <a:pt x="2409349" y="4267200"/>
                </a:lnTo>
                <a:lnTo>
                  <a:pt x="2266705" y="4267200"/>
                </a:lnTo>
                <a:lnTo>
                  <a:pt x="2183576" y="4227150"/>
                </a:lnTo>
                <a:cubicBezTo>
                  <a:pt x="2170260" y="4220226"/>
                  <a:pt x="2115765" y="4150220"/>
                  <a:pt x="2151029" y="4146947"/>
                </a:cubicBezTo>
                <a:cubicBezTo>
                  <a:pt x="2282770" y="4133761"/>
                  <a:pt x="2411644" y="4125319"/>
                  <a:pt x="2537169" y="4125568"/>
                </a:cubicBezTo>
                <a:close/>
                <a:moveTo>
                  <a:pt x="9258094" y="3958602"/>
                </a:moveTo>
                <a:cubicBezTo>
                  <a:pt x="9013678" y="4006086"/>
                  <a:pt x="8768731" y="4060051"/>
                  <a:pt x="8526712" y="4119804"/>
                </a:cubicBezTo>
                <a:cubicBezTo>
                  <a:pt x="8781748" y="4123003"/>
                  <a:pt x="9026494" y="4069940"/>
                  <a:pt x="9258094" y="3958602"/>
                </a:cubicBezTo>
                <a:close/>
                <a:moveTo>
                  <a:pt x="9168987" y="3919232"/>
                </a:moveTo>
                <a:cubicBezTo>
                  <a:pt x="8975366" y="3912045"/>
                  <a:pt x="8788341" y="3989836"/>
                  <a:pt x="8603910" y="4068895"/>
                </a:cubicBezTo>
                <a:cubicBezTo>
                  <a:pt x="8818554" y="4017452"/>
                  <a:pt x="9035976" y="3970366"/>
                  <a:pt x="9252382" y="3927759"/>
                </a:cubicBezTo>
                <a:cubicBezTo>
                  <a:pt x="9224441" y="3923020"/>
                  <a:pt x="9196646" y="3920259"/>
                  <a:pt x="9168987" y="3919232"/>
                </a:cubicBezTo>
                <a:close/>
                <a:moveTo>
                  <a:pt x="1635889" y="3709494"/>
                </a:moveTo>
                <a:lnTo>
                  <a:pt x="1634800" y="3731111"/>
                </a:lnTo>
                <a:cubicBezTo>
                  <a:pt x="1634800" y="3731111"/>
                  <a:pt x="1635342" y="3716795"/>
                  <a:pt x="1635889" y="3709494"/>
                </a:cubicBezTo>
                <a:close/>
                <a:moveTo>
                  <a:pt x="3174829" y="3620110"/>
                </a:moveTo>
                <a:cubicBezTo>
                  <a:pt x="3177710" y="3619202"/>
                  <a:pt x="3182308" y="3620648"/>
                  <a:pt x="3189263" y="3625726"/>
                </a:cubicBezTo>
                <a:cubicBezTo>
                  <a:pt x="3348177" y="3744655"/>
                  <a:pt x="3463235" y="3908187"/>
                  <a:pt x="3560912" y="4079863"/>
                </a:cubicBezTo>
                <a:cubicBezTo>
                  <a:pt x="3582321" y="4117314"/>
                  <a:pt x="3599153" y="4153173"/>
                  <a:pt x="3611854" y="4188366"/>
                </a:cubicBezTo>
                <a:lnTo>
                  <a:pt x="3631583" y="4267200"/>
                </a:lnTo>
                <a:lnTo>
                  <a:pt x="3575699" y="4267200"/>
                </a:lnTo>
                <a:lnTo>
                  <a:pt x="3575567" y="4263588"/>
                </a:lnTo>
                <a:cubicBezTo>
                  <a:pt x="3563792" y="4170010"/>
                  <a:pt x="3527316" y="4081090"/>
                  <a:pt x="3467355" y="3988130"/>
                </a:cubicBezTo>
                <a:cubicBezTo>
                  <a:pt x="3420192" y="3915029"/>
                  <a:pt x="3371016" y="3849934"/>
                  <a:pt x="3310753" y="3787140"/>
                </a:cubicBezTo>
                <a:cubicBezTo>
                  <a:pt x="3303466" y="3779509"/>
                  <a:pt x="3297626" y="3773227"/>
                  <a:pt x="3291335" y="3767420"/>
                </a:cubicBezTo>
                <a:cubicBezTo>
                  <a:pt x="3324815" y="3824296"/>
                  <a:pt x="3358740" y="3880691"/>
                  <a:pt x="3390805" y="3937163"/>
                </a:cubicBezTo>
                <a:cubicBezTo>
                  <a:pt x="3450145" y="4040978"/>
                  <a:pt x="3506325" y="4144397"/>
                  <a:pt x="3545740" y="4251102"/>
                </a:cubicBezTo>
                <a:lnTo>
                  <a:pt x="3550709" y="4267200"/>
                </a:lnTo>
                <a:lnTo>
                  <a:pt x="3513586" y="4267200"/>
                </a:lnTo>
                <a:lnTo>
                  <a:pt x="3470728" y="4152456"/>
                </a:lnTo>
                <a:cubicBezTo>
                  <a:pt x="3439124" y="4085665"/>
                  <a:pt x="3402484" y="4019598"/>
                  <a:pt x="3364433" y="3953121"/>
                </a:cubicBezTo>
                <a:lnTo>
                  <a:pt x="3316479" y="3872136"/>
                </a:lnTo>
                <a:lnTo>
                  <a:pt x="3504482" y="4267200"/>
                </a:lnTo>
                <a:lnTo>
                  <a:pt x="3467547" y="4267200"/>
                </a:lnTo>
                <a:lnTo>
                  <a:pt x="3177952" y="3657386"/>
                </a:lnTo>
                <a:cubicBezTo>
                  <a:pt x="3172991" y="3646754"/>
                  <a:pt x="3166185" y="3622836"/>
                  <a:pt x="3174829" y="3620110"/>
                </a:cubicBezTo>
                <a:close/>
                <a:moveTo>
                  <a:pt x="11279315" y="3618448"/>
                </a:moveTo>
                <a:cubicBezTo>
                  <a:pt x="11299830" y="3614620"/>
                  <a:pt x="11318737" y="3618623"/>
                  <a:pt x="11317765" y="3638405"/>
                </a:cubicBezTo>
                <a:cubicBezTo>
                  <a:pt x="11309587" y="3820966"/>
                  <a:pt x="11315203" y="4012597"/>
                  <a:pt x="11304886" y="4200582"/>
                </a:cubicBezTo>
                <a:lnTo>
                  <a:pt x="11298904" y="4267200"/>
                </a:lnTo>
                <a:lnTo>
                  <a:pt x="11213088" y="4267200"/>
                </a:lnTo>
                <a:lnTo>
                  <a:pt x="11219157" y="4210725"/>
                </a:lnTo>
                <a:cubicBezTo>
                  <a:pt x="11223807" y="4119600"/>
                  <a:pt x="11224640" y="4027718"/>
                  <a:pt x="11225213" y="3936722"/>
                </a:cubicBezTo>
                <a:cubicBezTo>
                  <a:pt x="11207028" y="4022695"/>
                  <a:pt x="11194593" y="4110355"/>
                  <a:pt x="11182914" y="4196771"/>
                </a:cubicBezTo>
                <a:lnTo>
                  <a:pt x="11172266" y="4267200"/>
                </a:lnTo>
                <a:lnTo>
                  <a:pt x="11140975" y="4267200"/>
                </a:lnTo>
                <a:lnTo>
                  <a:pt x="11152239" y="4192628"/>
                </a:lnTo>
                <a:cubicBezTo>
                  <a:pt x="11165272" y="4096160"/>
                  <a:pt x="11178361" y="3997344"/>
                  <a:pt x="11201005" y="3900089"/>
                </a:cubicBezTo>
                <a:cubicBezTo>
                  <a:pt x="11166930" y="3979173"/>
                  <a:pt x="11134730" y="4058831"/>
                  <a:pt x="11105754" y="4139192"/>
                </a:cubicBezTo>
                <a:lnTo>
                  <a:pt x="11065821" y="4267200"/>
                </a:lnTo>
                <a:lnTo>
                  <a:pt x="10978133" y="4267200"/>
                </a:lnTo>
                <a:lnTo>
                  <a:pt x="11088889" y="3963916"/>
                </a:lnTo>
                <a:cubicBezTo>
                  <a:pt x="11133459" y="3856779"/>
                  <a:pt x="11181967" y="3750740"/>
                  <a:pt x="11231212" y="3645474"/>
                </a:cubicBezTo>
                <a:cubicBezTo>
                  <a:pt x="11236675" y="3633934"/>
                  <a:pt x="11258799" y="3622276"/>
                  <a:pt x="11279315" y="3618448"/>
                </a:cubicBezTo>
                <a:close/>
                <a:moveTo>
                  <a:pt x="10296877" y="3526602"/>
                </a:moveTo>
                <a:cubicBezTo>
                  <a:pt x="10305089" y="3527517"/>
                  <a:pt x="10311503" y="3531079"/>
                  <a:pt x="10314210" y="3538353"/>
                </a:cubicBezTo>
                <a:cubicBezTo>
                  <a:pt x="10361472" y="3659113"/>
                  <a:pt x="10407318" y="3780392"/>
                  <a:pt x="10450858" y="3902477"/>
                </a:cubicBezTo>
                <a:lnTo>
                  <a:pt x="10572255" y="4267200"/>
                </a:lnTo>
                <a:lnTo>
                  <a:pt x="10477642" y="4267200"/>
                </a:lnTo>
                <a:lnTo>
                  <a:pt x="10436479" y="4144570"/>
                </a:lnTo>
                <a:cubicBezTo>
                  <a:pt x="10386976" y="3995354"/>
                  <a:pt x="10333255" y="3848072"/>
                  <a:pt x="10277529" y="3701307"/>
                </a:cubicBezTo>
                <a:cubicBezTo>
                  <a:pt x="10277467" y="3703640"/>
                  <a:pt x="10276853" y="3706334"/>
                  <a:pt x="10276797" y="3708672"/>
                </a:cubicBezTo>
                <a:cubicBezTo>
                  <a:pt x="10284209" y="3854149"/>
                  <a:pt x="10331835" y="3999199"/>
                  <a:pt x="10385906" y="4147031"/>
                </a:cubicBezTo>
                <a:lnTo>
                  <a:pt x="10431445" y="4267200"/>
                </a:lnTo>
                <a:lnTo>
                  <a:pt x="10398237" y="4267200"/>
                </a:lnTo>
                <a:lnTo>
                  <a:pt x="10356661" y="4157302"/>
                </a:lnTo>
                <a:cubicBezTo>
                  <a:pt x="10321871" y="4061517"/>
                  <a:pt x="10289232" y="3966669"/>
                  <a:pt x="10268559" y="3871054"/>
                </a:cubicBezTo>
                <a:cubicBezTo>
                  <a:pt x="10272790" y="3985997"/>
                  <a:pt x="10299544" y="4094770"/>
                  <a:pt x="10340065" y="4201637"/>
                </a:cubicBezTo>
                <a:lnTo>
                  <a:pt x="10368861" y="4267200"/>
                </a:lnTo>
                <a:lnTo>
                  <a:pt x="10267862" y="4267200"/>
                </a:lnTo>
                <a:lnTo>
                  <a:pt x="10236210" y="4185635"/>
                </a:lnTo>
                <a:cubicBezTo>
                  <a:pt x="10169925" y="3991261"/>
                  <a:pt x="10150284" y="3789583"/>
                  <a:pt x="10225980" y="3561061"/>
                </a:cubicBezTo>
                <a:cubicBezTo>
                  <a:pt x="10231424" y="3544935"/>
                  <a:pt x="10272241" y="3523857"/>
                  <a:pt x="10296877" y="3526602"/>
                </a:cubicBezTo>
                <a:close/>
                <a:moveTo>
                  <a:pt x="3429186" y="3458784"/>
                </a:moveTo>
                <a:cubicBezTo>
                  <a:pt x="3434043" y="3458424"/>
                  <a:pt x="3439865" y="3459167"/>
                  <a:pt x="3446761" y="3461278"/>
                </a:cubicBezTo>
                <a:cubicBezTo>
                  <a:pt x="3801752" y="3568638"/>
                  <a:pt x="4119982" y="3746863"/>
                  <a:pt x="4419733" y="3963555"/>
                </a:cubicBezTo>
                <a:cubicBezTo>
                  <a:pt x="4508451" y="4027538"/>
                  <a:pt x="4593765" y="4093753"/>
                  <a:pt x="4659448" y="4172746"/>
                </a:cubicBezTo>
                <a:lnTo>
                  <a:pt x="4719140" y="4267200"/>
                </a:lnTo>
                <a:lnTo>
                  <a:pt x="4641222" y="4267200"/>
                </a:lnTo>
                <a:lnTo>
                  <a:pt x="4599968" y="4207074"/>
                </a:lnTo>
                <a:cubicBezTo>
                  <a:pt x="4478590" y="4057581"/>
                  <a:pt x="4278987" y="3946713"/>
                  <a:pt x="4136093" y="3858466"/>
                </a:cubicBezTo>
                <a:cubicBezTo>
                  <a:pt x="3985171" y="3764831"/>
                  <a:pt x="3831168" y="3687155"/>
                  <a:pt x="3670252" y="3622798"/>
                </a:cubicBezTo>
                <a:lnTo>
                  <a:pt x="3817258" y="3723577"/>
                </a:lnTo>
                <a:cubicBezTo>
                  <a:pt x="3878082" y="3765387"/>
                  <a:pt x="3941278" y="3808498"/>
                  <a:pt x="4000461" y="3855966"/>
                </a:cubicBezTo>
                <a:cubicBezTo>
                  <a:pt x="4030299" y="3879926"/>
                  <a:pt x="4059233" y="3904849"/>
                  <a:pt x="4088180" y="3929774"/>
                </a:cubicBezTo>
                <a:cubicBezTo>
                  <a:pt x="4119532" y="3956928"/>
                  <a:pt x="4151864" y="3984979"/>
                  <a:pt x="4184555" y="4010683"/>
                </a:cubicBezTo>
                <a:cubicBezTo>
                  <a:pt x="4252374" y="4064322"/>
                  <a:pt x="4327401" y="4112085"/>
                  <a:pt x="4399563" y="4158106"/>
                </a:cubicBezTo>
                <a:cubicBezTo>
                  <a:pt x="4448555" y="4189447"/>
                  <a:pt x="4498141" y="4221114"/>
                  <a:pt x="4546299" y="4254934"/>
                </a:cubicBezTo>
                <a:lnTo>
                  <a:pt x="4561743" y="4267200"/>
                </a:lnTo>
                <a:lnTo>
                  <a:pt x="4509274" y="4267200"/>
                </a:lnTo>
                <a:lnTo>
                  <a:pt x="4383389" y="4184369"/>
                </a:lnTo>
                <a:cubicBezTo>
                  <a:pt x="4310251" y="4137460"/>
                  <a:pt x="4234739" y="4089250"/>
                  <a:pt x="4165508" y="4035196"/>
                </a:cubicBezTo>
                <a:cubicBezTo>
                  <a:pt x="4131846" y="4008598"/>
                  <a:pt x="4099524" y="3980549"/>
                  <a:pt x="4068162" y="3953394"/>
                </a:cubicBezTo>
                <a:cubicBezTo>
                  <a:pt x="4039704" y="3928919"/>
                  <a:pt x="4010763" y="3903992"/>
                  <a:pt x="3981416" y="3880482"/>
                </a:cubicBezTo>
                <a:cubicBezTo>
                  <a:pt x="3923199" y="3833909"/>
                  <a:pt x="3860482" y="3791236"/>
                  <a:pt x="3800147" y="3749872"/>
                </a:cubicBezTo>
                <a:lnTo>
                  <a:pt x="3655073" y="3650884"/>
                </a:lnTo>
                <a:cubicBezTo>
                  <a:pt x="3768399" y="3765347"/>
                  <a:pt x="3873410" y="3884450"/>
                  <a:pt x="3989938" y="3991685"/>
                </a:cubicBezTo>
                <a:cubicBezTo>
                  <a:pt x="4106468" y="4098916"/>
                  <a:pt x="4234512" y="4194281"/>
                  <a:pt x="4393907" y="4261258"/>
                </a:cubicBezTo>
                <a:lnTo>
                  <a:pt x="4408201" y="4267200"/>
                </a:lnTo>
                <a:lnTo>
                  <a:pt x="4250346" y="4267200"/>
                </a:lnTo>
                <a:lnTo>
                  <a:pt x="4245269" y="4265040"/>
                </a:lnTo>
                <a:cubicBezTo>
                  <a:pt x="4167858" y="4230709"/>
                  <a:pt x="4095232" y="4193560"/>
                  <a:pt x="4036318" y="4147013"/>
                </a:cubicBezTo>
                <a:cubicBezTo>
                  <a:pt x="3810777" y="3969273"/>
                  <a:pt x="3654591" y="3720297"/>
                  <a:pt x="3432098" y="3537312"/>
                </a:cubicBezTo>
                <a:cubicBezTo>
                  <a:pt x="3408505" y="3517876"/>
                  <a:pt x="3395188" y="3461306"/>
                  <a:pt x="3429186" y="3458784"/>
                </a:cubicBezTo>
                <a:close/>
                <a:moveTo>
                  <a:pt x="9334796" y="3456584"/>
                </a:moveTo>
                <a:cubicBezTo>
                  <a:pt x="9406875" y="3608228"/>
                  <a:pt x="9503788" y="3758542"/>
                  <a:pt x="9651570" y="3826505"/>
                </a:cubicBezTo>
                <a:cubicBezTo>
                  <a:pt x="9559808" y="3686686"/>
                  <a:pt x="9456900" y="3564734"/>
                  <a:pt x="9334796" y="3456584"/>
                </a:cubicBezTo>
                <a:close/>
                <a:moveTo>
                  <a:pt x="4440129" y="3448571"/>
                </a:moveTo>
                <a:cubicBezTo>
                  <a:pt x="4500684" y="3600308"/>
                  <a:pt x="4765312" y="3823987"/>
                  <a:pt x="4856525" y="3915351"/>
                </a:cubicBezTo>
                <a:cubicBezTo>
                  <a:pt x="4921046" y="3979838"/>
                  <a:pt x="4987678" y="4047617"/>
                  <a:pt x="5059055" y="4108918"/>
                </a:cubicBezTo>
                <a:cubicBezTo>
                  <a:pt x="5130436" y="4170218"/>
                  <a:pt x="5206561" y="4225043"/>
                  <a:pt x="5290070" y="4263619"/>
                </a:cubicBezTo>
                <a:cubicBezTo>
                  <a:pt x="5126032" y="4132785"/>
                  <a:pt x="4978794" y="3979858"/>
                  <a:pt x="4834991" y="3830985"/>
                </a:cubicBezTo>
                <a:cubicBezTo>
                  <a:pt x="4709629" y="3700933"/>
                  <a:pt x="4579958" y="3567796"/>
                  <a:pt x="4440129" y="3448571"/>
                </a:cubicBezTo>
                <a:close/>
                <a:moveTo>
                  <a:pt x="5425834" y="3162785"/>
                </a:moveTo>
                <a:cubicBezTo>
                  <a:pt x="5393133" y="3300089"/>
                  <a:pt x="5401723" y="3491623"/>
                  <a:pt x="5401644" y="3617847"/>
                </a:cubicBezTo>
                <a:cubicBezTo>
                  <a:pt x="5401790" y="3807859"/>
                  <a:pt x="5425483" y="3992734"/>
                  <a:pt x="5467256" y="4175494"/>
                </a:cubicBezTo>
                <a:cubicBezTo>
                  <a:pt x="5469824" y="3971868"/>
                  <a:pt x="5459296" y="3766904"/>
                  <a:pt x="5448069" y="3567554"/>
                </a:cubicBezTo>
                <a:close/>
                <a:moveTo>
                  <a:pt x="1318687" y="3113840"/>
                </a:moveTo>
                <a:cubicBezTo>
                  <a:pt x="1233126" y="3142037"/>
                  <a:pt x="1148133" y="3174161"/>
                  <a:pt x="1066793" y="3212171"/>
                </a:cubicBezTo>
                <a:cubicBezTo>
                  <a:pt x="1042399" y="3223712"/>
                  <a:pt x="1017440" y="3235542"/>
                  <a:pt x="993319" y="3247648"/>
                </a:cubicBezTo>
                <a:cubicBezTo>
                  <a:pt x="947600" y="3269890"/>
                  <a:pt x="900765" y="3292688"/>
                  <a:pt x="853081" y="3312410"/>
                </a:cubicBezTo>
                <a:cubicBezTo>
                  <a:pt x="837376" y="3318884"/>
                  <a:pt x="821948" y="3324526"/>
                  <a:pt x="805957" y="3330443"/>
                </a:cubicBezTo>
                <a:cubicBezTo>
                  <a:pt x="973723" y="3284161"/>
                  <a:pt x="1193682" y="3229943"/>
                  <a:pt x="1318687" y="3113840"/>
                </a:cubicBezTo>
                <a:close/>
                <a:moveTo>
                  <a:pt x="5453702" y="3090882"/>
                </a:moveTo>
                <a:lnTo>
                  <a:pt x="5480135" y="3565802"/>
                </a:lnTo>
                <a:cubicBezTo>
                  <a:pt x="5490809" y="3762845"/>
                  <a:pt x="5501220" y="3965024"/>
                  <a:pt x="5499023" y="4166310"/>
                </a:cubicBezTo>
                <a:cubicBezTo>
                  <a:pt x="5546233" y="3984186"/>
                  <a:pt x="5562118" y="3799116"/>
                  <a:pt x="5547022" y="3607838"/>
                </a:cubicBezTo>
                <a:cubicBezTo>
                  <a:pt x="5541143" y="3530760"/>
                  <a:pt x="5529684" y="3453908"/>
                  <a:pt x="5515964" y="3378541"/>
                </a:cubicBezTo>
                <a:cubicBezTo>
                  <a:pt x="5505773" y="3321668"/>
                  <a:pt x="5475310" y="3095607"/>
                  <a:pt x="5453702" y="3090882"/>
                </a:cubicBezTo>
                <a:close/>
                <a:moveTo>
                  <a:pt x="9790480" y="3078533"/>
                </a:moveTo>
                <a:cubicBezTo>
                  <a:pt x="9782502" y="3134217"/>
                  <a:pt x="9773626" y="3189710"/>
                  <a:pt x="9763295" y="3245370"/>
                </a:cubicBezTo>
                <a:cubicBezTo>
                  <a:pt x="9730259" y="3421320"/>
                  <a:pt x="9693170" y="3586065"/>
                  <a:pt x="9736458" y="3758413"/>
                </a:cubicBezTo>
                <a:cubicBezTo>
                  <a:pt x="9741385" y="3680922"/>
                  <a:pt x="9752472" y="3603320"/>
                  <a:pt x="9763499" y="3528057"/>
                </a:cubicBezTo>
                <a:cubicBezTo>
                  <a:pt x="9778184" y="3430521"/>
                  <a:pt x="9793478" y="3330298"/>
                  <a:pt x="9793906" y="3231157"/>
                </a:cubicBezTo>
                <a:cubicBezTo>
                  <a:pt x="9793949" y="3202011"/>
                  <a:pt x="9792735" y="3172131"/>
                  <a:pt x="9791874" y="3142788"/>
                </a:cubicBezTo>
                <a:cubicBezTo>
                  <a:pt x="9791175" y="3121009"/>
                  <a:pt x="9790832" y="3099770"/>
                  <a:pt x="9790480" y="3078533"/>
                </a:cubicBezTo>
                <a:close/>
                <a:moveTo>
                  <a:pt x="1238695" y="3076820"/>
                </a:moveTo>
                <a:cubicBezTo>
                  <a:pt x="1051055" y="3082190"/>
                  <a:pt x="886407" y="3192548"/>
                  <a:pt x="716371" y="3293249"/>
                </a:cubicBezTo>
                <a:cubicBezTo>
                  <a:pt x="670943" y="3320259"/>
                  <a:pt x="625512" y="3345868"/>
                  <a:pt x="579522" y="3371759"/>
                </a:cubicBezTo>
                <a:cubicBezTo>
                  <a:pt x="586257" y="3369787"/>
                  <a:pt x="592991" y="3367806"/>
                  <a:pt x="600288" y="3365555"/>
                </a:cubicBezTo>
                <a:cubicBezTo>
                  <a:pt x="680240" y="3341573"/>
                  <a:pt x="762713" y="3317034"/>
                  <a:pt x="840692" y="3284921"/>
                </a:cubicBezTo>
                <a:cubicBezTo>
                  <a:pt x="887813" y="3265484"/>
                  <a:pt x="934087" y="3242968"/>
                  <a:pt x="979248" y="3221003"/>
                </a:cubicBezTo>
                <a:cubicBezTo>
                  <a:pt x="1004208" y="3209175"/>
                  <a:pt x="1028322" y="3197074"/>
                  <a:pt x="1053282" y="3185247"/>
                </a:cubicBezTo>
                <a:cubicBezTo>
                  <a:pt x="1139666" y="3144704"/>
                  <a:pt x="1229994" y="3110602"/>
                  <a:pt x="1320603" y="3081281"/>
                </a:cubicBezTo>
                <a:cubicBezTo>
                  <a:pt x="1292776" y="3077429"/>
                  <a:pt x="1265502" y="3076054"/>
                  <a:pt x="1238695" y="3076820"/>
                </a:cubicBezTo>
                <a:close/>
                <a:moveTo>
                  <a:pt x="5425627" y="2954192"/>
                </a:moveTo>
                <a:cubicBezTo>
                  <a:pt x="5441934" y="2956815"/>
                  <a:pt x="5467954" y="2996115"/>
                  <a:pt x="5470770" y="3005435"/>
                </a:cubicBezTo>
                <a:cubicBezTo>
                  <a:pt x="5591522" y="3395900"/>
                  <a:pt x="5656650" y="3795361"/>
                  <a:pt x="5567647" y="4190286"/>
                </a:cubicBezTo>
                <a:lnTo>
                  <a:pt x="5545854" y="4267200"/>
                </a:lnTo>
                <a:lnTo>
                  <a:pt x="5391871" y="4267200"/>
                </a:lnTo>
                <a:lnTo>
                  <a:pt x="5318171" y="4175818"/>
                </a:lnTo>
                <a:cubicBezTo>
                  <a:pt x="5204859" y="4048423"/>
                  <a:pt x="5075331" y="3936412"/>
                  <a:pt x="4943646" y="3822916"/>
                </a:cubicBezTo>
                <a:cubicBezTo>
                  <a:pt x="4828850" y="3724110"/>
                  <a:pt x="4714058" y="3625311"/>
                  <a:pt x="4594837" y="3532274"/>
                </a:cubicBezTo>
                <a:cubicBezTo>
                  <a:pt x="4562450" y="3507077"/>
                  <a:pt x="4474786" y="3410282"/>
                  <a:pt x="4441737" y="3399734"/>
                </a:cubicBezTo>
                <a:cubicBezTo>
                  <a:pt x="4437014" y="3398227"/>
                  <a:pt x="4433408" y="3398482"/>
                  <a:pt x="4431236" y="3400954"/>
                </a:cubicBezTo>
                <a:cubicBezTo>
                  <a:pt x="4474088" y="3436036"/>
                  <a:pt x="4516531" y="3472527"/>
                  <a:pt x="4557150" y="3510023"/>
                </a:cubicBezTo>
                <a:cubicBezTo>
                  <a:pt x="4661606" y="3606446"/>
                  <a:pt x="4760255" y="3709152"/>
                  <a:pt x="4856936" y="3809146"/>
                </a:cubicBezTo>
                <a:cubicBezTo>
                  <a:pt x="4939779" y="3895025"/>
                  <a:pt x="5024071" y="3982240"/>
                  <a:pt x="5111996" y="4065759"/>
                </a:cubicBezTo>
                <a:cubicBezTo>
                  <a:pt x="5155961" y="4107518"/>
                  <a:pt x="5200834" y="4148352"/>
                  <a:pt x="5246890" y="4187633"/>
                </a:cubicBezTo>
                <a:lnTo>
                  <a:pt x="5347266" y="4267200"/>
                </a:lnTo>
                <a:lnTo>
                  <a:pt x="5164092" y="4267200"/>
                </a:lnTo>
                <a:lnTo>
                  <a:pt x="5108945" y="4232176"/>
                </a:lnTo>
                <a:cubicBezTo>
                  <a:pt x="4772838" y="3999708"/>
                  <a:pt x="4490756" y="3581960"/>
                  <a:pt x="4294126" y="3303048"/>
                </a:cubicBezTo>
                <a:cubicBezTo>
                  <a:pt x="4284225" y="3288537"/>
                  <a:pt x="4271318" y="3233630"/>
                  <a:pt x="4305321" y="3256953"/>
                </a:cubicBezTo>
                <a:cubicBezTo>
                  <a:pt x="4530520" y="3414680"/>
                  <a:pt x="4740956" y="3587440"/>
                  <a:pt x="4949299" y="3766336"/>
                </a:cubicBezTo>
                <a:cubicBezTo>
                  <a:pt x="5065543" y="3866477"/>
                  <a:pt x="5184542" y="3965579"/>
                  <a:pt x="5291452" y="4076801"/>
                </a:cubicBezTo>
                <a:cubicBezTo>
                  <a:pt x="5309900" y="4095629"/>
                  <a:pt x="5393714" y="4211504"/>
                  <a:pt x="5434998" y="4254100"/>
                </a:cubicBezTo>
                <a:cubicBezTo>
                  <a:pt x="5369347" y="4172892"/>
                  <a:pt x="5356822" y="3836202"/>
                  <a:pt x="5351015" y="3760989"/>
                </a:cubicBezTo>
                <a:cubicBezTo>
                  <a:pt x="5330486" y="3492147"/>
                  <a:pt x="5355823" y="3228927"/>
                  <a:pt x="5413780" y="2966265"/>
                </a:cubicBezTo>
                <a:cubicBezTo>
                  <a:pt x="5415835" y="2956520"/>
                  <a:pt x="5420191" y="2953318"/>
                  <a:pt x="5425627" y="2954192"/>
                </a:cubicBezTo>
                <a:close/>
                <a:moveTo>
                  <a:pt x="8380397" y="2896659"/>
                </a:moveTo>
                <a:cubicBezTo>
                  <a:pt x="8455275" y="3038078"/>
                  <a:pt x="8545153" y="3173735"/>
                  <a:pt x="8634801" y="3304169"/>
                </a:cubicBezTo>
                <a:cubicBezTo>
                  <a:pt x="8726195" y="3437326"/>
                  <a:pt x="8821496" y="3600936"/>
                  <a:pt x="8971448" y="3675946"/>
                </a:cubicBezTo>
                <a:cubicBezTo>
                  <a:pt x="8910775" y="3621244"/>
                  <a:pt x="8864937" y="3553231"/>
                  <a:pt x="8820691" y="3486482"/>
                </a:cubicBezTo>
                <a:cubicBezTo>
                  <a:pt x="8816331" y="3480073"/>
                  <a:pt x="8811972" y="3473665"/>
                  <a:pt x="8807612" y="3467256"/>
                </a:cubicBezTo>
                <a:cubicBezTo>
                  <a:pt x="8727274" y="3347730"/>
                  <a:pt x="8640362" y="3230102"/>
                  <a:pt x="8556796" y="3116474"/>
                </a:cubicBezTo>
                <a:cubicBezTo>
                  <a:pt x="8515702" y="3060746"/>
                  <a:pt x="8472667" y="3003195"/>
                  <a:pt x="8427018" y="2948853"/>
                </a:cubicBezTo>
                <a:cubicBezTo>
                  <a:pt x="8411728" y="2931040"/>
                  <a:pt x="8396239" y="2914119"/>
                  <a:pt x="8380397" y="2896659"/>
                </a:cubicBezTo>
                <a:close/>
                <a:moveTo>
                  <a:pt x="9831020" y="2871730"/>
                </a:moveTo>
                <a:lnTo>
                  <a:pt x="9827707" y="2915231"/>
                </a:lnTo>
                <a:cubicBezTo>
                  <a:pt x="9824540" y="2960178"/>
                  <a:pt x="9821168" y="3006017"/>
                  <a:pt x="9820699" y="3051540"/>
                </a:cubicBezTo>
                <a:cubicBezTo>
                  <a:pt x="9820458" y="3081589"/>
                  <a:pt x="9821664" y="3111470"/>
                  <a:pt x="9822525" y="3140814"/>
                </a:cubicBezTo>
                <a:cubicBezTo>
                  <a:pt x="9823738" y="3170696"/>
                  <a:pt x="9824947" y="3200579"/>
                  <a:pt x="9824704" y="3230628"/>
                </a:cubicBezTo>
                <a:cubicBezTo>
                  <a:pt x="9823869" y="3331557"/>
                  <a:pt x="9808712" y="3433224"/>
                  <a:pt x="9793821" y="3531652"/>
                </a:cubicBezTo>
                <a:cubicBezTo>
                  <a:pt x="9783066" y="3603683"/>
                  <a:pt x="9772446" y="3677150"/>
                  <a:pt x="9767436" y="3750864"/>
                </a:cubicBezTo>
                <a:cubicBezTo>
                  <a:pt x="9782786" y="3724954"/>
                  <a:pt x="9799440" y="3697443"/>
                  <a:pt x="9814477" y="3662531"/>
                </a:cubicBezTo>
                <a:cubicBezTo>
                  <a:pt x="9926754" y="3406015"/>
                  <a:pt x="9892054" y="3133900"/>
                  <a:pt x="9831020" y="2871730"/>
                </a:cubicBezTo>
                <a:close/>
                <a:moveTo>
                  <a:pt x="8380521" y="2850596"/>
                </a:moveTo>
                <a:cubicBezTo>
                  <a:pt x="8404481" y="2875897"/>
                  <a:pt x="8428794" y="2901731"/>
                  <a:pt x="8451446" y="2928627"/>
                </a:cubicBezTo>
                <a:cubicBezTo>
                  <a:pt x="8497446" y="2983517"/>
                  <a:pt x="8540828" y="3041610"/>
                  <a:pt x="8582269" y="3097880"/>
                </a:cubicBezTo>
                <a:cubicBezTo>
                  <a:pt x="8666744" y="3211700"/>
                  <a:pt x="8753998" y="3329876"/>
                  <a:pt x="8833783" y="3449753"/>
                </a:cubicBezTo>
                <a:cubicBezTo>
                  <a:pt x="8838143" y="3456162"/>
                  <a:pt x="8842503" y="3462572"/>
                  <a:pt x="8846863" y="3468981"/>
                </a:cubicBezTo>
                <a:cubicBezTo>
                  <a:pt x="8881714" y="3521040"/>
                  <a:pt x="8917610" y="3574725"/>
                  <a:pt x="8960046" y="3620389"/>
                </a:cubicBezTo>
                <a:cubicBezTo>
                  <a:pt x="8847240" y="3316219"/>
                  <a:pt x="8665033" y="3014288"/>
                  <a:pt x="8380521" y="2850596"/>
                </a:cubicBezTo>
                <a:close/>
                <a:moveTo>
                  <a:pt x="9854151" y="2642862"/>
                </a:moveTo>
                <a:cubicBezTo>
                  <a:pt x="9862376" y="2644690"/>
                  <a:pt x="9868748" y="2649859"/>
                  <a:pt x="9871341" y="2659697"/>
                </a:cubicBezTo>
                <a:cubicBezTo>
                  <a:pt x="9936549" y="2907705"/>
                  <a:pt x="10004418" y="3164740"/>
                  <a:pt x="9966678" y="3423399"/>
                </a:cubicBezTo>
                <a:cubicBezTo>
                  <a:pt x="9951724" y="3524170"/>
                  <a:pt x="9914841" y="3605244"/>
                  <a:pt x="9880832" y="3700562"/>
                </a:cubicBezTo>
                <a:cubicBezTo>
                  <a:pt x="9817639" y="3880472"/>
                  <a:pt x="9825316" y="4002022"/>
                  <a:pt x="9896024" y="4178295"/>
                </a:cubicBezTo>
                <a:lnTo>
                  <a:pt x="10028060" y="4267200"/>
                </a:lnTo>
                <a:lnTo>
                  <a:pt x="9651813" y="4267200"/>
                </a:lnTo>
                <a:lnTo>
                  <a:pt x="9814527" y="4248048"/>
                </a:lnTo>
                <a:cubicBezTo>
                  <a:pt x="9748431" y="4225943"/>
                  <a:pt x="9681848" y="4217991"/>
                  <a:pt x="9615182" y="4220499"/>
                </a:cubicBezTo>
                <a:cubicBezTo>
                  <a:pt x="9565183" y="4222381"/>
                  <a:pt x="9515136" y="4230147"/>
                  <a:pt x="9465210" y="4242240"/>
                </a:cubicBezTo>
                <a:lnTo>
                  <a:pt x="9387108" y="4267200"/>
                </a:lnTo>
                <a:lnTo>
                  <a:pt x="9268441" y="4267200"/>
                </a:lnTo>
                <a:lnTo>
                  <a:pt x="9307676" y="4251276"/>
                </a:lnTo>
                <a:cubicBezTo>
                  <a:pt x="9459842" y="4196603"/>
                  <a:pt x="9613869" y="4164948"/>
                  <a:pt x="9761570" y="4182283"/>
                </a:cubicBezTo>
                <a:cubicBezTo>
                  <a:pt x="9633677" y="4101602"/>
                  <a:pt x="9502269" y="4023929"/>
                  <a:pt x="9368237" y="3949470"/>
                </a:cubicBezTo>
                <a:cubicBezTo>
                  <a:pt x="9363677" y="3950852"/>
                  <a:pt x="9358768" y="3951697"/>
                  <a:pt x="9354614" y="3951288"/>
                </a:cubicBezTo>
                <a:cubicBezTo>
                  <a:pt x="9045666" y="4112095"/>
                  <a:pt x="8711508" y="4184792"/>
                  <a:pt x="8364351" y="4159267"/>
                </a:cubicBezTo>
                <a:cubicBezTo>
                  <a:pt x="8322605" y="4156073"/>
                  <a:pt x="8373028" y="4125362"/>
                  <a:pt x="8386567" y="4119760"/>
                </a:cubicBezTo>
                <a:cubicBezTo>
                  <a:pt x="8661942" y="4017222"/>
                  <a:pt x="8938634" y="3857115"/>
                  <a:pt x="9231713" y="3873539"/>
                </a:cubicBezTo>
                <a:cubicBezTo>
                  <a:pt x="9162796" y="3836374"/>
                  <a:pt x="9093324" y="3799562"/>
                  <a:pt x="9023301" y="3763109"/>
                </a:cubicBezTo>
                <a:cubicBezTo>
                  <a:pt x="9018245" y="3762512"/>
                  <a:pt x="9014299" y="3761207"/>
                  <a:pt x="9010556" y="3758998"/>
                </a:cubicBezTo>
                <a:cubicBezTo>
                  <a:pt x="8818026" y="3719652"/>
                  <a:pt x="8714888" y="3571783"/>
                  <a:pt x="8604324" y="3417171"/>
                </a:cubicBezTo>
                <a:cubicBezTo>
                  <a:pt x="8460937" y="3216099"/>
                  <a:pt x="8313620" y="2999153"/>
                  <a:pt x="8218577" y="2770227"/>
                </a:cubicBezTo>
                <a:cubicBezTo>
                  <a:pt x="8215211" y="2762227"/>
                  <a:pt x="8217371" y="2755481"/>
                  <a:pt x="8222774" y="2749954"/>
                </a:cubicBezTo>
                <a:cubicBezTo>
                  <a:pt x="8238990" y="2733370"/>
                  <a:pt x="8284424" y="2727735"/>
                  <a:pt x="8297623" y="2731935"/>
                </a:cubicBezTo>
                <a:cubicBezTo>
                  <a:pt x="8726387" y="2883841"/>
                  <a:pt x="8964880" y="3311498"/>
                  <a:pt x="9090618" y="3716225"/>
                </a:cubicBezTo>
                <a:cubicBezTo>
                  <a:pt x="9321070" y="3835548"/>
                  <a:pt x="9546131" y="3959850"/>
                  <a:pt x="9762441" y="4093587"/>
                </a:cubicBezTo>
                <a:cubicBezTo>
                  <a:pt x="9739891" y="4035197"/>
                  <a:pt x="9720655" y="3974696"/>
                  <a:pt x="9717826" y="3916719"/>
                </a:cubicBezTo>
                <a:cubicBezTo>
                  <a:pt x="9716379" y="3916883"/>
                  <a:pt x="9714371" y="3917401"/>
                  <a:pt x="9713123" y="3916663"/>
                </a:cubicBezTo>
                <a:cubicBezTo>
                  <a:pt x="9419408" y="3876118"/>
                  <a:pt x="9276568" y="3571232"/>
                  <a:pt x="9175594" y="3326950"/>
                </a:cubicBezTo>
                <a:cubicBezTo>
                  <a:pt x="9162477" y="3295477"/>
                  <a:pt x="9234580" y="3273123"/>
                  <a:pt x="9253941" y="3287566"/>
                </a:cubicBezTo>
                <a:cubicBezTo>
                  <a:pt x="9396995" y="3390749"/>
                  <a:pt x="9519263" y="3506453"/>
                  <a:pt x="9625671" y="3639960"/>
                </a:cubicBezTo>
                <a:cubicBezTo>
                  <a:pt x="9622492" y="3540061"/>
                  <a:pt x="9637797" y="3439839"/>
                  <a:pt x="9656881" y="3333361"/>
                </a:cubicBezTo>
                <a:cubicBezTo>
                  <a:pt x="9696972" y="3116116"/>
                  <a:pt x="9713720" y="2891570"/>
                  <a:pt x="9782066" y="2680771"/>
                </a:cubicBezTo>
                <a:cubicBezTo>
                  <a:pt x="9788129" y="2661952"/>
                  <a:pt x="9829478" y="2637374"/>
                  <a:pt x="9854151" y="2642862"/>
                </a:cubicBezTo>
                <a:close/>
                <a:moveTo>
                  <a:pt x="11114299" y="2390555"/>
                </a:moveTo>
                <a:lnTo>
                  <a:pt x="11113373" y="2392739"/>
                </a:lnTo>
                <a:lnTo>
                  <a:pt x="11117197" y="2394358"/>
                </a:lnTo>
                <a:cubicBezTo>
                  <a:pt x="11116333" y="2393349"/>
                  <a:pt x="11115474" y="2392343"/>
                  <a:pt x="11114299" y="2390555"/>
                </a:cubicBezTo>
                <a:close/>
                <a:moveTo>
                  <a:pt x="10506276" y="2118977"/>
                </a:moveTo>
                <a:cubicBezTo>
                  <a:pt x="10510550" y="2257918"/>
                  <a:pt x="10470507" y="2393544"/>
                  <a:pt x="10431542" y="2525128"/>
                </a:cubicBezTo>
                <a:cubicBezTo>
                  <a:pt x="10417502" y="2571972"/>
                  <a:pt x="10403548" y="2620144"/>
                  <a:pt x="10391375" y="2667145"/>
                </a:cubicBezTo>
                <a:cubicBezTo>
                  <a:pt x="10377290" y="2721696"/>
                  <a:pt x="10366481" y="2777642"/>
                  <a:pt x="10355047" y="2832031"/>
                </a:cubicBezTo>
                <a:lnTo>
                  <a:pt x="10336080" y="2927011"/>
                </a:lnTo>
                <a:cubicBezTo>
                  <a:pt x="10349636" y="2893472"/>
                  <a:pt x="10367643" y="2846374"/>
                  <a:pt x="10389394" y="2782834"/>
                </a:cubicBezTo>
                <a:cubicBezTo>
                  <a:pt x="10448427" y="2611467"/>
                  <a:pt x="10546967" y="2325483"/>
                  <a:pt x="10506276" y="2118977"/>
                </a:cubicBezTo>
                <a:close/>
                <a:moveTo>
                  <a:pt x="11538179" y="2090376"/>
                </a:moveTo>
                <a:cubicBezTo>
                  <a:pt x="11552237" y="2136248"/>
                  <a:pt x="11565750" y="2181883"/>
                  <a:pt x="11577479" y="2228695"/>
                </a:cubicBezTo>
                <a:lnTo>
                  <a:pt x="11586754" y="2266098"/>
                </a:lnTo>
                <a:cubicBezTo>
                  <a:pt x="11593656" y="2295423"/>
                  <a:pt x="11600787" y="2324193"/>
                  <a:pt x="11609011" y="2353427"/>
                </a:cubicBezTo>
                <a:cubicBezTo>
                  <a:pt x="11644349" y="2475257"/>
                  <a:pt x="11704023" y="2591295"/>
                  <a:pt x="11761579" y="2703223"/>
                </a:cubicBezTo>
                <a:cubicBezTo>
                  <a:pt x="11802170" y="2782214"/>
                  <a:pt x="11843944" y="2862994"/>
                  <a:pt x="11877711" y="2947465"/>
                </a:cubicBezTo>
                <a:cubicBezTo>
                  <a:pt x="11815017" y="2640863"/>
                  <a:pt x="11724956" y="2342636"/>
                  <a:pt x="11538179" y="2090376"/>
                </a:cubicBezTo>
                <a:close/>
                <a:moveTo>
                  <a:pt x="6604735" y="2041381"/>
                </a:moveTo>
                <a:cubicBezTo>
                  <a:pt x="6726311" y="2327927"/>
                  <a:pt x="6916754" y="2606522"/>
                  <a:pt x="7204487" y="2742112"/>
                </a:cubicBezTo>
                <a:cubicBezTo>
                  <a:pt x="7179895" y="2719491"/>
                  <a:pt x="7154936" y="2696378"/>
                  <a:pt x="7131592" y="2672096"/>
                </a:cubicBezTo>
                <a:cubicBezTo>
                  <a:pt x="7084181" y="2622518"/>
                  <a:pt x="7039271" y="2569608"/>
                  <a:pt x="6996344" y="2518310"/>
                </a:cubicBezTo>
                <a:cubicBezTo>
                  <a:pt x="6908871" y="2414600"/>
                  <a:pt x="6818501" y="2306884"/>
                  <a:pt x="6735495" y="2196890"/>
                </a:cubicBezTo>
                <a:lnTo>
                  <a:pt x="6721901" y="2179274"/>
                </a:lnTo>
                <a:cubicBezTo>
                  <a:pt x="6685654" y="2131523"/>
                  <a:pt x="6648317" y="2082278"/>
                  <a:pt x="6604735" y="2041381"/>
                </a:cubicBezTo>
                <a:close/>
                <a:moveTo>
                  <a:pt x="11488421" y="2034549"/>
                </a:moveTo>
                <a:cubicBezTo>
                  <a:pt x="11459234" y="2371132"/>
                  <a:pt x="11651925" y="2658088"/>
                  <a:pt x="11840356" y="2932293"/>
                </a:cubicBezTo>
                <a:cubicBezTo>
                  <a:pt x="11809128" y="2858555"/>
                  <a:pt x="11772688" y="2786473"/>
                  <a:pt x="11736331" y="2715710"/>
                </a:cubicBezTo>
                <a:cubicBezTo>
                  <a:pt x="11678147" y="2602235"/>
                  <a:pt x="11617611" y="2485181"/>
                  <a:pt x="11581560" y="2360474"/>
                </a:cubicBezTo>
                <a:cubicBezTo>
                  <a:pt x="11573334" y="2331239"/>
                  <a:pt x="11565889" y="2301693"/>
                  <a:pt x="11558442" y="2272139"/>
                </a:cubicBezTo>
                <a:lnTo>
                  <a:pt x="11549169" y="2234734"/>
                </a:lnTo>
                <a:cubicBezTo>
                  <a:pt x="11532130" y="2167007"/>
                  <a:pt x="11511443" y="2100302"/>
                  <a:pt x="11488421" y="2034549"/>
                </a:cubicBezTo>
                <a:close/>
                <a:moveTo>
                  <a:pt x="10468916" y="2032338"/>
                </a:moveTo>
                <a:cubicBezTo>
                  <a:pt x="10450533" y="2081859"/>
                  <a:pt x="10434093" y="2132840"/>
                  <a:pt x="10421480" y="2185446"/>
                </a:cubicBezTo>
                <a:cubicBezTo>
                  <a:pt x="10388668" y="2317695"/>
                  <a:pt x="10374105" y="2457032"/>
                  <a:pt x="10351264" y="2591574"/>
                </a:cubicBezTo>
                <a:cubicBezTo>
                  <a:pt x="10332355" y="2700098"/>
                  <a:pt x="10281261" y="2959166"/>
                  <a:pt x="10294485" y="2991809"/>
                </a:cubicBezTo>
                <a:lnTo>
                  <a:pt x="10327850" y="2826310"/>
                </a:lnTo>
                <a:cubicBezTo>
                  <a:pt x="10338741" y="2771690"/>
                  <a:pt x="10350331" y="2715434"/>
                  <a:pt x="10364099" y="2660098"/>
                </a:cubicBezTo>
                <a:cubicBezTo>
                  <a:pt x="10376185" y="2611783"/>
                  <a:pt x="10390682" y="2563843"/>
                  <a:pt x="10404725" y="2516991"/>
                </a:cubicBezTo>
                <a:cubicBezTo>
                  <a:pt x="10443463" y="2385961"/>
                  <a:pt x="10483500" y="2250332"/>
                  <a:pt x="10478071" y="2114122"/>
                </a:cubicBezTo>
                <a:cubicBezTo>
                  <a:pt x="10476867" y="2086568"/>
                  <a:pt x="10473555" y="2059413"/>
                  <a:pt x="10468916" y="2032338"/>
                </a:cubicBezTo>
                <a:close/>
                <a:moveTo>
                  <a:pt x="10573132" y="1991479"/>
                </a:moveTo>
                <a:cubicBezTo>
                  <a:pt x="10722027" y="2144650"/>
                  <a:pt x="10877543" y="2280670"/>
                  <a:pt x="11066880" y="2371770"/>
                </a:cubicBezTo>
                <a:cubicBezTo>
                  <a:pt x="10930664" y="2234271"/>
                  <a:pt x="10767866" y="2088089"/>
                  <a:pt x="10573132" y="1991479"/>
                </a:cubicBezTo>
                <a:close/>
                <a:moveTo>
                  <a:pt x="6591670" y="1988277"/>
                </a:moveTo>
                <a:cubicBezTo>
                  <a:pt x="6653650" y="2036451"/>
                  <a:pt x="6701310" y="2098809"/>
                  <a:pt x="6747349" y="2160069"/>
                </a:cubicBezTo>
                <a:lnTo>
                  <a:pt x="6760943" y="2177686"/>
                </a:lnTo>
                <a:cubicBezTo>
                  <a:pt x="6844486" y="2287290"/>
                  <a:pt x="6934499" y="2394502"/>
                  <a:pt x="7021065" y="2498102"/>
                </a:cubicBezTo>
                <a:cubicBezTo>
                  <a:pt x="7063629" y="2548900"/>
                  <a:pt x="7108178" y="2601313"/>
                  <a:pt x="7155223" y="2650386"/>
                </a:cubicBezTo>
                <a:cubicBezTo>
                  <a:pt x="7170968" y="2666443"/>
                  <a:pt x="7186885" y="2681619"/>
                  <a:pt x="7203167" y="2697288"/>
                </a:cubicBezTo>
                <a:cubicBezTo>
                  <a:pt x="7124362" y="2565928"/>
                  <a:pt x="7030837" y="2441422"/>
                  <a:pt x="6937703" y="2321981"/>
                </a:cubicBezTo>
                <a:cubicBezTo>
                  <a:pt x="6842752" y="2200032"/>
                  <a:pt x="6742965" y="2048781"/>
                  <a:pt x="6591670" y="1988277"/>
                </a:cubicBezTo>
                <a:close/>
                <a:moveTo>
                  <a:pt x="5798671" y="1981601"/>
                </a:moveTo>
                <a:cubicBezTo>
                  <a:pt x="5784234" y="2008086"/>
                  <a:pt x="5768551" y="2036236"/>
                  <a:pt x="5754709" y="2071454"/>
                </a:cubicBezTo>
                <a:cubicBezTo>
                  <a:pt x="5651219" y="2330361"/>
                  <a:pt x="5694208" y="2592217"/>
                  <a:pt x="5763044" y="2842206"/>
                </a:cubicBezTo>
                <a:lnTo>
                  <a:pt x="5764974" y="2799609"/>
                </a:lnTo>
                <a:cubicBezTo>
                  <a:pt x="5766710" y="2755616"/>
                  <a:pt x="5768626" y="2710738"/>
                  <a:pt x="5767665" y="2666409"/>
                </a:cubicBezTo>
                <a:cubicBezTo>
                  <a:pt x="5766964" y="2637156"/>
                  <a:pt x="5764828" y="2608182"/>
                  <a:pt x="5763055" y="2579705"/>
                </a:cubicBezTo>
                <a:cubicBezTo>
                  <a:pt x="5760913" y="2550734"/>
                  <a:pt x="5758780" y="2521760"/>
                  <a:pt x="5758079" y="2492508"/>
                </a:cubicBezTo>
                <a:cubicBezTo>
                  <a:pt x="5755745" y="2394242"/>
                  <a:pt x="5767619" y="2294070"/>
                  <a:pt x="5779325" y="2197069"/>
                </a:cubicBezTo>
                <a:cubicBezTo>
                  <a:pt x="5787753" y="2126095"/>
                  <a:pt x="5796001" y="2053736"/>
                  <a:pt x="5798671" y="1981601"/>
                </a:cubicBezTo>
                <a:close/>
                <a:moveTo>
                  <a:pt x="5829202" y="1971679"/>
                </a:moveTo>
                <a:cubicBezTo>
                  <a:pt x="5826736" y="2047481"/>
                  <a:pt x="5818154" y="2123904"/>
                  <a:pt x="5809558" y="2198043"/>
                </a:cubicBezTo>
                <a:cubicBezTo>
                  <a:pt x="5798026" y="2294159"/>
                  <a:pt x="5785973" y="2392938"/>
                  <a:pt x="5788653" y="2489430"/>
                </a:cubicBezTo>
                <a:cubicBezTo>
                  <a:pt x="5789524" y="2517790"/>
                  <a:pt x="5791665" y="2546759"/>
                  <a:pt x="5793439" y="2575235"/>
                </a:cubicBezTo>
                <a:cubicBezTo>
                  <a:pt x="5794815" y="2596366"/>
                  <a:pt x="5795822" y="2617001"/>
                  <a:pt x="5796837" y="2637633"/>
                </a:cubicBezTo>
                <a:cubicBezTo>
                  <a:pt x="5803017" y="2582794"/>
                  <a:pt x="5810098" y="2528066"/>
                  <a:pt x="5818614" y="2473055"/>
                </a:cubicBezTo>
                <a:cubicBezTo>
                  <a:pt x="5845917" y="2299125"/>
                  <a:pt x="5877599" y="2135758"/>
                  <a:pt x="5829202" y="1971679"/>
                </a:cubicBezTo>
                <a:close/>
                <a:moveTo>
                  <a:pt x="10578769" y="1962963"/>
                </a:moveTo>
                <a:cubicBezTo>
                  <a:pt x="10773649" y="2057701"/>
                  <a:pt x="10936285" y="2201237"/>
                  <a:pt x="11073823" y="2338658"/>
                </a:cubicBezTo>
                <a:cubicBezTo>
                  <a:pt x="10938241" y="2169232"/>
                  <a:pt x="10752627" y="1968969"/>
                  <a:pt x="10578769" y="1962963"/>
                </a:cubicBezTo>
                <a:close/>
                <a:moveTo>
                  <a:pt x="5911389" y="1898371"/>
                </a:moveTo>
                <a:cubicBezTo>
                  <a:pt x="6006914" y="2026768"/>
                  <a:pt x="6112955" y="2136857"/>
                  <a:pt x="6237627" y="2231921"/>
                </a:cubicBezTo>
                <a:cubicBezTo>
                  <a:pt x="6161282" y="2090381"/>
                  <a:pt x="6060308" y="1952200"/>
                  <a:pt x="5911389" y="1898371"/>
                </a:cubicBezTo>
                <a:close/>
                <a:moveTo>
                  <a:pt x="6944437" y="1575402"/>
                </a:moveTo>
                <a:cubicBezTo>
                  <a:pt x="6732842" y="1643305"/>
                  <a:pt x="6518352" y="1707201"/>
                  <a:pt x="6304730" y="1766654"/>
                </a:cubicBezTo>
                <a:cubicBezTo>
                  <a:pt x="6527947" y="1784949"/>
                  <a:pt x="6737901" y="1680839"/>
                  <a:pt x="6944437" y="1575402"/>
                </a:cubicBezTo>
                <a:close/>
                <a:moveTo>
                  <a:pt x="7019523" y="1519450"/>
                </a:moveTo>
                <a:cubicBezTo>
                  <a:pt x="6766096" y="1537552"/>
                  <a:pt x="6524653" y="1609537"/>
                  <a:pt x="6298091" y="1737122"/>
                </a:cubicBezTo>
                <a:cubicBezTo>
                  <a:pt x="6539381" y="1670594"/>
                  <a:pt x="6780997" y="1597715"/>
                  <a:pt x="7019523" y="1519450"/>
                </a:cubicBezTo>
                <a:close/>
                <a:moveTo>
                  <a:pt x="2399523" y="1428234"/>
                </a:moveTo>
                <a:cubicBezTo>
                  <a:pt x="2324192" y="1539775"/>
                  <a:pt x="2267478" y="1713586"/>
                  <a:pt x="2224982" y="1826201"/>
                </a:cubicBezTo>
                <a:cubicBezTo>
                  <a:pt x="2161246" y="1995817"/>
                  <a:pt x="2120250" y="2168765"/>
                  <a:pt x="2096099" y="2345900"/>
                </a:cubicBezTo>
                <a:cubicBezTo>
                  <a:pt x="2166834" y="2165047"/>
                  <a:pt x="2226331" y="1978598"/>
                  <a:pt x="2283317" y="1796925"/>
                </a:cubicBezTo>
                <a:close/>
                <a:moveTo>
                  <a:pt x="2448558" y="1373435"/>
                </a:moveTo>
                <a:lnTo>
                  <a:pt x="2312521" y="1806140"/>
                </a:lnTo>
                <a:cubicBezTo>
                  <a:pt x="2255817" y="1985569"/>
                  <a:pt x="2197150" y="2169492"/>
                  <a:pt x="2127533" y="2348380"/>
                </a:cubicBezTo>
                <a:cubicBezTo>
                  <a:pt x="2230881" y="2201722"/>
                  <a:pt x="2307261" y="2041905"/>
                  <a:pt x="2358080" y="1866134"/>
                </a:cubicBezTo>
                <a:cubicBezTo>
                  <a:pt x="2378743" y="1795373"/>
                  <a:pt x="2394349" y="1722940"/>
                  <a:pt x="2407436" y="1651070"/>
                </a:cubicBezTo>
                <a:cubicBezTo>
                  <a:pt x="2417458" y="1596892"/>
                  <a:pt x="2466254" y="1384915"/>
                  <a:pt x="2448558" y="1373435"/>
                </a:cubicBezTo>
                <a:close/>
                <a:moveTo>
                  <a:pt x="278707" y="1352270"/>
                </a:moveTo>
                <a:lnTo>
                  <a:pt x="321570" y="1861610"/>
                </a:lnTo>
                <a:cubicBezTo>
                  <a:pt x="336248" y="1725752"/>
                  <a:pt x="317508" y="1584885"/>
                  <a:pt x="294281" y="1440658"/>
                </a:cubicBezTo>
                <a:close/>
                <a:moveTo>
                  <a:pt x="1423821" y="1351958"/>
                </a:moveTo>
                <a:cubicBezTo>
                  <a:pt x="1426859" y="1507722"/>
                  <a:pt x="1587831" y="1796280"/>
                  <a:pt x="1638521" y="1908470"/>
                </a:cubicBezTo>
                <a:cubicBezTo>
                  <a:pt x="1674424" y="1987707"/>
                  <a:pt x="1711105" y="2070587"/>
                  <a:pt x="1754199" y="2149284"/>
                </a:cubicBezTo>
                <a:cubicBezTo>
                  <a:pt x="1797295" y="2227981"/>
                  <a:pt x="1846801" y="2302493"/>
                  <a:pt x="1908359" y="2364988"/>
                </a:cubicBezTo>
                <a:cubicBezTo>
                  <a:pt x="1805946" y="2193096"/>
                  <a:pt x="1725953" y="2007134"/>
                  <a:pt x="1647661" y="1825945"/>
                </a:cubicBezTo>
                <a:cubicBezTo>
                  <a:pt x="1579500" y="1667751"/>
                  <a:pt x="1508533" y="1505355"/>
                  <a:pt x="1423821" y="1351958"/>
                </a:cubicBezTo>
                <a:close/>
                <a:moveTo>
                  <a:pt x="9518298" y="1338235"/>
                </a:moveTo>
                <a:cubicBezTo>
                  <a:pt x="9531977" y="1651120"/>
                  <a:pt x="9677527" y="1999242"/>
                  <a:pt x="9838009" y="2272553"/>
                </a:cubicBezTo>
                <a:cubicBezTo>
                  <a:pt x="9825312" y="2235634"/>
                  <a:pt x="9815180" y="2197225"/>
                  <a:pt x="9805906" y="2159819"/>
                </a:cubicBezTo>
                <a:lnTo>
                  <a:pt x="9801623" y="2142555"/>
                </a:lnTo>
                <a:cubicBezTo>
                  <a:pt x="9756626" y="1964482"/>
                  <a:pt x="9698390" y="1787247"/>
                  <a:pt x="9628671" y="1617375"/>
                </a:cubicBezTo>
                <a:cubicBezTo>
                  <a:pt x="9618364" y="1593060"/>
                  <a:pt x="9608603" y="1568967"/>
                  <a:pt x="9598299" y="1544643"/>
                </a:cubicBezTo>
                <a:cubicBezTo>
                  <a:pt x="9570133" y="1477354"/>
                  <a:pt x="9541339" y="1408510"/>
                  <a:pt x="9518298" y="1338235"/>
                </a:cubicBezTo>
                <a:close/>
                <a:moveTo>
                  <a:pt x="1431890" y="1306475"/>
                </a:moveTo>
                <a:cubicBezTo>
                  <a:pt x="1458339" y="1352187"/>
                  <a:pt x="1483952" y="1399016"/>
                  <a:pt x="1507597" y="1446132"/>
                </a:cubicBezTo>
                <a:cubicBezTo>
                  <a:pt x="1568403" y="1567288"/>
                  <a:pt x="1621917" y="1692101"/>
                  <a:pt x="1674586" y="1813832"/>
                </a:cubicBezTo>
                <a:cubicBezTo>
                  <a:pt x="1719648" y="1918315"/>
                  <a:pt x="1765554" y="2024477"/>
                  <a:pt x="1815950" y="2128564"/>
                </a:cubicBezTo>
                <a:cubicBezTo>
                  <a:pt x="1866346" y="2232648"/>
                  <a:pt x="1921228" y="2334658"/>
                  <a:pt x="1984242" y="2430829"/>
                </a:cubicBezTo>
                <a:cubicBezTo>
                  <a:pt x="1994073" y="2437830"/>
                  <a:pt x="2003908" y="2444836"/>
                  <a:pt x="2014023" y="2450995"/>
                </a:cubicBezTo>
                <a:cubicBezTo>
                  <a:pt x="1956448" y="2239741"/>
                  <a:pt x="1853160" y="2049325"/>
                  <a:pt x="1747337" y="1855264"/>
                </a:cubicBezTo>
                <a:cubicBezTo>
                  <a:pt x="1678102" y="1728504"/>
                  <a:pt x="1608870" y="1601753"/>
                  <a:pt x="1533749" y="1478656"/>
                </a:cubicBezTo>
                <a:cubicBezTo>
                  <a:pt x="1510398" y="1440515"/>
                  <a:pt x="1454048" y="1294657"/>
                  <a:pt x="1431890" y="1306475"/>
                </a:cubicBezTo>
                <a:close/>
                <a:moveTo>
                  <a:pt x="5052692" y="1292994"/>
                </a:moveTo>
                <a:cubicBezTo>
                  <a:pt x="5103155" y="1406739"/>
                  <a:pt x="5153078" y="1520878"/>
                  <a:pt x="5200661" y="1635186"/>
                </a:cubicBezTo>
                <a:cubicBezTo>
                  <a:pt x="5238218" y="1725483"/>
                  <a:pt x="5273610" y="1815047"/>
                  <a:pt x="5297138" y="1906351"/>
                </a:cubicBezTo>
                <a:cubicBezTo>
                  <a:pt x="5281533" y="1683399"/>
                  <a:pt x="5177210" y="1491946"/>
                  <a:pt x="5052692" y="1292994"/>
                </a:cubicBezTo>
                <a:close/>
                <a:moveTo>
                  <a:pt x="9528078" y="1278636"/>
                </a:moveTo>
                <a:cubicBezTo>
                  <a:pt x="9552982" y="1365794"/>
                  <a:pt x="9588937" y="1451189"/>
                  <a:pt x="9623946" y="1534260"/>
                </a:cubicBezTo>
                <a:lnTo>
                  <a:pt x="9654858" y="1607218"/>
                </a:lnTo>
                <a:cubicBezTo>
                  <a:pt x="9724183" y="1774989"/>
                  <a:pt x="9781702" y="1949347"/>
                  <a:pt x="9826304" y="2125320"/>
                </a:cubicBezTo>
                <a:cubicBezTo>
                  <a:pt x="9794296" y="1963695"/>
                  <a:pt x="9753660" y="1804203"/>
                  <a:pt x="9701198" y="1646797"/>
                </a:cubicBezTo>
                <a:cubicBezTo>
                  <a:pt x="9655682" y="1511000"/>
                  <a:pt x="9586050" y="1397178"/>
                  <a:pt x="9528078" y="1278636"/>
                </a:cubicBezTo>
                <a:close/>
                <a:moveTo>
                  <a:pt x="5009948" y="1273619"/>
                </a:moveTo>
                <a:cubicBezTo>
                  <a:pt x="5013363" y="1406203"/>
                  <a:pt x="5078144" y="1538571"/>
                  <a:pt x="5121777" y="1654213"/>
                </a:cubicBezTo>
                <a:cubicBezTo>
                  <a:pt x="5175625" y="1795269"/>
                  <a:pt x="5233597" y="1934093"/>
                  <a:pt x="5293545" y="2072247"/>
                </a:cubicBezTo>
                <a:cubicBezTo>
                  <a:pt x="5293533" y="2069971"/>
                  <a:pt x="5294060" y="2067298"/>
                  <a:pt x="5294042" y="2065019"/>
                </a:cubicBezTo>
                <a:cubicBezTo>
                  <a:pt x="5282123" y="1924099"/>
                  <a:pt x="5230273" y="1786942"/>
                  <a:pt x="5171936" y="1647613"/>
                </a:cubicBezTo>
                <a:cubicBezTo>
                  <a:pt x="5119977" y="1522743"/>
                  <a:pt x="5065315" y="1397539"/>
                  <a:pt x="5009948" y="1273619"/>
                </a:cubicBezTo>
                <a:close/>
                <a:moveTo>
                  <a:pt x="655236" y="1268632"/>
                </a:moveTo>
                <a:cubicBezTo>
                  <a:pt x="717895" y="1408869"/>
                  <a:pt x="771574" y="1550454"/>
                  <a:pt x="839521" y="1685315"/>
                </a:cubicBezTo>
                <a:cubicBezTo>
                  <a:pt x="907470" y="1820177"/>
                  <a:pt x="989683" y="1948318"/>
                  <a:pt x="1109416" y="2061663"/>
                </a:cubicBezTo>
                <a:cubicBezTo>
                  <a:pt x="1177718" y="2126399"/>
                  <a:pt x="1244319" y="2184954"/>
                  <a:pt x="1298300" y="2247742"/>
                </a:cubicBezTo>
                <a:cubicBezTo>
                  <a:pt x="1250168" y="2156040"/>
                  <a:pt x="1187457" y="2071655"/>
                  <a:pt x="1125871" y="1989513"/>
                </a:cubicBezTo>
                <a:cubicBezTo>
                  <a:pt x="1076370" y="1923070"/>
                  <a:pt x="1025189" y="1854667"/>
                  <a:pt x="981574" y="1783157"/>
                </a:cubicBezTo>
                <a:cubicBezTo>
                  <a:pt x="960475" y="1748106"/>
                  <a:pt x="941058" y="1712211"/>
                  <a:pt x="922198" y="1677437"/>
                </a:cubicBezTo>
                <a:cubicBezTo>
                  <a:pt x="905028" y="1646031"/>
                  <a:pt x="887579" y="1614059"/>
                  <a:pt x="869293" y="1583214"/>
                </a:cubicBezTo>
                <a:cubicBezTo>
                  <a:pt x="832994" y="1522086"/>
                  <a:pt x="791368" y="1462924"/>
                  <a:pt x="751431" y="1405731"/>
                </a:cubicBezTo>
                <a:close/>
                <a:moveTo>
                  <a:pt x="6516292" y="1263064"/>
                </a:moveTo>
                <a:cubicBezTo>
                  <a:pt x="6288018" y="1373581"/>
                  <a:pt x="6031500" y="1451909"/>
                  <a:pt x="5736320" y="1501803"/>
                </a:cubicBezTo>
                <a:cubicBezTo>
                  <a:pt x="6001708" y="1565837"/>
                  <a:pt x="6267694" y="1408906"/>
                  <a:pt x="6516292" y="1263064"/>
                </a:cubicBezTo>
                <a:close/>
                <a:moveTo>
                  <a:pt x="291466" y="1250369"/>
                </a:moveTo>
                <a:cubicBezTo>
                  <a:pt x="302228" y="1312380"/>
                  <a:pt x="313548" y="1374109"/>
                  <a:pt x="323180" y="1435283"/>
                </a:cubicBezTo>
                <a:cubicBezTo>
                  <a:pt x="347262" y="1585402"/>
                  <a:pt x="366566" y="1733005"/>
                  <a:pt x="349381" y="1875041"/>
                </a:cubicBezTo>
                <a:cubicBezTo>
                  <a:pt x="398887" y="1761016"/>
                  <a:pt x="404047" y="1643975"/>
                  <a:pt x="374363" y="1506494"/>
                </a:cubicBezTo>
                <a:cubicBezTo>
                  <a:pt x="356845" y="1425406"/>
                  <a:pt x="334841" y="1350786"/>
                  <a:pt x="302168" y="1274495"/>
                </a:cubicBezTo>
                <a:cubicBezTo>
                  <a:pt x="298229" y="1265236"/>
                  <a:pt x="295129" y="1257666"/>
                  <a:pt x="291466" y="1250369"/>
                </a:cubicBezTo>
                <a:close/>
                <a:moveTo>
                  <a:pt x="678222" y="1248670"/>
                </a:moveTo>
                <a:lnTo>
                  <a:pt x="775536" y="1388015"/>
                </a:lnTo>
                <a:cubicBezTo>
                  <a:pt x="815764" y="1445771"/>
                  <a:pt x="857669" y="1505484"/>
                  <a:pt x="894529" y="1567739"/>
                </a:cubicBezTo>
                <a:cubicBezTo>
                  <a:pt x="913103" y="1599148"/>
                  <a:pt x="930546" y="1631115"/>
                  <a:pt x="948000" y="1663088"/>
                </a:cubicBezTo>
                <a:cubicBezTo>
                  <a:pt x="966853" y="1697859"/>
                  <a:pt x="986277" y="1733757"/>
                  <a:pt x="1006812" y="1767683"/>
                </a:cubicBezTo>
                <a:cubicBezTo>
                  <a:pt x="1049303" y="1838347"/>
                  <a:pt x="1100205" y="1906189"/>
                  <a:pt x="1149133" y="1971513"/>
                </a:cubicBezTo>
                <a:cubicBezTo>
                  <a:pt x="1215506" y="2060384"/>
                  <a:pt x="1283561" y="2151216"/>
                  <a:pt x="1333952" y="2251620"/>
                </a:cubicBezTo>
                <a:lnTo>
                  <a:pt x="1337329" y="2258350"/>
                </a:lnTo>
                <a:cubicBezTo>
                  <a:pt x="1352131" y="2023413"/>
                  <a:pt x="1145204" y="1784597"/>
                  <a:pt x="1014726" y="1615556"/>
                </a:cubicBezTo>
                <a:cubicBezTo>
                  <a:pt x="911517" y="1481269"/>
                  <a:pt x="800192" y="1360189"/>
                  <a:pt x="678222" y="1248670"/>
                </a:cubicBezTo>
                <a:close/>
                <a:moveTo>
                  <a:pt x="9441752" y="1245311"/>
                </a:moveTo>
                <a:cubicBezTo>
                  <a:pt x="9367449" y="1271794"/>
                  <a:pt x="9313207" y="1329954"/>
                  <a:pt x="9278979" y="1406236"/>
                </a:cubicBezTo>
                <a:cubicBezTo>
                  <a:pt x="9261017" y="1445630"/>
                  <a:pt x="9242585" y="1502850"/>
                  <a:pt x="9235540" y="1546869"/>
                </a:cubicBezTo>
                <a:cubicBezTo>
                  <a:pt x="9223867" y="1618535"/>
                  <a:pt x="9230001" y="1614698"/>
                  <a:pt x="9264074" y="1557016"/>
                </a:cubicBezTo>
                <a:cubicBezTo>
                  <a:pt x="9325587" y="1454296"/>
                  <a:pt x="9384605" y="1349880"/>
                  <a:pt x="9441752" y="1245311"/>
                </a:cubicBezTo>
                <a:close/>
                <a:moveTo>
                  <a:pt x="6691602" y="1140573"/>
                </a:moveTo>
                <a:cubicBezTo>
                  <a:pt x="6646175" y="1158238"/>
                  <a:pt x="6598950" y="1175684"/>
                  <a:pt x="6571100" y="1183662"/>
                </a:cubicBezTo>
                <a:cubicBezTo>
                  <a:pt x="6462406" y="1213607"/>
                  <a:pt x="6352215" y="1234713"/>
                  <a:pt x="6241687" y="1257600"/>
                </a:cubicBezTo>
                <a:cubicBezTo>
                  <a:pt x="6040746" y="1299467"/>
                  <a:pt x="5893317" y="1420819"/>
                  <a:pt x="5693009" y="1478256"/>
                </a:cubicBezTo>
                <a:cubicBezTo>
                  <a:pt x="6021285" y="1426507"/>
                  <a:pt x="6301876" y="1340642"/>
                  <a:pt x="6548420" y="1214599"/>
                </a:cubicBezTo>
                <a:cubicBezTo>
                  <a:pt x="6567440" y="1204628"/>
                  <a:pt x="6586456" y="1194658"/>
                  <a:pt x="6605473" y="1184686"/>
                </a:cubicBezTo>
                <a:cubicBezTo>
                  <a:pt x="6633823" y="1169483"/>
                  <a:pt x="6662531" y="1154778"/>
                  <a:pt x="6691602" y="1140573"/>
                </a:cubicBezTo>
                <a:close/>
                <a:moveTo>
                  <a:pt x="4002475" y="1037802"/>
                </a:moveTo>
                <a:cubicBezTo>
                  <a:pt x="4001933" y="1038196"/>
                  <a:pt x="4000861" y="1038973"/>
                  <a:pt x="4000324" y="1039362"/>
                </a:cubicBezTo>
                <a:cubicBezTo>
                  <a:pt x="4001046" y="1040360"/>
                  <a:pt x="4002134" y="1041861"/>
                  <a:pt x="4002862" y="1042866"/>
                </a:cubicBezTo>
                <a:cubicBezTo>
                  <a:pt x="4002672" y="1041472"/>
                  <a:pt x="4002487" y="1040086"/>
                  <a:pt x="4002475" y="1037802"/>
                </a:cubicBezTo>
                <a:close/>
                <a:moveTo>
                  <a:pt x="506322" y="1020997"/>
                </a:moveTo>
                <a:cubicBezTo>
                  <a:pt x="513282" y="1018930"/>
                  <a:pt x="522180" y="1021005"/>
                  <a:pt x="533068" y="1029409"/>
                </a:cubicBezTo>
                <a:cubicBezTo>
                  <a:pt x="813777" y="1244537"/>
                  <a:pt x="1037861" y="1510547"/>
                  <a:pt x="1232525" y="1804675"/>
                </a:cubicBezTo>
                <a:cubicBezTo>
                  <a:pt x="1347857" y="1978510"/>
                  <a:pt x="1448039" y="2155739"/>
                  <a:pt x="1388858" y="2368011"/>
                </a:cubicBezTo>
                <a:cubicBezTo>
                  <a:pt x="1387462" y="2372226"/>
                  <a:pt x="1385496" y="2375314"/>
                  <a:pt x="1384098" y="2378125"/>
                </a:cubicBezTo>
                <a:cubicBezTo>
                  <a:pt x="1412260" y="2438425"/>
                  <a:pt x="1428077" y="2506324"/>
                  <a:pt x="1425393" y="2589124"/>
                </a:cubicBezTo>
                <a:cubicBezTo>
                  <a:pt x="1425681" y="2592488"/>
                  <a:pt x="1424559" y="2594453"/>
                  <a:pt x="1424001" y="2597541"/>
                </a:cubicBezTo>
                <a:cubicBezTo>
                  <a:pt x="1672217" y="2669579"/>
                  <a:pt x="1915127" y="2759032"/>
                  <a:pt x="2152729" y="2864487"/>
                </a:cubicBezTo>
                <a:cubicBezTo>
                  <a:pt x="2132903" y="2746636"/>
                  <a:pt x="2106350" y="2629357"/>
                  <a:pt x="2020609" y="2539671"/>
                </a:cubicBezTo>
                <a:cubicBezTo>
                  <a:pt x="2019486" y="2538832"/>
                  <a:pt x="2019482" y="2537426"/>
                  <a:pt x="2018920" y="2536309"/>
                </a:cubicBezTo>
                <a:cubicBezTo>
                  <a:pt x="1612986" y="2284320"/>
                  <a:pt x="1451410" y="1593008"/>
                  <a:pt x="1342441" y="1173017"/>
                </a:cubicBezTo>
                <a:cubicBezTo>
                  <a:pt x="1338482" y="1156742"/>
                  <a:pt x="1345418" y="1103405"/>
                  <a:pt x="1367925" y="1135648"/>
                </a:cubicBezTo>
                <a:cubicBezTo>
                  <a:pt x="1515878" y="1352095"/>
                  <a:pt x="1645605" y="1576999"/>
                  <a:pt x="1771401" y="1806673"/>
                </a:cubicBezTo>
                <a:cubicBezTo>
                  <a:pt x="1841477" y="1935111"/>
                  <a:pt x="1914363" y="2063547"/>
                  <a:pt x="1972385" y="2198735"/>
                </a:cubicBezTo>
                <a:cubicBezTo>
                  <a:pt x="1982518" y="2221738"/>
                  <a:pt x="2018367" y="2353316"/>
                  <a:pt x="2040892" y="2405205"/>
                </a:cubicBezTo>
                <a:cubicBezTo>
                  <a:pt x="2009600" y="2310668"/>
                  <a:pt x="2111587" y="2005996"/>
                  <a:pt x="2131689" y="1936926"/>
                </a:cubicBezTo>
                <a:cubicBezTo>
                  <a:pt x="2203731" y="1690111"/>
                  <a:pt x="2314813" y="1463729"/>
                  <a:pt x="2454820" y="1248808"/>
                </a:cubicBezTo>
                <a:cubicBezTo>
                  <a:pt x="2475264" y="1216788"/>
                  <a:pt x="2493340" y="1290570"/>
                  <a:pt x="2492512" y="1302920"/>
                </a:cubicBezTo>
                <a:cubicBezTo>
                  <a:pt x="2465675" y="1747535"/>
                  <a:pt x="2370053" y="2178216"/>
                  <a:pt x="2081216" y="2527513"/>
                </a:cubicBezTo>
                <a:cubicBezTo>
                  <a:pt x="2081497" y="2528073"/>
                  <a:pt x="2081211" y="2528916"/>
                  <a:pt x="2081211" y="2528916"/>
                </a:cubicBezTo>
                <a:cubicBezTo>
                  <a:pt x="2150699" y="2633778"/>
                  <a:pt x="2178105" y="2756954"/>
                  <a:pt x="2199067" y="2884061"/>
                </a:cubicBezTo>
                <a:cubicBezTo>
                  <a:pt x="2641128" y="3084915"/>
                  <a:pt x="3028660" y="3311628"/>
                  <a:pt x="3192586" y="3411496"/>
                </a:cubicBezTo>
                <a:cubicBezTo>
                  <a:pt x="3356510" y="3511368"/>
                  <a:pt x="3237401" y="3517312"/>
                  <a:pt x="3182620" y="3483279"/>
                </a:cubicBezTo>
                <a:cubicBezTo>
                  <a:pt x="3055506" y="3404310"/>
                  <a:pt x="2789863" y="3259545"/>
                  <a:pt x="2435119" y="3080173"/>
                </a:cubicBezTo>
                <a:lnTo>
                  <a:pt x="2410152" y="3063751"/>
                </a:lnTo>
                <a:lnTo>
                  <a:pt x="2408099" y="3064403"/>
                </a:lnTo>
                <a:lnTo>
                  <a:pt x="2407218" y="3070324"/>
                </a:lnTo>
                <a:cubicBezTo>
                  <a:pt x="2402612" y="3079171"/>
                  <a:pt x="2394080" y="3088906"/>
                  <a:pt x="2380138" y="3099341"/>
                </a:cubicBezTo>
                <a:cubicBezTo>
                  <a:pt x="2194333" y="3283170"/>
                  <a:pt x="1992503" y="3449064"/>
                  <a:pt x="1765923" y="3581043"/>
                </a:cubicBezTo>
                <a:cubicBezTo>
                  <a:pt x="1744896" y="3593696"/>
                  <a:pt x="1723857" y="3603555"/>
                  <a:pt x="1702258" y="3612286"/>
                </a:cubicBezTo>
                <a:cubicBezTo>
                  <a:pt x="1664333" y="3650747"/>
                  <a:pt x="1731601" y="3589836"/>
                  <a:pt x="1538370" y="3811804"/>
                </a:cubicBezTo>
                <a:cubicBezTo>
                  <a:pt x="1473491" y="3921431"/>
                  <a:pt x="1402113" y="4025542"/>
                  <a:pt x="1325720" y="4125411"/>
                </a:cubicBezTo>
                <a:lnTo>
                  <a:pt x="1206279" y="4267200"/>
                </a:lnTo>
                <a:lnTo>
                  <a:pt x="1115040" y="4267200"/>
                </a:lnTo>
                <a:lnTo>
                  <a:pt x="1258195" y="4099624"/>
                </a:lnTo>
                <a:cubicBezTo>
                  <a:pt x="1315987" y="4027073"/>
                  <a:pt x="1371166" y="3952247"/>
                  <a:pt x="1423113" y="3874565"/>
                </a:cubicBezTo>
                <a:lnTo>
                  <a:pt x="1260565" y="4031982"/>
                </a:lnTo>
                <a:cubicBezTo>
                  <a:pt x="1197929" y="4092559"/>
                  <a:pt x="1134310" y="4154329"/>
                  <a:pt x="1073327" y="4218727"/>
                </a:cubicBezTo>
                <a:lnTo>
                  <a:pt x="1032294" y="4267200"/>
                </a:lnTo>
                <a:lnTo>
                  <a:pt x="993830" y="4267200"/>
                </a:lnTo>
                <a:lnTo>
                  <a:pt x="1051860" y="4198693"/>
                </a:lnTo>
                <a:cubicBezTo>
                  <a:pt x="1113440" y="4133732"/>
                  <a:pt x="1177549" y="4071540"/>
                  <a:pt x="1240607" y="4010401"/>
                </a:cubicBezTo>
                <a:lnTo>
                  <a:pt x="1310106" y="3943217"/>
                </a:lnTo>
                <a:cubicBezTo>
                  <a:pt x="1174685" y="4033303"/>
                  <a:pt x="1054913" y="4139624"/>
                  <a:pt x="952103" y="4265972"/>
                </a:cubicBezTo>
                <a:lnTo>
                  <a:pt x="951207" y="4267200"/>
                </a:lnTo>
                <a:lnTo>
                  <a:pt x="862760" y="4267200"/>
                </a:lnTo>
                <a:lnTo>
                  <a:pt x="909145" y="4199225"/>
                </a:lnTo>
                <a:cubicBezTo>
                  <a:pt x="998789" y="4086824"/>
                  <a:pt x="1101084" y="3991246"/>
                  <a:pt x="1214067" y="3908561"/>
                </a:cubicBezTo>
                <a:cubicBezTo>
                  <a:pt x="1023317" y="3973399"/>
                  <a:pt x="824392" y="4020568"/>
                  <a:pt x="640967" y="4105601"/>
                </a:cubicBezTo>
                <a:cubicBezTo>
                  <a:pt x="549674" y="4147907"/>
                  <a:pt x="460581" y="4194508"/>
                  <a:pt x="372807" y="4243651"/>
                </a:cubicBezTo>
                <a:lnTo>
                  <a:pt x="332830" y="4267200"/>
                </a:lnTo>
                <a:lnTo>
                  <a:pt x="168301" y="4267200"/>
                </a:lnTo>
                <a:lnTo>
                  <a:pt x="278002" y="4201399"/>
                </a:lnTo>
                <a:cubicBezTo>
                  <a:pt x="359885" y="4153808"/>
                  <a:pt x="442683" y="4107866"/>
                  <a:pt x="527241" y="4065078"/>
                </a:cubicBezTo>
                <a:cubicBezTo>
                  <a:pt x="838255" y="3908281"/>
                  <a:pt x="1212318" y="3863093"/>
                  <a:pt x="1510397" y="3684705"/>
                </a:cubicBezTo>
                <a:cubicBezTo>
                  <a:pt x="1390337" y="3729510"/>
                  <a:pt x="1267181" y="3766747"/>
                  <a:pt x="1146550" y="3802012"/>
                </a:cubicBezTo>
                <a:cubicBezTo>
                  <a:pt x="997862" y="3845736"/>
                  <a:pt x="843568" y="3890871"/>
                  <a:pt x="698834" y="3952272"/>
                </a:cubicBezTo>
                <a:cubicBezTo>
                  <a:pt x="519814" y="4027898"/>
                  <a:pt x="352828" y="4127506"/>
                  <a:pt x="192528" y="4236299"/>
                </a:cubicBezTo>
                <a:lnTo>
                  <a:pt x="148586" y="4267200"/>
                </a:lnTo>
                <a:lnTo>
                  <a:pt x="98116" y="4267200"/>
                </a:lnTo>
                <a:lnTo>
                  <a:pt x="169669" y="4216852"/>
                </a:lnTo>
                <a:cubicBezTo>
                  <a:pt x="333361" y="4105506"/>
                  <a:pt x="504130" y="4002947"/>
                  <a:pt x="687572" y="3925629"/>
                </a:cubicBezTo>
                <a:cubicBezTo>
                  <a:pt x="833705" y="3864223"/>
                  <a:pt x="989118" y="3818520"/>
                  <a:pt x="1138365" y="3774515"/>
                </a:cubicBezTo>
                <a:cubicBezTo>
                  <a:pt x="1260121" y="3738686"/>
                  <a:pt x="1384681" y="3701451"/>
                  <a:pt x="1505579" y="3655526"/>
                </a:cubicBezTo>
                <a:cubicBezTo>
                  <a:pt x="1442294" y="3658846"/>
                  <a:pt x="1378650" y="3655854"/>
                  <a:pt x="1313114" y="3655216"/>
                </a:cubicBezTo>
                <a:cubicBezTo>
                  <a:pt x="1247578" y="3654578"/>
                  <a:pt x="1180153" y="3656293"/>
                  <a:pt x="1109304" y="3669030"/>
                </a:cubicBezTo>
                <a:cubicBezTo>
                  <a:pt x="794692" y="3725281"/>
                  <a:pt x="516258" y="3901624"/>
                  <a:pt x="258951" y="4111994"/>
                </a:cubicBezTo>
                <a:lnTo>
                  <a:pt x="80807" y="4267200"/>
                </a:lnTo>
                <a:lnTo>
                  <a:pt x="0" y="4267200"/>
                </a:lnTo>
                <a:lnTo>
                  <a:pt x="0" y="4233763"/>
                </a:lnTo>
                <a:lnTo>
                  <a:pt x="36881" y="4200118"/>
                </a:lnTo>
                <a:cubicBezTo>
                  <a:pt x="302143" y="3962792"/>
                  <a:pt x="585478" y="3740226"/>
                  <a:pt x="910534" y="3629753"/>
                </a:cubicBezTo>
                <a:cubicBezTo>
                  <a:pt x="1140280" y="3551663"/>
                  <a:pt x="1356783" y="3624873"/>
                  <a:pt x="1578717" y="3575982"/>
                </a:cubicBezTo>
                <a:cubicBezTo>
                  <a:pt x="1857881" y="3513822"/>
                  <a:pt x="2134207" y="3238918"/>
                  <a:pt x="2338780" y="3033725"/>
                </a:cubicBezTo>
                <a:cubicBezTo>
                  <a:pt x="2165203" y="2949506"/>
                  <a:pt x="1987990" y="2873430"/>
                  <a:pt x="1807991" y="2807184"/>
                </a:cubicBezTo>
                <a:cubicBezTo>
                  <a:pt x="1696192" y="2934214"/>
                  <a:pt x="1567238" y="3035444"/>
                  <a:pt x="1416358" y="3112571"/>
                </a:cubicBezTo>
                <a:cubicBezTo>
                  <a:pt x="1318658" y="3280278"/>
                  <a:pt x="1112986" y="3321000"/>
                  <a:pt x="939066" y="3378798"/>
                </a:cubicBezTo>
                <a:cubicBezTo>
                  <a:pt x="668357" y="3469020"/>
                  <a:pt x="393418" y="3543804"/>
                  <a:pt x="115099" y="3607650"/>
                </a:cubicBezTo>
                <a:cubicBezTo>
                  <a:pt x="80589" y="3615844"/>
                  <a:pt x="67554" y="3533906"/>
                  <a:pt x="97284" y="3520393"/>
                </a:cubicBezTo>
                <a:cubicBezTo>
                  <a:pt x="382521" y="3387774"/>
                  <a:pt x="642160" y="3215335"/>
                  <a:pt x="922050" y="3074867"/>
                </a:cubicBezTo>
                <a:cubicBezTo>
                  <a:pt x="1080787" y="2995199"/>
                  <a:pt x="1233979" y="2960447"/>
                  <a:pt x="1405265" y="3016319"/>
                </a:cubicBezTo>
                <a:cubicBezTo>
                  <a:pt x="1406106" y="3016600"/>
                  <a:pt x="1406671" y="3017724"/>
                  <a:pt x="1407512" y="3018001"/>
                </a:cubicBezTo>
                <a:cubicBezTo>
                  <a:pt x="1526420" y="2954115"/>
                  <a:pt x="1632390" y="2874245"/>
                  <a:pt x="1726266" y="2777274"/>
                </a:cubicBezTo>
                <a:cubicBezTo>
                  <a:pt x="1369635" y="2651515"/>
                  <a:pt x="1000990" y="2561972"/>
                  <a:pt x="625390" y="2514541"/>
                </a:cubicBezTo>
                <a:cubicBezTo>
                  <a:pt x="624559" y="2519877"/>
                  <a:pt x="622878" y="2524928"/>
                  <a:pt x="619799" y="2527180"/>
                </a:cubicBezTo>
                <a:cubicBezTo>
                  <a:pt x="509037" y="2598914"/>
                  <a:pt x="403069" y="2677377"/>
                  <a:pt x="310030" y="2771818"/>
                </a:cubicBezTo>
                <a:cubicBezTo>
                  <a:pt x="266034" y="2817076"/>
                  <a:pt x="224887" y="2891795"/>
                  <a:pt x="173877" y="2937056"/>
                </a:cubicBezTo>
                <a:cubicBezTo>
                  <a:pt x="145840" y="3003792"/>
                  <a:pt x="113686" y="3071134"/>
                  <a:pt x="77889" y="3138440"/>
                </a:cubicBezTo>
                <a:lnTo>
                  <a:pt x="0" y="3271395"/>
                </a:lnTo>
                <a:lnTo>
                  <a:pt x="0" y="3153002"/>
                </a:lnTo>
                <a:lnTo>
                  <a:pt x="2386" y="3149203"/>
                </a:lnTo>
                <a:cubicBezTo>
                  <a:pt x="33821" y="3095439"/>
                  <a:pt x="63030" y="3041490"/>
                  <a:pt x="89753" y="2987702"/>
                </a:cubicBezTo>
                <a:cubicBezTo>
                  <a:pt x="85546" y="2993322"/>
                  <a:pt x="81066" y="2999788"/>
                  <a:pt x="76869" y="3005404"/>
                </a:cubicBezTo>
                <a:cubicBezTo>
                  <a:pt x="63139" y="3024231"/>
                  <a:pt x="48575" y="3042776"/>
                  <a:pt x="32049" y="3065814"/>
                </a:cubicBezTo>
                <a:lnTo>
                  <a:pt x="0" y="3108744"/>
                </a:lnTo>
                <a:lnTo>
                  <a:pt x="0" y="3058059"/>
                </a:lnTo>
                <a:lnTo>
                  <a:pt x="7610" y="3047889"/>
                </a:lnTo>
                <a:cubicBezTo>
                  <a:pt x="24410" y="3025415"/>
                  <a:pt x="38695" y="3006301"/>
                  <a:pt x="52419" y="2987479"/>
                </a:cubicBezTo>
                <a:cubicBezTo>
                  <a:pt x="54382" y="2984385"/>
                  <a:pt x="57184" y="2981579"/>
                  <a:pt x="59142" y="2978488"/>
                </a:cubicBezTo>
                <a:lnTo>
                  <a:pt x="0" y="3015334"/>
                </a:lnTo>
                <a:lnTo>
                  <a:pt x="0" y="2914286"/>
                </a:lnTo>
                <a:lnTo>
                  <a:pt x="36383" y="2901128"/>
                </a:lnTo>
                <a:cubicBezTo>
                  <a:pt x="76283" y="2885228"/>
                  <a:pt x="116303" y="2866415"/>
                  <a:pt x="156329" y="2840533"/>
                </a:cubicBezTo>
                <a:cubicBezTo>
                  <a:pt x="229785" y="2792431"/>
                  <a:pt x="289125" y="2682604"/>
                  <a:pt x="358355" y="2620471"/>
                </a:cubicBezTo>
                <a:cubicBezTo>
                  <a:pt x="406846" y="2577174"/>
                  <a:pt x="457591" y="2538372"/>
                  <a:pt x="510577" y="2501244"/>
                </a:cubicBezTo>
                <a:cubicBezTo>
                  <a:pt x="411488" y="2490937"/>
                  <a:pt x="311929" y="2483543"/>
                  <a:pt x="211967" y="2479171"/>
                </a:cubicBezTo>
                <a:lnTo>
                  <a:pt x="0" y="2476398"/>
                </a:lnTo>
                <a:lnTo>
                  <a:pt x="0" y="2389189"/>
                </a:lnTo>
                <a:lnTo>
                  <a:pt x="103062" y="2389518"/>
                </a:lnTo>
                <a:cubicBezTo>
                  <a:pt x="239716" y="2392822"/>
                  <a:pt x="375712" y="2401808"/>
                  <a:pt x="510734" y="2416201"/>
                </a:cubicBezTo>
                <a:cubicBezTo>
                  <a:pt x="453295" y="2294758"/>
                  <a:pt x="388809" y="2156489"/>
                  <a:pt x="279257" y="2092102"/>
                </a:cubicBezTo>
                <a:cubicBezTo>
                  <a:pt x="214509" y="2054029"/>
                  <a:pt x="140169" y="2030776"/>
                  <a:pt x="65265" y="2006049"/>
                </a:cubicBezTo>
                <a:lnTo>
                  <a:pt x="0" y="1982532"/>
                </a:lnTo>
                <a:lnTo>
                  <a:pt x="0" y="1912789"/>
                </a:lnTo>
                <a:lnTo>
                  <a:pt x="97460" y="1953725"/>
                </a:lnTo>
                <a:cubicBezTo>
                  <a:pt x="140146" y="1968817"/>
                  <a:pt x="181972" y="1973804"/>
                  <a:pt x="221272" y="1980766"/>
                </a:cubicBezTo>
                <a:cubicBezTo>
                  <a:pt x="184478" y="1960612"/>
                  <a:pt x="148800" y="1938494"/>
                  <a:pt x="116765" y="1911033"/>
                </a:cubicBezTo>
                <a:cubicBezTo>
                  <a:pt x="78825" y="1878815"/>
                  <a:pt x="47051" y="1840696"/>
                  <a:pt x="16405" y="1803412"/>
                </a:cubicBezTo>
                <a:lnTo>
                  <a:pt x="0" y="1784777"/>
                </a:lnTo>
                <a:lnTo>
                  <a:pt x="0" y="1740082"/>
                </a:lnTo>
                <a:lnTo>
                  <a:pt x="39394" y="1784856"/>
                </a:lnTo>
                <a:cubicBezTo>
                  <a:pt x="69479" y="1821014"/>
                  <a:pt x="100126" y="1858299"/>
                  <a:pt x="135813" y="1888838"/>
                </a:cubicBezTo>
                <a:cubicBezTo>
                  <a:pt x="168411" y="1916009"/>
                  <a:pt x="204933" y="1938411"/>
                  <a:pt x="242575" y="1958841"/>
                </a:cubicBezTo>
                <a:cubicBezTo>
                  <a:pt x="195379" y="1882642"/>
                  <a:pt x="141547" y="1815083"/>
                  <a:pt x="82197" y="1754826"/>
                </a:cubicBezTo>
                <a:lnTo>
                  <a:pt x="0" y="1679650"/>
                </a:lnTo>
                <a:lnTo>
                  <a:pt x="0" y="1602463"/>
                </a:lnTo>
                <a:lnTo>
                  <a:pt x="84689" y="1677442"/>
                </a:lnTo>
                <a:cubicBezTo>
                  <a:pt x="165950" y="1759826"/>
                  <a:pt x="237786" y="1855565"/>
                  <a:pt x="298437" y="1968019"/>
                </a:cubicBezTo>
                <a:lnTo>
                  <a:pt x="227269" y="1114064"/>
                </a:lnTo>
                <a:cubicBezTo>
                  <a:pt x="226129" y="1099191"/>
                  <a:pt x="230003" y="1062136"/>
                  <a:pt x="248003" y="1089613"/>
                </a:cubicBezTo>
                <a:cubicBezTo>
                  <a:pt x="349844" y="1249160"/>
                  <a:pt x="397556" y="1433768"/>
                  <a:pt x="427020" y="1619803"/>
                </a:cubicBezTo>
                <a:cubicBezTo>
                  <a:pt x="453086" y="1782272"/>
                  <a:pt x="422387" y="1897385"/>
                  <a:pt x="340345" y="2027739"/>
                </a:cubicBezTo>
                <a:cubicBezTo>
                  <a:pt x="347373" y="2033339"/>
                  <a:pt x="354114" y="2038383"/>
                  <a:pt x="360865" y="2044827"/>
                </a:cubicBezTo>
                <a:cubicBezTo>
                  <a:pt x="443500" y="2128340"/>
                  <a:pt x="506078" y="2306190"/>
                  <a:pt x="560414" y="2421457"/>
                </a:cubicBezTo>
                <a:cubicBezTo>
                  <a:pt x="831022" y="2452769"/>
                  <a:pt x="1098019" y="2506255"/>
                  <a:pt x="1359703" y="2578554"/>
                </a:cubicBezTo>
                <a:lnTo>
                  <a:pt x="1359422" y="2577994"/>
                </a:lnTo>
                <a:cubicBezTo>
                  <a:pt x="1370467" y="2269807"/>
                  <a:pt x="976420" y="2084880"/>
                  <a:pt x="828701" y="1839520"/>
                </a:cubicBezTo>
                <a:cubicBezTo>
                  <a:pt x="687172" y="1605098"/>
                  <a:pt x="631475" y="1330413"/>
                  <a:pt x="494427" y="1092333"/>
                </a:cubicBezTo>
                <a:cubicBezTo>
                  <a:pt x="481980" y="1070671"/>
                  <a:pt x="485440" y="1027197"/>
                  <a:pt x="506322" y="1020997"/>
                </a:cubicBezTo>
                <a:close/>
                <a:moveTo>
                  <a:pt x="4570198" y="978081"/>
                </a:moveTo>
                <a:cubicBezTo>
                  <a:pt x="4555714" y="1028259"/>
                  <a:pt x="4540870" y="1077934"/>
                  <a:pt x="4523691" y="1127776"/>
                </a:cubicBezTo>
                <a:lnTo>
                  <a:pt x="4509875" y="1167552"/>
                </a:lnTo>
                <a:cubicBezTo>
                  <a:pt x="4498703" y="1198545"/>
                  <a:pt x="4488074" y="1229138"/>
                  <a:pt x="4478168" y="1260735"/>
                </a:cubicBezTo>
                <a:cubicBezTo>
                  <a:pt x="4437866" y="1392962"/>
                  <a:pt x="4423333" y="1532451"/>
                  <a:pt x="4409309" y="1666996"/>
                </a:cubicBezTo>
                <a:cubicBezTo>
                  <a:pt x="4399387" y="1761934"/>
                  <a:pt x="4389478" y="1859162"/>
                  <a:pt x="4370031" y="1955666"/>
                </a:cubicBezTo>
                <a:cubicBezTo>
                  <a:pt x="4495511" y="1636562"/>
                  <a:pt x="4590903" y="1311031"/>
                  <a:pt x="4570198" y="978081"/>
                </a:cubicBezTo>
                <a:close/>
                <a:moveTo>
                  <a:pt x="12149131" y="959050"/>
                </a:moveTo>
                <a:cubicBezTo>
                  <a:pt x="12135265" y="975072"/>
                  <a:pt x="12121401" y="991089"/>
                  <a:pt x="12105664" y="1006960"/>
                </a:cubicBezTo>
                <a:cubicBezTo>
                  <a:pt x="12040174" y="1071943"/>
                  <a:pt x="11966532" y="1125748"/>
                  <a:pt x="11883102" y="1184424"/>
                </a:cubicBezTo>
                <a:cubicBezTo>
                  <a:pt x="11822339" y="1227583"/>
                  <a:pt x="11746281" y="1281016"/>
                  <a:pt x="11665174" y="1317493"/>
                </a:cubicBezTo>
                <a:cubicBezTo>
                  <a:pt x="11640620" y="1328342"/>
                  <a:pt x="11615753" y="1338416"/>
                  <a:pt x="11590337" y="1348256"/>
                </a:cubicBezTo>
                <a:cubicBezTo>
                  <a:pt x="11556383" y="1361567"/>
                  <a:pt x="11523739" y="1374791"/>
                  <a:pt x="11492588" y="1390573"/>
                </a:cubicBezTo>
                <a:cubicBezTo>
                  <a:pt x="11632969" y="1358579"/>
                  <a:pt x="11770492" y="1298342"/>
                  <a:pt x="11888865" y="1220988"/>
                </a:cubicBezTo>
                <a:cubicBezTo>
                  <a:pt x="11984266" y="1158366"/>
                  <a:pt x="12085135" y="1064584"/>
                  <a:pt x="12149131" y="959050"/>
                </a:cubicBezTo>
                <a:close/>
                <a:moveTo>
                  <a:pt x="4557898" y="900011"/>
                </a:moveTo>
                <a:cubicBezTo>
                  <a:pt x="4330292" y="1199280"/>
                  <a:pt x="4335713" y="1567725"/>
                  <a:pt x="4344840" y="1922038"/>
                </a:cubicBezTo>
                <a:cubicBezTo>
                  <a:pt x="4360210" y="1836882"/>
                  <a:pt x="4369815" y="1750562"/>
                  <a:pt x="4378710" y="1665516"/>
                </a:cubicBezTo>
                <a:cubicBezTo>
                  <a:pt x="4393083" y="1529197"/>
                  <a:pt x="4407432" y="1388309"/>
                  <a:pt x="4448798" y="1253024"/>
                </a:cubicBezTo>
                <a:cubicBezTo>
                  <a:pt x="4458700" y="1221425"/>
                  <a:pt x="4469507" y="1189944"/>
                  <a:pt x="4480315" y="1158454"/>
                </a:cubicBezTo>
                <a:lnTo>
                  <a:pt x="4494133" y="1118676"/>
                </a:lnTo>
                <a:cubicBezTo>
                  <a:pt x="4518925" y="1046526"/>
                  <a:pt x="4539765" y="973431"/>
                  <a:pt x="4557898" y="900011"/>
                </a:cubicBezTo>
                <a:close/>
                <a:moveTo>
                  <a:pt x="5870151" y="898890"/>
                </a:moveTo>
                <a:cubicBezTo>
                  <a:pt x="5866911" y="898948"/>
                  <a:pt x="5864574" y="899121"/>
                  <a:pt x="5861335" y="899177"/>
                </a:cubicBezTo>
                <a:lnTo>
                  <a:pt x="5843702" y="899748"/>
                </a:lnTo>
                <a:cubicBezTo>
                  <a:pt x="5780018" y="902412"/>
                  <a:pt x="5714210" y="911192"/>
                  <a:pt x="5651107" y="920306"/>
                </a:cubicBezTo>
                <a:cubicBezTo>
                  <a:pt x="5588537" y="929031"/>
                  <a:pt x="5523624" y="937920"/>
                  <a:pt x="5459407" y="940975"/>
                </a:cubicBezTo>
                <a:cubicBezTo>
                  <a:pt x="5431523" y="942110"/>
                  <a:pt x="5402918" y="942237"/>
                  <a:pt x="5374846" y="941988"/>
                </a:cubicBezTo>
                <a:cubicBezTo>
                  <a:pt x="5336157" y="941792"/>
                  <a:pt x="5295497" y="942268"/>
                  <a:pt x="5256105" y="945632"/>
                </a:cubicBezTo>
                <a:cubicBezTo>
                  <a:pt x="5206829" y="950064"/>
                  <a:pt x="5155964" y="960232"/>
                  <a:pt x="5107071" y="969720"/>
                </a:cubicBezTo>
                <a:cubicBezTo>
                  <a:pt x="5071129" y="976700"/>
                  <a:pt x="5035177" y="983681"/>
                  <a:pt x="4998681" y="988771"/>
                </a:cubicBezTo>
                <a:cubicBezTo>
                  <a:pt x="5256175" y="1057755"/>
                  <a:pt x="5597864" y="989418"/>
                  <a:pt x="5870151" y="898890"/>
                </a:cubicBezTo>
                <a:close/>
                <a:moveTo>
                  <a:pt x="12190084" y="854709"/>
                </a:moveTo>
                <a:cubicBezTo>
                  <a:pt x="12181324" y="863235"/>
                  <a:pt x="12172252" y="870980"/>
                  <a:pt x="12162947" y="879275"/>
                </a:cubicBezTo>
                <a:cubicBezTo>
                  <a:pt x="12028326" y="998039"/>
                  <a:pt x="11883371" y="1121443"/>
                  <a:pt x="11721478" y="1216434"/>
                </a:cubicBezTo>
                <a:lnTo>
                  <a:pt x="11680712" y="1239730"/>
                </a:lnTo>
                <a:cubicBezTo>
                  <a:pt x="11620220" y="1274640"/>
                  <a:pt x="11558177" y="1310180"/>
                  <a:pt x="11505347" y="1352837"/>
                </a:cubicBezTo>
                <a:cubicBezTo>
                  <a:pt x="11530133" y="1341442"/>
                  <a:pt x="11555544" y="1331600"/>
                  <a:pt x="11580962" y="1321759"/>
                </a:cubicBezTo>
                <a:cubicBezTo>
                  <a:pt x="11605590" y="1312227"/>
                  <a:pt x="11630227" y="1302697"/>
                  <a:pt x="11654234" y="1291618"/>
                </a:cubicBezTo>
                <a:cubicBezTo>
                  <a:pt x="11733018" y="1256083"/>
                  <a:pt x="11807521" y="1203284"/>
                  <a:pt x="11867274" y="1160983"/>
                </a:cubicBezTo>
                <a:cubicBezTo>
                  <a:pt x="11949151" y="1102940"/>
                  <a:pt x="12022324" y="1050225"/>
                  <a:pt x="12086035" y="986418"/>
                </a:cubicBezTo>
                <a:cubicBezTo>
                  <a:pt x="12128278" y="944429"/>
                  <a:pt x="12163191" y="899980"/>
                  <a:pt x="12190084" y="854709"/>
                </a:cubicBezTo>
                <a:close/>
                <a:moveTo>
                  <a:pt x="5504425" y="848067"/>
                </a:moveTo>
                <a:cubicBezTo>
                  <a:pt x="5313518" y="848319"/>
                  <a:pt x="5144450" y="894555"/>
                  <a:pt x="4968849" y="962318"/>
                </a:cubicBezTo>
                <a:cubicBezTo>
                  <a:pt x="5013986" y="957830"/>
                  <a:pt x="5059460" y="949291"/>
                  <a:pt x="5104039" y="940634"/>
                </a:cubicBezTo>
                <a:cubicBezTo>
                  <a:pt x="5153465" y="930752"/>
                  <a:pt x="5205230" y="920703"/>
                  <a:pt x="5256311" y="916490"/>
                </a:cubicBezTo>
                <a:cubicBezTo>
                  <a:pt x="5297138" y="912849"/>
                  <a:pt x="5338158" y="912871"/>
                  <a:pt x="5377381" y="912671"/>
                </a:cubicBezTo>
                <a:cubicBezTo>
                  <a:pt x="5405093" y="912428"/>
                  <a:pt x="5432627" y="913077"/>
                  <a:pt x="5460148" y="911442"/>
                </a:cubicBezTo>
                <a:cubicBezTo>
                  <a:pt x="5522934" y="908669"/>
                  <a:pt x="5586937" y="899666"/>
                  <a:pt x="5648971" y="891331"/>
                </a:cubicBezTo>
                <a:cubicBezTo>
                  <a:pt x="5712974" y="882328"/>
                  <a:pt x="5779324" y="873155"/>
                  <a:pt x="5844807" y="870718"/>
                </a:cubicBezTo>
                <a:lnTo>
                  <a:pt x="5862975" y="869756"/>
                </a:lnTo>
                <a:cubicBezTo>
                  <a:pt x="5882405" y="869405"/>
                  <a:pt x="5902011" y="868171"/>
                  <a:pt x="5920887" y="865929"/>
                </a:cubicBezTo>
                <a:cubicBezTo>
                  <a:pt x="5782825" y="855356"/>
                  <a:pt x="5643867" y="846954"/>
                  <a:pt x="5504425" y="848067"/>
                </a:cubicBezTo>
                <a:close/>
                <a:moveTo>
                  <a:pt x="8924104" y="777000"/>
                </a:moveTo>
                <a:cubicBezTo>
                  <a:pt x="8923664" y="782606"/>
                  <a:pt x="8922673" y="787979"/>
                  <a:pt x="8921999" y="794136"/>
                </a:cubicBezTo>
                <a:cubicBezTo>
                  <a:pt x="8919582" y="810498"/>
                  <a:pt x="8917940" y="826538"/>
                  <a:pt x="8916066" y="843129"/>
                </a:cubicBezTo>
                <a:cubicBezTo>
                  <a:pt x="8910698" y="896870"/>
                  <a:pt x="8909926" y="951907"/>
                  <a:pt x="8909852" y="1005313"/>
                </a:cubicBezTo>
                <a:cubicBezTo>
                  <a:pt x="8907936" y="1206014"/>
                  <a:pt x="8906433" y="1413328"/>
                  <a:pt x="8936982" y="1614896"/>
                </a:cubicBezTo>
                <a:lnTo>
                  <a:pt x="8939706" y="1632791"/>
                </a:lnTo>
                <a:lnTo>
                  <a:pt x="8946691" y="1680170"/>
                </a:lnTo>
                <a:cubicBezTo>
                  <a:pt x="8947341" y="1669501"/>
                  <a:pt x="8947217" y="1659149"/>
                  <a:pt x="8947643" y="1649028"/>
                </a:cubicBezTo>
                <a:cubicBezTo>
                  <a:pt x="8950646" y="1394060"/>
                  <a:pt x="8954155" y="1130296"/>
                  <a:pt x="8931687" y="871628"/>
                </a:cubicBezTo>
                <a:lnTo>
                  <a:pt x="8929804" y="850229"/>
                </a:lnTo>
                <a:cubicBezTo>
                  <a:pt x="8927750" y="826182"/>
                  <a:pt x="8925696" y="802134"/>
                  <a:pt x="8924104" y="777000"/>
                </a:cubicBezTo>
                <a:close/>
                <a:moveTo>
                  <a:pt x="8951219" y="764662"/>
                </a:moveTo>
                <a:cubicBezTo>
                  <a:pt x="8952434" y="792211"/>
                  <a:pt x="8955277" y="820458"/>
                  <a:pt x="8957270" y="847698"/>
                </a:cubicBezTo>
                <a:lnTo>
                  <a:pt x="8959153" y="869097"/>
                </a:lnTo>
                <a:cubicBezTo>
                  <a:pt x="8981354" y="1119277"/>
                  <a:pt x="8978808" y="1373147"/>
                  <a:pt x="8976081" y="1619865"/>
                </a:cubicBezTo>
                <a:cubicBezTo>
                  <a:pt x="9043646" y="1335574"/>
                  <a:pt x="9035127" y="1045475"/>
                  <a:pt x="8951219" y="764662"/>
                </a:cubicBezTo>
                <a:close/>
                <a:moveTo>
                  <a:pt x="8898081" y="630137"/>
                </a:moveTo>
                <a:cubicBezTo>
                  <a:pt x="8735190" y="940376"/>
                  <a:pt x="8800852" y="1302315"/>
                  <a:pt x="8910095" y="1626691"/>
                </a:cubicBezTo>
                <a:lnTo>
                  <a:pt x="8908822" y="1619067"/>
                </a:lnTo>
                <a:cubicBezTo>
                  <a:pt x="8877873" y="1415398"/>
                  <a:pt x="8879292" y="1206762"/>
                  <a:pt x="8881669" y="1004967"/>
                </a:cubicBezTo>
                <a:cubicBezTo>
                  <a:pt x="8881975" y="951016"/>
                  <a:pt x="8882434" y="895204"/>
                  <a:pt x="8888265" y="840369"/>
                </a:cubicBezTo>
                <a:cubicBezTo>
                  <a:pt x="8890137" y="823783"/>
                  <a:pt x="8892011" y="807192"/>
                  <a:pt x="8894429" y="790831"/>
                </a:cubicBezTo>
                <a:cubicBezTo>
                  <a:pt x="8901122" y="737010"/>
                  <a:pt x="8907725" y="681866"/>
                  <a:pt x="8898081" y="630137"/>
                </a:cubicBezTo>
                <a:close/>
                <a:moveTo>
                  <a:pt x="11491396" y="623931"/>
                </a:moveTo>
                <a:cubicBezTo>
                  <a:pt x="11465686" y="637515"/>
                  <a:pt x="11440209" y="650546"/>
                  <a:pt x="11413329" y="662344"/>
                </a:cubicBezTo>
                <a:cubicBezTo>
                  <a:pt x="11268660" y="727282"/>
                  <a:pt x="11113102" y="758642"/>
                  <a:pt x="10966547" y="818916"/>
                </a:cubicBezTo>
                <a:cubicBezTo>
                  <a:pt x="10793574" y="889896"/>
                  <a:pt x="10652020" y="1008307"/>
                  <a:pt x="10498883" y="1111507"/>
                </a:cubicBezTo>
                <a:cubicBezTo>
                  <a:pt x="10559155" y="1098395"/>
                  <a:pt x="10616158" y="1067158"/>
                  <a:pt x="10671292" y="1035777"/>
                </a:cubicBezTo>
                <a:lnTo>
                  <a:pt x="10685894" y="1027151"/>
                </a:lnTo>
                <a:cubicBezTo>
                  <a:pt x="10821548" y="950027"/>
                  <a:pt x="10965272" y="882756"/>
                  <a:pt x="11104337" y="817377"/>
                </a:cubicBezTo>
                <a:cubicBezTo>
                  <a:pt x="11233375" y="757414"/>
                  <a:pt x="11364889" y="694633"/>
                  <a:pt x="11491396" y="623931"/>
                </a:cubicBezTo>
                <a:close/>
                <a:moveTo>
                  <a:pt x="10779304" y="584486"/>
                </a:moveTo>
                <a:cubicBezTo>
                  <a:pt x="10740583" y="648568"/>
                  <a:pt x="10699136" y="711502"/>
                  <a:pt x="10658378" y="772788"/>
                </a:cubicBezTo>
                <a:cubicBezTo>
                  <a:pt x="10594579" y="868744"/>
                  <a:pt x="10529620" y="967431"/>
                  <a:pt x="10475581" y="1070739"/>
                </a:cubicBezTo>
                <a:cubicBezTo>
                  <a:pt x="10578194" y="966751"/>
                  <a:pt x="10672522" y="819977"/>
                  <a:pt x="10735178" y="693281"/>
                </a:cubicBezTo>
                <a:close/>
                <a:moveTo>
                  <a:pt x="10132488" y="518596"/>
                </a:moveTo>
                <a:cubicBezTo>
                  <a:pt x="10047856" y="532980"/>
                  <a:pt x="9963302" y="548687"/>
                  <a:pt x="9879465" y="567273"/>
                </a:cubicBezTo>
                <a:cubicBezTo>
                  <a:pt x="9683016" y="611580"/>
                  <a:pt x="9523495" y="697916"/>
                  <a:pt x="9364243" y="809468"/>
                </a:cubicBezTo>
                <a:cubicBezTo>
                  <a:pt x="9364793" y="809701"/>
                  <a:pt x="9365336" y="809931"/>
                  <a:pt x="9366655" y="809848"/>
                </a:cubicBezTo>
                <a:cubicBezTo>
                  <a:pt x="9558665" y="728900"/>
                  <a:pt x="9742999" y="656935"/>
                  <a:pt x="9914233" y="596159"/>
                </a:cubicBezTo>
                <a:close/>
                <a:moveTo>
                  <a:pt x="10264524" y="501747"/>
                </a:moveTo>
                <a:lnTo>
                  <a:pt x="9922837" y="622979"/>
                </a:lnTo>
                <a:cubicBezTo>
                  <a:pt x="9763806" y="679263"/>
                  <a:pt x="9594234" y="745243"/>
                  <a:pt x="9416908" y="818889"/>
                </a:cubicBezTo>
                <a:cubicBezTo>
                  <a:pt x="9417689" y="818579"/>
                  <a:pt x="9417689" y="818579"/>
                  <a:pt x="9418234" y="818810"/>
                </a:cubicBezTo>
                <a:cubicBezTo>
                  <a:pt x="9717394" y="764555"/>
                  <a:pt x="10002904" y="633058"/>
                  <a:pt x="10264524" y="501747"/>
                </a:cubicBezTo>
                <a:close/>
                <a:moveTo>
                  <a:pt x="10802699" y="488163"/>
                </a:moveTo>
                <a:lnTo>
                  <a:pt x="10618739" y="734118"/>
                </a:lnTo>
                <a:lnTo>
                  <a:pt x="10604580" y="753877"/>
                </a:lnTo>
                <a:cubicBezTo>
                  <a:pt x="10575714" y="793161"/>
                  <a:pt x="10550336" y="828772"/>
                  <a:pt x="10529643" y="867004"/>
                </a:cubicBezTo>
                <a:cubicBezTo>
                  <a:pt x="10501301" y="918746"/>
                  <a:pt x="10479284" y="973805"/>
                  <a:pt x="10462194" y="1035452"/>
                </a:cubicBezTo>
                <a:cubicBezTo>
                  <a:pt x="10514547" y="939156"/>
                  <a:pt x="10575176" y="847655"/>
                  <a:pt x="10635117" y="757788"/>
                </a:cubicBezTo>
                <a:cubicBezTo>
                  <a:pt x="10692800" y="670189"/>
                  <a:pt x="10751735" y="581180"/>
                  <a:pt x="10802699" y="488163"/>
                </a:cubicBezTo>
                <a:close/>
                <a:moveTo>
                  <a:pt x="10359107" y="485136"/>
                </a:moveTo>
                <a:cubicBezTo>
                  <a:pt x="10100692" y="616512"/>
                  <a:pt x="9815681" y="755947"/>
                  <a:pt x="9515108" y="825701"/>
                </a:cubicBezTo>
                <a:cubicBezTo>
                  <a:pt x="9825509" y="831572"/>
                  <a:pt x="10104184" y="667562"/>
                  <a:pt x="10359107" y="485136"/>
                </a:cubicBezTo>
                <a:close/>
                <a:moveTo>
                  <a:pt x="11886089" y="483936"/>
                </a:moveTo>
                <a:cubicBezTo>
                  <a:pt x="11800033" y="547295"/>
                  <a:pt x="11710455" y="605296"/>
                  <a:pt x="11622890" y="661575"/>
                </a:cubicBezTo>
                <a:cubicBezTo>
                  <a:pt x="11437051" y="781189"/>
                  <a:pt x="11244843" y="905190"/>
                  <a:pt x="11038640" y="996875"/>
                </a:cubicBezTo>
                <a:cubicBezTo>
                  <a:pt x="10885656" y="1064725"/>
                  <a:pt x="10725662" y="1114166"/>
                  <a:pt x="10561310" y="1145020"/>
                </a:cubicBezTo>
                <a:cubicBezTo>
                  <a:pt x="10596460" y="1154752"/>
                  <a:pt x="10632933" y="1164394"/>
                  <a:pt x="10675127" y="1163586"/>
                </a:cubicBezTo>
                <a:cubicBezTo>
                  <a:pt x="10827145" y="1160350"/>
                  <a:pt x="10989398" y="1058435"/>
                  <a:pt x="11120351" y="990907"/>
                </a:cubicBezTo>
                <a:cubicBezTo>
                  <a:pt x="11302032" y="897860"/>
                  <a:pt x="11481110" y="797268"/>
                  <a:pt x="11648506" y="680145"/>
                </a:cubicBezTo>
                <a:cubicBezTo>
                  <a:pt x="11691733" y="649515"/>
                  <a:pt x="11821224" y="550475"/>
                  <a:pt x="11886089" y="483936"/>
                </a:cubicBezTo>
                <a:close/>
                <a:moveTo>
                  <a:pt x="3607114" y="467441"/>
                </a:moveTo>
                <a:cubicBezTo>
                  <a:pt x="3528124" y="599478"/>
                  <a:pt x="3410482" y="705343"/>
                  <a:pt x="3296242" y="807991"/>
                </a:cubicBezTo>
                <a:cubicBezTo>
                  <a:pt x="3255418" y="844446"/>
                  <a:pt x="3213877" y="882186"/>
                  <a:pt x="3174674" y="919759"/>
                </a:cubicBezTo>
                <a:cubicBezTo>
                  <a:pt x="3129209" y="963390"/>
                  <a:pt x="3085915" y="1010032"/>
                  <a:pt x="3042978" y="1054894"/>
                </a:cubicBezTo>
                <a:lnTo>
                  <a:pt x="2968914" y="1133756"/>
                </a:lnTo>
                <a:cubicBezTo>
                  <a:pt x="3001355" y="1109480"/>
                  <a:pt x="3045966" y="1074853"/>
                  <a:pt x="3103823" y="1026814"/>
                </a:cubicBezTo>
                <a:cubicBezTo>
                  <a:pt x="3260201" y="897449"/>
                  <a:pt x="3521192" y="681569"/>
                  <a:pt x="3607114" y="467441"/>
                </a:cubicBezTo>
                <a:close/>
                <a:moveTo>
                  <a:pt x="10784544" y="465669"/>
                </a:moveTo>
                <a:cubicBezTo>
                  <a:pt x="10662409" y="521478"/>
                  <a:pt x="10422179" y="894258"/>
                  <a:pt x="10426419" y="1062158"/>
                </a:cubicBezTo>
                <a:cubicBezTo>
                  <a:pt x="10438657" y="1011968"/>
                  <a:pt x="10453241" y="965354"/>
                  <a:pt x="10471732" y="921679"/>
                </a:cubicBezTo>
                <a:cubicBezTo>
                  <a:pt x="10481672" y="898200"/>
                  <a:pt x="10492705" y="875187"/>
                  <a:pt x="10504824" y="852631"/>
                </a:cubicBezTo>
                <a:cubicBezTo>
                  <a:pt x="10526215" y="812759"/>
                  <a:pt x="10552604" y="776291"/>
                  <a:pt x="10582237" y="736692"/>
                </a:cubicBezTo>
                <a:lnTo>
                  <a:pt x="10596401" y="716935"/>
                </a:lnTo>
                <a:cubicBezTo>
                  <a:pt x="10661482" y="628604"/>
                  <a:pt x="10720448" y="548625"/>
                  <a:pt x="10784544" y="465669"/>
                </a:cubicBezTo>
                <a:close/>
                <a:moveTo>
                  <a:pt x="11916494" y="422768"/>
                </a:moveTo>
                <a:cubicBezTo>
                  <a:pt x="11840345" y="436884"/>
                  <a:pt x="11770712" y="482734"/>
                  <a:pt x="11703185" y="528178"/>
                </a:cubicBezTo>
                <a:lnTo>
                  <a:pt x="11680755" y="543149"/>
                </a:lnTo>
                <a:cubicBezTo>
                  <a:pt x="11503085" y="661715"/>
                  <a:pt x="11307002" y="753816"/>
                  <a:pt x="11116818" y="842623"/>
                </a:cubicBezTo>
                <a:cubicBezTo>
                  <a:pt x="10977992" y="907459"/>
                  <a:pt x="10835051" y="974411"/>
                  <a:pt x="10700164" y="1051220"/>
                </a:cubicBezTo>
                <a:lnTo>
                  <a:pt x="10685570" y="1059849"/>
                </a:lnTo>
                <a:cubicBezTo>
                  <a:pt x="10652486" y="1078679"/>
                  <a:pt x="10619176" y="1098052"/>
                  <a:pt x="10584288" y="1113543"/>
                </a:cubicBezTo>
                <a:cubicBezTo>
                  <a:pt x="10736655" y="1082118"/>
                  <a:pt x="10884823" y="1034762"/>
                  <a:pt x="11026698" y="971858"/>
                </a:cubicBezTo>
                <a:cubicBezTo>
                  <a:pt x="11231114" y="881353"/>
                  <a:pt x="11422542" y="757667"/>
                  <a:pt x="11607604" y="638368"/>
                </a:cubicBezTo>
                <a:cubicBezTo>
                  <a:pt x="11712249" y="570645"/>
                  <a:pt x="11819449" y="501435"/>
                  <a:pt x="11919452" y="423380"/>
                </a:cubicBezTo>
                <a:cubicBezTo>
                  <a:pt x="11918363" y="422918"/>
                  <a:pt x="11917811" y="422686"/>
                  <a:pt x="11916494" y="422768"/>
                </a:cubicBezTo>
                <a:close/>
                <a:moveTo>
                  <a:pt x="8148168" y="416949"/>
                </a:moveTo>
                <a:cubicBezTo>
                  <a:pt x="8041447" y="489578"/>
                  <a:pt x="7951585" y="589312"/>
                  <a:pt x="7862052" y="694330"/>
                </a:cubicBezTo>
                <a:lnTo>
                  <a:pt x="7808002" y="759654"/>
                </a:lnTo>
                <a:close/>
                <a:moveTo>
                  <a:pt x="8295299" y="416143"/>
                </a:moveTo>
                <a:cubicBezTo>
                  <a:pt x="8303328" y="454953"/>
                  <a:pt x="8309263" y="494162"/>
                  <a:pt x="8309124" y="534021"/>
                </a:cubicBezTo>
                <a:cubicBezTo>
                  <a:pt x="8309177" y="581042"/>
                  <a:pt x="8301211" y="627240"/>
                  <a:pt x="8293154" y="672115"/>
                </a:cubicBezTo>
                <a:cubicBezTo>
                  <a:pt x="8287455" y="703824"/>
                  <a:pt x="8281839" y="736857"/>
                  <a:pt x="8279099" y="769176"/>
                </a:cubicBezTo>
                <a:cubicBezTo>
                  <a:pt x="8271208" y="866910"/>
                  <a:pt x="8290164" y="965070"/>
                  <a:pt x="8309186" y="1060039"/>
                </a:cubicBezTo>
                <a:cubicBezTo>
                  <a:pt x="8338258" y="1208834"/>
                  <a:pt x="8368983" y="1362838"/>
                  <a:pt x="8410512" y="1511108"/>
                </a:cubicBezTo>
                <a:cubicBezTo>
                  <a:pt x="8445511" y="1186645"/>
                  <a:pt x="8463496" y="815698"/>
                  <a:pt x="8351657" y="521768"/>
                </a:cubicBezTo>
                <a:cubicBezTo>
                  <a:pt x="8336376" y="481820"/>
                  <a:pt x="8314355" y="448679"/>
                  <a:pt x="8295299" y="416143"/>
                </a:cubicBezTo>
                <a:close/>
                <a:moveTo>
                  <a:pt x="8266483" y="414244"/>
                </a:moveTo>
                <a:cubicBezTo>
                  <a:pt x="8162811" y="736679"/>
                  <a:pt x="8223592" y="1050836"/>
                  <a:pt x="8343425" y="1357811"/>
                </a:cubicBezTo>
                <a:cubicBezTo>
                  <a:pt x="8320496" y="1259904"/>
                  <a:pt x="8300994" y="1161513"/>
                  <a:pt x="8282114" y="1064671"/>
                </a:cubicBezTo>
                <a:cubicBezTo>
                  <a:pt x="8263238" y="967838"/>
                  <a:pt x="8243336" y="867346"/>
                  <a:pt x="8251298" y="766414"/>
                </a:cubicBezTo>
                <a:cubicBezTo>
                  <a:pt x="8253954" y="732777"/>
                  <a:pt x="8259797" y="699198"/>
                  <a:pt x="8265729" y="666939"/>
                </a:cubicBezTo>
                <a:cubicBezTo>
                  <a:pt x="8273319" y="623158"/>
                  <a:pt x="8281376" y="578281"/>
                  <a:pt x="8281494" y="533909"/>
                </a:cubicBezTo>
                <a:cubicBezTo>
                  <a:pt x="8281080" y="493822"/>
                  <a:pt x="8274834" y="453832"/>
                  <a:pt x="8266483" y="414244"/>
                </a:cubicBezTo>
                <a:close/>
                <a:moveTo>
                  <a:pt x="8140802" y="388720"/>
                </a:moveTo>
                <a:cubicBezTo>
                  <a:pt x="8028462" y="422924"/>
                  <a:pt x="7941106" y="490876"/>
                  <a:pt x="7860379" y="596411"/>
                </a:cubicBezTo>
                <a:cubicBezTo>
                  <a:pt x="7812773" y="658663"/>
                  <a:pt x="7772566" y="720182"/>
                  <a:pt x="7737688" y="790400"/>
                </a:cubicBezTo>
                <a:cubicBezTo>
                  <a:pt x="7733439" y="798902"/>
                  <a:pt x="7729892" y="805767"/>
                  <a:pt x="7726885" y="812869"/>
                </a:cubicBezTo>
                <a:cubicBezTo>
                  <a:pt x="7764906" y="767160"/>
                  <a:pt x="7802380" y="721219"/>
                  <a:pt x="7840490" y="676832"/>
                </a:cubicBezTo>
                <a:cubicBezTo>
                  <a:pt x="7933738" y="567590"/>
                  <a:pt x="8028101" y="463327"/>
                  <a:pt x="8140802" y="388720"/>
                </a:cubicBezTo>
                <a:close/>
                <a:moveTo>
                  <a:pt x="3744487" y="383136"/>
                </a:moveTo>
                <a:cubicBezTo>
                  <a:pt x="3789590" y="603780"/>
                  <a:pt x="3850997" y="811848"/>
                  <a:pt x="3970213" y="995559"/>
                </a:cubicBezTo>
                <a:cubicBezTo>
                  <a:pt x="3927384" y="796159"/>
                  <a:pt x="3865366" y="574806"/>
                  <a:pt x="3744487" y="383136"/>
                </a:cubicBezTo>
                <a:close/>
                <a:moveTo>
                  <a:pt x="3624562" y="367041"/>
                </a:moveTo>
                <a:cubicBezTo>
                  <a:pt x="3578160" y="403736"/>
                  <a:pt x="3532667" y="442805"/>
                  <a:pt x="3489712" y="485386"/>
                </a:cubicBezTo>
                <a:cubicBezTo>
                  <a:pt x="3380716" y="591858"/>
                  <a:pt x="3284219" y="714458"/>
                  <a:pt x="3182994" y="828265"/>
                </a:cubicBezTo>
                <a:cubicBezTo>
                  <a:pt x="3100902" y="919812"/>
                  <a:pt x="2899469" y="1135252"/>
                  <a:pt x="2892114" y="1172635"/>
                </a:cubicBezTo>
                <a:lnTo>
                  <a:pt x="3021459" y="1035385"/>
                </a:lnTo>
                <a:cubicBezTo>
                  <a:pt x="3064036" y="990026"/>
                  <a:pt x="3108229" y="943501"/>
                  <a:pt x="3153873" y="898971"/>
                </a:cubicBezTo>
                <a:cubicBezTo>
                  <a:pt x="3193783" y="860125"/>
                  <a:pt x="3235680" y="822883"/>
                  <a:pt x="3276511" y="786423"/>
                </a:cubicBezTo>
                <a:cubicBezTo>
                  <a:pt x="3390214" y="684175"/>
                  <a:pt x="3507852" y="578306"/>
                  <a:pt x="3584154" y="448218"/>
                </a:cubicBezTo>
                <a:cubicBezTo>
                  <a:pt x="3599491" y="421848"/>
                  <a:pt x="3612660" y="394752"/>
                  <a:pt x="3624562" y="367041"/>
                </a:cubicBezTo>
                <a:close/>
                <a:moveTo>
                  <a:pt x="3766672" y="359429"/>
                </a:moveTo>
                <a:cubicBezTo>
                  <a:pt x="3888797" y="549425"/>
                  <a:pt x="3952247" y="768223"/>
                  <a:pt x="3996338" y="968237"/>
                </a:cubicBezTo>
                <a:cubicBezTo>
                  <a:pt x="3973140" y="739339"/>
                  <a:pt x="3922473" y="455576"/>
                  <a:pt x="3766672" y="359429"/>
                </a:cubicBezTo>
                <a:close/>
                <a:moveTo>
                  <a:pt x="5805386" y="239240"/>
                </a:moveTo>
                <a:cubicBezTo>
                  <a:pt x="5783116" y="246988"/>
                  <a:pt x="5760847" y="254734"/>
                  <a:pt x="5736947" y="261367"/>
                </a:cubicBezTo>
                <a:cubicBezTo>
                  <a:pt x="5638133" y="287976"/>
                  <a:pt x="5538513" y="299897"/>
                  <a:pt x="5427012" y="311272"/>
                </a:cubicBezTo>
                <a:cubicBezTo>
                  <a:pt x="5345554" y="319953"/>
                  <a:pt x="5243942" y="330268"/>
                  <a:pt x="5147818" y="322112"/>
                </a:cubicBezTo>
                <a:cubicBezTo>
                  <a:pt x="5118835" y="319462"/>
                  <a:pt x="5090027" y="315925"/>
                  <a:pt x="5060854" y="311882"/>
                </a:cubicBezTo>
                <a:cubicBezTo>
                  <a:pt x="5021780" y="306636"/>
                  <a:pt x="4983964" y="301993"/>
                  <a:pt x="4945989" y="300516"/>
                </a:cubicBezTo>
                <a:cubicBezTo>
                  <a:pt x="5093776" y="343728"/>
                  <a:pt x="5255799" y="359063"/>
                  <a:pt x="5410479" y="348434"/>
                </a:cubicBezTo>
                <a:cubicBezTo>
                  <a:pt x="5535307" y="339607"/>
                  <a:pt x="5683741" y="304513"/>
                  <a:pt x="5805386" y="239240"/>
                </a:cubicBezTo>
                <a:close/>
                <a:moveTo>
                  <a:pt x="5905192" y="163079"/>
                </a:moveTo>
                <a:cubicBezTo>
                  <a:pt x="5892074" y="166484"/>
                  <a:pt x="5879136" y="168997"/>
                  <a:pt x="5865655" y="171901"/>
                </a:cubicBezTo>
                <a:cubicBezTo>
                  <a:pt x="5671371" y="212758"/>
                  <a:pt x="5464843" y="252569"/>
                  <a:pt x="5259740" y="257013"/>
                </a:cubicBezTo>
                <a:cubicBezTo>
                  <a:pt x="5242649" y="257191"/>
                  <a:pt x="5225558" y="257369"/>
                  <a:pt x="5208466" y="257550"/>
                </a:cubicBezTo>
                <a:cubicBezTo>
                  <a:pt x="5132177" y="258666"/>
                  <a:pt x="5054091" y="259560"/>
                  <a:pt x="4980204" y="271903"/>
                </a:cubicBezTo>
                <a:cubicBezTo>
                  <a:pt x="5009725" y="274165"/>
                  <a:pt x="5038894" y="278201"/>
                  <a:pt x="5068068" y="282244"/>
                </a:cubicBezTo>
                <a:cubicBezTo>
                  <a:pt x="5096338" y="286164"/>
                  <a:pt x="5124608" y="290090"/>
                  <a:pt x="5153231" y="292240"/>
                </a:cubicBezTo>
                <a:cubicBezTo>
                  <a:pt x="5246661" y="300067"/>
                  <a:pt x="5346469" y="289533"/>
                  <a:pt x="5426491" y="281128"/>
                </a:cubicBezTo>
                <a:cubicBezTo>
                  <a:pt x="5536189" y="269536"/>
                  <a:pt x="5634727" y="258390"/>
                  <a:pt x="5731212" y="231951"/>
                </a:cubicBezTo>
                <a:cubicBezTo>
                  <a:pt x="5794995" y="214721"/>
                  <a:pt x="5853525" y="191373"/>
                  <a:pt x="5905192" y="163079"/>
                </a:cubicBezTo>
                <a:close/>
                <a:moveTo>
                  <a:pt x="5944437" y="113829"/>
                </a:moveTo>
                <a:cubicBezTo>
                  <a:pt x="5917256" y="119186"/>
                  <a:pt x="5863594" y="140199"/>
                  <a:pt x="5825032" y="146405"/>
                </a:cubicBezTo>
                <a:cubicBezTo>
                  <a:pt x="5539893" y="189777"/>
                  <a:pt x="5237140" y="170377"/>
                  <a:pt x="4955599" y="247008"/>
                </a:cubicBezTo>
                <a:cubicBezTo>
                  <a:pt x="5038637" y="230314"/>
                  <a:pt x="5125543" y="229138"/>
                  <a:pt x="5210104" y="228123"/>
                </a:cubicBezTo>
                <a:cubicBezTo>
                  <a:pt x="5227195" y="227945"/>
                  <a:pt x="5244285" y="227765"/>
                  <a:pt x="5261015" y="227087"/>
                </a:cubicBezTo>
                <a:cubicBezTo>
                  <a:pt x="5463242" y="223204"/>
                  <a:pt x="5667966" y="183171"/>
                  <a:pt x="5861181" y="143093"/>
                </a:cubicBezTo>
                <a:cubicBezTo>
                  <a:pt x="5895331" y="135893"/>
                  <a:pt x="5928215" y="128080"/>
                  <a:pt x="5961252" y="114820"/>
                </a:cubicBezTo>
                <a:cubicBezTo>
                  <a:pt x="5959615" y="111998"/>
                  <a:pt x="5953497" y="112044"/>
                  <a:pt x="5944437" y="113829"/>
                </a:cubicBezTo>
                <a:close/>
                <a:moveTo>
                  <a:pt x="9095810" y="0"/>
                </a:moveTo>
                <a:lnTo>
                  <a:pt x="9215999" y="0"/>
                </a:lnTo>
                <a:lnTo>
                  <a:pt x="9250991" y="17650"/>
                </a:lnTo>
                <a:cubicBezTo>
                  <a:pt x="9345825" y="54329"/>
                  <a:pt x="9448424" y="64330"/>
                  <a:pt x="9551793" y="69947"/>
                </a:cubicBezTo>
                <a:cubicBezTo>
                  <a:pt x="9773323" y="81971"/>
                  <a:pt x="9993517" y="56091"/>
                  <a:pt x="10211701" y="15192"/>
                </a:cubicBezTo>
                <a:cubicBezTo>
                  <a:pt x="10030564" y="37013"/>
                  <a:pt x="9847820" y="45912"/>
                  <a:pt x="9665014" y="41266"/>
                </a:cubicBezTo>
                <a:cubicBezTo>
                  <a:pt x="9560295" y="38460"/>
                  <a:pt x="9467175" y="31066"/>
                  <a:pt x="9382567" y="18583"/>
                </a:cubicBezTo>
                <a:lnTo>
                  <a:pt x="9283159" y="0"/>
                </a:lnTo>
                <a:lnTo>
                  <a:pt x="9469266" y="0"/>
                </a:lnTo>
                <a:lnTo>
                  <a:pt x="9504117" y="4274"/>
                </a:lnTo>
                <a:cubicBezTo>
                  <a:pt x="9555272" y="8689"/>
                  <a:pt x="9609472" y="11637"/>
                  <a:pt x="9667223" y="13232"/>
                </a:cubicBezTo>
                <a:cubicBezTo>
                  <a:pt x="9740740" y="15225"/>
                  <a:pt x="9814266" y="15008"/>
                  <a:pt x="9887703" y="12601"/>
                </a:cubicBezTo>
                <a:lnTo>
                  <a:pt x="10088930" y="0"/>
                </a:lnTo>
                <a:lnTo>
                  <a:pt x="10544171" y="0"/>
                </a:lnTo>
                <a:lnTo>
                  <a:pt x="10392396" y="36772"/>
                </a:lnTo>
                <a:cubicBezTo>
                  <a:pt x="10070832" y="110795"/>
                  <a:pt x="9739873" y="167441"/>
                  <a:pt x="9413803" y="131277"/>
                </a:cubicBezTo>
                <a:cubicBezTo>
                  <a:pt x="9315472" y="120226"/>
                  <a:pt x="9243539" y="84460"/>
                  <a:pt x="9174626" y="44983"/>
                </a:cubicBezTo>
                <a:close/>
                <a:moveTo>
                  <a:pt x="8474998" y="0"/>
                </a:moveTo>
                <a:lnTo>
                  <a:pt x="8573502" y="0"/>
                </a:lnTo>
                <a:lnTo>
                  <a:pt x="8659539" y="117664"/>
                </a:lnTo>
                <a:cubicBezTo>
                  <a:pt x="8833725" y="341427"/>
                  <a:pt x="9029703" y="551148"/>
                  <a:pt x="9248507" y="743734"/>
                </a:cubicBezTo>
                <a:cubicBezTo>
                  <a:pt x="9268744" y="761313"/>
                  <a:pt x="9289217" y="778348"/>
                  <a:pt x="9309457" y="795932"/>
                </a:cubicBezTo>
                <a:cubicBezTo>
                  <a:pt x="9458210" y="686371"/>
                  <a:pt x="9607233" y="585288"/>
                  <a:pt x="9785496" y="530713"/>
                </a:cubicBezTo>
                <a:cubicBezTo>
                  <a:pt x="10009630" y="462073"/>
                  <a:pt x="10250992" y="434854"/>
                  <a:pt x="10482828" y="399738"/>
                </a:cubicBezTo>
                <a:cubicBezTo>
                  <a:pt x="10519933" y="394202"/>
                  <a:pt x="10478550" y="453937"/>
                  <a:pt x="10468382" y="461219"/>
                </a:cubicBezTo>
                <a:cubicBezTo>
                  <a:pt x="10161572" y="688641"/>
                  <a:pt x="9818370" y="924476"/>
                  <a:pt x="9430790" y="895589"/>
                </a:cubicBezTo>
                <a:cubicBezTo>
                  <a:pt x="9617112" y="1044003"/>
                  <a:pt x="9813963" y="1178199"/>
                  <a:pt x="10019780" y="1298815"/>
                </a:cubicBezTo>
                <a:cubicBezTo>
                  <a:pt x="10142151" y="1263712"/>
                  <a:pt x="10256792" y="1186061"/>
                  <a:pt x="10372218" y="1146081"/>
                </a:cubicBezTo>
                <a:cubicBezTo>
                  <a:pt x="10279439" y="901425"/>
                  <a:pt x="10751513" y="443317"/>
                  <a:pt x="10896429" y="310883"/>
                </a:cubicBezTo>
                <a:cubicBezTo>
                  <a:pt x="10907980" y="300321"/>
                  <a:pt x="10927341" y="295643"/>
                  <a:pt x="10919735" y="318176"/>
                </a:cubicBezTo>
                <a:cubicBezTo>
                  <a:pt x="10845552" y="531416"/>
                  <a:pt x="10769057" y="750112"/>
                  <a:pt x="10637064" y="935661"/>
                </a:cubicBezTo>
                <a:cubicBezTo>
                  <a:pt x="10618262" y="961821"/>
                  <a:pt x="10471373" y="1105010"/>
                  <a:pt x="10516995" y="1070245"/>
                </a:cubicBezTo>
                <a:cubicBezTo>
                  <a:pt x="10630585" y="984423"/>
                  <a:pt x="10740230" y="886628"/>
                  <a:pt x="10868835" y="815534"/>
                </a:cubicBezTo>
                <a:cubicBezTo>
                  <a:pt x="11133493" y="669415"/>
                  <a:pt x="11435682" y="612577"/>
                  <a:pt x="11704547" y="465665"/>
                </a:cubicBezTo>
                <a:cubicBezTo>
                  <a:pt x="11748194" y="441649"/>
                  <a:pt x="11962368" y="287033"/>
                  <a:pt x="12033562" y="350012"/>
                </a:cubicBezTo>
                <a:cubicBezTo>
                  <a:pt x="12042008" y="357446"/>
                  <a:pt x="12029170" y="377121"/>
                  <a:pt x="12025537" y="382666"/>
                </a:cubicBezTo>
                <a:cubicBezTo>
                  <a:pt x="11835636" y="694348"/>
                  <a:pt x="11402055" y="895784"/>
                  <a:pt x="11088649" y="1056676"/>
                </a:cubicBezTo>
                <a:cubicBezTo>
                  <a:pt x="10916755" y="1144851"/>
                  <a:pt x="10757473" y="1230645"/>
                  <a:pt x="10561600" y="1229477"/>
                </a:cubicBezTo>
                <a:cubicBezTo>
                  <a:pt x="10456897" y="1228927"/>
                  <a:pt x="10388434" y="1221837"/>
                  <a:pt x="10280797" y="1263181"/>
                </a:cubicBezTo>
                <a:cubicBezTo>
                  <a:pt x="10214114" y="1288380"/>
                  <a:pt x="10149765" y="1312641"/>
                  <a:pt x="10083376" y="1334114"/>
                </a:cubicBezTo>
                <a:cubicBezTo>
                  <a:pt x="10323674" y="1470609"/>
                  <a:pt x="10574467" y="1588379"/>
                  <a:pt x="10832582" y="1687356"/>
                </a:cubicBezTo>
                <a:cubicBezTo>
                  <a:pt x="10835145" y="1685866"/>
                  <a:pt x="10837160" y="1684144"/>
                  <a:pt x="10839263" y="1683743"/>
                </a:cubicBezTo>
                <a:cubicBezTo>
                  <a:pt x="11026680" y="1639479"/>
                  <a:pt x="11198523" y="1559010"/>
                  <a:pt x="11350910" y="1443899"/>
                </a:cubicBezTo>
                <a:cubicBezTo>
                  <a:pt x="11353302" y="1439761"/>
                  <a:pt x="11356166" y="1434532"/>
                  <a:pt x="11360346" y="1429225"/>
                </a:cubicBezTo>
                <a:cubicBezTo>
                  <a:pt x="11568454" y="1154547"/>
                  <a:pt x="11893126" y="995756"/>
                  <a:pt x="12167580" y="789523"/>
                </a:cubicBezTo>
                <a:lnTo>
                  <a:pt x="12192000" y="769876"/>
                </a:lnTo>
                <a:lnTo>
                  <a:pt x="12192000" y="802845"/>
                </a:lnTo>
                <a:lnTo>
                  <a:pt x="12173558" y="821317"/>
                </a:lnTo>
                <a:cubicBezTo>
                  <a:pt x="12156328" y="839775"/>
                  <a:pt x="12135859" y="862655"/>
                  <a:pt x="12117398" y="877374"/>
                </a:cubicBezTo>
                <a:cubicBezTo>
                  <a:pt x="11911342" y="1038644"/>
                  <a:pt x="11659100" y="1158472"/>
                  <a:pt x="11472926" y="1344259"/>
                </a:cubicBezTo>
                <a:cubicBezTo>
                  <a:pt x="11530856" y="1294104"/>
                  <a:pt x="11599815" y="1254410"/>
                  <a:pt x="11666978" y="1215889"/>
                </a:cubicBezTo>
                <a:cubicBezTo>
                  <a:pt x="11680568" y="1208123"/>
                  <a:pt x="11694155" y="1200357"/>
                  <a:pt x="11707200" y="1192361"/>
                </a:cubicBezTo>
                <a:cubicBezTo>
                  <a:pt x="11867081" y="1099094"/>
                  <a:pt x="12010478" y="976320"/>
                  <a:pt x="12144637" y="858646"/>
                </a:cubicBezTo>
                <a:lnTo>
                  <a:pt x="12192000" y="810414"/>
                </a:lnTo>
                <a:lnTo>
                  <a:pt x="12192000" y="916439"/>
                </a:lnTo>
                <a:lnTo>
                  <a:pt x="12150630" y="982925"/>
                </a:lnTo>
                <a:cubicBezTo>
                  <a:pt x="11972246" y="1237618"/>
                  <a:pt x="11719654" y="1416530"/>
                  <a:pt x="11389484" y="1469889"/>
                </a:cubicBezTo>
                <a:cubicBezTo>
                  <a:pt x="11249700" y="1582602"/>
                  <a:pt x="11093517" y="1667134"/>
                  <a:pt x="10923736" y="1721439"/>
                </a:cubicBezTo>
                <a:cubicBezTo>
                  <a:pt x="10979487" y="1741826"/>
                  <a:pt x="11035469" y="1761662"/>
                  <a:pt x="11091913" y="1780406"/>
                </a:cubicBezTo>
                <a:cubicBezTo>
                  <a:pt x="11318237" y="1855623"/>
                  <a:pt x="11544464" y="1908264"/>
                  <a:pt x="11771238" y="1944400"/>
                </a:cubicBezTo>
                <a:cubicBezTo>
                  <a:pt x="11775181" y="1939634"/>
                  <a:pt x="11778904" y="1935410"/>
                  <a:pt x="11783166" y="1931422"/>
                </a:cubicBezTo>
                <a:cubicBezTo>
                  <a:pt x="11885723" y="1797152"/>
                  <a:pt x="11990570" y="1669642"/>
                  <a:pt x="12131988" y="1574357"/>
                </a:cubicBezTo>
                <a:lnTo>
                  <a:pt x="12192000" y="1537429"/>
                </a:lnTo>
                <a:lnTo>
                  <a:pt x="12192000" y="1589108"/>
                </a:lnTo>
                <a:lnTo>
                  <a:pt x="12112105" y="1640352"/>
                </a:lnTo>
                <a:cubicBezTo>
                  <a:pt x="12011319" y="1713959"/>
                  <a:pt x="11928638" y="1801479"/>
                  <a:pt x="11849203" y="1900149"/>
                </a:cubicBezTo>
                <a:cubicBezTo>
                  <a:pt x="11883038" y="1876488"/>
                  <a:pt x="11915071" y="1849494"/>
                  <a:pt x="11946326" y="1822808"/>
                </a:cubicBezTo>
                <a:cubicBezTo>
                  <a:pt x="11980834" y="1792997"/>
                  <a:pt x="12017130" y="1762011"/>
                  <a:pt x="12055863" y="1735914"/>
                </a:cubicBezTo>
                <a:cubicBezTo>
                  <a:pt x="12086678" y="1714840"/>
                  <a:pt x="12119524" y="1696556"/>
                  <a:pt x="12150816" y="1678902"/>
                </a:cubicBezTo>
                <a:lnTo>
                  <a:pt x="12192000" y="1655121"/>
                </a:lnTo>
                <a:lnTo>
                  <a:pt x="12192000" y="1686869"/>
                </a:lnTo>
                <a:lnTo>
                  <a:pt x="12163772" y="1703058"/>
                </a:lnTo>
                <a:cubicBezTo>
                  <a:pt x="12132704" y="1720165"/>
                  <a:pt x="12100405" y="1738677"/>
                  <a:pt x="12070597" y="1758893"/>
                </a:cubicBezTo>
                <a:cubicBezTo>
                  <a:pt x="12033422" y="1784357"/>
                  <a:pt x="11997904" y="1815035"/>
                  <a:pt x="11963621" y="1844299"/>
                </a:cubicBezTo>
                <a:cubicBezTo>
                  <a:pt x="11938421" y="1865816"/>
                  <a:pt x="11913214" y="1887338"/>
                  <a:pt x="11886604" y="1907617"/>
                </a:cubicBezTo>
                <a:cubicBezTo>
                  <a:pt x="11977116" y="1884856"/>
                  <a:pt x="12067233" y="1841647"/>
                  <a:pt x="12153575" y="1786372"/>
                </a:cubicBezTo>
                <a:lnTo>
                  <a:pt x="12192000" y="1759693"/>
                </a:lnTo>
                <a:lnTo>
                  <a:pt x="12192000" y="1809459"/>
                </a:lnTo>
                <a:lnTo>
                  <a:pt x="12121362" y="1857561"/>
                </a:lnTo>
                <a:cubicBezTo>
                  <a:pt x="12048187" y="1902591"/>
                  <a:pt x="11972544" y="1939172"/>
                  <a:pt x="11895949" y="1963079"/>
                </a:cubicBezTo>
                <a:lnTo>
                  <a:pt x="12192000" y="1990579"/>
                </a:lnTo>
                <a:lnTo>
                  <a:pt x="12192000" y="2065582"/>
                </a:lnTo>
                <a:lnTo>
                  <a:pt x="12153918" y="2063926"/>
                </a:lnTo>
                <a:lnTo>
                  <a:pt x="12192000" y="2085104"/>
                </a:lnTo>
                <a:lnTo>
                  <a:pt x="12192000" y="2178471"/>
                </a:lnTo>
                <a:lnTo>
                  <a:pt x="12085355" y="2122457"/>
                </a:lnTo>
                <a:lnTo>
                  <a:pt x="12192000" y="2196158"/>
                </a:lnTo>
                <a:lnTo>
                  <a:pt x="12192000" y="2230374"/>
                </a:lnTo>
                <a:lnTo>
                  <a:pt x="12041237" y="2126309"/>
                </a:lnTo>
                <a:cubicBezTo>
                  <a:pt x="12076493" y="2177612"/>
                  <a:pt x="12124001" y="2222030"/>
                  <a:pt x="12174450" y="2262541"/>
                </a:cubicBezTo>
                <a:lnTo>
                  <a:pt x="12192000" y="2275857"/>
                </a:lnTo>
                <a:lnTo>
                  <a:pt x="12192000" y="2377131"/>
                </a:lnTo>
                <a:lnTo>
                  <a:pt x="12155801" y="2349925"/>
                </a:lnTo>
                <a:cubicBezTo>
                  <a:pt x="12047062" y="2264619"/>
                  <a:pt x="11950704" y="2181979"/>
                  <a:pt x="11930164" y="2041945"/>
                </a:cubicBezTo>
                <a:cubicBezTo>
                  <a:pt x="11807338" y="2027929"/>
                  <a:pt x="11684723" y="2008847"/>
                  <a:pt x="11561767" y="1984479"/>
                </a:cubicBezTo>
                <a:cubicBezTo>
                  <a:pt x="11829168" y="2318516"/>
                  <a:pt x="11916257" y="2737804"/>
                  <a:pt x="11987997" y="3153822"/>
                </a:cubicBezTo>
                <a:cubicBezTo>
                  <a:pt x="11991834" y="3176690"/>
                  <a:pt x="11945766" y="3233800"/>
                  <a:pt x="11926558" y="3203134"/>
                </a:cubicBezTo>
                <a:cubicBezTo>
                  <a:pt x="11688637" y="2826855"/>
                  <a:pt x="11343207" y="2452063"/>
                  <a:pt x="11440430" y="1973028"/>
                </a:cubicBezTo>
                <a:cubicBezTo>
                  <a:pt x="11441503" y="1968973"/>
                  <a:pt x="11443583" y="1964061"/>
                  <a:pt x="11446754" y="1959605"/>
                </a:cubicBezTo>
                <a:cubicBezTo>
                  <a:pt x="11314670" y="1929437"/>
                  <a:pt x="11182797" y="1894208"/>
                  <a:pt x="11050651" y="1850495"/>
                </a:cubicBezTo>
                <a:cubicBezTo>
                  <a:pt x="10825423" y="1775743"/>
                  <a:pt x="10604642" y="1687421"/>
                  <a:pt x="10389960" y="1586232"/>
                </a:cubicBezTo>
                <a:cubicBezTo>
                  <a:pt x="10423849" y="1697796"/>
                  <a:pt x="10481699" y="1805979"/>
                  <a:pt x="10500699" y="1913175"/>
                </a:cubicBezTo>
                <a:cubicBezTo>
                  <a:pt x="10502971" y="1915419"/>
                  <a:pt x="10505550" y="1918445"/>
                  <a:pt x="10507814" y="1920694"/>
                </a:cubicBezTo>
                <a:cubicBezTo>
                  <a:pt x="10511536" y="1916469"/>
                  <a:pt x="10515800" y="1912482"/>
                  <a:pt x="10518908" y="1911226"/>
                </a:cubicBezTo>
                <a:cubicBezTo>
                  <a:pt x="10803133" y="1788841"/>
                  <a:pt x="11118572" y="2264893"/>
                  <a:pt x="11258935" y="2442781"/>
                </a:cubicBezTo>
                <a:cubicBezTo>
                  <a:pt x="11271929" y="2459223"/>
                  <a:pt x="11230610" y="2515770"/>
                  <a:pt x="11211663" y="2510325"/>
                </a:cubicBezTo>
                <a:cubicBezTo>
                  <a:pt x="10952813" y="2437432"/>
                  <a:pt x="10754880" y="2286035"/>
                  <a:pt x="10571295" y="2105302"/>
                </a:cubicBezTo>
                <a:cubicBezTo>
                  <a:pt x="10593939" y="2333141"/>
                  <a:pt x="10477445" y="2625036"/>
                  <a:pt x="10435737" y="2805672"/>
                </a:cubicBezTo>
                <a:cubicBezTo>
                  <a:pt x="10398299" y="2965580"/>
                  <a:pt x="10359478" y="3078554"/>
                  <a:pt x="10206831" y="3151701"/>
                </a:cubicBezTo>
                <a:cubicBezTo>
                  <a:pt x="10193935" y="3157832"/>
                  <a:pt x="10194572" y="3142650"/>
                  <a:pt x="10196482" y="3135084"/>
                </a:cubicBezTo>
                <a:cubicBezTo>
                  <a:pt x="10274073" y="2811909"/>
                  <a:pt x="10304290" y="2478979"/>
                  <a:pt x="10381882" y="2155807"/>
                </a:cubicBezTo>
                <a:cubicBezTo>
                  <a:pt x="10395105" y="2100241"/>
                  <a:pt x="10437104" y="2020803"/>
                  <a:pt x="10439260" y="1962486"/>
                </a:cubicBezTo>
                <a:cubicBezTo>
                  <a:pt x="10439491" y="1961942"/>
                  <a:pt x="10439175" y="1961166"/>
                  <a:pt x="10439409" y="1960615"/>
                </a:cubicBezTo>
                <a:cubicBezTo>
                  <a:pt x="10439475" y="1957427"/>
                  <a:pt x="10440085" y="1954468"/>
                  <a:pt x="10439915" y="1951821"/>
                </a:cubicBezTo>
                <a:cubicBezTo>
                  <a:pt x="10433959" y="1836632"/>
                  <a:pt x="10332627" y="1683636"/>
                  <a:pt x="10314241" y="1556749"/>
                </a:cubicBezTo>
                <a:cubicBezTo>
                  <a:pt x="10313847" y="1554649"/>
                  <a:pt x="10314451" y="1551688"/>
                  <a:pt x="10315061" y="1548729"/>
                </a:cubicBezTo>
                <a:cubicBezTo>
                  <a:pt x="10038413" y="1412938"/>
                  <a:pt x="9774128" y="1254043"/>
                  <a:pt x="9526158" y="1071804"/>
                </a:cubicBezTo>
                <a:cubicBezTo>
                  <a:pt x="9586547" y="1245450"/>
                  <a:pt x="9699054" y="1407035"/>
                  <a:pt x="9758689" y="1585512"/>
                </a:cubicBezTo>
                <a:cubicBezTo>
                  <a:pt x="9851296" y="1860991"/>
                  <a:pt x="9909066" y="2144264"/>
                  <a:pt x="9941392" y="2432858"/>
                </a:cubicBezTo>
                <a:cubicBezTo>
                  <a:pt x="9942776" y="2446319"/>
                  <a:pt x="9898852" y="2512059"/>
                  <a:pt x="9887724" y="2495762"/>
                </a:cubicBezTo>
                <a:cubicBezTo>
                  <a:pt x="9758830" y="2305989"/>
                  <a:pt x="9675953" y="2083557"/>
                  <a:pt x="9587446" y="1872898"/>
                </a:cubicBezTo>
                <a:cubicBezTo>
                  <a:pt x="9504836" y="1675682"/>
                  <a:pt x="9450239" y="1492905"/>
                  <a:pt x="9462810" y="1288346"/>
                </a:cubicBezTo>
                <a:cubicBezTo>
                  <a:pt x="9416080" y="1372857"/>
                  <a:pt x="9368030" y="1457457"/>
                  <a:pt x="9318575" y="1540820"/>
                </a:cubicBezTo>
                <a:cubicBezTo>
                  <a:pt x="9284037" y="1599587"/>
                  <a:pt x="9257140" y="1661598"/>
                  <a:pt x="9191090" y="1688355"/>
                </a:cubicBezTo>
                <a:cubicBezTo>
                  <a:pt x="9186426" y="1690241"/>
                  <a:pt x="9179411" y="1688563"/>
                  <a:pt x="9177757" y="1683354"/>
                </a:cubicBezTo>
                <a:cubicBezTo>
                  <a:pt x="9143528" y="1583238"/>
                  <a:pt x="9220115" y="1420588"/>
                  <a:pt x="9274865" y="1336896"/>
                </a:cubicBezTo>
                <a:cubicBezTo>
                  <a:pt x="9324504" y="1260695"/>
                  <a:pt x="9393212" y="1200294"/>
                  <a:pt x="9478649" y="1173376"/>
                </a:cubicBezTo>
                <a:cubicBezTo>
                  <a:pt x="9479343" y="1171736"/>
                  <a:pt x="9480811" y="1169782"/>
                  <a:pt x="9482281" y="1167830"/>
                </a:cubicBezTo>
                <a:cubicBezTo>
                  <a:pt x="9463542" y="1119335"/>
                  <a:pt x="9448141" y="1069035"/>
                  <a:pt x="9438637" y="1015438"/>
                </a:cubicBezTo>
                <a:cubicBezTo>
                  <a:pt x="9438473" y="1012795"/>
                  <a:pt x="9438847" y="1010377"/>
                  <a:pt x="9439458" y="1007420"/>
                </a:cubicBezTo>
                <a:cubicBezTo>
                  <a:pt x="9356819" y="944106"/>
                  <a:pt x="9275563" y="877509"/>
                  <a:pt x="9197105" y="808882"/>
                </a:cubicBezTo>
                <a:cubicBezTo>
                  <a:pt x="9119732" y="740719"/>
                  <a:pt x="9045390" y="669969"/>
                  <a:pt x="8973607" y="597733"/>
                </a:cubicBezTo>
                <a:cubicBezTo>
                  <a:pt x="9117865" y="988437"/>
                  <a:pt x="9115639" y="1402749"/>
                  <a:pt x="8967512" y="1795211"/>
                </a:cubicBezTo>
                <a:cubicBezTo>
                  <a:pt x="8964595" y="1803635"/>
                  <a:pt x="8922055" y="1866099"/>
                  <a:pt x="8912526" y="1841464"/>
                </a:cubicBezTo>
                <a:cubicBezTo>
                  <a:pt x="8756044" y="1433999"/>
                  <a:pt x="8647107" y="967467"/>
                  <a:pt x="8893391" y="572788"/>
                </a:cubicBezTo>
                <a:cubicBezTo>
                  <a:pt x="8896018" y="568101"/>
                  <a:pt x="8899507" y="564428"/>
                  <a:pt x="8902990" y="560750"/>
                </a:cubicBezTo>
                <a:cubicBezTo>
                  <a:pt x="8907633" y="554349"/>
                  <a:pt x="8913596" y="547863"/>
                  <a:pt x="8919102" y="542471"/>
                </a:cubicBezTo>
                <a:cubicBezTo>
                  <a:pt x="8828814" y="448553"/>
                  <a:pt x="8743025" y="351231"/>
                  <a:pt x="8661728" y="250903"/>
                </a:cubicBezTo>
                <a:close/>
                <a:moveTo>
                  <a:pt x="8357758" y="0"/>
                </a:moveTo>
                <a:lnTo>
                  <a:pt x="8405492" y="0"/>
                </a:lnTo>
                <a:lnTo>
                  <a:pt x="8392083" y="30495"/>
                </a:lnTo>
                <a:cubicBezTo>
                  <a:pt x="8354166" y="121698"/>
                  <a:pt x="8324318" y="217584"/>
                  <a:pt x="8339888" y="306259"/>
                </a:cubicBezTo>
                <a:cubicBezTo>
                  <a:pt x="8364400" y="446040"/>
                  <a:pt x="8455049" y="577127"/>
                  <a:pt x="8473847" y="727373"/>
                </a:cubicBezTo>
                <a:cubicBezTo>
                  <a:pt x="8510300" y="1013846"/>
                  <a:pt x="8488635" y="1326579"/>
                  <a:pt x="8454081" y="1611960"/>
                </a:cubicBezTo>
                <a:cubicBezTo>
                  <a:pt x="8452268" y="1625361"/>
                  <a:pt x="8409518" y="1692886"/>
                  <a:pt x="8396000" y="1663986"/>
                </a:cubicBezTo>
                <a:cubicBezTo>
                  <a:pt x="8190763" y="1233305"/>
                  <a:pt x="8063839" y="818387"/>
                  <a:pt x="8238881" y="368438"/>
                </a:cubicBezTo>
                <a:lnTo>
                  <a:pt x="7668140" y="942511"/>
                </a:lnTo>
                <a:cubicBezTo>
                  <a:pt x="7658137" y="952438"/>
                  <a:pt x="7629107" y="972341"/>
                  <a:pt x="7637853" y="942567"/>
                </a:cubicBezTo>
                <a:cubicBezTo>
                  <a:pt x="7690270" y="771614"/>
                  <a:pt x="7793861" y="624255"/>
                  <a:pt x="7909649" y="489150"/>
                </a:cubicBezTo>
                <a:cubicBezTo>
                  <a:pt x="8010566" y="370919"/>
                  <a:pt x="8112174" y="322520"/>
                  <a:pt x="8256182" y="301724"/>
                </a:cubicBezTo>
                <a:cubicBezTo>
                  <a:pt x="8255907" y="293239"/>
                  <a:pt x="8255408" y="285302"/>
                  <a:pt x="8255912" y="276498"/>
                </a:cubicBezTo>
                <a:cubicBezTo>
                  <a:pt x="8260651" y="221208"/>
                  <a:pt x="8285427" y="155085"/>
                  <a:pt x="8315225" y="89075"/>
                </a:cubicBezTo>
                <a:close/>
                <a:moveTo>
                  <a:pt x="7497388" y="0"/>
                </a:moveTo>
                <a:lnTo>
                  <a:pt x="7560921" y="0"/>
                </a:lnTo>
                <a:lnTo>
                  <a:pt x="7546742" y="68966"/>
                </a:lnTo>
                <a:cubicBezTo>
                  <a:pt x="7513334" y="225436"/>
                  <a:pt x="7494394" y="379659"/>
                  <a:pt x="7488853" y="535687"/>
                </a:cubicBezTo>
                <a:lnTo>
                  <a:pt x="7529509" y="380358"/>
                </a:lnTo>
                <a:cubicBezTo>
                  <a:pt x="7546426" y="316055"/>
                  <a:pt x="7563725" y="249346"/>
                  <a:pt x="7585939" y="184712"/>
                </a:cubicBezTo>
                <a:cubicBezTo>
                  <a:pt x="7597162" y="152119"/>
                  <a:pt x="7609478" y="119997"/>
                  <a:pt x="7621792" y="87864"/>
                </a:cubicBezTo>
                <a:lnTo>
                  <a:pt x="7654204" y="0"/>
                </a:lnTo>
                <a:lnTo>
                  <a:pt x="7683986" y="0"/>
                </a:lnTo>
                <a:lnTo>
                  <a:pt x="7647914" y="97640"/>
                </a:lnTo>
                <a:cubicBezTo>
                  <a:pt x="7635833" y="129221"/>
                  <a:pt x="7623516" y="161350"/>
                  <a:pt x="7612524" y="193392"/>
                </a:cubicBezTo>
                <a:cubicBezTo>
                  <a:pt x="7590775" y="256933"/>
                  <a:pt x="7573702" y="323103"/>
                  <a:pt x="7557013" y="386853"/>
                </a:cubicBezTo>
                <a:lnTo>
                  <a:pt x="7517286" y="539999"/>
                </a:lnTo>
                <a:cubicBezTo>
                  <a:pt x="7579804" y="409054"/>
                  <a:pt x="7648790" y="283748"/>
                  <a:pt x="7704204" y="152292"/>
                </a:cubicBezTo>
                <a:lnTo>
                  <a:pt x="7756975" y="0"/>
                </a:lnTo>
                <a:lnTo>
                  <a:pt x="7837329" y="0"/>
                </a:lnTo>
                <a:lnTo>
                  <a:pt x="7821760" y="65656"/>
                </a:lnTo>
                <a:cubicBezTo>
                  <a:pt x="7739780" y="311007"/>
                  <a:pt x="7576279" y="519263"/>
                  <a:pt x="7488925" y="763628"/>
                </a:cubicBezTo>
                <a:cubicBezTo>
                  <a:pt x="7478308" y="793254"/>
                  <a:pt x="7422482" y="826275"/>
                  <a:pt x="7419999" y="774360"/>
                </a:cubicBezTo>
                <a:cubicBezTo>
                  <a:pt x="7407159" y="524115"/>
                  <a:pt x="7434412" y="279259"/>
                  <a:pt x="7487820" y="37416"/>
                </a:cubicBezTo>
                <a:close/>
                <a:moveTo>
                  <a:pt x="3882765" y="0"/>
                </a:moveTo>
                <a:lnTo>
                  <a:pt x="3995099" y="0"/>
                </a:lnTo>
                <a:lnTo>
                  <a:pt x="4163818" y="234104"/>
                </a:lnTo>
                <a:cubicBezTo>
                  <a:pt x="4167056" y="234046"/>
                  <a:pt x="4169933" y="233486"/>
                  <a:pt x="4172099" y="234207"/>
                </a:cubicBezTo>
                <a:cubicBezTo>
                  <a:pt x="4370329" y="290447"/>
                  <a:pt x="4575890" y="304753"/>
                  <a:pt x="4784282" y="276561"/>
                </a:cubicBezTo>
                <a:cubicBezTo>
                  <a:pt x="4788943" y="273941"/>
                  <a:pt x="4794689" y="270546"/>
                  <a:pt x="4801687" y="267764"/>
                </a:cubicBezTo>
                <a:cubicBezTo>
                  <a:pt x="5207052" y="98325"/>
                  <a:pt x="5661672" y="149587"/>
                  <a:pt x="6082788" y="64119"/>
                </a:cubicBezTo>
                <a:cubicBezTo>
                  <a:pt x="6097705" y="60940"/>
                  <a:pt x="6122565" y="65809"/>
                  <a:pt x="6099442" y="82568"/>
                </a:cubicBezTo>
                <a:cubicBezTo>
                  <a:pt x="5702970" y="366122"/>
                  <a:pt x="5250177" y="483706"/>
                  <a:pt x="4804137" y="320931"/>
                </a:cubicBezTo>
                <a:cubicBezTo>
                  <a:pt x="4608728" y="353445"/>
                  <a:pt x="4415104" y="351091"/>
                  <a:pt x="4227047" y="313415"/>
                </a:cubicBezTo>
                <a:cubicBezTo>
                  <a:pt x="4265992" y="361495"/>
                  <a:pt x="4305481" y="409180"/>
                  <a:pt x="4346041" y="456086"/>
                </a:cubicBezTo>
                <a:cubicBezTo>
                  <a:pt x="4508645" y="644218"/>
                  <a:pt x="4684629" y="811207"/>
                  <a:pt x="4870967" y="963061"/>
                </a:cubicBezTo>
                <a:cubicBezTo>
                  <a:pt x="4877428" y="960662"/>
                  <a:pt x="4883360" y="958653"/>
                  <a:pt x="4889647" y="957147"/>
                </a:cubicBezTo>
                <a:cubicBezTo>
                  <a:pt x="5063790" y="885104"/>
                  <a:pt x="5235998" y="820573"/>
                  <a:pt x="5422504" y="805191"/>
                </a:cubicBezTo>
                <a:cubicBezTo>
                  <a:pt x="5643719" y="786779"/>
                  <a:pt x="5869113" y="808075"/>
                  <a:pt x="6087656" y="826703"/>
                </a:cubicBezTo>
                <a:cubicBezTo>
                  <a:pt x="6118977" y="829180"/>
                  <a:pt x="6064821" y="863092"/>
                  <a:pt x="6058717" y="865992"/>
                </a:cubicBezTo>
                <a:cubicBezTo>
                  <a:pt x="5757093" y="988464"/>
                  <a:pt x="5312094" y="1115658"/>
                  <a:pt x="4974153" y="1045456"/>
                </a:cubicBezTo>
                <a:cubicBezTo>
                  <a:pt x="5180499" y="1203411"/>
                  <a:pt x="5398986" y="1344171"/>
                  <a:pt x="5627835" y="1472077"/>
                </a:cubicBezTo>
                <a:cubicBezTo>
                  <a:pt x="5628372" y="1471688"/>
                  <a:pt x="5629279" y="1471800"/>
                  <a:pt x="5629817" y="1471412"/>
                </a:cubicBezTo>
                <a:cubicBezTo>
                  <a:pt x="5631249" y="1471132"/>
                  <a:pt x="5633225" y="1470462"/>
                  <a:pt x="5634124" y="1470572"/>
                </a:cubicBezTo>
                <a:cubicBezTo>
                  <a:pt x="5647257" y="1469448"/>
                  <a:pt x="5751167" y="1386498"/>
                  <a:pt x="5755832" y="1383886"/>
                </a:cubicBezTo>
                <a:cubicBezTo>
                  <a:pt x="5837996" y="1338827"/>
                  <a:pt x="5925989" y="1306339"/>
                  <a:pt x="6014186" y="1279799"/>
                </a:cubicBezTo>
                <a:cubicBezTo>
                  <a:pt x="6310230" y="1190367"/>
                  <a:pt x="6608567" y="1157268"/>
                  <a:pt x="6901619" y="1047874"/>
                </a:cubicBezTo>
                <a:cubicBezTo>
                  <a:pt x="6921553" y="1040293"/>
                  <a:pt x="6976591" y="1037028"/>
                  <a:pt x="6931566" y="1062034"/>
                </a:cubicBezTo>
                <a:cubicBezTo>
                  <a:pt x="6610108" y="1243134"/>
                  <a:pt x="6183662" y="1573592"/>
                  <a:pt x="5790982" y="1561380"/>
                </a:cubicBezTo>
                <a:cubicBezTo>
                  <a:pt x="5920545" y="1629240"/>
                  <a:pt x="6053507" y="1693876"/>
                  <a:pt x="6188971" y="1755168"/>
                </a:cubicBezTo>
                <a:cubicBezTo>
                  <a:pt x="6193458" y="1753446"/>
                  <a:pt x="6198307" y="1752214"/>
                  <a:pt x="6202446" y="1752268"/>
                </a:cubicBezTo>
                <a:cubicBezTo>
                  <a:pt x="6504288" y="1570118"/>
                  <a:pt x="6833930" y="1471594"/>
                  <a:pt x="7179560" y="1467551"/>
                </a:cubicBezTo>
                <a:cubicBezTo>
                  <a:pt x="7221126" y="1467186"/>
                  <a:pt x="7172003" y="1501258"/>
                  <a:pt x="7158730" y="1507835"/>
                </a:cubicBezTo>
                <a:cubicBezTo>
                  <a:pt x="6888412" y="1630502"/>
                  <a:pt x="6618589" y="1809287"/>
                  <a:pt x="6326959" y="1817686"/>
                </a:cubicBezTo>
                <a:cubicBezTo>
                  <a:pt x="6396578" y="1848113"/>
                  <a:pt x="6466739" y="1878148"/>
                  <a:pt x="6537433" y="1907790"/>
                </a:cubicBezTo>
                <a:cubicBezTo>
                  <a:pt x="6542473" y="1907949"/>
                  <a:pt x="6546435" y="1908891"/>
                  <a:pt x="6550221" y="1910729"/>
                </a:cubicBezTo>
                <a:cubicBezTo>
                  <a:pt x="6742694" y="1932993"/>
                  <a:pt x="6849771" y="2068278"/>
                  <a:pt x="6964438" y="2209505"/>
                </a:cubicBezTo>
                <a:cubicBezTo>
                  <a:pt x="7113162" y="2393201"/>
                  <a:pt x="7266286" y="2592015"/>
                  <a:pt x="7367862" y="2806833"/>
                </a:cubicBezTo>
                <a:cubicBezTo>
                  <a:pt x="7371456" y="2814338"/>
                  <a:pt x="7369522" y="2821080"/>
                  <a:pt x="7364329" y="2826907"/>
                </a:cubicBezTo>
                <a:cubicBezTo>
                  <a:pt x="7348741" y="2844389"/>
                  <a:pt x="7303788" y="2853651"/>
                  <a:pt x="7290545" y="2850663"/>
                </a:cubicBezTo>
                <a:cubicBezTo>
                  <a:pt x="6859896" y="2738539"/>
                  <a:pt x="6609607" y="2342306"/>
                  <a:pt x="6472036" y="1959003"/>
                </a:cubicBezTo>
                <a:cubicBezTo>
                  <a:pt x="6239391" y="1862081"/>
                  <a:pt x="6011946" y="1759868"/>
                  <a:pt x="5792897" y="1647747"/>
                </a:cubicBezTo>
                <a:cubicBezTo>
                  <a:pt x="5817125" y="1702679"/>
                  <a:pt x="5838127" y="1759942"/>
                  <a:pt x="5842751" y="1816112"/>
                </a:cubicBezTo>
                <a:cubicBezTo>
                  <a:pt x="5844184" y="1815832"/>
                  <a:pt x="5846161" y="1815162"/>
                  <a:pt x="5847424" y="1815776"/>
                </a:cubicBezTo>
                <a:cubicBezTo>
                  <a:pt x="6140442" y="1830791"/>
                  <a:pt x="6291873" y="2115536"/>
                  <a:pt x="6399821" y="2344799"/>
                </a:cubicBezTo>
                <a:cubicBezTo>
                  <a:pt x="6413837" y="2374329"/>
                  <a:pt x="6342916" y="2402075"/>
                  <a:pt x="6323232" y="2389634"/>
                </a:cubicBezTo>
                <a:cubicBezTo>
                  <a:pt x="6177906" y="2301146"/>
                  <a:pt x="6052833" y="2198747"/>
                  <a:pt x="5942958" y="2077708"/>
                </a:cubicBezTo>
                <a:cubicBezTo>
                  <a:pt x="5949243" y="2174636"/>
                  <a:pt x="5937179" y="2273417"/>
                  <a:pt x="5921559" y="2378596"/>
                </a:cubicBezTo>
                <a:cubicBezTo>
                  <a:pt x="5888539" y="2593290"/>
                  <a:pt x="5878937" y="2813146"/>
                  <a:pt x="5817651" y="3023919"/>
                </a:cubicBezTo>
                <a:cubicBezTo>
                  <a:pt x="5810408" y="3049005"/>
                  <a:pt x="5741174" y="3089270"/>
                  <a:pt x="5729634" y="3051849"/>
                </a:cubicBezTo>
                <a:cubicBezTo>
                  <a:pt x="5657096" y="2815984"/>
                  <a:pt x="5581632" y="2571559"/>
                  <a:pt x="5611018" y="2316769"/>
                </a:cubicBezTo>
                <a:cubicBezTo>
                  <a:pt x="5622715" y="2217484"/>
                  <a:pt x="5656813" y="2135538"/>
                  <a:pt x="5687608" y="2039972"/>
                </a:cubicBezTo>
                <a:cubicBezTo>
                  <a:pt x="5744741" y="1859679"/>
                  <a:pt x="5733310" y="1742061"/>
                  <a:pt x="5657554" y="1576445"/>
                </a:cubicBezTo>
                <a:cubicBezTo>
                  <a:pt x="5483232" y="1483028"/>
                  <a:pt x="5313009" y="1382833"/>
                  <a:pt x="5150475" y="1274012"/>
                </a:cubicBezTo>
                <a:cubicBezTo>
                  <a:pt x="5326569" y="1559959"/>
                  <a:pt x="5457991" y="1838600"/>
                  <a:pt x="5349142" y="2204405"/>
                </a:cubicBezTo>
                <a:cubicBezTo>
                  <a:pt x="5342604" y="2225928"/>
                  <a:pt x="5273881" y="2261245"/>
                  <a:pt x="5262214" y="2233836"/>
                </a:cubicBezTo>
                <a:cubicBezTo>
                  <a:pt x="5160759" y="2006724"/>
                  <a:pt x="5064863" y="1777114"/>
                  <a:pt x="4981539" y="1542201"/>
                </a:cubicBezTo>
                <a:cubicBezTo>
                  <a:pt x="4932755" y="1405876"/>
                  <a:pt x="4893729" y="1278486"/>
                  <a:pt x="4958461" y="1136957"/>
                </a:cubicBezTo>
                <a:cubicBezTo>
                  <a:pt x="4854219" y="1059900"/>
                  <a:pt x="4753195" y="978221"/>
                  <a:pt x="4655015" y="891426"/>
                </a:cubicBezTo>
                <a:cubicBezTo>
                  <a:pt x="4700834" y="1342763"/>
                  <a:pt x="4530476" y="1779853"/>
                  <a:pt x="4348002" y="2205895"/>
                </a:cubicBezTo>
                <a:cubicBezTo>
                  <a:pt x="4337873" y="2229260"/>
                  <a:pt x="4261560" y="2258626"/>
                  <a:pt x="4262250" y="2219972"/>
                </a:cubicBezTo>
                <a:cubicBezTo>
                  <a:pt x="4268663" y="1744520"/>
                  <a:pt x="4175629" y="1214471"/>
                  <a:pt x="4550611" y="817540"/>
                </a:cubicBezTo>
                <a:cubicBezTo>
                  <a:pt x="4554014" y="814312"/>
                  <a:pt x="4558850" y="810804"/>
                  <a:pt x="4564418" y="808293"/>
                </a:cubicBezTo>
                <a:cubicBezTo>
                  <a:pt x="4461330" y="711325"/>
                  <a:pt x="4361455" y="609738"/>
                  <a:pt x="4266388" y="500083"/>
                </a:cubicBezTo>
                <a:cubicBezTo>
                  <a:pt x="4185451" y="406519"/>
                  <a:pt x="4107556" y="310364"/>
                  <a:pt x="4032842" y="211809"/>
                </a:cubicBezTo>
                <a:close/>
                <a:moveTo>
                  <a:pt x="3721337" y="0"/>
                </a:moveTo>
                <a:lnTo>
                  <a:pt x="3797544" y="0"/>
                </a:lnTo>
                <a:lnTo>
                  <a:pt x="3775734" y="95131"/>
                </a:lnTo>
                <a:cubicBezTo>
                  <a:pt x="3762598" y="156923"/>
                  <a:pt x="3748081" y="217234"/>
                  <a:pt x="3724807" y="272257"/>
                </a:cubicBezTo>
                <a:cubicBezTo>
                  <a:pt x="3725550" y="275539"/>
                  <a:pt x="3726109" y="279707"/>
                  <a:pt x="3726844" y="282988"/>
                </a:cubicBezTo>
                <a:cubicBezTo>
                  <a:pt x="3732776" y="280979"/>
                  <a:pt x="3739065" y="279475"/>
                  <a:pt x="3742664" y="279918"/>
                </a:cubicBezTo>
                <a:cubicBezTo>
                  <a:pt x="4076263" y="313585"/>
                  <a:pt x="4081377" y="922622"/>
                  <a:pt x="4103910" y="1161917"/>
                </a:cubicBezTo>
                <a:cubicBezTo>
                  <a:pt x="4106010" y="1184045"/>
                  <a:pt x="4034389" y="1215360"/>
                  <a:pt x="4020269" y="1200406"/>
                </a:cubicBezTo>
                <a:cubicBezTo>
                  <a:pt x="3826459" y="997506"/>
                  <a:pt x="3735339" y="752983"/>
                  <a:pt x="3674882" y="488524"/>
                </a:cubicBezTo>
                <a:cubicBezTo>
                  <a:pt x="3559684" y="713184"/>
                  <a:pt x="3278706" y="925237"/>
                  <a:pt x="3132682" y="1072284"/>
                </a:cubicBezTo>
                <a:cubicBezTo>
                  <a:pt x="3002939" y="1202191"/>
                  <a:pt x="2899935" y="1287527"/>
                  <a:pt x="2716346" y="1276376"/>
                </a:cubicBezTo>
                <a:cubicBezTo>
                  <a:pt x="2700863" y="1275390"/>
                  <a:pt x="2710506" y="1261536"/>
                  <a:pt x="2716772" y="1255462"/>
                </a:cubicBezTo>
                <a:cubicBezTo>
                  <a:pt x="2980750" y="993927"/>
                  <a:pt x="3207119" y="698608"/>
                  <a:pt x="3471096" y="437072"/>
                </a:cubicBezTo>
                <a:cubicBezTo>
                  <a:pt x="3516376" y="392044"/>
                  <a:pt x="3602281" y="339698"/>
                  <a:pt x="3639057" y="286334"/>
                </a:cubicBezTo>
                <a:cubicBezTo>
                  <a:pt x="3639591" y="285947"/>
                  <a:pt x="3639767" y="285058"/>
                  <a:pt x="3640309" y="284664"/>
                </a:cubicBezTo>
                <a:cubicBezTo>
                  <a:pt x="3642272" y="281720"/>
                  <a:pt x="3644597" y="279273"/>
                  <a:pt x="3646022" y="276711"/>
                </a:cubicBezTo>
                <a:cubicBezTo>
                  <a:pt x="3677659" y="221350"/>
                  <a:pt x="3693078" y="144742"/>
                  <a:pt x="3707943" y="65958"/>
                </a:cubicBezTo>
                <a:close/>
                <a:moveTo>
                  <a:pt x="2867960" y="0"/>
                </a:moveTo>
                <a:lnTo>
                  <a:pt x="2926351" y="0"/>
                </a:lnTo>
                <a:lnTo>
                  <a:pt x="2902823" y="262929"/>
                </a:lnTo>
                <a:cubicBezTo>
                  <a:pt x="2913215" y="221824"/>
                  <a:pt x="2926844" y="180662"/>
                  <a:pt x="2940663" y="140884"/>
                </a:cubicBezTo>
                <a:lnTo>
                  <a:pt x="2947039" y="122524"/>
                </a:lnTo>
                <a:lnTo>
                  <a:pt x="2984316" y="0"/>
                </a:lnTo>
                <a:lnTo>
                  <a:pt x="3016114" y="0"/>
                </a:lnTo>
                <a:lnTo>
                  <a:pt x="2979949" y="119274"/>
                </a:lnTo>
                <a:lnTo>
                  <a:pt x="3023879" y="0"/>
                </a:lnTo>
                <a:lnTo>
                  <a:pt x="3105400" y="0"/>
                </a:lnTo>
                <a:lnTo>
                  <a:pt x="3094669" y="30308"/>
                </a:lnTo>
                <a:cubicBezTo>
                  <a:pt x="3037894" y="178003"/>
                  <a:pt x="2973232" y="323305"/>
                  <a:pt x="2901945" y="466538"/>
                </a:cubicBezTo>
                <a:cubicBezTo>
                  <a:pt x="2895180" y="479835"/>
                  <a:pt x="2815686" y="518381"/>
                  <a:pt x="2815209" y="497361"/>
                </a:cubicBezTo>
                <a:cubicBezTo>
                  <a:pt x="2812746" y="375148"/>
                  <a:pt x="2825702" y="251298"/>
                  <a:pt x="2844845" y="127638"/>
                </a:cubicBezTo>
                <a:close/>
                <a:moveTo>
                  <a:pt x="1057230" y="0"/>
                </a:moveTo>
                <a:lnTo>
                  <a:pt x="1111003" y="0"/>
                </a:lnTo>
                <a:lnTo>
                  <a:pt x="1125553" y="52588"/>
                </a:lnTo>
                <a:cubicBezTo>
                  <a:pt x="1174409" y="196547"/>
                  <a:pt x="1244674" y="336170"/>
                  <a:pt x="1304276" y="476275"/>
                </a:cubicBezTo>
                <a:cubicBezTo>
                  <a:pt x="1351896" y="589579"/>
                  <a:pt x="1459984" y="863646"/>
                  <a:pt x="1492066" y="886333"/>
                </a:cubicBezTo>
                <a:lnTo>
                  <a:pt x="1423698" y="710817"/>
                </a:lnTo>
                <a:cubicBezTo>
                  <a:pt x="1401022" y="652964"/>
                  <a:pt x="1378015" y="593152"/>
                  <a:pt x="1357609" y="532892"/>
                </a:cubicBezTo>
                <a:cubicBezTo>
                  <a:pt x="1339853" y="480241"/>
                  <a:pt x="1324587" y="426487"/>
                  <a:pt x="1309550" y="374031"/>
                </a:cubicBezTo>
                <a:cubicBezTo>
                  <a:pt x="1277632" y="264242"/>
                  <a:pt x="1244842" y="151584"/>
                  <a:pt x="1193673" y="49533"/>
                </a:cubicBezTo>
                <a:lnTo>
                  <a:pt x="1164391" y="0"/>
                </a:lnTo>
                <a:lnTo>
                  <a:pt x="1200666" y="0"/>
                </a:lnTo>
                <a:lnTo>
                  <a:pt x="1223408" y="38996"/>
                </a:lnTo>
                <a:cubicBezTo>
                  <a:pt x="1274817" y="142454"/>
                  <a:pt x="1307626" y="255236"/>
                  <a:pt x="1339635" y="365517"/>
                </a:cubicBezTo>
                <a:cubicBezTo>
                  <a:pt x="1354670" y="417965"/>
                  <a:pt x="1370587" y="471608"/>
                  <a:pt x="1387469" y="523079"/>
                </a:cubicBezTo>
                <a:cubicBezTo>
                  <a:pt x="1407105" y="582792"/>
                  <a:pt x="1430659" y="641842"/>
                  <a:pt x="1452685" y="699806"/>
                </a:cubicBezTo>
                <a:lnTo>
                  <a:pt x="1492092" y="800424"/>
                </a:lnTo>
                <a:cubicBezTo>
                  <a:pt x="1484618" y="760762"/>
                  <a:pt x="1473155" y="705686"/>
                  <a:pt x="1455302" y="632913"/>
                </a:cubicBezTo>
                <a:cubicBezTo>
                  <a:pt x="1413478" y="460985"/>
                  <a:pt x="1347194" y="188426"/>
                  <a:pt x="1222336" y="9480"/>
                </a:cubicBezTo>
                <a:lnTo>
                  <a:pt x="1214634" y="0"/>
                </a:lnTo>
                <a:lnTo>
                  <a:pt x="1289827" y="0"/>
                </a:lnTo>
                <a:lnTo>
                  <a:pt x="1321076" y="59722"/>
                </a:lnTo>
                <a:cubicBezTo>
                  <a:pt x="1409905" y="250193"/>
                  <a:pt x="1460341" y="480374"/>
                  <a:pt x="1512579" y="626441"/>
                </a:cubicBezTo>
                <a:cubicBezTo>
                  <a:pt x="1573756" y="799163"/>
                  <a:pt x="1605359" y="928641"/>
                  <a:pt x="1506076" y="1089289"/>
                </a:cubicBezTo>
                <a:cubicBezTo>
                  <a:pt x="1497659" y="1102817"/>
                  <a:pt x="1489109" y="1088176"/>
                  <a:pt x="1486346" y="1079919"/>
                </a:cubicBezTo>
                <a:cubicBezTo>
                  <a:pt x="1364522" y="729689"/>
                  <a:pt x="1192335" y="398839"/>
                  <a:pt x="1070511" y="48609"/>
                </a:cubicBezTo>
                <a:close/>
                <a:moveTo>
                  <a:pt x="43151" y="0"/>
                </a:moveTo>
                <a:lnTo>
                  <a:pt x="95283" y="0"/>
                </a:lnTo>
                <a:lnTo>
                  <a:pt x="300708" y="154571"/>
                </a:lnTo>
                <a:cubicBezTo>
                  <a:pt x="379729" y="218614"/>
                  <a:pt x="456466" y="285481"/>
                  <a:pt x="530414" y="354673"/>
                </a:cubicBezTo>
                <a:cubicBezTo>
                  <a:pt x="466701" y="288424"/>
                  <a:pt x="401285" y="223977"/>
                  <a:pt x="333785" y="161564"/>
                </a:cubicBezTo>
                <a:lnTo>
                  <a:pt x="147005" y="0"/>
                </a:lnTo>
                <a:lnTo>
                  <a:pt x="272509" y="0"/>
                </a:lnTo>
                <a:lnTo>
                  <a:pt x="326276" y="45847"/>
                </a:lnTo>
                <a:cubicBezTo>
                  <a:pt x="505803" y="208268"/>
                  <a:pt x="670600" y="385490"/>
                  <a:pt x="823759" y="574145"/>
                </a:cubicBezTo>
                <a:cubicBezTo>
                  <a:pt x="833168" y="585952"/>
                  <a:pt x="831522" y="674146"/>
                  <a:pt x="811254" y="665546"/>
                </a:cubicBezTo>
                <a:cubicBezTo>
                  <a:pt x="575890" y="564984"/>
                  <a:pt x="364063" y="406029"/>
                  <a:pt x="154042" y="261522"/>
                </a:cubicBezTo>
                <a:cubicBezTo>
                  <a:pt x="104946" y="227663"/>
                  <a:pt x="58037" y="193597"/>
                  <a:pt x="13550" y="158423"/>
                </a:cubicBezTo>
                <a:lnTo>
                  <a:pt x="0" y="146618"/>
                </a:lnTo>
                <a:lnTo>
                  <a:pt x="0" y="59161"/>
                </a:lnTo>
                <a:lnTo>
                  <a:pt x="45427" y="101078"/>
                </a:lnTo>
                <a:cubicBezTo>
                  <a:pt x="223783" y="254949"/>
                  <a:pt x="433006" y="385896"/>
                  <a:pt x="630103" y="485885"/>
                </a:cubicBezTo>
                <a:cubicBezTo>
                  <a:pt x="595938" y="458865"/>
                  <a:pt x="563284" y="428899"/>
                  <a:pt x="532040" y="399359"/>
                </a:cubicBezTo>
                <a:lnTo>
                  <a:pt x="517618" y="385726"/>
                </a:lnTo>
                <a:cubicBezTo>
                  <a:pt x="442853" y="315667"/>
                  <a:pt x="365106" y="247799"/>
                  <a:pt x="285074" y="182755"/>
                </a:cubicBez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useBgFill="1">
        <p:nvSpPr>
          <p:cNvPr id="58385" name="Rectangle 58384">
            <a:extLst>
              <a:ext uri="{FF2B5EF4-FFF2-40B4-BE49-F238E27FC236}">
                <a16:creationId xmlns:a16="http://schemas.microsoft.com/office/drawing/2014/main" id="{ED888B23-07FA-482A-96DF-47E31AF1A6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7200" y="457201"/>
            <a:ext cx="11277600" cy="5943598"/>
          </a:xfrm>
          <a:prstGeom prst="rect">
            <a:avLst/>
          </a:prstGeom>
          <a:ln w="12700" cap="flat" cmpd="sng" algn="ctr">
            <a:noFill/>
            <a:prstDash val="solid"/>
            <a:miter lim="800000"/>
          </a:ln>
          <a:effectLst>
            <a:outerShdw blurRad="317500" algn="ctr" rotWithShape="0">
              <a:schemeClr val="tx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58370" name="Rectangle 2">
            <a:extLst>
              <a:ext uri="{FF2B5EF4-FFF2-40B4-BE49-F238E27FC236}">
                <a16:creationId xmlns:a16="http://schemas.microsoft.com/office/drawing/2014/main" id="{3CEAD8B7-B281-43AD-7A4E-71B951427479}"/>
              </a:ext>
            </a:extLst>
          </p:cNvPr>
          <p:cNvSpPr>
            <a:spLocks noGrp="1" noChangeArrowheads="1"/>
          </p:cNvSpPr>
          <p:nvPr>
            <p:ph type="title"/>
          </p:nvPr>
        </p:nvSpPr>
        <p:spPr>
          <a:xfrm>
            <a:off x="1143000" y="990599"/>
            <a:ext cx="9906000" cy="685800"/>
          </a:xfrm>
        </p:spPr>
        <p:txBody>
          <a:bodyPr anchor="t">
            <a:normAutofit/>
          </a:bodyPr>
          <a:lstStyle/>
          <a:p>
            <a:r>
              <a:rPr lang="en-US" altLang="en-US" sz="4000">
                <a:latin typeface="Times New Roman" panose="02020603050405020304" pitchFamily="18" charset="0"/>
              </a:rPr>
              <a:t>III. CÂN BẰNG DÀI HẠN</a:t>
            </a:r>
          </a:p>
        </p:txBody>
      </p:sp>
      <p:sp>
        <p:nvSpPr>
          <p:cNvPr id="2" name="Slide Number Placeholder 5">
            <a:extLst>
              <a:ext uri="{FF2B5EF4-FFF2-40B4-BE49-F238E27FC236}">
                <a16:creationId xmlns:a16="http://schemas.microsoft.com/office/drawing/2014/main" id="{DE26EABE-5E0D-8818-D925-E99D8BEB6110}"/>
              </a:ext>
            </a:extLst>
          </p:cNvPr>
          <p:cNvSpPr>
            <a:spLocks noGrp="1"/>
          </p:cNvSpPr>
          <p:nvPr>
            <p:ph type="sldNum" sz="quarter" idx="12"/>
          </p:nvPr>
        </p:nvSpPr>
        <p:spPr>
          <a:xfrm>
            <a:off x="11049000" y="6400800"/>
            <a:ext cx="685800" cy="457200"/>
          </a:xfrm>
        </p:spPr>
        <p:txBody>
          <a:bodyPr anchor="ctr">
            <a:normAutofit/>
          </a:bodyPr>
          <a:lstStyle/>
          <a:p>
            <a:pPr>
              <a:spcAft>
                <a:spcPts val="600"/>
              </a:spcAft>
            </a:pPr>
            <a:fld id="{D0FB23DE-9516-4510-9E1C-CCF15B6320FC}" type="slidenum">
              <a:rPr lang="en-US" altLang="en-US" sz="1000">
                <a:solidFill>
                  <a:srgbClr val="000000">
                    <a:alpha val="70000"/>
                  </a:srgbClr>
                </a:solidFill>
              </a:rPr>
              <a:pPr>
                <a:spcAft>
                  <a:spcPts val="600"/>
                </a:spcAft>
              </a:pPr>
              <a:t>19</a:t>
            </a:fld>
            <a:endParaRPr lang="en-US" altLang="en-US" sz="1000">
              <a:solidFill>
                <a:srgbClr val="000000">
                  <a:alpha val="70000"/>
                </a:srgbClr>
              </a:solidFill>
            </a:endParaRPr>
          </a:p>
        </p:txBody>
      </p:sp>
      <p:graphicFrame>
        <p:nvGraphicFramePr>
          <p:cNvPr id="58373" name="Rectangle 3">
            <a:extLst>
              <a:ext uri="{FF2B5EF4-FFF2-40B4-BE49-F238E27FC236}">
                <a16:creationId xmlns:a16="http://schemas.microsoft.com/office/drawing/2014/main" id="{1CBEF0EF-44C6-4D5C-A28B-8141C8822829}"/>
              </a:ext>
            </a:extLst>
          </p:cNvPr>
          <p:cNvGraphicFramePr/>
          <p:nvPr>
            <p:extLst>
              <p:ext uri="{D42A27DB-BD31-4B8C-83A1-F6EECF244321}">
                <p14:modId xmlns:p14="http://schemas.microsoft.com/office/powerpoint/2010/main" val="3181834573"/>
              </p:ext>
            </p:extLst>
          </p:nvPr>
        </p:nvGraphicFramePr>
        <p:xfrm>
          <a:off x="685800" y="2137228"/>
          <a:ext cx="10820400" cy="37337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103" name="Rectangle 4102">
            <a:extLst>
              <a:ext uri="{FF2B5EF4-FFF2-40B4-BE49-F238E27FC236}">
                <a16:creationId xmlns:a16="http://schemas.microsoft.com/office/drawing/2014/main" id="{4522B21E-B2B9-4C72-9A71-C87EFD1374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05" name="Rectangle 4104">
            <a:extLst>
              <a:ext uri="{FF2B5EF4-FFF2-40B4-BE49-F238E27FC236}">
                <a16:creationId xmlns:a16="http://schemas.microsoft.com/office/drawing/2014/main" id="{5EB7D2A2-F448-44D4-938C-DC84CBCB3B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441258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07" name="Rectangle 4106">
            <a:extLst>
              <a:ext uri="{FF2B5EF4-FFF2-40B4-BE49-F238E27FC236}">
                <a16:creationId xmlns:a16="http://schemas.microsoft.com/office/drawing/2014/main" id="{871AEA07-1E14-44B4-8E55-64EF049CD6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6464" y="551962"/>
            <a:ext cx="10999072" cy="4618549"/>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98" name="Rectangle 2">
            <a:extLst>
              <a:ext uri="{FF2B5EF4-FFF2-40B4-BE49-F238E27FC236}">
                <a16:creationId xmlns:a16="http://schemas.microsoft.com/office/drawing/2014/main" id="{8E37A052-FF62-28A4-FEEF-0C712F859620}"/>
              </a:ext>
            </a:extLst>
          </p:cNvPr>
          <p:cNvSpPr>
            <a:spLocks noGrp="1" noChangeArrowheads="1"/>
          </p:cNvSpPr>
          <p:nvPr>
            <p:ph type="ctrTitle"/>
          </p:nvPr>
        </p:nvSpPr>
        <p:spPr>
          <a:xfrm>
            <a:off x="1524000" y="1293338"/>
            <a:ext cx="9144000" cy="3274592"/>
          </a:xfrm>
        </p:spPr>
        <p:txBody>
          <a:bodyPr anchor="ctr">
            <a:normAutofit/>
          </a:bodyPr>
          <a:lstStyle/>
          <a:p>
            <a:r>
              <a:rPr lang="en-US" altLang="en-US" sz="5600" b="1">
                <a:latin typeface="Times New Roman" panose="02020603050405020304" pitchFamily="18" charset="0"/>
              </a:rPr>
              <a:t>CHƯƠNG 5 </a:t>
            </a:r>
            <a:br>
              <a:rPr lang="en-US" altLang="en-US" sz="5600" b="1">
                <a:latin typeface="Times New Roman" panose="02020603050405020304" pitchFamily="18" charset="0"/>
              </a:rPr>
            </a:br>
            <a:br>
              <a:rPr lang="en-US" altLang="en-US" sz="5600" b="1">
                <a:latin typeface="Times New Roman" panose="02020603050405020304" pitchFamily="18" charset="0"/>
              </a:rPr>
            </a:br>
            <a:r>
              <a:rPr lang="en-US" altLang="en-US" sz="5600" b="1">
                <a:latin typeface="Times New Roman" panose="02020603050405020304" pitchFamily="18" charset="0"/>
              </a:rPr>
              <a:t>THỊ TRƯỜNG CẠNH TRANH HOÀN HẢO</a:t>
            </a:r>
          </a:p>
        </p:txBody>
      </p:sp>
      <p:cxnSp>
        <p:nvCxnSpPr>
          <p:cNvPr id="4109" name="Straight Connector 4108">
            <a:extLst>
              <a:ext uri="{FF2B5EF4-FFF2-40B4-BE49-F238E27FC236}">
                <a16:creationId xmlns:a16="http://schemas.microsoft.com/office/drawing/2014/main" id="{F7C8EA93-3210-4C62-99E9-153C275E3A8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596464" y="6354708"/>
            <a:ext cx="11000232" cy="0"/>
          </a:xfrm>
          <a:prstGeom prst="line">
            <a:avLst/>
          </a:prstGeom>
          <a:ln w="101600">
            <a:solidFill>
              <a:schemeClr val="accent4"/>
            </a:solidFill>
          </a:ln>
        </p:spPr>
        <p:style>
          <a:lnRef idx="1">
            <a:schemeClr val="accent1"/>
          </a:lnRef>
          <a:fillRef idx="0">
            <a:schemeClr val="accent1"/>
          </a:fillRef>
          <a:effectRef idx="0">
            <a:schemeClr val="accent1"/>
          </a:effectRef>
          <a:fontRef idx="minor">
            <a:schemeClr val="tx1"/>
          </a:fontRef>
        </p:style>
      </p:cxnSp>
      <p:sp>
        <p:nvSpPr>
          <p:cNvPr id="2" name="Rectangle 6">
            <a:extLst>
              <a:ext uri="{FF2B5EF4-FFF2-40B4-BE49-F238E27FC236}">
                <a16:creationId xmlns:a16="http://schemas.microsoft.com/office/drawing/2014/main" id="{89336A60-BBB1-8E91-C8E7-321B7C7E73FE}"/>
              </a:ext>
            </a:extLst>
          </p:cNvPr>
          <p:cNvSpPr>
            <a:spLocks noGrp="1" noChangeArrowheads="1"/>
          </p:cNvSpPr>
          <p:nvPr>
            <p:ph type="sldNum" sz="quarter" idx="4"/>
          </p:nvPr>
        </p:nvSpPr>
        <p:spPr bwMode="auto">
          <a:xfrm>
            <a:off x="8610600" y="6492240"/>
            <a:ext cx="2743200" cy="3651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Verdana" panose="020B0604030504040204" pitchFamily="34" charset="0"/>
                <a:ea typeface="+mn-ea"/>
                <a:cs typeface="Arial" panose="020B0604020202020204" pitchFamily="34" charset="0"/>
              </a:defRPr>
            </a:lvl9pPr>
          </a:lstStyle>
          <a:p>
            <a:pPr>
              <a:spcAft>
                <a:spcPts val="600"/>
              </a:spcAft>
            </a:pPr>
            <a:fld id="{9474825F-276B-4B50-9BA9-0B405ABCE624}" type="slidenum">
              <a:rPr lang="en-US" altLang="en-US" smtClean="0"/>
              <a:pPr>
                <a:spcAft>
                  <a:spcPts val="600"/>
                </a:spcAft>
              </a:pPr>
              <a:t>2</a:t>
            </a:fld>
            <a:endParaRPr lang="en-US" altLang="en-US"/>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DD7A593E-8B51-ED2C-6015-BA6C3ADC02EA}"/>
              </a:ext>
            </a:extLst>
          </p:cNvPr>
          <p:cNvSpPr>
            <a:spLocks noGrp="1"/>
          </p:cNvSpPr>
          <p:nvPr>
            <p:ph type="sldNum" sz="quarter" idx="12"/>
          </p:nvPr>
        </p:nvSpPr>
        <p:spPr/>
        <p:txBody>
          <a:bodyPr/>
          <a:lstStyle/>
          <a:p>
            <a:fld id="{15DBA0B6-3A17-46E1-88EF-553153404669}" type="slidenum">
              <a:rPr lang="en-US" altLang="en-US"/>
              <a:pPr/>
              <a:t>20</a:t>
            </a:fld>
            <a:endParaRPr lang="en-US" altLang="en-US"/>
          </a:p>
        </p:txBody>
      </p:sp>
      <p:sp>
        <p:nvSpPr>
          <p:cNvPr id="59418" name="Rectangle 26">
            <a:extLst>
              <a:ext uri="{FF2B5EF4-FFF2-40B4-BE49-F238E27FC236}">
                <a16:creationId xmlns:a16="http://schemas.microsoft.com/office/drawing/2014/main" id="{9FC53402-DA07-A50D-2295-0D3402B3A129}"/>
              </a:ext>
            </a:extLst>
          </p:cNvPr>
          <p:cNvSpPr>
            <a:spLocks noChangeArrowheads="1"/>
          </p:cNvSpPr>
          <p:nvPr/>
        </p:nvSpPr>
        <p:spPr bwMode="auto">
          <a:xfrm>
            <a:off x="2222500" y="2565400"/>
            <a:ext cx="5183188" cy="10795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394" name="Rectangle 2">
            <a:extLst>
              <a:ext uri="{FF2B5EF4-FFF2-40B4-BE49-F238E27FC236}">
                <a16:creationId xmlns:a16="http://schemas.microsoft.com/office/drawing/2014/main" id="{18BFFC51-1526-907F-EC1D-948B1A77F160}"/>
              </a:ext>
            </a:extLst>
          </p:cNvPr>
          <p:cNvSpPr>
            <a:spLocks noGrp="1" noChangeArrowheads="1"/>
          </p:cNvSpPr>
          <p:nvPr>
            <p:ph type="title"/>
          </p:nvPr>
        </p:nvSpPr>
        <p:spPr>
          <a:xfrm>
            <a:off x="1524000" y="0"/>
            <a:ext cx="9144000" cy="1143000"/>
          </a:xfrm>
        </p:spPr>
        <p:txBody>
          <a:bodyPr/>
          <a:lstStyle/>
          <a:p>
            <a:r>
              <a:rPr lang="en-US" altLang="en-US" sz="2500"/>
              <a:t>Điều kiện tối đa hóa lợi nhuận: </a:t>
            </a:r>
            <a:r>
              <a:rPr lang="en-US" altLang="en-US" sz="2500" b="1">
                <a:solidFill>
                  <a:srgbClr val="FF0000"/>
                </a:solidFill>
              </a:rPr>
              <a:t>LMC = LMR = P</a:t>
            </a:r>
            <a:r>
              <a:rPr lang="en-US" altLang="en-US" sz="1900" b="1">
                <a:solidFill>
                  <a:srgbClr val="FF0000"/>
                </a:solidFill>
              </a:rPr>
              <a:t>1</a:t>
            </a:r>
          </a:p>
        </p:txBody>
      </p:sp>
      <p:sp>
        <p:nvSpPr>
          <p:cNvPr id="59396" name="Line 4">
            <a:extLst>
              <a:ext uri="{FF2B5EF4-FFF2-40B4-BE49-F238E27FC236}">
                <a16:creationId xmlns:a16="http://schemas.microsoft.com/office/drawing/2014/main" id="{089A9CBA-4D5E-E3A1-7A42-354222D057DE}"/>
              </a:ext>
            </a:extLst>
          </p:cNvPr>
          <p:cNvSpPr>
            <a:spLocks noChangeShapeType="1"/>
          </p:cNvSpPr>
          <p:nvPr/>
        </p:nvSpPr>
        <p:spPr bwMode="auto">
          <a:xfrm flipV="1">
            <a:off x="2208213" y="1628775"/>
            <a:ext cx="0" cy="424815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397" name="Line 5">
            <a:extLst>
              <a:ext uri="{FF2B5EF4-FFF2-40B4-BE49-F238E27FC236}">
                <a16:creationId xmlns:a16="http://schemas.microsoft.com/office/drawing/2014/main" id="{B9120FD0-1B17-B81B-81AE-1856455BA0D6}"/>
              </a:ext>
            </a:extLst>
          </p:cNvPr>
          <p:cNvSpPr>
            <a:spLocks noChangeShapeType="1"/>
          </p:cNvSpPr>
          <p:nvPr/>
        </p:nvSpPr>
        <p:spPr bwMode="auto">
          <a:xfrm>
            <a:off x="2208213" y="5876925"/>
            <a:ext cx="6335712"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398" name="Freeform 6">
            <a:extLst>
              <a:ext uri="{FF2B5EF4-FFF2-40B4-BE49-F238E27FC236}">
                <a16:creationId xmlns:a16="http://schemas.microsoft.com/office/drawing/2014/main" id="{A1FB651B-0480-429E-F510-524B50CB9B03}"/>
              </a:ext>
            </a:extLst>
          </p:cNvPr>
          <p:cNvSpPr>
            <a:spLocks/>
          </p:cNvSpPr>
          <p:nvPr/>
        </p:nvSpPr>
        <p:spPr bwMode="auto">
          <a:xfrm>
            <a:off x="2566988" y="2852739"/>
            <a:ext cx="6019800" cy="1349375"/>
          </a:xfrm>
          <a:custGeom>
            <a:avLst/>
            <a:gdLst>
              <a:gd name="T0" fmla="*/ 0 w 4860"/>
              <a:gd name="T1" fmla="*/ 180 h 2040"/>
              <a:gd name="T2" fmla="*/ 1980 w 4860"/>
              <a:gd name="T3" fmla="*/ 1800 h 2040"/>
              <a:gd name="T4" fmla="*/ 3420 w 4860"/>
              <a:gd name="T5" fmla="*/ 1620 h 2040"/>
              <a:gd name="T6" fmla="*/ 4860 w 4860"/>
              <a:gd name="T7" fmla="*/ 0 h 2040"/>
            </a:gdLst>
            <a:ahLst/>
            <a:cxnLst>
              <a:cxn ang="0">
                <a:pos x="T0" y="T1"/>
              </a:cxn>
              <a:cxn ang="0">
                <a:pos x="T2" y="T3"/>
              </a:cxn>
              <a:cxn ang="0">
                <a:pos x="T4" y="T5"/>
              </a:cxn>
              <a:cxn ang="0">
                <a:pos x="T6" y="T7"/>
              </a:cxn>
            </a:cxnLst>
            <a:rect l="0" t="0" r="r" b="b"/>
            <a:pathLst>
              <a:path w="4860" h="2040">
                <a:moveTo>
                  <a:pt x="0" y="180"/>
                </a:moveTo>
                <a:cubicBezTo>
                  <a:pt x="705" y="870"/>
                  <a:pt x="1410" y="1560"/>
                  <a:pt x="1980" y="1800"/>
                </a:cubicBezTo>
                <a:cubicBezTo>
                  <a:pt x="2550" y="2040"/>
                  <a:pt x="2940" y="1920"/>
                  <a:pt x="3420" y="1620"/>
                </a:cubicBezTo>
                <a:cubicBezTo>
                  <a:pt x="3900" y="1320"/>
                  <a:pt x="4380" y="660"/>
                  <a:pt x="4860" y="0"/>
                </a:cubicBezTo>
              </a:path>
            </a:pathLst>
          </a:custGeom>
          <a:noFill/>
          <a:ln w="57150" cmpd="sng">
            <a:solidFill>
              <a:srgbClr val="99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9399" name="Freeform 7">
            <a:extLst>
              <a:ext uri="{FF2B5EF4-FFF2-40B4-BE49-F238E27FC236}">
                <a16:creationId xmlns:a16="http://schemas.microsoft.com/office/drawing/2014/main" id="{5129A60F-E767-69CC-DE49-55CFD1803CCF}"/>
              </a:ext>
            </a:extLst>
          </p:cNvPr>
          <p:cNvSpPr>
            <a:spLocks/>
          </p:cNvSpPr>
          <p:nvPr/>
        </p:nvSpPr>
        <p:spPr bwMode="auto">
          <a:xfrm rot="-978697">
            <a:off x="3143250" y="2565401"/>
            <a:ext cx="5329238" cy="2225675"/>
          </a:xfrm>
          <a:custGeom>
            <a:avLst/>
            <a:gdLst>
              <a:gd name="T0" fmla="*/ 0 w 2880"/>
              <a:gd name="T1" fmla="*/ 1980 h 2670"/>
              <a:gd name="T2" fmla="*/ 900 w 2880"/>
              <a:gd name="T3" fmla="*/ 2340 h 2670"/>
              <a:gd name="T4" fmla="*/ 2880 w 2880"/>
              <a:gd name="T5" fmla="*/ 0 h 2670"/>
            </a:gdLst>
            <a:ahLst/>
            <a:cxnLst>
              <a:cxn ang="0">
                <a:pos x="T0" y="T1"/>
              </a:cxn>
              <a:cxn ang="0">
                <a:pos x="T2" y="T3"/>
              </a:cxn>
              <a:cxn ang="0">
                <a:pos x="T4" y="T5"/>
              </a:cxn>
            </a:cxnLst>
            <a:rect l="0" t="0" r="r" b="b"/>
            <a:pathLst>
              <a:path w="2880" h="2670">
                <a:moveTo>
                  <a:pt x="0" y="1980"/>
                </a:moveTo>
                <a:cubicBezTo>
                  <a:pt x="210" y="2325"/>
                  <a:pt x="420" y="2670"/>
                  <a:pt x="900" y="2340"/>
                </a:cubicBezTo>
                <a:cubicBezTo>
                  <a:pt x="1380" y="2010"/>
                  <a:pt x="2130" y="1005"/>
                  <a:pt x="2880" y="0"/>
                </a:cubicBezTo>
              </a:path>
            </a:pathLst>
          </a:custGeom>
          <a:noFill/>
          <a:ln w="57150" cmpd="sng">
            <a:solidFill>
              <a:srgbClr val="000066"/>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9401" name="Line 9">
            <a:extLst>
              <a:ext uri="{FF2B5EF4-FFF2-40B4-BE49-F238E27FC236}">
                <a16:creationId xmlns:a16="http://schemas.microsoft.com/office/drawing/2014/main" id="{9DFCA773-A009-194A-7D0C-3EBDF5E74AEA}"/>
              </a:ext>
            </a:extLst>
          </p:cNvPr>
          <p:cNvSpPr>
            <a:spLocks noChangeShapeType="1"/>
          </p:cNvSpPr>
          <p:nvPr/>
        </p:nvSpPr>
        <p:spPr bwMode="auto">
          <a:xfrm flipH="1">
            <a:off x="6700839" y="2176463"/>
            <a:ext cx="833437" cy="2305050"/>
          </a:xfrm>
          <a:prstGeom prst="line">
            <a:avLst/>
          </a:prstGeom>
          <a:noFill/>
          <a:ln w="57150">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403" name="Line 11">
            <a:extLst>
              <a:ext uri="{FF2B5EF4-FFF2-40B4-BE49-F238E27FC236}">
                <a16:creationId xmlns:a16="http://schemas.microsoft.com/office/drawing/2014/main" id="{106D4BB2-246D-C94B-11E2-C22AF94ACD6C}"/>
              </a:ext>
            </a:extLst>
          </p:cNvPr>
          <p:cNvSpPr>
            <a:spLocks noChangeShapeType="1"/>
          </p:cNvSpPr>
          <p:nvPr/>
        </p:nvSpPr>
        <p:spPr bwMode="auto">
          <a:xfrm>
            <a:off x="7419975" y="2565401"/>
            <a:ext cx="0" cy="3311525"/>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406" name="Freeform 14">
            <a:extLst>
              <a:ext uri="{FF2B5EF4-FFF2-40B4-BE49-F238E27FC236}">
                <a16:creationId xmlns:a16="http://schemas.microsoft.com/office/drawing/2014/main" id="{3FB6E208-183E-CF6A-9FA3-4FD5DAA78B76}"/>
              </a:ext>
            </a:extLst>
          </p:cNvPr>
          <p:cNvSpPr>
            <a:spLocks/>
          </p:cNvSpPr>
          <p:nvPr/>
        </p:nvSpPr>
        <p:spPr bwMode="auto">
          <a:xfrm rot="754047">
            <a:off x="5534026" y="1643063"/>
            <a:ext cx="3287713" cy="2347912"/>
          </a:xfrm>
          <a:custGeom>
            <a:avLst/>
            <a:gdLst>
              <a:gd name="T0" fmla="*/ 0 w 1800"/>
              <a:gd name="T1" fmla="*/ 360 h 780"/>
              <a:gd name="T2" fmla="*/ 900 w 1800"/>
              <a:gd name="T3" fmla="*/ 720 h 780"/>
              <a:gd name="T4" fmla="*/ 1800 w 1800"/>
              <a:gd name="T5" fmla="*/ 0 h 780"/>
            </a:gdLst>
            <a:ahLst/>
            <a:cxnLst>
              <a:cxn ang="0">
                <a:pos x="T0" y="T1"/>
              </a:cxn>
              <a:cxn ang="0">
                <a:pos x="T2" y="T3"/>
              </a:cxn>
              <a:cxn ang="0">
                <a:pos x="T4" y="T5"/>
              </a:cxn>
            </a:cxnLst>
            <a:rect l="0" t="0" r="r" b="b"/>
            <a:pathLst>
              <a:path w="1800" h="780">
                <a:moveTo>
                  <a:pt x="0" y="360"/>
                </a:moveTo>
                <a:cubicBezTo>
                  <a:pt x="300" y="570"/>
                  <a:pt x="600" y="780"/>
                  <a:pt x="900" y="720"/>
                </a:cubicBezTo>
                <a:cubicBezTo>
                  <a:pt x="1200" y="660"/>
                  <a:pt x="1500" y="330"/>
                  <a:pt x="1800" y="0"/>
                </a:cubicBezTo>
              </a:path>
            </a:pathLst>
          </a:custGeom>
          <a:noFill/>
          <a:ln w="57150" cmpd="sng">
            <a:solidFill>
              <a:srgbClr val="008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9408" name="Line 16">
            <a:extLst>
              <a:ext uri="{FF2B5EF4-FFF2-40B4-BE49-F238E27FC236}">
                <a16:creationId xmlns:a16="http://schemas.microsoft.com/office/drawing/2014/main" id="{BE250A57-DBAC-7957-97ED-AF152C9F3E4B}"/>
              </a:ext>
            </a:extLst>
          </p:cNvPr>
          <p:cNvSpPr>
            <a:spLocks noChangeShapeType="1"/>
          </p:cNvSpPr>
          <p:nvPr/>
        </p:nvSpPr>
        <p:spPr bwMode="auto">
          <a:xfrm>
            <a:off x="2208214" y="2565400"/>
            <a:ext cx="7056437" cy="0"/>
          </a:xfrm>
          <a:prstGeom prst="line">
            <a:avLst/>
          </a:prstGeom>
          <a:noFill/>
          <a:ln w="38100">
            <a:solidFill>
              <a:srgbClr val="66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409" name="Line 17">
            <a:extLst>
              <a:ext uri="{FF2B5EF4-FFF2-40B4-BE49-F238E27FC236}">
                <a16:creationId xmlns:a16="http://schemas.microsoft.com/office/drawing/2014/main" id="{D194542B-842F-CDAF-FC61-FF4987657D8D}"/>
              </a:ext>
            </a:extLst>
          </p:cNvPr>
          <p:cNvSpPr>
            <a:spLocks noChangeShapeType="1"/>
          </p:cNvSpPr>
          <p:nvPr/>
        </p:nvSpPr>
        <p:spPr bwMode="auto">
          <a:xfrm>
            <a:off x="2222500" y="3630613"/>
            <a:ext cx="5183188" cy="0"/>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410" name="Text Box 18">
            <a:extLst>
              <a:ext uri="{FF2B5EF4-FFF2-40B4-BE49-F238E27FC236}">
                <a16:creationId xmlns:a16="http://schemas.microsoft.com/office/drawing/2014/main" id="{16E99D43-5AE1-611F-7D48-A43261412F06}"/>
              </a:ext>
            </a:extLst>
          </p:cNvPr>
          <p:cNvSpPr txBox="1">
            <a:spLocks noChangeArrowheads="1"/>
          </p:cNvSpPr>
          <p:nvPr/>
        </p:nvSpPr>
        <p:spPr bwMode="auto">
          <a:xfrm>
            <a:off x="1609726" y="2276475"/>
            <a:ext cx="792163"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latin typeface="VNI-Franko" pitchFamily="2" charset="0"/>
              </a:rPr>
              <a:t>P</a:t>
            </a:r>
            <a:r>
              <a:rPr lang="en-US" altLang="en-US" sz="2400" baseline="-25000">
                <a:latin typeface="VNI-Franko" pitchFamily="2" charset="0"/>
              </a:rPr>
              <a:t>1</a:t>
            </a:r>
            <a:endParaRPr lang="en-US" altLang="en-US" sz="2400">
              <a:latin typeface="VNI-Franko" pitchFamily="2" charset="0"/>
            </a:endParaRPr>
          </a:p>
        </p:txBody>
      </p:sp>
      <p:sp>
        <p:nvSpPr>
          <p:cNvPr id="59411" name="Text Box 19">
            <a:extLst>
              <a:ext uri="{FF2B5EF4-FFF2-40B4-BE49-F238E27FC236}">
                <a16:creationId xmlns:a16="http://schemas.microsoft.com/office/drawing/2014/main" id="{B97CB401-B3FC-A714-0C68-6E76FE7446D3}"/>
              </a:ext>
            </a:extLst>
          </p:cNvPr>
          <p:cNvSpPr txBox="1">
            <a:spLocks noChangeArrowheads="1"/>
          </p:cNvSpPr>
          <p:nvPr/>
        </p:nvSpPr>
        <p:spPr bwMode="auto">
          <a:xfrm>
            <a:off x="7104063" y="5876925"/>
            <a:ext cx="6858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3200">
                <a:latin typeface="VNI-Franko" pitchFamily="2" charset="0"/>
              </a:rPr>
              <a:t>q</a:t>
            </a:r>
            <a:r>
              <a:rPr lang="en-US" altLang="en-US" sz="3200" baseline="-25000">
                <a:latin typeface="VNI-Franko" pitchFamily="2" charset="0"/>
              </a:rPr>
              <a:t>1</a:t>
            </a:r>
            <a:endParaRPr lang="en-US" altLang="en-US" sz="3200">
              <a:latin typeface="VNI-Franko" pitchFamily="2" charset="0"/>
            </a:endParaRPr>
          </a:p>
        </p:txBody>
      </p:sp>
      <p:sp>
        <p:nvSpPr>
          <p:cNvPr id="59413" name="Text Box 21">
            <a:extLst>
              <a:ext uri="{FF2B5EF4-FFF2-40B4-BE49-F238E27FC236}">
                <a16:creationId xmlns:a16="http://schemas.microsoft.com/office/drawing/2014/main" id="{CFD6B2D2-59E6-9220-3627-251F87F7F33D}"/>
              </a:ext>
            </a:extLst>
          </p:cNvPr>
          <p:cNvSpPr txBox="1">
            <a:spLocks noChangeArrowheads="1"/>
          </p:cNvSpPr>
          <p:nvPr/>
        </p:nvSpPr>
        <p:spPr bwMode="auto">
          <a:xfrm>
            <a:off x="8616950" y="1557338"/>
            <a:ext cx="9017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latin typeface="VNI-Franko" pitchFamily="2" charset="0"/>
              </a:rPr>
              <a:t>SAC</a:t>
            </a:r>
            <a:r>
              <a:rPr lang="en-US" altLang="en-US" sz="2400" baseline="-25000">
                <a:latin typeface="VNI-Franko" pitchFamily="2" charset="0"/>
              </a:rPr>
              <a:t>1</a:t>
            </a:r>
            <a:endParaRPr lang="en-US" altLang="en-US" sz="2400">
              <a:latin typeface="VNI-Franko" pitchFamily="2" charset="0"/>
            </a:endParaRPr>
          </a:p>
        </p:txBody>
      </p:sp>
      <p:sp>
        <p:nvSpPr>
          <p:cNvPr id="59414" name="Text Box 22">
            <a:extLst>
              <a:ext uri="{FF2B5EF4-FFF2-40B4-BE49-F238E27FC236}">
                <a16:creationId xmlns:a16="http://schemas.microsoft.com/office/drawing/2014/main" id="{EAB2C172-7E8D-8360-C9E2-EE5EDB4059C7}"/>
              </a:ext>
            </a:extLst>
          </p:cNvPr>
          <p:cNvSpPr txBox="1">
            <a:spLocks noChangeArrowheads="1"/>
          </p:cNvSpPr>
          <p:nvPr/>
        </p:nvSpPr>
        <p:spPr bwMode="auto">
          <a:xfrm>
            <a:off x="6816725" y="1628775"/>
            <a:ext cx="93503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latin typeface="VNI-Franko" pitchFamily="2" charset="0"/>
              </a:rPr>
              <a:t>SMC</a:t>
            </a:r>
            <a:r>
              <a:rPr lang="en-US" altLang="en-US" sz="2400" baseline="-25000">
                <a:latin typeface="VNI-Franko" pitchFamily="2" charset="0"/>
              </a:rPr>
              <a:t>1</a:t>
            </a:r>
            <a:endParaRPr lang="en-US" altLang="en-US" sz="2400">
              <a:latin typeface="VNI-Franko" pitchFamily="2" charset="0"/>
            </a:endParaRPr>
          </a:p>
        </p:txBody>
      </p:sp>
      <p:sp>
        <p:nvSpPr>
          <p:cNvPr id="59415" name="Text Box 23">
            <a:extLst>
              <a:ext uri="{FF2B5EF4-FFF2-40B4-BE49-F238E27FC236}">
                <a16:creationId xmlns:a16="http://schemas.microsoft.com/office/drawing/2014/main" id="{FD06CE2D-35DB-E5C8-7CBC-96126CC9C20F}"/>
              </a:ext>
            </a:extLst>
          </p:cNvPr>
          <p:cNvSpPr txBox="1">
            <a:spLocks noChangeArrowheads="1"/>
          </p:cNvSpPr>
          <p:nvPr/>
        </p:nvSpPr>
        <p:spPr bwMode="auto">
          <a:xfrm>
            <a:off x="8939214" y="2133600"/>
            <a:ext cx="172878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r>
              <a:rPr lang="en-US" altLang="en-US" sz="2400">
                <a:latin typeface="VNI-Franko" pitchFamily="2" charset="0"/>
              </a:rPr>
              <a:t>D=LMR=P</a:t>
            </a:r>
            <a:r>
              <a:rPr lang="en-US" altLang="en-US" sz="2400" baseline="-25000">
                <a:latin typeface="VNI-Franko" pitchFamily="2" charset="0"/>
              </a:rPr>
              <a:t>1</a:t>
            </a:r>
            <a:endParaRPr lang="en-US" altLang="en-US" sz="2400">
              <a:latin typeface="VNI-Franko" pitchFamily="2" charset="0"/>
            </a:endParaRPr>
          </a:p>
        </p:txBody>
      </p:sp>
      <p:sp>
        <p:nvSpPr>
          <p:cNvPr id="59416" name="Text Box 24">
            <a:extLst>
              <a:ext uri="{FF2B5EF4-FFF2-40B4-BE49-F238E27FC236}">
                <a16:creationId xmlns:a16="http://schemas.microsoft.com/office/drawing/2014/main" id="{60FED898-DB81-FD0C-5F5F-6E1EB8ABEFF2}"/>
              </a:ext>
            </a:extLst>
          </p:cNvPr>
          <p:cNvSpPr txBox="1">
            <a:spLocks noChangeArrowheads="1"/>
          </p:cNvSpPr>
          <p:nvPr/>
        </p:nvSpPr>
        <p:spPr bwMode="auto">
          <a:xfrm>
            <a:off x="3935414" y="2636838"/>
            <a:ext cx="151288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3600">
                <a:latin typeface="Arial" panose="020B0604020202020204" pitchFamily="34" charset="0"/>
              </a:rPr>
              <a:t>TP</a:t>
            </a:r>
            <a:r>
              <a:rPr lang="en-US" altLang="en-US" sz="3600" baseline="-25000">
                <a:latin typeface="Arial" panose="020B0604020202020204" pitchFamily="34" charset="0"/>
              </a:rPr>
              <a:t>max</a:t>
            </a:r>
            <a:endParaRPr lang="en-US" altLang="en-US" sz="3600">
              <a:latin typeface="Arial" panose="020B0604020202020204" pitchFamily="34" charset="0"/>
            </a:endParaRPr>
          </a:p>
        </p:txBody>
      </p:sp>
      <p:sp>
        <p:nvSpPr>
          <p:cNvPr id="59417" name="Text Box 25">
            <a:extLst>
              <a:ext uri="{FF2B5EF4-FFF2-40B4-BE49-F238E27FC236}">
                <a16:creationId xmlns:a16="http://schemas.microsoft.com/office/drawing/2014/main" id="{BD50707F-AA7A-3936-A733-4759DCCDF515}"/>
              </a:ext>
            </a:extLst>
          </p:cNvPr>
          <p:cNvSpPr txBox="1">
            <a:spLocks noChangeArrowheads="1"/>
          </p:cNvSpPr>
          <p:nvPr/>
        </p:nvSpPr>
        <p:spPr bwMode="auto">
          <a:xfrm>
            <a:off x="8543925" y="2781300"/>
            <a:ext cx="6858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latin typeface="VNI-Franko" pitchFamily="2" charset="0"/>
              </a:rPr>
              <a:t>LAC</a:t>
            </a:r>
          </a:p>
        </p:txBody>
      </p:sp>
      <p:sp>
        <p:nvSpPr>
          <p:cNvPr id="59419" name="Text Box 27">
            <a:extLst>
              <a:ext uri="{FF2B5EF4-FFF2-40B4-BE49-F238E27FC236}">
                <a16:creationId xmlns:a16="http://schemas.microsoft.com/office/drawing/2014/main" id="{CFB8AB09-FCEF-C376-2B32-E1529CBF013A}"/>
              </a:ext>
            </a:extLst>
          </p:cNvPr>
          <p:cNvSpPr txBox="1">
            <a:spLocks noChangeArrowheads="1"/>
          </p:cNvSpPr>
          <p:nvPr/>
        </p:nvSpPr>
        <p:spPr bwMode="auto">
          <a:xfrm>
            <a:off x="8385175" y="5589589"/>
            <a:ext cx="197485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2400">
                <a:solidFill>
                  <a:schemeClr val="bg1"/>
                </a:solidFill>
                <a:latin typeface="VNI-Franko" pitchFamily="2" charset="0"/>
              </a:rPr>
              <a:t>  </a:t>
            </a:r>
            <a:r>
              <a:rPr lang="en-US" altLang="en-US" sz="2400">
                <a:solidFill>
                  <a:schemeClr val="tx2"/>
                </a:solidFill>
                <a:latin typeface="VNI-Franko" pitchFamily="2" charset="0"/>
              </a:rPr>
              <a:t>Saûn löôïng </a:t>
            </a:r>
          </a:p>
        </p:txBody>
      </p:sp>
      <p:sp>
        <p:nvSpPr>
          <p:cNvPr id="59420" name="Text Box 28">
            <a:extLst>
              <a:ext uri="{FF2B5EF4-FFF2-40B4-BE49-F238E27FC236}">
                <a16:creationId xmlns:a16="http://schemas.microsoft.com/office/drawing/2014/main" id="{A5B2FCB3-70D4-BB9E-21E9-E43D0E42A421}"/>
              </a:ext>
            </a:extLst>
          </p:cNvPr>
          <p:cNvSpPr txBox="1">
            <a:spLocks noChangeArrowheads="1"/>
          </p:cNvSpPr>
          <p:nvPr/>
        </p:nvSpPr>
        <p:spPr bwMode="auto">
          <a:xfrm>
            <a:off x="1524000" y="1154114"/>
            <a:ext cx="150495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2400">
                <a:solidFill>
                  <a:schemeClr val="tx2"/>
                </a:solidFill>
                <a:latin typeface="VNI-Franko" pitchFamily="2" charset="0"/>
              </a:rPr>
              <a:t>P, </a:t>
            </a:r>
            <a:r>
              <a:rPr lang="en-US" altLang="en-US" sz="2400" noProof="1">
                <a:solidFill>
                  <a:schemeClr val="tx2"/>
                </a:solidFill>
                <a:latin typeface="VNI-Franko" pitchFamily="2" charset="0"/>
              </a:rPr>
              <a:t>Chi phí</a:t>
            </a:r>
            <a:r>
              <a:rPr lang="en-US" altLang="en-US" sz="2400" noProof="1">
                <a:solidFill>
                  <a:schemeClr val="bg1"/>
                </a:solidFill>
                <a:latin typeface="VNI-Franko" pitchFamily="2" charset="0"/>
              </a:rPr>
              <a:t> </a:t>
            </a:r>
            <a:r>
              <a:rPr lang="en-US" altLang="en-US" sz="2400">
                <a:solidFill>
                  <a:schemeClr val="bg1"/>
                </a:solidFill>
                <a:latin typeface="VNI-Franko" pitchFamily="2" charset="0"/>
              </a:rPr>
              <a:t>  </a:t>
            </a:r>
          </a:p>
        </p:txBody>
      </p:sp>
      <p:sp>
        <p:nvSpPr>
          <p:cNvPr id="59421" name="Text Box 29">
            <a:extLst>
              <a:ext uri="{FF2B5EF4-FFF2-40B4-BE49-F238E27FC236}">
                <a16:creationId xmlns:a16="http://schemas.microsoft.com/office/drawing/2014/main" id="{07685B40-D6A8-7F5B-B92C-5F3ACBA78B1B}"/>
              </a:ext>
            </a:extLst>
          </p:cNvPr>
          <p:cNvSpPr txBox="1">
            <a:spLocks noChangeArrowheads="1"/>
          </p:cNvSpPr>
          <p:nvPr/>
        </p:nvSpPr>
        <p:spPr bwMode="auto">
          <a:xfrm>
            <a:off x="7751763" y="1412875"/>
            <a:ext cx="792162"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latin typeface="VNI-Franko" pitchFamily="2" charset="0"/>
              </a:rPr>
              <a:t>LMC</a:t>
            </a:r>
          </a:p>
        </p:txBody>
      </p:sp>
      <p:sp>
        <p:nvSpPr>
          <p:cNvPr id="59422" name="Line 30">
            <a:extLst>
              <a:ext uri="{FF2B5EF4-FFF2-40B4-BE49-F238E27FC236}">
                <a16:creationId xmlns:a16="http://schemas.microsoft.com/office/drawing/2014/main" id="{57D47DE7-8E0E-A9D7-D019-39009413D59A}"/>
              </a:ext>
            </a:extLst>
          </p:cNvPr>
          <p:cNvSpPr>
            <a:spLocks noChangeShapeType="1"/>
          </p:cNvSpPr>
          <p:nvPr/>
        </p:nvSpPr>
        <p:spPr bwMode="auto">
          <a:xfrm>
            <a:off x="2208214" y="4149725"/>
            <a:ext cx="7056437" cy="0"/>
          </a:xfrm>
          <a:prstGeom prst="line">
            <a:avLst/>
          </a:prstGeom>
          <a:noFill/>
          <a:ln w="38100">
            <a:solidFill>
              <a:srgbClr val="66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424" name="Text Box 32">
            <a:extLst>
              <a:ext uri="{FF2B5EF4-FFF2-40B4-BE49-F238E27FC236}">
                <a16:creationId xmlns:a16="http://schemas.microsoft.com/office/drawing/2014/main" id="{054C9D04-C6C4-A4B7-6F74-2A9F88251373}"/>
              </a:ext>
            </a:extLst>
          </p:cNvPr>
          <p:cNvSpPr txBox="1">
            <a:spLocks noChangeArrowheads="1"/>
          </p:cNvSpPr>
          <p:nvPr/>
        </p:nvSpPr>
        <p:spPr bwMode="auto">
          <a:xfrm>
            <a:off x="1524001" y="3933825"/>
            <a:ext cx="792163"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latin typeface="VNI-Franko" pitchFamily="2" charset="0"/>
              </a:rPr>
              <a:t>P</a:t>
            </a:r>
            <a:r>
              <a:rPr lang="en-US" altLang="en-US" sz="2400" baseline="-25000">
                <a:latin typeface="VNI-Franko" pitchFamily="2" charset="0"/>
              </a:rPr>
              <a:t>2</a:t>
            </a:r>
            <a:endParaRPr lang="en-US" altLang="en-US" sz="2400">
              <a:latin typeface="VNI-Franko" pitchFamily="2" charset="0"/>
            </a:endParaRPr>
          </a:p>
        </p:txBody>
      </p:sp>
      <p:sp>
        <p:nvSpPr>
          <p:cNvPr id="59425" name="Text Box 33">
            <a:extLst>
              <a:ext uri="{FF2B5EF4-FFF2-40B4-BE49-F238E27FC236}">
                <a16:creationId xmlns:a16="http://schemas.microsoft.com/office/drawing/2014/main" id="{AAFF24DB-725D-A9B5-166B-3E686551BC2D}"/>
              </a:ext>
            </a:extLst>
          </p:cNvPr>
          <p:cNvSpPr txBox="1">
            <a:spLocks noChangeArrowheads="1"/>
          </p:cNvSpPr>
          <p:nvPr/>
        </p:nvSpPr>
        <p:spPr bwMode="auto">
          <a:xfrm>
            <a:off x="8939214" y="3716338"/>
            <a:ext cx="172878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r>
              <a:rPr lang="en-US" altLang="en-US" sz="2400">
                <a:latin typeface="VNI-Franko" pitchFamily="2" charset="0"/>
              </a:rPr>
              <a:t>D=LMR=P</a:t>
            </a:r>
            <a:r>
              <a:rPr lang="en-US" altLang="en-US" sz="2400" baseline="-25000">
                <a:latin typeface="VNI-Franko" pitchFamily="2" charset="0"/>
              </a:rPr>
              <a:t>2</a:t>
            </a:r>
            <a:endParaRPr lang="en-US" altLang="en-US" sz="2400">
              <a:latin typeface="VNI-Franko" pitchFamily="2" charset="0"/>
            </a:endParaRPr>
          </a:p>
        </p:txBody>
      </p:sp>
      <p:sp>
        <p:nvSpPr>
          <p:cNvPr id="59426" name="Line 34">
            <a:extLst>
              <a:ext uri="{FF2B5EF4-FFF2-40B4-BE49-F238E27FC236}">
                <a16:creationId xmlns:a16="http://schemas.microsoft.com/office/drawing/2014/main" id="{8ED44168-EC79-51EE-4458-8D24C2DFBF98}"/>
              </a:ext>
            </a:extLst>
          </p:cNvPr>
          <p:cNvSpPr>
            <a:spLocks noChangeShapeType="1"/>
          </p:cNvSpPr>
          <p:nvPr/>
        </p:nvSpPr>
        <p:spPr bwMode="auto">
          <a:xfrm>
            <a:off x="5851525" y="4149725"/>
            <a:ext cx="0" cy="1727200"/>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427" name="Text Box 35">
            <a:extLst>
              <a:ext uri="{FF2B5EF4-FFF2-40B4-BE49-F238E27FC236}">
                <a16:creationId xmlns:a16="http://schemas.microsoft.com/office/drawing/2014/main" id="{B5E072A3-E723-34ED-3873-7DF74471AD93}"/>
              </a:ext>
            </a:extLst>
          </p:cNvPr>
          <p:cNvSpPr txBox="1">
            <a:spLocks noChangeArrowheads="1"/>
          </p:cNvSpPr>
          <p:nvPr/>
        </p:nvSpPr>
        <p:spPr bwMode="auto">
          <a:xfrm>
            <a:off x="5519738" y="5876925"/>
            <a:ext cx="6858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3200">
                <a:latin typeface="VNI-Franko" pitchFamily="2" charset="0"/>
              </a:rPr>
              <a:t>q</a:t>
            </a:r>
            <a:r>
              <a:rPr lang="en-US" altLang="en-US" sz="3200" baseline="-25000">
                <a:latin typeface="VNI-Franko" pitchFamily="2" charset="0"/>
              </a:rPr>
              <a:t>2</a:t>
            </a:r>
            <a:endParaRPr lang="en-US" altLang="en-US" sz="3200">
              <a:latin typeface="VNI-Franko" pitchFamily="2" charset="0"/>
            </a:endParaRPr>
          </a:p>
        </p:txBody>
      </p:sp>
      <p:sp>
        <p:nvSpPr>
          <p:cNvPr id="59428" name="Text Box 36">
            <a:extLst>
              <a:ext uri="{FF2B5EF4-FFF2-40B4-BE49-F238E27FC236}">
                <a16:creationId xmlns:a16="http://schemas.microsoft.com/office/drawing/2014/main" id="{5F0D6679-B09C-6CF6-09E3-60C52039C1D6}"/>
              </a:ext>
            </a:extLst>
          </p:cNvPr>
          <p:cNvSpPr txBox="1">
            <a:spLocks noChangeArrowheads="1"/>
          </p:cNvSpPr>
          <p:nvPr/>
        </p:nvSpPr>
        <p:spPr bwMode="auto">
          <a:xfrm>
            <a:off x="5735638" y="4149725"/>
            <a:ext cx="6858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latin typeface="VNI-Franko" pitchFamily="2" charset="0"/>
              </a:rPr>
              <a:t>M</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9396"/>
                                        </p:tgtEl>
                                        <p:attrNameLst>
                                          <p:attrName>style.visibility</p:attrName>
                                        </p:attrNameLst>
                                      </p:cBhvr>
                                      <p:to>
                                        <p:strVal val="visible"/>
                                      </p:to>
                                    </p:set>
                                    <p:animEffect transition="in" filter="blinds(horizontal)">
                                      <p:cBhvr>
                                        <p:cTn id="7" dur="500"/>
                                        <p:tgtEl>
                                          <p:spTgt spid="59396"/>
                                        </p:tgtEl>
                                      </p:cBhvr>
                                    </p:animEffect>
                                  </p:childTnLst>
                                </p:cTn>
                              </p:par>
                              <p:par>
                                <p:cTn id="8" presetID="3" presetClass="entr" presetSubtype="10" fill="hold" nodeType="withEffect">
                                  <p:stCondLst>
                                    <p:cond delay="0"/>
                                  </p:stCondLst>
                                  <p:childTnLst>
                                    <p:set>
                                      <p:cBhvr>
                                        <p:cTn id="9" dur="1" fill="hold">
                                          <p:stCondLst>
                                            <p:cond delay="0"/>
                                          </p:stCondLst>
                                        </p:cTn>
                                        <p:tgtEl>
                                          <p:spTgt spid="59397"/>
                                        </p:tgtEl>
                                        <p:attrNameLst>
                                          <p:attrName>style.visibility</p:attrName>
                                        </p:attrNameLst>
                                      </p:cBhvr>
                                      <p:to>
                                        <p:strVal val="visible"/>
                                      </p:to>
                                    </p:set>
                                    <p:animEffect transition="in" filter="blinds(horizontal)">
                                      <p:cBhvr>
                                        <p:cTn id="10" dur="500"/>
                                        <p:tgtEl>
                                          <p:spTgt spid="59397"/>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9420"/>
                                        </p:tgtEl>
                                        <p:attrNameLst>
                                          <p:attrName>style.visibility</p:attrName>
                                        </p:attrNameLst>
                                      </p:cBhvr>
                                      <p:to>
                                        <p:strVal val="visible"/>
                                      </p:to>
                                    </p:set>
                                    <p:animEffect transition="in" filter="blinds(horizontal)">
                                      <p:cBhvr>
                                        <p:cTn id="15" dur="500"/>
                                        <p:tgtEl>
                                          <p:spTgt spid="59420"/>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59419"/>
                                        </p:tgtEl>
                                        <p:attrNameLst>
                                          <p:attrName>style.visibility</p:attrName>
                                        </p:attrNameLst>
                                      </p:cBhvr>
                                      <p:to>
                                        <p:strVal val="visible"/>
                                      </p:to>
                                    </p:set>
                                    <p:animEffect transition="in" filter="blinds(horizontal)">
                                      <p:cBhvr>
                                        <p:cTn id="18" dur="500"/>
                                        <p:tgtEl>
                                          <p:spTgt spid="59419"/>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 presetClass="entr" presetSubtype="10" fill="hold" nodeType="clickEffect">
                                  <p:stCondLst>
                                    <p:cond delay="0"/>
                                  </p:stCondLst>
                                  <p:childTnLst>
                                    <p:set>
                                      <p:cBhvr>
                                        <p:cTn id="22" dur="1" fill="hold">
                                          <p:stCondLst>
                                            <p:cond delay="0"/>
                                          </p:stCondLst>
                                        </p:cTn>
                                        <p:tgtEl>
                                          <p:spTgt spid="59398"/>
                                        </p:tgtEl>
                                        <p:attrNameLst>
                                          <p:attrName>style.visibility</p:attrName>
                                        </p:attrNameLst>
                                      </p:cBhvr>
                                      <p:to>
                                        <p:strVal val="visible"/>
                                      </p:to>
                                    </p:set>
                                    <p:animEffect transition="in" filter="blinds(horizontal)">
                                      <p:cBhvr>
                                        <p:cTn id="23" dur="500"/>
                                        <p:tgtEl>
                                          <p:spTgt spid="59398"/>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59417"/>
                                        </p:tgtEl>
                                        <p:attrNameLst>
                                          <p:attrName>style.visibility</p:attrName>
                                        </p:attrNameLst>
                                      </p:cBhvr>
                                      <p:to>
                                        <p:strVal val="visible"/>
                                      </p:to>
                                    </p:set>
                                    <p:anim calcmode="lin" valueType="num">
                                      <p:cBhvr additive="base">
                                        <p:cTn id="28" dur="500" fill="hold"/>
                                        <p:tgtEl>
                                          <p:spTgt spid="59417"/>
                                        </p:tgtEl>
                                        <p:attrNameLst>
                                          <p:attrName>ppt_x</p:attrName>
                                        </p:attrNameLst>
                                      </p:cBhvr>
                                      <p:tavLst>
                                        <p:tav tm="0">
                                          <p:val>
                                            <p:strVal val="#ppt_x"/>
                                          </p:val>
                                        </p:tav>
                                        <p:tav tm="100000">
                                          <p:val>
                                            <p:strVal val="#ppt_x"/>
                                          </p:val>
                                        </p:tav>
                                      </p:tavLst>
                                    </p:anim>
                                    <p:anim calcmode="lin" valueType="num">
                                      <p:cBhvr additive="base">
                                        <p:cTn id="29" dur="500" fill="hold"/>
                                        <p:tgtEl>
                                          <p:spTgt spid="59417"/>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3" presetClass="entr" presetSubtype="10" fill="hold" nodeType="clickEffect">
                                  <p:stCondLst>
                                    <p:cond delay="0"/>
                                  </p:stCondLst>
                                  <p:childTnLst>
                                    <p:set>
                                      <p:cBhvr>
                                        <p:cTn id="33" dur="1" fill="hold">
                                          <p:stCondLst>
                                            <p:cond delay="0"/>
                                          </p:stCondLst>
                                        </p:cTn>
                                        <p:tgtEl>
                                          <p:spTgt spid="59399"/>
                                        </p:tgtEl>
                                        <p:attrNameLst>
                                          <p:attrName>style.visibility</p:attrName>
                                        </p:attrNameLst>
                                      </p:cBhvr>
                                      <p:to>
                                        <p:strVal val="visible"/>
                                      </p:to>
                                    </p:set>
                                    <p:animEffect transition="in" filter="blinds(horizontal)">
                                      <p:cBhvr>
                                        <p:cTn id="34" dur="500"/>
                                        <p:tgtEl>
                                          <p:spTgt spid="59399"/>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59421"/>
                                        </p:tgtEl>
                                        <p:attrNameLst>
                                          <p:attrName>style.visibility</p:attrName>
                                        </p:attrNameLst>
                                      </p:cBhvr>
                                      <p:to>
                                        <p:strVal val="visible"/>
                                      </p:to>
                                    </p:set>
                                    <p:anim calcmode="lin" valueType="num">
                                      <p:cBhvr additive="base">
                                        <p:cTn id="39" dur="500" fill="hold"/>
                                        <p:tgtEl>
                                          <p:spTgt spid="59421"/>
                                        </p:tgtEl>
                                        <p:attrNameLst>
                                          <p:attrName>ppt_x</p:attrName>
                                        </p:attrNameLst>
                                      </p:cBhvr>
                                      <p:tavLst>
                                        <p:tav tm="0">
                                          <p:val>
                                            <p:strVal val="#ppt_x"/>
                                          </p:val>
                                        </p:tav>
                                        <p:tav tm="100000">
                                          <p:val>
                                            <p:strVal val="#ppt_x"/>
                                          </p:val>
                                        </p:tav>
                                      </p:tavLst>
                                    </p:anim>
                                    <p:anim calcmode="lin" valueType="num">
                                      <p:cBhvr additive="base">
                                        <p:cTn id="40" dur="500" fill="hold"/>
                                        <p:tgtEl>
                                          <p:spTgt spid="59421"/>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withGroup">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59410"/>
                                        </p:tgtEl>
                                        <p:attrNameLst>
                                          <p:attrName>style.visibility</p:attrName>
                                        </p:attrNameLst>
                                      </p:cBhvr>
                                      <p:to>
                                        <p:strVal val="visible"/>
                                      </p:to>
                                    </p:set>
                                    <p:animEffect transition="in" filter="blinds(horizontal)">
                                      <p:cBhvr>
                                        <p:cTn id="45" dur="500"/>
                                        <p:tgtEl>
                                          <p:spTgt spid="59410"/>
                                        </p:tgtEl>
                                      </p:cBhvr>
                                    </p:animEffect>
                                  </p:childTnLst>
                                </p:cTn>
                              </p:par>
                              <p:par>
                                <p:cTn id="46" presetID="3" presetClass="entr" presetSubtype="10" fill="hold" nodeType="withEffect">
                                  <p:stCondLst>
                                    <p:cond delay="0"/>
                                  </p:stCondLst>
                                  <p:childTnLst>
                                    <p:set>
                                      <p:cBhvr>
                                        <p:cTn id="47" dur="1" fill="hold">
                                          <p:stCondLst>
                                            <p:cond delay="0"/>
                                          </p:stCondLst>
                                        </p:cTn>
                                        <p:tgtEl>
                                          <p:spTgt spid="59408"/>
                                        </p:tgtEl>
                                        <p:attrNameLst>
                                          <p:attrName>style.visibility</p:attrName>
                                        </p:attrNameLst>
                                      </p:cBhvr>
                                      <p:to>
                                        <p:strVal val="visible"/>
                                      </p:to>
                                    </p:set>
                                    <p:animEffect transition="in" filter="blinds(horizontal)">
                                      <p:cBhvr>
                                        <p:cTn id="48" dur="500"/>
                                        <p:tgtEl>
                                          <p:spTgt spid="59408"/>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59415"/>
                                        </p:tgtEl>
                                        <p:attrNameLst>
                                          <p:attrName>style.visibility</p:attrName>
                                        </p:attrNameLst>
                                      </p:cBhvr>
                                      <p:to>
                                        <p:strVal val="visible"/>
                                      </p:to>
                                    </p:set>
                                    <p:anim calcmode="lin" valueType="num">
                                      <p:cBhvr additive="base">
                                        <p:cTn id="53" dur="500" fill="hold"/>
                                        <p:tgtEl>
                                          <p:spTgt spid="59415"/>
                                        </p:tgtEl>
                                        <p:attrNameLst>
                                          <p:attrName>ppt_x</p:attrName>
                                        </p:attrNameLst>
                                      </p:cBhvr>
                                      <p:tavLst>
                                        <p:tav tm="0">
                                          <p:val>
                                            <p:strVal val="#ppt_x"/>
                                          </p:val>
                                        </p:tav>
                                        <p:tav tm="100000">
                                          <p:val>
                                            <p:strVal val="#ppt_x"/>
                                          </p:val>
                                        </p:tav>
                                      </p:tavLst>
                                    </p:anim>
                                    <p:anim calcmode="lin" valueType="num">
                                      <p:cBhvr additive="base">
                                        <p:cTn id="54" dur="500" fill="hold"/>
                                        <p:tgtEl>
                                          <p:spTgt spid="59415"/>
                                        </p:tgtEl>
                                        <p:attrNameLst>
                                          <p:attrName>ppt_y</p:attrName>
                                        </p:attrNameLst>
                                      </p:cBhvr>
                                      <p:tavLst>
                                        <p:tav tm="0">
                                          <p:val>
                                            <p:strVal val="1+#ppt_h/2"/>
                                          </p:val>
                                        </p:tav>
                                        <p:tav tm="100000">
                                          <p:val>
                                            <p:strVal val="#ppt_y"/>
                                          </p:val>
                                        </p:tav>
                                      </p:tavLst>
                                    </p:anim>
                                  </p:childTnLst>
                                </p:cTn>
                              </p:par>
                            </p:childTnLst>
                          </p:cTn>
                        </p:par>
                      </p:childTnLst>
                    </p:cTn>
                  </p:par>
                  <p:par>
                    <p:cTn id="55" fill="hold" nodeType="clickPar">
                      <p:stCondLst>
                        <p:cond delay="indefinite"/>
                      </p:stCondLst>
                      <p:childTnLst>
                        <p:par>
                          <p:cTn id="56" fill="hold" nodeType="withGroup">
                            <p:stCondLst>
                              <p:cond delay="0"/>
                            </p:stCondLst>
                            <p:childTnLst>
                              <p:par>
                                <p:cTn id="57" presetID="3" presetClass="entr" presetSubtype="10" fill="hold" nodeType="clickEffect">
                                  <p:stCondLst>
                                    <p:cond delay="0"/>
                                  </p:stCondLst>
                                  <p:childTnLst>
                                    <p:set>
                                      <p:cBhvr>
                                        <p:cTn id="58" dur="1" fill="hold">
                                          <p:stCondLst>
                                            <p:cond delay="0"/>
                                          </p:stCondLst>
                                        </p:cTn>
                                        <p:tgtEl>
                                          <p:spTgt spid="59403"/>
                                        </p:tgtEl>
                                        <p:attrNameLst>
                                          <p:attrName>style.visibility</p:attrName>
                                        </p:attrNameLst>
                                      </p:cBhvr>
                                      <p:to>
                                        <p:strVal val="visible"/>
                                      </p:to>
                                    </p:set>
                                    <p:animEffect transition="in" filter="blinds(horizontal)">
                                      <p:cBhvr>
                                        <p:cTn id="59" dur="500"/>
                                        <p:tgtEl>
                                          <p:spTgt spid="59403"/>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59411"/>
                                        </p:tgtEl>
                                        <p:attrNameLst>
                                          <p:attrName>style.visibility</p:attrName>
                                        </p:attrNameLst>
                                      </p:cBhvr>
                                      <p:to>
                                        <p:strVal val="visible"/>
                                      </p:to>
                                    </p:set>
                                    <p:anim calcmode="lin" valueType="num">
                                      <p:cBhvr additive="base">
                                        <p:cTn id="64" dur="500" fill="hold"/>
                                        <p:tgtEl>
                                          <p:spTgt spid="59411"/>
                                        </p:tgtEl>
                                        <p:attrNameLst>
                                          <p:attrName>ppt_x</p:attrName>
                                        </p:attrNameLst>
                                      </p:cBhvr>
                                      <p:tavLst>
                                        <p:tav tm="0">
                                          <p:val>
                                            <p:strVal val="#ppt_x"/>
                                          </p:val>
                                        </p:tav>
                                        <p:tav tm="100000">
                                          <p:val>
                                            <p:strVal val="#ppt_x"/>
                                          </p:val>
                                        </p:tav>
                                      </p:tavLst>
                                    </p:anim>
                                    <p:anim calcmode="lin" valueType="num">
                                      <p:cBhvr additive="base">
                                        <p:cTn id="65" dur="500" fill="hold"/>
                                        <p:tgtEl>
                                          <p:spTgt spid="59411"/>
                                        </p:tgtEl>
                                        <p:attrNameLst>
                                          <p:attrName>ppt_y</p:attrName>
                                        </p:attrNameLst>
                                      </p:cBhvr>
                                      <p:tavLst>
                                        <p:tav tm="0">
                                          <p:val>
                                            <p:strVal val="1+#ppt_h/2"/>
                                          </p:val>
                                        </p:tav>
                                        <p:tav tm="100000">
                                          <p:val>
                                            <p:strVal val="#ppt_y"/>
                                          </p:val>
                                        </p:tav>
                                      </p:tavLst>
                                    </p:anim>
                                  </p:childTnLst>
                                </p:cTn>
                              </p:par>
                            </p:childTnLst>
                          </p:cTn>
                        </p:par>
                      </p:childTnLst>
                    </p:cTn>
                  </p:par>
                  <p:par>
                    <p:cTn id="66" fill="hold" nodeType="clickPar">
                      <p:stCondLst>
                        <p:cond delay="indefinite"/>
                      </p:stCondLst>
                      <p:childTnLst>
                        <p:par>
                          <p:cTn id="67" fill="hold" nodeType="withGroup">
                            <p:stCondLst>
                              <p:cond delay="0"/>
                            </p:stCondLst>
                            <p:childTnLst>
                              <p:par>
                                <p:cTn id="68" presetID="3" presetClass="entr" presetSubtype="10" fill="hold" nodeType="clickEffect">
                                  <p:stCondLst>
                                    <p:cond delay="0"/>
                                  </p:stCondLst>
                                  <p:childTnLst>
                                    <p:set>
                                      <p:cBhvr>
                                        <p:cTn id="69" dur="1" fill="hold">
                                          <p:stCondLst>
                                            <p:cond delay="0"/>
                                          </p:stCondLst>
                                        </p:cTn>
                                        <p:tgtEl>
                                          <p:spTgt spid="59406"/>
                                        </p:tgtEl>
                                        <p:attrNameLst>
                                          <p:attrName>style.visibility</p:attrName>
                                        </p:attrNameLst>
                                      </p:cBhvr>
                                      <p:to>
                                        <p:strVal val="visible"/>
                                      </p:to>
                                    </p:set>
                                    <p:animEffect transition="in" filter="blinds(horizontal)">
                                      <p:cBhvr>
                                        <p:cTn id="70" dur="500"/>
                                        <p:tgtEl>
                                          <p:spTgt spid="59406"/>
                                        </p:tgtEl>
                                      </p:cBhvr>
                                    </p:animEffect>
                                  </p:childTnLst>
                                </p:cTn>
                              </p:par>
                            </p:childTnLst>
                          </p:cTn>
                        </p:par>
                      </p:childTnLst>
                    </p:cTn>
                  </p:par>
                  <p:par>
                    <p:cTn id="71" fill="hold" nodeType="clickPar">
                      <p:stCondLst>
                        <p:cond delay="indefinite"/>
                      </p:stCondLst>
                      <p:childTnLst>
                        <p:par>
                          <p:cTn id="72" fill="hold" nodeType="withGroup">
                            <p:stCondLst>
                              <p:cond delay="0"/>
                            </p:stCondLst>
                            <p:childTnLst>
                              <p:par>
                                <p:cTn id="73" presetID="2" presetClass="entr" presetSubtype="4" fill="hold" grpId="0" nodeType="clickEffect">
                                  <p:stCondLst>
                                    <p:cond delay="0"/>
                                  </p:stCondLst>
                                  <p:childTnLst>
                                    <p:set>
                                      <p:cBhvr>
                                        <p:cTn id="74" dur="1" fill="hold">
                                          <p:stCondLst>
                                            <p:cond delay="0"/>
                                          </p:stCondLst>
                                        </p:cTn>
                                        <p:tgtEl>
                                          <p:spTgt spid="59413"/>
                                        </p:tgtEl>
                                        <p:attrNameLst>
                                          <p:attrName>style.visibility</p:attrName>
                                        </p:attrNameLst>
                                      </p:cBhvr>
                                      <p:to>
                                        <p:strVal val="visible"/>
                                      </p:to>
                                    </p:set>
                                    <p:anim calcmode="lin" valueType="num">
                                      <p:cBhvr additive="base">
                                        <p:cTn id="75" dur="500" fill="hold"/>
                                        <p:tgtEl>
                                          <p:spTgt spid="59413"/>
                                        </p:tgtEl>
                                        <p:attrNameLst>
                                          <p:attrName>ppt_x</p:attrName>
                                        </p:attrNameLst>
                                      </p:cBhvr>
                                      <p:tavLst>
                                        <p:tav tm="0">
                                          <p:val>
                                            <p:strVal val="#ppt_x"/>
                                          </p:val>
                                        </p:tav>
                                        <p:tav tm="100000">
                                          <p:val>
                                            <p:strVal val="#ppt_x"/>
                                          </p:val>
                                        </p:tav>
                                      </p:tavLst>
                                    </p:anim>
                                    <p:anim calcmode="lin" valueType="num">
                                      <p:cBhvr additive="base">
                                        <p:cTn id="76" dur="500" fill="hold"/>
                                        <p:tgtEl>
                                          <p:spTgt spid="59413"/>
                                        </p:tgtEl>
                                        <p:attrNameLst>
                                          <p:attrName>ppt_y</p:attrName>
                                        </p:attrNameLst>
                                      </p:cBhvr>
                                      <p:tavLst>
                                        <p:tav tm="0">
                                          <p:val>
                                            <p:strVal val="1+#ppt_h/2"/>
                                          </p:val>
                                        </p:tav>
                                        <p:tav tm="100000">
                                          <p:val>
                                            <p:strVal val="#ppt_y"/>
                                          </p:val>
                                        </p:tav>
                                      </p:tavLst>
                                    </p:anim>
                                  </p:childTnLst>
                                </p:cTn>
                              </p:par>
                            </p:childTnLst>
                          </p:cTn>
                        </p:par>
                      </p:childTnLst>
                    </p:cTn>
                  </p:par>
                  <p:par>
                    <p:cTn id="77" fill="hold" nodeType="clickPar">
                      <p:stCondLst>
                        <p:cond delay="indefinite"/>
                      </p:stCondLst>
                      <p:childTnLst>
                        <p:par>
                          <p:cTn id="78" fill="hold" nodeType="withGroup">
                            <p:stCondLst>
                              <p:cond delay="0"/>
                            </p:stCondLst>
                            <p:childTnLst>
                              <p:par>
                                <p:cTn id="79" presetID="3" presetClass="entr" presetSubtype="10" fill="hold" nodeType="clickEffect">
                                  <p:stCondLst>
                                    <p:cond delay="0"/>
                                  </p:stCondLst>
                                  <p:childTnLst>
                                    <p:set>
                                      <p:cBhvr>
                                        <p:cTn id="80" dur="1" fill="hold">
                                          <p:stCondLst>
                                            <p:cond delay="0"/>
                                          </p:stCondLst>
                                        </p:cTn>
                                        <p:tgtEl>
                                          <p:spTgt spid="59401"/>
                                        </p:tgtEl>
                                        <p:attrNameLst>
                                          <p:attrName>style.visibility</p:attrName>
                                        </p:attrNameLst>
                                      </p:cBhvr>
                                      <p:to>
                                        <p:strVal val="visible"/>
                                      </p:to>
                                    </p:set>
                                    <p:animEffect transition="in" filter="blinds(horizontal)">
                                      <p:cBhvr>
                                        <p:cTn id="81" dur="500"/>
                                        <p:tgtEl>
                                          <p:spTgt spid="59401"/>
                                        </p:tgtEl>
                                      </p:cBhvr>
                                    </p:animEffect>
                                  </p:childTnLst>
                                </p:cTn>
                              </p:par>
                            </p:childTnLst>
                          </p:cTn>
                        </p:par>
                      </p:childTnLst>
                    </p:cTn>
                  </p:par>
                  <p:par>
                    <p:cTn id="82" fill="hold" nodeType="clickPar">
                      <p:stCondLst>
                        <p:cond delay="indefinite"/>
                      </p:stCondLst>
                      <p:childTnLst>
                        <p:par>
                          <p:cTn id="83" fill="hold" nodeType="withGroup">
                            <p:stCondLst>
                              <p:cond delay="0"/>
                            </p:stCondLst>
                            <p:childTnLst>
                              <p:par>
                                <p:cTn id="84" presetID="2" presetClass="entr" presetSubtype="4" fill="hold" grpId="0" nodeType="clickEffect">
                                  <p:stCondLst>
                                    <p:cond delay="0"/>
                                  </p:stCondLst>
                                  <p:childTnLst>
                                    <p:set>
                                      <p:cBhvr>
                                        <p:cTn id="85" dur="1" fill="hold">
                                          <p:stCondLst>
                                            <p:cond delay="0"/>
                                          </p:stCondLst>
                                        </p:cTn>
                                        <p:tgtEl>
                                          <p:spTgt spid="59414"/>
                                        </p:tgtEl>
                                        <p:attrNameLst>
                                          <p:attrName>style.visibility</p:attrName>
                                        </p:attrNameLst>
                                      </p:cBhvr>
                                      <p:to>
                                        <p:strVal val="visible"/>
                                      </p:to>
                                    </p:set>
                                    <p:anim calcmode="lin" valueType="num">
                                      <p:cBhvr additive="base">
                                        <p:cTn id="86" dur="500" fill="hold"/>
                                        <p:tgtEl>
                                          <p:spTgt spid="59414"/>
                                        </p:tgtEl>
                                        <p:attrNameLst>
                                          <p:attrName>ppt_x</p:attrName>
                                        </p:attrNameLst>
                                      </p:cBhvr>
                                      <p:tavLst>
                                        <p:tav tm="0">
                                          <p:val>
                                            <p:strVal val="#ppt_x"/>
                                          </p:val>
                                        </p:tav>
                                        <p:tav tm="100000">
                                          <p:val>
                                            <p:strVal val="#ppt_x"/>
                                          </p:val>
                                        </p:tav>
                                      </p:tavLst>
                                    </p:anim>
                                    <p:anim calcmode="lin" valueType="num">
                                      <p:cBhvr additive="base">
                                        <p:cTn id="87" dur="500" fill="hold"/>
                                        <p:tgtEl>
                                          <p:spTgt spid="59414"/>
                                        </p:tgtEl>
                                        <p:attrNameLst>
                                          <p:attrName>ppt_y</p:attrName>
                                        </p:attrNameLst>
                                      </p:cBhvr>
                                      <p:tavLst>
                                        <p:tav tm="0">
                                          <p:val>
                                            <p:strVal val="1+#ppt_h/2"/>
                                          </p:val>
                                        </p:tav>
                                        <p:tav tm="100000">
                                          <p:val>
                                            <p:strVal val="#ppt_y"/>
                                          </p:val>
                                        </p:tav>
                                      </p:tavLst>
                                    </p:anim>
                                  </p:childTnLst>
                                </p:cTn>
                              </p:par>
                            </p:childTnLst>
                          </p:cTn>
                        </p:par>
                      </p:childTnLst>
                    </p:cTn>
                  </p:par>
                  <p:par>
                    <p:cTn id="88" fill="hold" nodeType="clickPar">
                      <p:stCondLst>
                        <p:cond delay="indefinite"/>
                      </p:stCondLst>
                      <p:childTnLst>
                        <p:par>
                          <p:cTn id="89" fill="hold" nodeType="withGroup">
                            <p:stCondLst>
                              <p:cond delay="0"/>
                            </p:stCondLst>
                            <p:childTnLst>
                              <p:par>
                                <p:cTn id="90" presetID="3" presetClass="entr" presetSubtype="10" fill="hold" nodeType="clickEffect">
                                  <p:stCondLst>
                                    <p:cond delay="0"/>
                                  </p:stCondLst>
                                  <p:childTnLst>
                                    <p:set>
                                      <p:cBhvr>
                                        <p:cTn id="91" dur="1" fill="hold">
                                          <p:stCondLst>
                                            <p:cond delay="0"/>
                                          </p:stCondLst>
                                        </p:cTn>
                                        <p:tgtEl>
                                          <p:spTgt spid="59409"/>
                                        </p:tgtEl>
                                        <p:attrNameLst>
                                          <p:attrName>style.visibility</p:attrName>
                                        </p:attrNameLst>
                                      </p:cBhvr>
                                      <p:to>
                                        <p:strVal val="visible"/>
                                      </p:to>
                                    </p:set>
                                    <p:animEffect transition="in" filter="blinds(horizontal)">
                                      <p:cBhvr>
                                        <p:cTn id="92" dur="500"/>
                                        <p:tgtEl>
                                          <p:spTgt spid="59409"/>
                                        </p:tgtEl>
                                      </p:cBhvr>
                                    </p:animEffect>
                                  </p:childTnLst>
                                </p:cTn>
                              </p:par>
                            </p:childTnLst>
                          </p:cTn>
                        </p:par>
                      </p:childTnLst>
                    </p:cTn>
                  </p:par>
                  <p:par>
                    <p:cTn id="93" fill="hold" nodeType="clickPar">
                      <p:stCondLst>
                        <p:cond delay="indefinite"/>
                      </p:stCondLst>
                      <p:childTnLst>
                        <p:par>
                          <p:cTn id="94" fill="hold" nodeType="withGroup">
                            <p:stCondLst>
                              <p:cond delay="0"/>
                            </p:stCondLst>
                            <p:childTnLst>
                              <p:par>
                                <p:cTn id="95" presetID="2" presetClass="entr" presetSubtype="4" fill="hold" nodeType="clickEffect">
                                  <p:stCondLst>
                                    <p:cond delay="0"/>
                                  </p:stCondLst>
                                  <p:childTnLst>
                                    <p:set>
                                      <p:cBhvr>
                                        <p:cTn id="96" dur="1" fill="hold">
                                          <p:stCondLst>
                                            <p:cond delay="0"/>
                                          </p:stCondLst>
                                        </p:cTn>
                                        <p:tgtEl>
                                          <p:spTgt spid="59418"/>
                                        </p:tgtEl>
                                        <p:attrNameLst>
                                          <p:attrName>style.visibility</p:attrName>
                                        </p:attrNameLst>
                                      </p:cBhvr>
                                      <p:to>
                                        <p:strVal val="visible"/>
                                      </p:to>
                                    </p:set>
                                    <p:anim calcmode="lin" valueType="num">
                                      <p:cBhvr additive="base">
                                        <p:cTn id="97" dur="500" fill="hold"/>
                                        <p:tgtEl>
                                          <p:spTgt spid="59418"/>
                                        </p:tgtEl>
                                        <p:attrNameLst>
                                          <p:attrName>ppt_x</p:attrName>
                                        </p:attrNameLst>
                                      </p:cBhvr>
                                      <p:tavLst>
                                        <p:tav tm="0">
                                          <p:val>
                                            <p:strVal val="#ppt_x"/>
                                          </p:val>
                                        </p:tav>
                                        <p:tav tm="100000">
                                          <p:val>
                                            <p:strVal val="#ppt_x"/>
                                          </p:val>
                                        </p:tav>
                                      </p:tavLst>
                                    </p:anim>
                                    <p:anim calcmode="lin" valueType="num">
                                      <p:cBhvr additive="base">
                                        <p:cTn id="98" dur="500" fill="hold"/>
                                        <p:tgtEl>
                                          <p:spTgt spid="59418"/>
                                        </p:tgtEl>
                                        <p:attrNameLst>
                                          <p:attrName>ppt_y</p:attrName>
                                        </p:attrNameLst>
                                      </p:cBhvr>
                                      <p:tavLst>
                                        <p:tav tm="0">
                                          <p:val>
                                            <p:strVal val="1+#ppt_h/2"/>
                                          </p:val>
                                        </p:tav>
                                        <p:tav tm="100000">
                                          <p:val>
                                            <p:strVal val="#ppt_y"/>
                                          </p:val>
                                        </p:tav>
                                      </p:tavLst>
                                    </p:anim>
                                  </p:childTnLst>
                                </p:cTn>
                              </p:par>
                            </p:childTnLst>
                          </p:cTn>
                        </p:par>
                      </p:childTnLst>
                    </p:cTn>
                  </p:par>
                  <p:par>
                    <p:cTn id="99" fill="hold" nodeType="clickPar">
                      <p:stCondLst>
                        <p:cond delay="indefinite"/>
                      </p:stCondLst>
                      <p:childTnLst>
                        <p:par>
                          <p:cTn id="100" fill="hold" nodeType="withGroup">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59416"/>
                                        </p:tgtEl>
                                        <p:attrNameLst>
                                          <p:attrName>style.visibility</p:attrName>
                                        </p:attrNameLst>
                                      </p:cBhvr>
                                      <p:to>
                                        <p:strVal val="visible"/>
                                      </p:to>
                                    </p:set>
                                    <p:anim calcmode="lin" valueType="num">
                                      <p:cBhvr additive="base">
                                        <p:cTn id="103" dur="500" fill="hold"/>
                                        <p:tgtEl>
                                          <p:spTgt spid="59416"/>
                                        </p:tgtEl>
                                        <p:attrNameLst>
                                          <p:attrName>ppt_x</p:attrName>
                                        </p:attrNameLst>
                                      </p:cBhvr>
                                      <p:tavLst>
                                        <p:tav tm="0">
                                          <p:val>
                                            <p:strVal val="#ppt_x"/>
                                          </p:val>
                                        </p:tav>
                                        <p:tav tm="100000">
                                          <p:val>
                                            <p:strVal val="#ppt_x"/>
                                          </p:val>
                                        </p:tav>
                                      </p:tavLst>
                                    </p:anim>
                                    <p:anim calcmode="lin" valueType="num">
                                      <p:cBhvr additive="base">
                                        <p:cTn id="104" dur="500" fill="hold"/>
                                        <p:tgtEl>
                                          <p:spTgt spid="59416"/>
                                        </p:tgtEl>
                                        <p:attrNameLst>
                                          <p:attrName>ppt_y</p:attrName>
                                        </p:attrNameLst>
                                      </p:cBhvr>
                                      <p:tavLst>
                                        <p:tav tm="0">
                                          <p:val>
                                            <p:strVal val="1+#ppt_h/2"/>
                                          </p:val>
                                        </p:tav>
                                        <p:tav tm="100000">
                                          <p:val>
                                            <p:strVal val="#ppt_y"/>
                                          </p:val>
                                        </p:tav>
                                      </p:tavLst>
                                    </p:anim>
                                  </p:childTnLst>
                                </p:cTn>
                              </p:par>
                              <p:par>
                                <p:cTn id="105" presetID="3" presetClass="entr" presetSubtype="10" fill="hold" nodeType="withEffect">
                                  <p:stCondLst>
                                    <p:cond delay="0"/>
                                  </p:stCondLst>
                                  <p:childTnLst>
                                    <p:set>
                                      <p:cBhvr>
                                        <p:cTn id="106" dur="1" fill="hold">
                                          <p:stCondLst>
                                            <p:cond delay="0"/>
                                          </p:stCondLst>
                                        </p:cTn>
                                        <p:tgtEl>
                                          <p:spTgt spid="59422"/>
                                        </p:tgtEl>
                                        <p:attrNameLst>
                                          <p:attrName>style.visibility</p:attrName>
                                        </p:attrNameLst>
                                      </p:cBhvr>
                                      <p:to>
                                        <p:strVal val="visible"/>
                                      </p:to>
                                    </p:set>
                                    <p:animEffect transition="in" filter="blinds(horizontal)">
                                      <p:cBhvr>
                                        <p:cTn id="107" dur="500"/>
                                        <p:tgtEl>
                                          <p:spTgt spid="59422"/>
                                        </p:tgtEl>
                                      </p:cBhvr>
                                    </p:animEffect>
                                  </p:childTnLst>
                                </p:cTn>
                              </p:par>
                            </p:childTnLst>
                          </p:cTn>
                        </p:par>
                      </p:childTnLst>
                    </p:cTn>
                  </p:par>
                  <p:par>
                    <p:cTn id="108" fill="hold" nodeType="clickPar">
                      <p:stCondLst>
                        <p:cond delay="indefinite"/>
                      </p:stCondLst>
                      <p:childTnLst>
                        <p:par>
                          <p:cTn id="109" fill="hold" nodeType="withGroup">
                            <p:stCondLst>
                              <p:cond delay="0"/>
                            </p:stCondLst>
                            <p:childTnLst>
                              <p:par>
                                <p:cTn id="110" presetID="3" presetClass="entr" presetSubtype="10" fill="hold" grpId="0" nodeType="clickEffect">
                                  <p:stCondLst>
                                    <p:cond delay="0"/>
                                  </p:stCondLst>
                                  <p:childTnLst>
                                    <p:set>
                                      <p:cBhvr>
                                        <p:cTn id="111" dur="1" fill="hold">
                                          <p:stCondLst>
                                            <p:cond delay="0"/>
                                          </p:stCondLst>
                                        </p:cTn>
                                        <p:tgtEl>
                                          <p:spTgt spid="59424"/>
                                        </p:tgtEl>
                                        <p:attrNameLst>
                                          <p:attrName>style.visibility</p:attrName>
                                        </p:attrNameLst>
                                      </p:cBhvr>
                                      <p:to>
                                        <p:strVal val="visible"/>
                                      </p:to>
                                    </p:set>
                                    <p:animEffect transition="in" filter="blinds(horizontal)">
                                      <p:cBhvr>
                                        <p:cTn id="112" dur="500"/>
                                        <p:tgtEl>
                                          <p:spTgt spid="59424"/>
                                        </p:tgtEl>
                                      </p:cBhvr>
                                    </p:animEffect>
                                  </p:childTnLst>
                                </p:cTn>
                              </p:par>
                            </p:childTnLst>
                          </p:cTn>
                        </p:par>
                      </p:childTnLst>
                    </p:cTn>
                  </p:par>
                  <p:par>
                    <p:cTn id="113" fill="hold" nodeType="clickPar">
                      <p:stCondLst>
                        <p:cond delay="indefinite"/>
                      </p:stCondLst>
                      <p:childTnLst>
                        <p:par>
                          <p:cTn id="114" fill="hold" nodeType="withGroup">
                            <p:stCondLst>
                              <p:cond delay="0"/>
                            </p:stCondLst>
                            <p:childTnLst>
                              <p:par>
                                <p:cTn id="115" presetID="2" presetClass="entr" presetSubtype="4" fill="hold" grpId="0" nodeType="clickEffect">
                                  <p:stCondLst>
                                    <p:cond delay="0"/>
                                  </p:stCondLst>
                                  <p:childTnLst>
                                    <p:set>
                                      <p:cBhvr>
                                        <p:cTn id="116" dur="1" fill="hold">
                                          <p:stCondLst>
                                            <p:cond delay="0"/>
                                          </p:stCondLst>
                                        </p:cTn>
                                        <p:tgtEl>
                                          <p:spTgt spid="59425"/>
                                        </p:tgtEl>
                                        <p:attrNameLst>
                                          <p:attrName>style.visibility</p:attrName>
                                        </p:attrNameLst>
                                      </p:cBhvr>
                                      <p:to>
                                        <p:strVal val="visible"/>
                                      </p:to>
                                    </p:set>
                                    <p:anim calcmode="lin" valueType="num">
                                      <p:cBhvr additive="base">
                                        <p:cTn id="117" dur="500" fill="hold"/>
                                        <p:tgtEl>
                                          <p:spTgt spid="59425"/>
                                        </p:tgtEl>
                                        <p:attrNameLst>
                                          <p:attrName>ppt_x</p:attrName>
                                        </p:attrNameLst>
                                      </p:cBhvr>
                                      <p:tavLst>
                                        <p:tav tm="0">
                                          <p:val>
                                            <p:strVal val="#ppt_x"/>
                                          </p:val>
                                        </p:tav>
                                        <p:tav tm="100000">
                                          <p:val>
                                            <p:strVal val="#ppt_x"/>
                                          </p:val>
                                        </p:tav>
                                      </p:tavLst>
                                    </p:anim>
                                    <p:anim calcmode="lin" valueType="num">
                                      <p:cBhvr additive="base">
                                        <p:cTn id="118" dur="500" fill="hold"/>
                                        <p:tgtEl>
                                          <p:spTgt spid="59425"/>
                                        </p:tgtEl>
                                        <p:attrNameLst>
                                          <p:attrName>ppt_y</p:attrName>
                                        </p:attrNameLst>
                                      </p:cBhvr>
                                      <p:tavLst>
                                        <p:tav tm="0">
                                          <p:val>
                                            <p:strVal val="1+#ppt_h/2"/>
                                          </p:val>
                                        </p:tav>
                                        <p:tav tm="100000">
                                          <p:val>
                                            <p:strVal val="#ppt_y"/>
                                          </p:val>
                                        </p:tav>
                                      </p:tavLst>
                                    </p:anim>
                                  </p:childTnLst>
                                </p:cTn>
                              </p:par>
                            </p:childTnLst>
                          </p:cTn>
                        </p:par>
                      </p:childTnLst>
                    </p:cTn>
                  </p:par>
                  <p:par>
                    <p:cTn id="119" fill="hold" nodeType="clickPar">
                      <p:stCondLst>
                        <p:cond delay="indefinite"/>
                      </p:stCondLst>
                      <p:childTnLst>
                        <p:par>
                          <p:cTn id="120" fill="hold" nodeType="withGroup">
                            <p:stCondLst>
                              <p:cond delay="0"/>
                            </p:stCondLst>
                            <p:childTnLst>
                              <p:par>
                                <p:cTn id="121" presetID="3" presetClass="entr" presetSubtype="10" fill="hold" nodeType="clickEffect">
                                  <p:stCondLst>
                                    <p:cond delay="0"/>
                                  </p:stCondLst>
                                  <p:childTnLst>
                                    <p:set>
                                      <p:cBhvr>
                                        <p:cTn id="122" dur="1" fill="hold">
                                          <p:stCondLst>
                                            <p:cond delay="0"/>
                                          </p:stCondLst>
                                        </p:cTn>
                                        <p:tgtEl>
                                          <p:spTgt spid="59426"/>
                                        </p:tgtEl>
                                        <p:attrNameLst>
                                          <p:attrName>style.visibility</p:attrName>
                                        </p:attrNameLst>
                                      </p:cBhvr>
                                      <p:to>
                                        <p:strVal val="visible"/>
                                      </p:to>
                                    </p:set>
                                    <p:animEffect transition="in" filter="blinds(horizontal)">
                                      <p:cBhvr>
                                        <p:cTn id="123" dur="500"/>
                                        <p:tgtEl>
                                          <p:spTgt spid="59426"/>
                                        </p:tgtEl>
                                      </p:cBhvr>
                                    </p:animEffect>
                                  </p:childTnLst>
                                </p:cTn>
                              </p:par>
                            </p:childTnLst>
                          </p:cTn>
                        </p:par>
                      </p:childTnLst>
                    </p:cTn>
                  </p:par>
                  <p:par>
                    <p:cTn id="124" fill="hold" nodeType="clickPar">
                      <p:stCondLst>
                        <p:cond delay="indefinite"/>
                      </p:stCondLst>
                      <p:childTnLst>
                        <p:par>
                          <p:cTn id="125" fill="hold" nodeType="withGroup">
                            <p:stCondLst>
                              <p:cond delay="0"/>
                            </p:stCondLst>
                            <p:childTnLst>
                              <p:par>
                                <p:cTn id="126" presetID="2" presetClass="entr" presetSubtype="4" fill="hold" grpId="0" nodeType="clickEffect">
                                  <p:stCondLst>
                                    <p:cond delay="0"/>
                                  </p:stCondLst>
                                  <p:childTnLst>
                                    <p:set>
                                      <p:cBhvr>
                                        <p:cTn id="127" dur="1" fill="hold">
                                          <p:stCondLst>
                                            <p:cond delay="0"/>
                                          </p:stCondLst>
                                        </p:cTn>
                                        <p:tgtEl>
                                          <p:spTgt spid="59427"/>
                                        </p:tgtEl>
                                        <p:attrNameLst>
                                          <p:attrName>style.visibility</p:attrName>
                                        </p:attrNameLst>
                                      </p:cBhvr>
                                      <p:to>
                                        <p:strVal val="visible"/>
                                      </p:to>
                                    </p:set>
                                    <p:anim calcmode="lin" valueType="num">
                                      <p:cBhvr additive="base">
                                        <p:cTn id="128" dur="500" fill="hold"/>
                                        <p:tgtEl>
                                          <p:spTgt spid="59427"/>
                                        </p:tgtEl>
                                        <p:attrNameLst>
                                          <p:attrName>ppt_x</p:attrName>
                                        </p:attrNameLst>
                                      </p:cBhvr>
                                      <p:tavLst>
                                        <p:tav tm="0">
                                          <p:val>
                                            <p:strVal val="#ppt_x"/>
                                          </p:val>
                                        </p:tav>
                                        <p:tav tm="100000">
                                          <p:val>
                                            <p:strVal val="#ppt_x"/>
                                          </p:val>
                                        </p:tav>
                                      </p:tavLst>
                                    </p:anim>
                                    <p:anim calcmode="lin" valueType="num">
                                      <p:cBhvr additive="base">
                                        <p:cTn id="129" dur="500" fill="hold"/>
                                        <p:tgtEl>
                                          <p:spTgt spid="59427"/>
                                        </p:tgtEl>
                                        <p:attrNameLst>
                                          <p:attrName>ppt_y</p:attrName>
                                        </p:attrNameLst>
                                      </p:cBhvr>
                                      <p:tavLst>
                                        <p:tav tm="0">
                                          <p:val>
                                            <p:strVal val="1+#ppt_h/2"/>
                                          </p:val>
                                        </p:tav>
                                        <p:tav tm="100000">
                                          <p:val>
                                            <p:strVal val="#ppt_y"/>
                                          </p:val>
                                        </p:tav>
                                      </p:tavLst>
                                    </p:anim>
                                  </p:childTnLst>
                                </p:cTn>
                              </p:par>
                            </p:childTnLst>
                          </p:cTn>
                        </p:par>
                      </p:childTnLst>
                    </p:cTn>
                  </p:par>
                  <p:par>
                    <p:cTn id="130" fill="hold" nodeType="clickPar">
                      <p:stCondLst>
                        <p:cond delay="indefinite"/>
                      </p:stCondLst>
                      <p:childTnLst>
                        <p:par>
                          <p:cTn id="131" fill="hold" nodeType="withGroup">
                            <p:stCondLst>
                              <p:cond delay="0"/>
                            </p:stCondLst>
                            <p:childTnLst>
                              <p:par>
                                <p:cTn id="132" presetID="2" presetClass="entr" presetSubtype="4" fill="hold" grpId="0" nodeType="clickEffect">
                                  <p:stCondLst>
                                    <p:cond delay="0"/>
                                  </p:stCondLst>
                                  <p:childTnLst>
                                    <p:set>
                                      <p:cBhvr>
                                        <p:cTn id="133" dur="1" fill="hold">
                                          <p:stCondLst>
                                            <p:cond delay="0"/>
                                          </p:stCondLst>
                                        </p:cTn>
                                        <p:tgtEl>
                                          <p:spTgt spid="59428"/>
                                        </p:tgtEl>
                                        <p:attrNameLst>
                                          <p:attrName>style.visibility</p:attrName>
                                        </p:attrNameLst>
                                      </p:cBhvr>
                                      <p:to>
                                        <p:strVal val="visible"/>
                                      </p:to>
                                    </p:set>
                                    <p:anim calcmode="lin" valueType="num">
                                      <p:cBhvr additive="base">
                                        <p:cTn id="134" dur="500" fill="hold"/>
                                        <p:tgtEl>
                                          <p:spTgt spid="59428"/>
                                        </p:tgtEl>
                                        <p:attrNameLst>
                                          <p:attrName>ppt_x</p:attrName>
                                        </p:attrNameLst>
                                      </p:cBhvr>
                                      <p:tavLst>
                                        <p:tav tm="0">
                                          <p:val>
                                            <p:strVal val="#ppt_x"/>
                                          </p:val>
                                        </p:tav>
                                        <p:tav tm="100000">
                                          <p:val>
                                            <p:strVal val="#ppt_x"/>
                                          </p:val>
                                        </p:tav>
                                      </p:tavLst>
                                    </p:anim>
                                    <p:anim calcmode="lin" valueType="num">
                                      <p:cBhvr additive="base">
                                        <p:cTn id="135" dur="500" fill="hold"/>
                                        <p:tgtEl>
                                          <p:spTgt spid="594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10" grpId="0"/>
      <p:bldP spid="59411" grpId="0"/>
      <p:bldP spid="59413" grpId="0"/>
      <p:bldP spid="59414" grpId="0"/>
      <p:bldP spid="59415" grpId="0"/>
      <p:bldP spid="59416" grpId="0"/>
      <p:bldP spid="59417" grpId="0"/>
      <p:bldP spid="59419" grpId="0"/>
      <p:bldP spid="59420" grpId="0"/>
      <p:bldP spid="59421" grpId="0"/>
      <p:bldP spid="59424" grpId="0"/>
      <p:bldP spid="59425" grpId="0"/>
      <p:bldP spid="59427" grpId="0"/>
      <p:bldP spid="5942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6D2DC7DC-8F81-15CB-AC95-26D6ABF540C7}"/>
              </a:ext>
            </a:extLst>
          </p:cNvPr>
          <p:cNvSpPr>
            <a:spLocks noGrp="1"/>
          </p:cNvSpPr>
          <p:nvPr>
            <p:ph type="sldNum" sz="quarter" idx="12"/>
          </p:nvPr>
        </p:nvSpPr>
        <p:spPr/>
        <p:txBody>
          <a:bodyPr/>
          <a:lstStyle/>
          <a:p>
            <a:fld id="{CC634E1F-731B-4081-A086-E3146E4286B2}" type="slidenum">
              <a:rPr lang="en-US" altLang="en-US"/>
              <a:pPr/>
              <a:t>21</a:t>
            </a:fld>
            <a:endParaRPr lang="en-US" altLang="en-US"/>
          </a:p>
        </p:txBody>
      </p:sp>
      <p:sp>
        <p:nvSpPr>
          <p:cNvPr id="61496" name="Rectangle 56">
            <a:extLst>
              <a:ext uri="{FF2B5EF4-FFF2-40B4-BE49-F238E27FC236}">
                <a16:creationId xmlns:a16="http://schemas.microsoft.com/office/drawing/2014/main" id="{CD94C857-CA51-44E9-6E8E-DCB009FDB0DB}"/>
              </a:ext>
            </a:extLst>
          </p:cNvPr>
          <p:cNvSpPr>
            <a:spLocks noChangeArrowheads="1"/>
          </p:cNvSpPr>
          <p:nvPr/>
        </p:nvSpPr>
        <p:spPr bwMode="auto">
          <a:xfrm>
            <a:off x="6038850" y="4149726"/>
            <a:ext cx="2808288" cy="792163"/>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443" name="Line 3">
            <a:extLst>
              <a:ext uri="{FF2B5EF4-FFF2-40B4-BE49-F238E27FC236}">
                <a16:creationId xmlns:a16="http://schemas.microsoft.com/office/drawing/2014/main" id="{3DF36FED-5F04-DA5D-4A4E-BCFA908679C7}"/>
              </a:ext>
            </a:extLst>
          </p:cNvPr>
          <p:cNvSpPr>
            <a:spLocks noChangeShapeType="1"/>
          </p:cNvSpPr>
          <p:nvPr/>
        </p:nvSpPr>
        <p:spPr bwMode="auto">
          <a:xfrm flipV="1">
            <a:off x="1992313" y="2190750"/>
            <a:ext cx="0" cy="3887788"/>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444" name="Line 4">
            <a:extLst>
              <a:ext uri="{FF2B5EF4-FFF2-40B4-BE49-F238E27FC236}">
                <a16:creationId xmlns:a16="http://schemas.microsoft.com/office/drawing/2014/main" id="{FA4C1F8F-020E-78B1-0D57-AF20D014A2CE}"/>
              </a:ext>
            </a:extLst>
          </p:cNvPr>
          <p:cNvSpPr>
            <a:spLocks noChangeShapeType="1"/>
          </p:cNvSpPr>
          <p:nvPr/>
        </p:nvSpPr>
        <p:spPr bwMode="auto">
          <a:xfrm>
            <a:off x="1992314" y="6092825"/>
            <a:ext cx="3671887"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445" name="Line 5">
            <a:extLst>
              <a:ext uri="{FF2B5EF4-FFF2-40B4-BE49-F238E27FC236}">
                <a16:creationId xmlns:a16="http://schemas.microsoft.com/office/drawing/2014/main" id="{8525E08E-A5F8-6197-6B6D-16BC1AB72C23}"/>
              </a:ext>
            </a:extLst>
          </p:cNvPr>
          <p:cNvSpPr>
            <a:spLocks noChangeShapeType="1"/>
          </p:cNvSpPr>
          <p:nvPr/>
        </p:nvSpPr>
        <p:spPr bwMode="auto">
          <a:xfrm>
            <a:off x="6024563" y="6092825"/>
            <a:ext cx="4392612"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446" name="Line 6">
            <a:extLst>
              <a:ext uri="{FF2B5EF4-FFF2-40B4-BE49-F238E27FC236}">
                <a16:creationId xmlns:a16="http://schemas.microsoft.com/office/drawing/2014/main" id="{546C6AF5-8748-E897-E09D-F5C7016E188A}"/>
              </a:ext>
            </a:extLst>
          </p:cNvPr>
          <p:cNvSpPr>
            <a:spLocks noChangeShapeType="1"/>
          </p:cNvSpPr>
          <p:nvPr/>
        </p:nvSpPr>
        <p:spPr bwMode="auto">
          <a:xfrm flipV="1">
            <a:off x="6024563" y="2190750"/>
            <a:ext cx="0" cy="3887788"/>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447" name="Line 7">
            <a:extLst>
              <a:ext uri="{FF2B5EF4-FFF2-40B4-BE49-F238E27FC236}">
                <a16:creationId xmlns:a16="http://schemas.microsoft.com/office/drawing/2014/main" id="{23E2C18F-B9F1-B81E-9D36-4284207587F1}"/>
              </a:ext>
            </a:extLst>
          </p:cNvPr>
          <p:cNvSpPr>
            <a:spLocks noChangeShapeType="1"/>
          </p:cNvSpPr>
          <p:nvPr/>
        </p:nvSpPr>
        <p:spPr bwMode="auto">
          <a:xfrm>
            <a:off x="2063750" y="2924176"/>
            <a:ext cx="3384550" cy="2809875"/>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448" name="Line 8">
            <a:extLst>
              <a:ext uri="{FF2B5EF4-FFF2-40B4-BE49-F238E27FC236}">
                <a16:creationId xmlns:a16="http://schemas.microsoft.com/office/drawing/2014/main" id="{01B6A016-262C-E66F-C059-6F99DC386686}"/>
              </a:ext>
            </a:extLst>
          </p:cNvPr>
          <p:cNvSpPr>
            <a:spLocks noChangeShapeType="1"/>
          </p:cNvSpPr>
          <p:nvPr/>
        </p:nvSpPr>
        <p:spPr bwMode="auto">
          <a:xfrm flipV="1">
            <a:off x="1992313" y="3068639"/>
            <a:ext cx="2735262" cy="2592387"/>
          </a:xfrm>
          <a:prstGeom prst="line">
            <a:avLst/>
          </a:prstGeom>
          <a:noFill/>
          <a:ln w="3810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449" name="Line 9">
            <a:extLst>
              <a:ext uri="{FF2B5EF4-FFF2-40B4-BE49-F238E27FC236}">
                <a16:creationId xmlns:a16="http://schemas.microsoft.com/office/drawing/2014/main" id="{2B41A218-8386-3E57-0F67-7CE85A22514C}"/>
              </a:ext>
            </a:extLst>
          </p:cNvPr>
          <p:cNvSpPr>
            <a:spLocks noChangeShapeType="1"/>
          </p:cNvSpPr>
          <p:nvPr/>
        </p:nvSpPr>
        <p:spPr bwMode="auto">
          <a:xfrm>
            <a:off x="1992313" y="4165600"/>
            <a:ext cx="4032250" cy="0"/>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450" name="Line 10">
            <a:extLst>
              <a:ext uri="{FF2B5EF4-FFF2-40B4-BE49-F238E27FC236}">
                <a16:creationId xmlns:a16="http://schemas.microsoft.com/office/drawing/2014/main" id="{16627FFF-BB59-6F5D-50CC-3E6F337BC09E}"/>
              </a:ext>
            </a:extLst>
          </p:cNvPr>
          <p:cNvSpPr>
            <a:spLocks noChangeShapeType="1"/>
          </p:cNvSpPr>
          <p:nvPr/>
        </p:nvSpPr>
        <p:spPr bwMode="auto">
          <a:xfrm>
            <a:off x="3560763" y="4149725"/>
            <a:ext cx="0" cy="1943100"/>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451" name="Line 11">
            <a:extLst>
              <a:ext uri="{FF2B5EF4-FFF2-40B4-BE49-F238E27FC236}">
                <a16:creationId xmlns:a16="http://schemas.microsoft.com/office/drawing/2014/main" id="{E9AE8225-EF07-1143-D252-703008FFC0C2}"/>
              </a:ext>
            </a:extLst>
          </p:cNvPr>
          <p:cNvSpPr>
            <a:spLocks noChangeShapeType="1"/>
          </p:cNvSpPr>
          <p:nvPr/>
        </p:nvSpPr>
        <p:spPr bwMode="auto">
          <a:xfrm>
            <a:off x="6024563" y="4165600"/>
            <a:ext cx="4032250" cy="0"/>
          </a:xfrm>
          <a:prstGeom prst="line">
            <a:avLst/>
          </a:prstGeom>
          <a:noFill/>
          <a:ln w="38100">
            <a:solidFill>
              <a:srgbClr val="CC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452" name="Freeform 12">
            <a:extLst>
              <a:ext uri="{FF2B5EF4-FFF2-40B4-BE49-F238E27FC236}">
                <a16:creationId xmlns:a16="http://schemas.microsoft.com/office/drawing/2014/main" id="{7773BD42-2901-80E3-5E4A-4C410BCEEA20}"/>
              </a:ext>
            </a:extLst>
          </p:cNvPr>
          <p:cNvSpPr>
            <a:spLocks/>
          </p:cNvSpPr>
          <p:nvPr/>
        </p:nvSpPr>
        <p:spPr bwMode="auto">
          <a:xfrm rot="-952770">
            <a:off x="6551613" y="3357563"/>
            <a:ext cx="4044950" cy="1841500"/>
          </a:xfrm>
          <a:custGeom>
            <a:avLst/>
            <a:gdLst>
              <a:gd name="T0" fmla="*/ 0 w 2700"/>
              <a:gd name="T1" fmla="*/ 0 h 1530"/>
              <a:gd name="T2" fmla="*/ 900 w 2700"/>
              <a:gd name="T3" fmla="*/ 1440 h 1530"/>
              <a:gd name="T4" fmla="*/ 2700 w 2700"/>
              <a:gd name="T5" fmla="*/ 540 h 1530"/>
            </a:gdLst>
            <a:ahLst/>
            <a:cxnLst>
              <a:cxn ang="0">
                <a:pos x="T0" y="T1"/>
              </a:cxn>
              <a:cxn ang="0">
                <a:pos x="T2" y="T3"/>
              </a:cxn>
              <a:cxn ang="0">
                <a:pos x="T4" y="T5"/>
              </a:cxn>
            </a:cxnLst>
            <a:rect l="0" t="0" r="r" b="b"/>
            <a:pathLst>
              <a:path w="2700" h="1530">
                <a:moveTo>
                  <a:pt x="0" y="0"/>
                </a:moveTo>
                <a:cubicBezTo>
                  <a:pt x="225" y="675"/>
                  <a:pt x="450" y="1350"/>
                  <a:pt x="900" y="1440"/>
                </a:cubicBezTo>
                <a:cubicBezTo>
                  <a:pt x="1350" y="1530"/>
                  <a:pt x="2025" y="1035"/>
                  <a:pt x="2700" y="540"/>
                </a:cubicBezTo>
              </a:path>
            </a:pathLst>
          </a:custGeom>
          <a:noFill/>
          <a:ln w="57150" cmpd="sng">
            <a:solidFill>
              <a:srgbClr val="FF0066"/>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453" name="Freeform 13">
            <a:extLst>
              <a:ext uri="{FF2B5EF4-FFF2-40B4-BE49-F238E27FC236}">
                <a16:creationId xmlns:a16="http://schemas.microsoft.com/office/drawing/2014/main" id="{6F517E53-91D5-9EF2-8EC8-DD68137A4D00}"/>
              </a:ext>
            </a:extLst>
          </p:cNvPr>
          <p:cNvSpPr>
            <a:spLocks/>
          </p:cNvSpPr>
          <p:nvPr/>
        </p:nvSpPr>
        <p:spPr bwMode="auto">
          <a:xfrm>
            <a:off x="7104064" y="2636839"/>
            <a:ext cx="2232025" cy="2808287"/>
          </a:xfrm>
          <a:custGeom>
            <a:avLst/>
            <a:gdLst>
              <a:gd name="T0" fmla="*/ 0 w 900"/>
              <a:gd name="T1" fmla="*/ 1980 h 1980"/>
              <a:gd name="T2" fmla="*/ 540 w 900"/>
              <a:gd name="T3" fmla="*/ 1620 h 1980"/>
              <a:gd name="T4" fmla="*/ 900 w 900"/>
              <a:gd name="T5" fmla="*/ 0 h 1980"/>
            </a:gdLst>
            <a:ahLst/>
            <a:cxnLst>
              <a:cxn ang="0">
                <a:pos x="T0" y="T1"/>
              </a:cxn>
              <a:cxn ang="0">
                <a:pos x="T2" y="T3"/>
              </a:cxn>
              <a:cxn ang="0">
                <a:pos x="T4" y="T5"/>
              </a:cxn>
            </a:cxnLst>
            <a:rect l="0" t="0" r="r" b="b"/>
            <a:pathLst>
              <a:path w="900" h="1980">
                <a:moveTo>
                  <a:pt x="0" y="1980"/>
                </a:moveTo>
                <a:cubicBezTo>
                  <a:pt x="195" y="1965"/>
                  <a:pt x="390" y="1950"/>
                  <a:pt x="540" y="1620"/>
                </a:cubicBezTo>
                <a:cubicBezTo>
                  <a:pt x="690" y="1290"/>
                  <a:pt x="795" y="645"/>
                  <a:pt x="900" y="0"/>
                </a:cubicBezTo>
              </a:path>
            </a:pathLst>
          </a:custGeom>
          <a:noFill/>
          <a:ln w="57150" cmpd="sng">
            <a:solidFill>
              <a:srgbClr val="0000CC"/>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454" name="Line 14">
            <a:extLst>
              <a:ext uri="{FF2B5EF4-FFF2-40B4-BE49-F238E27FC236}">
                <a16:creationId xmlns:a16="http://schemas.microsoft.com/office/drawing/2014/main" id="{CA783ADB-498C-C94C-7BFB-367C37E5EEC0}"/>
              </a:ext>
            </a:extLst>
          </p:cNvPr>
          <p:cNvSpPr>
            <a:spLocks noChangeShapeType="1"/>
          </p:cNvSpPr>
          <p:nvPr/>
        </p:nvSpPr>
        <p:spPr bwMode="auto">
          <a:xfrm>
            <a:off x="8861425" y="4149725"/>
            <a:ext cx="0" cy="1943100"/>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455" name="Line 15">
            <a:extLst>
              <a:ext uri="{FF2B5EF4-FFF2-40B4-BE49-F238E27FC236}">
                <a16:creationId xmlns:a16="http://schemas.microsoft.com/office/drawing/2014/main" id="{D2AFEC5C-DE87-4667-92B9-2B295AF4D2D2}"/>
              </a:ext>
            </a:extLst>
          </p:cNvPr>
          <p:cNvSpPr>
            <a:spLocks noChangeShapeType="1"/>
          </p:cNvSpPr>
          <p:nvPr/>
        </p:nvSpPr>
        <p:spPr bwMode="auto">
          <a:xfrm>
            <a:off x="6096000" y="4941888"/>
            <a:ext cx="2808288" cy="0"/>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456" name="Rectangle 16">
            <a:extLst>
              <a:ext uri="{FF2B5EF4-FFF2-40B4-BE49-F238E27FC236}">
                <a16:creationId xmlns:a16="http://schemas.microsoft.com/office/drawing/2014/main" id="{1401932B-2A78-BAC7-EF45-42E85A968566}"/>
              </a:ext>
            </a:extLst>
          </p:cNvPr>
          <p:cNvSpPr>
            <a:spLocks noChangeArrowheads="1"/>
          </p:cNvSpPr>
          <p:nvPr/>
        </p:nvSpPr>
        <p:spPr bwMode="auto">
          <a:xfrm>
            <a:off x="2279651" y="1557338"/>
            <a:ext cx="2411413" cy="792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sz="3200" b="1">
                <a:solidFill>
                  <a:srgbClr val="000066"/>
                </a:solidFill>
                <a:latin typeface="Arial" panose="020B0604020202020204" pitchFamily="34" charset="0"/>
              </a:rPr>
              <a:t>Ngành sx</a:t>
            </a:r>
          </a:p>
        </p:txBody>
      </p:sp>
      <p:sp>
        <p:nvSpPr>
          <p:cNvPr id="61457" name="Text Box 17">
            <a:extLst>
              <a:ext uri="{FF2B5EF4-FFF2-40B4-BE49-F238E27FC236}">
                <a16:creationId xmlns:a16="http://schemas.microsoft.com/office/drawing/2014/main" id="{2C984305-AEEE-E295-47E5-4CA2A4A31DE0}"/>
              </a:ext>
            </a:extLst>
          </p:cNvPr>
          <p:cNvSpPr txBox="1">
            <a:spLocks noChangeArrowheads="1"/>
          </p:cNvSpPr>
          <p:nvPr/>
        </p:nvSpPr>
        <p:spPr bwMode="auto">
          <a:xfrm>
            <a:off x="7175500" y="1700213"/>
            <a:ext cx="86518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3200" b="1">
                <a:solidFill>
                  <a:srgbClr val="000066"/>
                </a:solidFill>
                <a:latin typeface="Arial" panose="020B0604020202020204" pitchFamily="34" charset="0"/>
              </a:rPr>
              <a:t>DN</a:t>
            </a:r>
          </a:p>
        </p:txBody>
      </p:sp>
      <p:sp>
        <p:nvSpPr>
          <p:cNvPr id="61458" name="Text Box 18">
            <a:extLst>
              <a:ext uri="{FF2B5EF4-FFF2-40B4-BE49-F238E27FC236}">
                <a16:creationId xmlns:a16="http://schemas.microsoft.com/office/drawing/2014/main" id="{794B8091-2382-1952-2747-101158F62524}"/>
              </a:ext>
            </a:extLst>
          </p:cNvPr>
          <p:cNvSpPr txBox="1">
            <a:spLocks noChangeArrowheads="1"/>
          </p:cNvSpPr>
          <p:nvPr/>
        </p:nvSpPr>
        <p:spPr bwMode="auto">
          <a:xfrm>
            <a:off x="3171825" y="6064250"/>
            <a:ext cx="81438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VNI-Franko" pitchFamily="2" charset="0"/>
              </a:rPr>
              <a:t>Q</a:t>
            </a:r>
            <a:r>
              <a:rPr lang="en-US" altLang="en-US" sz="2400" baseline="-25000">
                <a:solidFill>
                  <a:srgbClr val="000066"/>
                </a:solidFill>
                <a:latin typeface="VNI-Franko" pitchFamily="2" charset="0"/>
              </a:rPr>
              <a:t>1</a:t>
            </a:r>
            <a:endParaRPr lang="en-US" altLang="en-US" sz="2400">
              <a:solidFill>
                <a:srgbClr val="000066"/>
              </a:solidFill>
              <a:latin typeface="VNI-Franko" pitchFamily="2" charset="0"/>
            </a:endParaRPr>
          </a:p>
        </p:txBody>
      </p:sp>
      <p:sp>
        <p:nvSpPr>
          <p:cNvPr id="61459" name="Text Box 19">
            <a:extLst>
              <a:ext uri="{FF2B5EF4-FFF2-40B4-BE49-F238E27FC236}">
                <a16:creationId xmlns:a16="http://schemas.microsoft.com/office/drawing/2014/main" id="{F447DBEF-5D11-6256-6F4D-CD280C35CE78}"/>
              </a:ext>
            </a:extLst>
          </p:cNvPr>
          <p:cNvSpPr txBox="1">
            <a:spLocks noChangeArrowheads="1"/>
          </p:cNvSpPr>
          <p:nvPr/>
        </p:nvSpPr>
        <p:spPr bwMode="auto">
          <a:xfrm>
            <a:off x="8616950" y="6021388"/>
            <a:ext cx="81438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3200">
                <a:solidFill>
                  <a:srgbClr val="000066"/>
                </a:solidFill>
                <a:latin typeface="VNI-Franko" pitchFamily="2" charset="0"/>
              </a:rPr>
              <a:t>q</a:t>
            </a:r>
            <a:r>
              <a:rPr lang="en-US" altLang="en-US" sz="3200" baseline="-25000">
                <a:solidFill>
                  <a:srgbClr val="000066"/>
                </a:solidFill>
                <a:latin typeface="VNI-Franko" pitchFamily="2" charset="0"/>
              </a:rPr>
              <a:t>1</a:t>
            </a:r>
            <a:endParaRPr lang="en-US" altLang="en-US" sz="3200">
              <a:solidFill>
                <a:srgbClr val="000066"/>
              </a:solidFill>
              <a:latin typeface="VNI-Franko" pitchFamily="2" charset="0"/>
            </a:endParaRPr>
          </a:p>
        </p:txBody>
      </p:sp>
      <p:sp>
        <p:nvSpPr>
          <p:cNvPr id="61460" name="Text Box 20">
            <a:extLst>
              <a:ext uri="{FF2B5EF4-FFF2-40B4-BE49-F238E27FC236}">
                <a16:creationId xmlns:a16="http://schemas.microsoft.com/office/drawing/2014/main" id="{7A3E273B-4DD5-CDC2-39FE-06CE5AD0B6C0}"/>
              </a:ext>
            </a:extLst>
          </p:cNvPr>
          <p:cNvSpPr txBox="1">
            <a:spLocks noChangeArrowheads="1"/>
          </p:cNvSpPr>
          <p:nvPr/>
        </p:nvSpPr>
        <p:spPr bwMode="auto">
          <a:xfrm>
            <a:off x="1385887" y="3860800"/>
            <a:ext cx="81438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VNI-Franko" pitchFamily="2" charset="0"/>
              </a:rPr>
              <a:t>P</a:t>
            </a:r>
            <a:r>
              <a:rPr lang="en-US" altLang="en-US" sz="2400" baseline="-25000">
                <a:solidFill>
                  <a:srgbClr val="000066"/>
                </a:solidFill>
                <a:latin typeface="VNI-Franko" pitchFamily="2" charset="0"/>
              </a:rPr>
              <a:t>1</a:t>
            </a:r>
            <a:endParaRPr lang="en-US" altLang="en-US" sz="2400">
              <a:solidFill>
                <a:srgbClr val="000066"/>
              </a:solidFill>
              <a:latin typeface="VNI-Franko" pitchFamily="2" charset="0"/>
            </a:endParaRPr>
          </a:p>
        </p:txBody>
      </p:sp>
      <p:sp>
        <p:nvSpPr>
          <p:cNvPr id="61461" name="Text Box 21">
            <a:extLst>
              <a:ext uri="{FF2B5EF4-FFF2-40B4-BE49-F238E27FC236}">
                <a16:creationId xmlns:a16="http://schemas.microsoft.com/office/drawing/2014/main" id="{4D0EF244-0A78-D3BA-BF05-C40AEB568AF0}"/>
              </a:ext>
            </a:extLst>
          </p:cNvPr>
          <p:cNvSpPr txBox="1">
            <a:spLocks noChangeArrowheads="1"/>
          </p:cNvSpPr>
          <p:nvPr/>
        </p:nvSpPr>
        <p:spPr bwMode="auto">
          <a:xfrm>
            <a:off x="5448300" y="3716338"/>
            <a:ext cx="81438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VNI-Franko" pitchFamily="2" charset="0"/>
              </a:rPr>
              <a:t>P</a:t>
            </a:r>
            <a:r>
              <a:rPr lang="en-US" altLang="en-US" sz="2400" baseline="-25000">
                <a:solidFill>
                  <a:srgbClr val="000066"/>
                </a:solidFill>
                <a:latin typeface="VNI-Franko" pitchFamily="2" charset="0"/>
              </a:rPr>
              <a:t>1</a:t>
            </a:r>
            <a:endParaRPr lang="en-US" altLang="en-US" sz="2400">
              <a:solidFill>
                <a:srgbClr val="000066"/>
              </a:solidFill>
              <a:latin typeface="VNI-Franko" pitchFamily="2" charset="0"/>
            </a:endParaRPr>
          </a:p>
        </p:txBody>
      </p:sp>
      <p:sp>
        <p:nvSpPr>
          <p:cNvPr id="61462" name="Text Box 22">
            <a:extLst>
              <a:ext uri="{FF2B5EF4-FFF2-40B4-BE49-F238E27FC236}">
                <a16:creationId xmlns:a16="http://schemas.microsoft.com/office/drawing/2014/main" id="{053DE143-4D95-2E43-B3E0-F1E20E6088DC}"/>
              </a:ext>
            </a:extLst>
          </p:cNvPr>
          <p:cNvSpPr txBox="1">
            <a:spLocks noChangeArrowheads="1"/>
          </p:cNvSpPr>
          <p:nvPr/>
        </p:nvSpPr>
        <p:spPr bwMode="auto">
          <a:xfrm>
            <a:off x="7464426" y="6064250"/>
            <a:ext cx="1223963"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3200">
                <a:solidFill>
                  <a:srgbClr val="000066"/>
                </a:solidFill>
                <a:latin typeface="VNI-Franko" pitchFamily="2" charset="0"/>
              </a:rPr>
              <a:t>q*=q</a:t>
            </a:r>
            <a:r>
              <a:rPr lang="en-US" altLang="en-US" sz="3200" baseline="-25000">
                <a:solidFill>
                  <a:srgbClr val="000066"/>
                </a:solidFill>
                <a:latin typeface="VNI-Franko" pitchFamily="2" charset="0"/>
              </a:rPr>
              <a:t>2</a:t>
            </a:r>
            <a:endParaRPr lang="en-US" altLang="en-US" sz="3200">
              <a:solidFill>
                <a:srgbClr val="000066"/>
              </a:solidFill>
              <a:latin typeface="VNI-Franko" pitchFamily="2" charset="0"/>
            </a:endParaRPr>
          </a:p>
        </p:txBody>
      </p:sp>
      <p:sp>
        <p:nvSpPr>
          <p:cNvPr id="61466" name="Text Box 26">
            <a:extLst>
              <a:ext uri="{FF2B5EF4-FFF2-40B4-BE49-F238E27FC236}">
                <a16:creationId xmlns:a16="http://schemas.microsoft.com/office/drawing/2014/main" id="{F9C56AAB-44B8-FEF9-CEFE-CD23746C2380}"/>
              </a:ext>
            </a:extLst>
          </p:cNvPr>
          <p:cNvSpPr txBox="1">
            <a:spLocks noChangeArrowheads="1"/>
          </p:cNvSpPr>
          <p:nvPr/>
        </p:nvSpPr>
        <p:spPr bwMode="auto">
          <a:xfrm>
            <a:off x="5087939" y="5445125"/>
            <a:ext cx="81438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VNI-Franko" pitchFamily="2" charset="0"/>
              </a:rPr>
              <a:t>D</a:t>
            </a:r>
          </a:p>
        </p:txBody>
      </p:sp>
      <p:sp>
        <p:nvSpPr>
          <p:cNvPr id="61467" name="Text Box 27">
            <a:extLst>
              <a:ext uri="{FF2B5EF4-FFF2-40B4-BE49-F238E27FC236}">
                <a16:creationId xmlns:a16="http://schemas.microsoft.com/office/drawing/2014/main" id="{4F111C34-90F8-BCB3-9987-6DD0713A6D31}"/>
              </a:ext>
            </a:extLst>
          </p:cNvPr>
          <p:cNvSpPr txBox="1">
            <a:spLocks noChangeArrowheads="1"/>
          </p:cNvSpPr>
          <p:nvPr/>
        </p:nvSpPr>
        <p:spPr bwMode="auto">
          <a:xfrm>
            <a:off x="5159375" y="6092825"/>
            <a:ext cx="81438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VNI-Franko" pitchFamily="2" charset="0"/>
              </a:rPr>
              <a:t>Q</a:t>
            </a:r>
          </a:p>
        </p:txBody>
      </p:sp>
      <p:sp>
        <p:nvSpPr>
          <p:cNvPr id="61468" name="Text Box 28">
            <a:extLst>
              <a:ext uri="{FF2B5EF4-FFF2-40B4-BE49-F238E27FC236}">
                <a16:creationId xmlns:a16="http://schemas.microsoft.com/office/drawing/2014/main" id="{731E1FDB-A3E3-4EAA-96FC-5BB7BC07FD5D}"/>
              </a:ext>
            </a:extLst>
          </p:cNvPr>
          <p:cNvSpPr txBox="1">
            <a:spLocks noChangeArrowheads="1"/>
          </p:cNvSpPr>
          <p:nvPr/>
        </p:nvSpPr>
        <p:spPr bwMode="auto">
          <a:xfrm>
            <a:off x="9853614" y="6021388"/>
            <a:ext cx="81438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VNI-Franko" pitchFamily="2" charset="0"/>
              </a:rPr>
              <a:t>Q</a:t>
            </a:r>
          </a:p>
        </p:txBody>
      </p:sp>
      <p:sp>
        <p:nvSpPr>
          <p:cNvPr id="61469" name="Text Box 29">
            <a:extLst>
              <a:ext uri="{FF2B5EF4-FFF2-40B4-BE49-F238E27FC236}">
                <a16:creationId xmlns:a16="http://schemas.microsoft.com/office/drawing/2014/main" id="{10F30464-70D8-9702-EE8B-F8DB7A01D44B}"/>
              </a:ext>
            </a:extLst>
          </p:cNvPr>
          <p:cNvSpPr txBox="1">
            <a:spLocks noChangeArrowheads="1"/>
          </p:cNvSpPr>
          <p:nvPr/>
        </p:nvSpPr>
        <p:spPr bwMode="auto">
          <a:xfrm>
            <a:off x="8759826" y="3725863"/>
            <a:ext cx="207327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VNI-Franko" pitchFamily="2" charset="0"/>
              </a:rPr>
              <a:t>d = LMR = P</a:t>
            </a:r>
            <a:r>
              <a:rPr lang="en-US" altLang="en-US" sz="2400" baseline="-25000">
                <a:solidFill>
                  <a:srgbClr val="000066"/>
                </a:solidFill>
                <a:latin typeface="VNI-Franko" pitchFamily="2" charset="0"/>
              </a:rPr>
              <a:t>1</a:t>
            </a:r>
            <a:endParaRPr lang="en-US" altLang="en-US" sz="2400">
              <a:solidFill>
                <a:srgbClr val="000066"/>
              </a:solidFill>
              <a:latin typeface="VNI-Franko" pitchFamily="2" charset="0"/>
            </a:endParaRPr>
          </a:p>
        </p:txBody>
      </p:sp>
      <p:sp>
        <p:nvSpPr>
          <p:cNvPr id="61470" name="Text Box 30">
            <a:extLst>
              <a:ext uri="{FF2B5EF4-FFF2-40B4-BE49-F238E27FC236}">
                <a16:creationId xmlns:a16="http://schemas.microsoft.com/office/drawing/2014/main" id="{58435AAF-1319-5A35-20A4-6C3DDC5EEC37}"/>
              </a:ext>
            </a:extLst>
          </p:cNvPr>
          <p:cNvSpPr txBox="1">
            <a:spLocks noChangeArrowheads="1"/>
          </p:cNvSpPr>
          <p:nvPr/>
        </p:nvSpPr>
        <p:spPr bwMode="auto">
          <a:xfrm>
            <a:off x="9048750" y="2205038"/>
            <a:ext cx="81438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VNI-Franko" pitchFamily="2" charset="0"/>
              </a:rPr>
              <a:t>LMC</a:t>
            </a:r>
          </a:p>
        </p:txBody>
      </p:sp>
      <p:sp>
        <p:nvSpPr>
          <p:cNvPr id="61471" name="Text Box 31">
            <a:extLst>
              <a:ext uri="{FF2B5EF4-FFF2-40B4-BE49-F238E27FC236}">
                <a16:creationId xmlns:a16="http://schemas.microsoft.com/office/drawing/2014/main" id="{A26183F0-41D9-DB41-9A7E-075B4F6E93E1}"/>
              </a:ext>
            </a:extLst>
          </p:cNvPr>
          <p:cNvSpPr txBox="1">
            <a:spLocks noChangeArrowheads="1"/>
          </p:cNvSpPr>
          <p:nvPr/>
        </p:nvSpPr>
        <p:spPr bwMode="auto">
          <a:xfrm>
            <a:off x="9853614" y="3068638"/>
            <a:ext cx="81438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VNI-Franko" pitchFamily="2" charset="0"/>
              </a:rPr>
              <a:t>LAC</a:t>
            </a:r>
          </a:p>
        </p:txBody>
      </p:sp>
      <p:sp>
        <p:nvSpPr>
          <p:cNvPr id="61479" name="Text Box 39">
            <a:extLst>
              <a:ext uri="{FF2B5EF4-FFF2-40B4-BE49-F238E27FC236}">
                <a16:creationId xmlns:a16="http://schemas.microsoft.com/office/drawing/2014/main" id="{4376B093-5217-9545-8E8C-DBC0E6D1421D}"/>
              </a:ext>
            </a:extLst>
          </p:cNvPr>
          <p:cNvSpPr txBox="1">
            <a:spLocks noChangeArrowheads="1"/>
          </p:cNvSpPr>
          <p:nvPr/>
        </p:nvSpPr>
        <p:spPr bwMode="auto">
          <a:xfrm>
            <a:off x="4511675" y="2708275"/>
            <a:ext cx="81438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VNI-Franko" pitchFamily="2" charset="0"/>
              </a:rPr>
              <a:t>S</a:t>
            </a:r>
            <a:r>
              <a:rPr lang="en-US" altLang="en-US" sz="2400" baseline="-25000">
                <a:solidFill>
                  <a:srgbClr val="000066"/>
                </a:solidFill>
                <a:latin typeface="VNI-Franko" pitchFamily="2" charset="0"/>
              </a:rPr>
              <a:t>1</a:t>
            </a:r>
            <a:endParaRPr lang="en-US" altLang="en-US" sz="2400">
              <a:solidFill>
                <a:srgbClr val="000066"/>
              </a:solidFill>
              <a:latin typeface="VNI-Franko" pitchFamily="2" charset="0"/>
            </a:endParaRPr>
          </a:p>
        </p:txBody>
      </p:sp>
      <p:sp>
        <p:nvSpPr>
          <p:cNvPr id="61486" name="Rectangle 46">
            <a:extLst>
              <a:ext uri="{FF2B5EF4-FFF2-40B4-BE49-F238E27FC236}">
                <a16:creationId xmlns:a16="http://schemas.microsoft.com/office/drawing/2014/main" id="{CB268136-2295-EAEA-B4FA-5B5384F08115}"/>
              </a:ext>
            </a:extLst>
          </p:cNvPr>
          <p:cNvSpPr>
            <a:spLocks noChangeArrowheads="1"/>
          </p:cNvSpPr>
          <p:nvPr/>
        </p:nvSpPr>
        <p:spPr bwMode="auto">
          <a:xfrm>
            <a:off x="1524000" y="1"/>
            <a:ext cx="9144000" cy="98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3800">
                <a:solidFill>
                  <a:schemeClr val="tx2"/>
                </a:solidFill>
                <a:latin typeface="Verdana" panose="020B0604030504040204" pitchFamily="34" charset="0"/>
              </a:defRPr>
            </a:lvl1pPr>
            <a:lvl2pPr>
              <a:defRPr sz="3800">
                <a:solidFill>
                  <a:schemeClr val="tx2"/>
                </a:solidFill>
                <a:latin typeface="Verdana" panose="020B0604030504040204" pitchFamily="34" charset="0"/>
              </a:defRPr>
            </a:lvl2pPr>
            <a:lvl3pPr>
              <a:defRPr sz="3800">
                <a:solidFill>
                  <a:schemeClr val="tx2"/>
                </a:solidFill>
                <a:latin typeface="Verdana" panose="020B0604030504040204" pitchFamily="34" charset="0"/>
              </a:defRPr>
            </a:lvl3pPr>
            <a:lvl4pPr>
              <a:defRPr sz="3800">
                <a:solidFill>
                  <a:schemeClr val="tx2"/>
                </a:solidFill>
                <a:latin typeface="Verdana" panose="020B0604030504040204" pitchFamily="34" charset="0"/>
              </a:defRPr>
            </a:lvl4pPr>
            <a:lvl5pPr>
              <a:defRPr sz="3800">
                <a:solidFill>
                  <a:schemeClr val="tx2"/>
                </a:solidFill>
                <a:latin typeface="Verdana" panose="020B0604030504040204" pitchFamily="34" charset="0"/>
              </a:defRPr>
            </a:lvl5pPr>
            <a:lvl6pPr marL="457200" fontAlgn="base">
              <a:spcBef>
                <a:spcPct val="0"/>
              </a:spcBef>
              <a:spcAft>
                <a:spcPct val="0"/>
              </a:spcAft>
              <a:defRPr sz="3800">
                <a:solidFill>
                  <a:schemeClr val="tx2"/>
                </a:solidFill>
                <a:latin typeface="Verdana" panose="020B0604030504040204" pitchFamily="34" charset="0"/>
              </a:defRPr>
            </a:lvl6pPr>
            <a:lvl7pPr marL="914400" fontAlgn="base">
              <a:spcBef>
                <a:spcPct val="0"/>
              </a:spcBef>
              <a:spcAft>
                <a:spcPct val="0"/>
              </a:spcAft>
              <a:defRPr sz="3800">
                <a:solidFill>
                  <a:schemeClr val="tx2"/>
                </a:solidFill>
                <a:latin typeface="Verdana" panose="020B0604030504040204" pitchFamily="34" charset="0"/>
              </a:defRPr>
            </a:lvl7pPr>
            <a:lvl8pPr marL="1371600" fontAlgn="base">
              <a:spcBef>
                <a:spcPct val="0"/>
              </a:spcBef>
              <a:spcAft>
                <a:spcPct val="0"/>
              </a:spcAft>
              <a:defRPr sz="3800">
                <a:solidFill>
                  <a:schemeClr val="tx2"/>
                </a:solidFill>
                <a:latin typeface="Verdana" panose="020B0604030504040204" pitchFamily="34" charset="0"/>
              </a:defRPr>
            </a:lvl8pPr>
            <a:lvl9pPr marL="1828800" fontAlgn="base">
              <a:spcBef>
                <a:spcPct val="0"/>
              </a:spcBef>
              <a:spcAft>
                <a:spcPct val="0"/>
              </a:spcAft>
              <a:defRPr sz="3800">
                <a:solidFill>
                  <a:schemeClr val="tx2"/>
                </a:solidFill>
                <a:latin typeface="Verdana" panose="020B0604030504040204" pitchFamily="34" charset="0"/>
              </a:defRPr>
            </a:lvl9pPr>
          </a:lstStyle>
          <a:p>
            <a:pPr eaLnBrk="1" hangingPunct="1"/>
            <a:r>
              <a:rPr lang="en-US" altLang="en-US" sz="3400"/>
              <a:t>2. Cân bằng dài hạn của ngành CTHH</a:t>
            </a:r>
          </a:p>
        </p:txBody>
      </p:sp>
      <p:sp>
        <p:nvSpPr>
          <p:cNvPr id="61488" name="Line 48">
            <a:extLst>
              <a:ext uri="{FF2B5EF4-FFF2-40B4-BE49-F238E27FC236}">
                <a16:creationId xmlns:a16="http://schemas.microsoft.com/office/drawing/2014/main" id="{7E5F8A0E-8D04-C5C0-7C5B-FC294BBBDCA9}"/>
              </a:ext>
            </a:extLst>
          </p:cNvPr>
          <p:cNvSpPr>
            <a:spLocks noChangeShapeType="1"/>
          </p:cNvSpPr>
          <p:nvPr/>
        </p:nvSpPr>
        <p:spPr bwMode="auto">
          <a:xfrm>
            <a:off x="6024563" y="5257800"/>
            <a:ext cx="2087562" cy="0"/>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489" name="Line 49">
            <a:extLst>
              <a:ext uri="{FF2B5EF4-FFF2-40B4-BE49-F238E27FC236}">
                <a16:creationId xmlns:a16="http://schemas.microsoft.com/office/drawing/2014/main" id="{19435FD0-C96F-C24F-C6F4-8D2777F51D7C}"/>
              </a:ext>
            </a:extLst>
          </p:cNvPr>
          <p:cNvSpPr>
            <a:spLocks noChangeShapeType="1"/>
          </p:cNvSpPr>
          <p:nvPr/>
        </p:nvSpPr>
        <p:spPr bwMode="auto">
          <a:xfrm flipH="1">
            <a:off x="8069263" y="5229225"/>
            <a:ext cx="0" cy="863600"/>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490" name="Line 50">
            <a:extLst>
              <a:ext uri="{FF2B5EF4-FFF2-40B4-BE49-F238E27FC236}">
                <a16:creationId xmlns:a16="http://schemas.microsoft.com/office/drawing/2014/main" id="{02B693E7-3776-1A13-7C5F-0C834F889006}"/>
              </a:ext>
            </a:extLst>
          </p:cNvPr>
          <p:cNvSpPr>
            <a:spLocks noChangeShapeType="1"/>
          </p:cNvSpPr>
          <p:nvPr/>
        </p:nvSpPr>
        <p:spPr bwMode="auto">
          <a:xfrm>
            <a:off x="1992313" y="5257800"/>
            <a:ext cx="4032250" cy="0"/>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491" name="Line 51">
            <a:extLst>
              <a:ext uri="{FF2B5EF4-FFF2-40B4-BE49-F238E27FC236}">
                <a16:creationId xmlns:a16="http://schemas.microsoft.com/office/drawing/2014/main" id="{306FB23F-7EB1-5874-4B4C-EEFE4FE6BE6E}"/>
              </a:ext>
            </a:extLst>
          </p:cNvPr>
          <p:cNvSpPr>
            <a:spLocks noChangeShapeType="1"/>
          </p:cNvSpPr>
          <p:nvPr/>
        </p:nvSpPr>
        <p:spPr bwMode="auto">
          <a:xfrm flipV="1">
            <a:off x="4008439" y="4292601"/>
            <a:ext cx="1800225" cy="1800225"/>
          </a:xfrm>
          <a:prstGeom prst="line">
            <a:avLst/>
          </a:prstGeom>
          <a:noFill/>
          <a:ln w="38100">
            <a:solidFill>
              <a:srgbClr val="66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492" name="Text Box 52">
            <a:extLst>
              <a:ext uri="{FF2B5EF4-FFF2-40B4-BE49-F238E27FC236}">
                <a16:creationId xmlns:a16="http://schemas.microsoft.com/office/drawing/2014/main" id="{705F6780-F63F-7120-0A0D-1F34D13F37A0}"/>
              </a:ext>
            </a:extLst>
          </p:cNvPr>
          <p:cNvSpPr txBox="1">
            <a:spLocks noChangeArrowheads="1"/>
          </p:cNvSpPr>
          <p:nvPr/>
        </p:nvSpPr>
        <p:spPr bwMode="auto">
          <a:xfrm>
            <a:off x="5159375" y="4221163"/>
            <a:ext cx="81438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VNI-Franko" pitchFamily="2" charset="0"/>
              </a:rPr>
              <a:t>S</a:t>
            </a:r>
            <a:r>
              <a:rPr lang="en-US" altLang="en-US" sz="2400" baseline="-25000">
                <a:solidFill>
                  <a:srgbClr val="000066"/>
                </a:solidFill>
                <a:latin typeface="VNI-Franko" pitchFamily="2" charset="0"/>
              </a:rPr>
              <a:t>2</a:t>
            </a:r>
            <a:endParaRPr lang="en-US" altLang="en-US" sz="2400">
              <a:solidFill>
                <a:srgbClr val="000066"/>
              </a:solidFill>
              <a:latin typeface="VNI-Franko" pitchFamily="2" charset="0"/>
            </a:endParaRPr>
          </a:p>
        </p:txBody>
      </p:sp>
      <p:sp>
        <p:nvSpPr>
          <p:cNvPr id="61493" name="Text Box 53">
            <a:extLst>
              <a:ext uri="{FF2B5EF4-FFF2-40B4-BE49-F238E27FC236}">
                <a16:creationId xmlns:a16="http://schemas.microsoft.com/office/drawing/2014/main" id="{AA31205A-3991-48F4-AD05-06EA109EBAE0}"/>
              </a:ext>
            </a:extLst>
          </p:cNvPr>
          <p:cNvSpPr txBox="1">
            <a:spLocks noChangeArrowheads="1"/>
          </p:cNvSpPr>
          <p:nvPr/>
        </p:nvSpPr>
        <p:spPr bwMode="auto">
          <a:xfrm>
            <a:off x="1466851" y="4926013"/>
            <a:ext cx="633413"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VNI-Franko" pitchFamily="2" charset="0"/>
              </a:rPr>
              <a:t>P</a:t>
            </a:r>
            <a:r>
              <a:rPr lang="en-US" altLang="en-US" sz="2400" baseline="-25000">
                <a:solidFill>
                  <a:srgbClr val="000066"/>
                </a:solidFill>
                <a:latin typeface="VNI-Franko" pitchFamily="2" charset="0"/>
              </a:rPr>
              <a:t>2</a:t>
            </a:r>
            <a:endParaRPr lang="en-US" altLang="en-US" sz="2400">
              <a:solidFill>
                <a:srgbClr val="000066"/>
              </a:solidFill>
              <a:latin typeface="VNI-Franko" pitchFamily="2" charset="0"/>
            </a:endParaRPr>
          </a:p>
        </p:txBody>
      </p:sp>
      <p:sp>
        <p:nvSpPr>
          <p:cNvPr id="61494" name="Line 54">
            <a:extLst>
              <a:ext uri="{FF2B5EF4-FFF2-40B4-BE49-F238E27FC236}">
                <a16:creationId xmlns:a16="http://schemas.microsoft.com/office/drawing/2014/main" id="{9282EB37-AB05-35C8-48F5-BBDB69A5FCF9}"/>
              </a:ext>
            </a:extLst>
          </p:cNvPr>
          <p:cNvSpPr>
            <a:spLocks noChangeShapeType="1"/>
          </p:cNvSpPr>
          <p:nvPr/>
        </p:nvSpPr>
        <p:spPr bwMode="auto">
          <a:xfrm>
            <a:off x="4872038" y="5300663"/>
            <a:ext cx="0" cy="792162"/>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495" name="Text Box 55">
            <a:extLst>
              <a:ext uri="{FF2B5EF4-FFF2-40B4-BE49-F238E27FC236}">
                <a16:creationId xmlns:a16="http://schemas.microsoft.com/office/drawing/2014/main" id="{B7E96C97-54DC-86B7-4D81-A828601E3846}"/>
              </a:ext>
            </a:extLst>
          </p:cNvPr>
          <p:cNvSpPr txBox="1">
            <a:spLocks noChangeArrowheads="1"/>
          </p:cNvSpPr>
          <p:nvPr/>
        </p:nvSpPr>
        <p:spPr bwMode="auto">
          <a:xfrm>
            <a:off x="4511675" y="6092825"/>
            <a:ext cx="81438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VNI-Franko" pitchFamily="2" charset="0"/>
              </a:rPr>
              <a:t>Q</a:t>
            </a:r>
            <a:r>
              <a:rPr lang="en-US" altLang="en-US" sz="2400" baseline="-25000">
                <a:solidFill>
                  <a:srgbClr val="000066"/>
                </a:solidFill>
                <a:latin typeface="VNI-Franko" pitchFamily="2" charset="0"/>
              </a:rPr>
              <a:t>2</a:t>
            </a:r>
            <a:endParaRPr lang="en-US" altLang="en-US" sz="2400">
              <a:solidFill>
                <a:srgbClr val="000066"/>
              </a:solidFill>
              <a:latin typeface="VNI-Franko" pitchFamily="2" charset="0"/>
            </a:endParaRPr>
          </a:p>
        </p:txBody>
      </p:sp>
      <p:sp>
        <p:nvSpPr>
          <p:cNvPr id="61497" name="Text Box 57">
            <a:extLst>
              <a:ext uri="{FF2B5EF4-FFF2-40B4-BE49-F238E27FC236}">
                <a16:creationId xmlns:a16="http://schemas.microsoft.com/office/drawing/2014/main" id="{C576FCE4-6A6C-585B-4791-E84A5EEF7447}"/>
              </a:ext>
            </a:extLst>
          </p:cNvPr>
          <p:cNvSpPr txBox="1">
            <a:spLocks noChangeArrowheads="1"/>
          </p:cNvSpPr>
          <p:nvPr/>
        </p:nvSpPr>
        <p:spPr bwMode="auto">
          <a:xfrm>
            <a:off x="5505450" y="4941888"/>
            <a:ext cx="64928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VNI-Franko" pitchFamily="2" charset="0"/>
              </a:rPr>
              <a:t>P</a:t>
            </a:r>
            <a:r>
              <a:rPr lang="en-US" altLang="en-US" sz="2400" baseline="-25000">
                <a:solidFill>
                  <a:srgbClr val="000066"/>
                </a:solidFill>
                <a:latin typeface="VNI-Franko" pitchFamily="2" charset="0"/>
              </a:rPr>
              <a:t>2</a:t>
            </a:r>
            <a:endParaRPr lang="en-US" altLang="en-US" sz="2400">
              <a:solidFill>
                <a:srgbClr val="000066"/>
              </a:solidFill>
              <a:latin typeface="VNI-Franko" pitchFamily="2" charset="0"/>
            </a:endParaRPr>
          </a:p>
        </p:txBody>
      </p:sp>
      <p:sp>
        <p:nvSpPr>
          <p:cNvPr id="61498" name="Text Box 58">
            <a:extLst>
              <a:ext uri="{FF2B5EF4-FFF2-40B4-BE49-F238E27FC236}">
                <a16:creationId xmlns:a16="http://schemas.microsoft.com/office/drawing/2014/main" id="{9B609CA3-FB35-9F54-265F-C1E611247723}"/>
              </a:ext>
            </a:extLst>
          </p:cNvPr>
          <p:cNvSpPr txBox="1">
            <a:spLocks noChangeArrowheads="1"/>
          </p:cNvSpPr>
          <p:nvPr/>
        </p:nvSpPr>
        <p:spPr bwMode="auto">
          <a:xfrm>
            <a:off x="1416050" y="1844675"/>
            <a:ext cx="81438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VNI-Franko" pitchFamily="2" charset="0"/>
              </a:rPr>
              <a:t>P</a:t>
            </a:r>
          </a:p>
        </p:txBody>
      </p:sp>
      <p:sp>
        <p:nvSpPr>
          <p:cNvPr id="61499" name="Text Box 59">
            <a:extLst>
              <a:ext uri="{FF2B5EF4-FFF2-40B4-BE49-F238E27FC236}">
                <a16:creationId xmlns:a16="http://schemas.microsoft.com/office/drawing/2014/main" id="{A5D067B9-6080-79D9-2D98-609083198BF5}"/>
              </a:ext>
            </a:extLst>
          </p:cNvPr>
          <p:cNvSpPr txBox="1">
            <a:spLocks noChangeArrowheads="1"/>
          </p:cNvSpPr>
          <p:nvPr/>
        </p:nvSpPr>
        <p:spPr bwMode="auto">
          <a:xfrm>
            <a:off x="5448300" y="1916113"/>
            <a:ext cx="81438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VNI-Franko" pitchFamily="2" charset="0"/>
              </a:rPr>
              <a:t>P</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456"/>
                                        </p:tgtEl>
                                        <p:attrNameLst>
                                          <p:attrName>style.visibility</p:attrName>
                                        </p:attrNameLst>
                                      </p:cBhvr>
                                      <p:to>
                                        <p:strVal val="visible"/>
                                      </p:to>
                                    </p:set>
                                    <p:anim calcmode="lin" valueType="num">
                                      <p:cBhvr additive="base">
                                        <p:cTn id="7" dur="500" fill="hold"/>
                                        <p:tgtEl>
                                          <p:spTgt spid="61456"/>
                                        </p:tgtEl>
                                        <p:attrNameLst>
                                          <p:attrName>ppt_x</p:attrName>
                                        </p:attrNameLst>
                                      </p:cBhvr>
                                      <p:tavLst>
                                        <p:tav tm="0">
                                          <p:val>
                                            <p:strVal val="#ppt_x"/>
                                          </p:val>
                                        </p:tav>
                                        <p:tav tm="100000">
                                          <p:val>
                                            <p:strVal val="#ppt_x"/>
                                          </p:val>
                                        </p:tav>
                                      </p:tavLst>
                                    </p:anim>
                                    <p:anim calcmode="lin" valueType="num">
                                      <p:cBhvr additive="base">
                                        <p:cTn id="8" dur="500" fill="hold"/>
                                        <p:tgtEl>
                                          <p:spTgt spid="6145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61443"/>
                                        </p:tgtEl>
                                        <p:attrNameLst>
                                          <p:attrName>style.visibility</p:attrName>
                                        </p:attrNameLst>
                                      </p:cBhvr>
                                      <p:to>
                                        <p:strVal val="visible"/>
                                      </p:to>
                                    </p:set>
                                    <p:animEffect transition="in" filter="blinds(horizontal)">
                                      <p:cBhvr>
                                        <p:cTn id="13" dur="500"/>
                                        <p:tgtEl>
                                          <p:spTgt spid="61443"/>
                                        </p:tgtEl>
                                      </p:cBhvr>
                                    </p:animEffect>
                                  </p:childTnLst>
                                </p:cTn>
                              </p:par>
                              <p:par>
                                <p:cTn id="14" presetID="3" presetClass="entr" presetSubtype="10" fill="hold" nodeType="withEffect">
                                  <p:stCondLst>
                                    <p:cond delay="0"/>
                                  </p:stCondLst>
                                  <p:childTnLst>
                                    <p:set>
                                      <p:cBhvr>
                                        <p:cTn id="15" dur="1" fill="hold">
                                          <p:stCondLst>
                                            <p:cond delay="0"/>
                                          </p:stCondLst>
                                        </p:cTn>
                                        <p:tgtEl>
                                          <p:spTgt spid="61444"/>
                                        </p:tgtEl>
                                        <p:attrNameLst>
                                          <p:attrName>style.visibility</p:attrName>
                                        </p:attrNameLst>
                                      </p:cBhvr>
                                      <p:to>
                                        <p:strVal val="visible"/>
                                      </p:to>
                                    </p:set>
                                    <p:animEffect transition="in" filter="blinds(horizontal)">
                                      <p:cBhvr>
                                        <p:cTn id="16" dur="500"/>
                                        <p:tgtEl>
                                          <p:spTgt spid="61444"/>
                                        </p:tgtEl>
                                      </p:cBhvr>
                                    </p:animEffect>
                                  </p:childTnLst>
                                </p:cTn>
                              </p:par>
                            </p:childTnLst>
                          </p:cTn>
                        </p:par>
                        <p:par>
                          <p:cTn id="17" fill="hold" nodeType="afterGroup">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61498"/>
                                        </p:tgtEl>
                                        <p:attrNameLst>
                                          <p:attrName>style.visibility</p:attrName>
                                        </p:attrNameLst>
                                      </p:cBhvr>
                                      <p:to>
                                        <p:strVal val="visible"/>
                                      </p:to>
                                    </p:set>
                                    <p:anim calcmode="lin" valueType="num">
                                      <p:cBhvr additive="base">
                                        <p:cTn id="20" dur="500" fill="hold"/>
                                        <p:tgtEl>
                                          <p:spTgt spid="61498"/>
                                        </p:tgtEl>
                                        <p:attrNameLst>
                                          <p:attrName>ppt_x</p:attrName>
                                        </p:attrNameLst>
                                      </p:cBhvr>
                                      <p:tavLst>
                                        <p:tav tm="0">
                                          <p:val>
                                            <p:strVal val="#ppt_x"/>
                                          </p:val>
                                        </p:tav>
                                        <p:tav tm="100000">
                                          <p:val>
                                            <p:strVal val="#ppt_x"/>
                                          </p:val>
                                        </p:tav>
                                      </p:tavLst>
                                    </p:anim>
                                    <p:anim calcmode="lin" valueType="num">
                                      <p:cBhvr additive="base">
                                        <p:cTn id="21" dur="500" fill="hold"/>
                                        <p:tgtEl>
                                          <p:spTgt spid="61498"/>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2" presetClass="entr" presetSubtype="4" fill="hold" grpId="1" nodeType="clickEffect">
                                  <p:stCondLst>
                                    <p:cond delay="0"/>
                                  </p:stCondLst>
                                  <p:childTnLst>
                                    <p:set>
                                      <p:cBhvr>
                                        <p:cTn id="25" dur="1" fill="hold">
                                          <p:stCondLst>
                                            <p:cond delay="0"/>
                                          </p:stCondLst>
                                        </p:cTn>
                                        <p:tgtEl>
                                          <p:spTgt spid="61498"/>
                                        </p:tgtEl>
                                        <p:attrNameLst>
                                          <p:attrName>style.visibility</p:attrName>
                                        </p:attrNameLst>
                                      </p:cBhvr>
                                      <p:to>
                                        <p:strVal val="visible"/>
                                      </p:to>
                                    </p:set>
                                    <p:anim calcmode="lin" valueType="num">
                                      <p:cBhvr additive="base">
                                        <p:cTn id="26" dur="500" fill="hold"/>
                                        <p:tgtEl>
                                          <p:spTgt spid="61498"/>
                                        </p:tgtEl>
                                        <p:attrNameLst>
                                          <p:attrName>ppt_x</p:attrName>
                                        </p:attrNameLst>
                                      </p:cBhvr>
                                      <p:tavLst>
                                        <p:tav tm="0">
                                          <p:val>
                                            <p:strVal val="#ppt_x"/>
                                          </p:val>
                                        </p:tav>
                                        <p:tav tm="100000">
                                          <p:val>
                                            <p:strVal val="#ppt_x"/>
                                          </p:val>
                                        </p:tav>
                                      </p:tavLst>
                                    </p:anim>
                                    <p:anim calcmode="lin" valueType="num">
                                      <p:cBhvr additive="base">
                                        <p:cTn id="27" dur="500" fill="hold"/>
                                        <p:tgtEl>
                                          <p:spTgt spid="61498"/>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61467"/>
                                        </p:tgtEl>
                                        <p:attrNameLst>
                                          <p:attrName>style.visibility</p:attrName>
                                        </p:attrNameLst>
                                      </p:cBhvr>
                                      <p:to>
                                        <p:strVal val="visible"/>
                                      </p:to>
                                    </p:set>
                                    <p:anim calcmode="lin" valueType="num">
                                      <p:cBhvr additive="base">
                                        <p:cTn id="30" dur="500" fill="hold"/>
                                        <p:tgtEl>
                                          <p:spTgt spid="61467"/>
                                        </p:tgtEl>
                                        <p:attrNameLst>
                                          <p:attrName>ppt_x</p:attrName>
                                        </p:attrNameLst>
                                      </p:cBhvr>
                                      <p:tavLst>
                                        <p:tav tm="0">
                                          <p:val>
                                            <p:strVal val="#ppt_x"/>
                                          </p:val>
                                        </p:tav>
                                        <p:tav tm="100000">
                                          <p:val>
                                            <p:strVal val="#ppt_x"/>
                                          </p:val>
                                        </p:tav>
                                      </p:tavLst>
                                    </p:anim>
                                    <p:anim calcmode="lin" valueType="num">
                                      <p:cBhvr additive="base">
                                        <p:cTn id="31" dur="500" fill="hold"/>
                                        <p:tgtEl>
                                          <p:spTgt spid="61467"/>
                                        </p:tgtEl>
                                        <p:attrNameLst>
                                          <p:attrName>ppt_y</p:attrName>
                                        </p:attrNameLst>
                                      </p:cBhvr>
                                      <p:tavLst>
                                        <p:tav tm="0">
                                          <p:val>
                                            <p:strVal val="1+#ppt_h/2"/>
                                          </p:val>
                                        </p:tav>
                                        <p:tav tm="100000">
                                          <p:val>
                                            <p:strVal val="#ppt_y"/>
                                          </p:val>
                                        </p:tav>
                                      </p:tavLst>
                                    </p:anim>
                                  </p:childTnLst>
                                </p:cTn>
                              </p:par>
                              <p:par>
                                <p:cTn id="32" presetID="3" presetClass="entr" presetSubtype="10" fill="hold" nodeType="withEffect">
                                  <p:stCondLst>
                                    <p:cond delay="0"/>
                                  </p:stCondLst>
                                  <p:childTnLst>
                                    <p:set>
                                      <p:cBhvr>
                                        <p:cTn id="33" dur="1" fill="hold">
                                          <p:stCondLst>
                                            <p:cond delay="0"/>
                                          </p:stCondLst>
                                        </p:cTn>
                                        <p:tgtEl>
                                          <p:spTgt spid="61447"/>
                                        </p:tgtEl>
                                        <p:attrNameLst>
                                          <p:attrName>style.visibility</p:attrName>
                                        </p:attrNameLst>
                                      </p:cBhvr>
                                      <p:to>
                                        <p:strVal val="visible"/>
                                      </p:to>
                                    </p:set>
                                    <p:animEffect transition="in" filter="blinds(horizontal)">
                                      <p:cBhvr>
                                        <p:cTn id="34" dur="500"/>
                                        <p:tgtEl>
                                          <p:spTgt spid="61447"/>
                                        </p:tgtEl>
                                      </p:cBhvr>
                                    </p:animEffect>
                                  </p:childTnLst>
                                </p:cTn>
                              </p:par>
                              <p:par>
                                <p:cTn id="35" presetID="2" presetClass="entr" presetSubtype="4" fill="hold" grpId="0" nodeType="withEffect">
                                  <p:stCondLst>
                                    <p:cond delay="0"/>
                                  </p:stCondLst>
                                  <p:childTnLst>
                                    <p:set>
                                      <p:cBhvr>
                                        <p:cTn id="36" dur="1" fill="hold">
                                          <p:stCondLst>
                                            <p:cond delay="0"/>
                                          </p:stCondLst>
                                        </p:cTn>
                                        <p:tgtEl>
                                          <p:spTgt spid="61466"/>
                                        </p:tgtEl>
                                        <p:attrNameLst>
                                          <p:attrName>style.visibility</p:attrName>
                                        </p:attrNameLst>
                                      </p:cBhvr>
                                      <p:to>
                                        <p:strVal val="visible"/>
                                      </p:to>
                                    </p:set>
                                    <p:anim calcmode="lin" valueType="num">
                                      <p:cBhvr additive="base">
                                        <p:cTn id="37" dur="500" fill="hold"/>
                                        <p:tgtEl>
                                          <p:spTgt spid="61466"/>
                                        </p:tgtEl>
                                        <p:attrNameLst>
                                          <p:attrName>ppt_x</p:attrName>
                                        </p:attrNameLst>
                                      </p:cBhvr>
                                      <p:tavLst>
                                        <p:tav tm="0">
                                          <p:val>
                                            <p:strVal val="#ppt_x"/>
                                          </p:val>
                                        </p:tav>
                                        <p:tav tm="100000">
                                          <p:val>
                                            <p:strVal val="#ppt_x"/>
                                          </p:val>
                                        </p:tav>
                                      </p:tavLst>
                                    </p:anim>
                                    <p:anim calcmode="lin" valueType="num">
                                      <p:cBhvr additive="base">
                                        <p:cTn id="38" dur="500" fill="hold"/>
                                        <p:tgtEl>
                                          <p:spTgt spid="61466"/>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3" presetClass="entr" presetSubtype="10" fill="hold" nodeType="clickEffect">
                                  <p:stCondLst>
                                    <p:cond delay="0"/>
                                  </p:stCondLst>
                                  <p:childTnLst>
                                    <p:set>
                                      <p:cBhvr>
                                        <p:cTn id="42" dur="1" fill="hold">
                                          <p:stCondLst>
                                            <p:cond delay="0"/>
                                          </p:stCondLst>
                                        </p:cTn>
                                        <p:tgtEl>
                                          <p:spTgt spid="61448"/>
                                        </p:tgtEl>
                                        <p:attrNameLst>
                                          <p:attrName>style.visibility</p:attrName>
                                        </p:attrNameLst>
                                      </p:cBhvr>
                                      <p:to>
                                        <p:strVal val="visible"/>
                                      </p:to>
                                    </p:set>
                                    <p:animEffect transition="in" filter="blinds(horizontal)">
                                      <p:cBhvr>
                                        <p:cTn id="43" dur="500"/>
                                        <p:tgtEl>
                                          <p:spTgt spid="61448"/>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61479"/>
                                        </p:tgtEl>
                                        <p:attrNameLst>
                                          <p:attrName>style.visibility</p:attrName>
                                        </p:attrNameLst>
                                      </p:cBhvr>
                                      <p:to>
                                        <p:strVal val="visible"/>
                                      </p:to>
                                    </p:set>
                                    <p:anim calcmode="lin" valueType="num">
                                      <p:cBhvr additive="base">
                                        <p:cTn id="48" dur="500" fill="hold"/>
                                        <p:tgtEl>
                                          <p:spTgt spid="61479"/>
                                        </p:tgtEl>
                                        <p:attrNameLst>
                                          <p:attrName>ppt_x</p:attrName>
                                        </p:attrNameLst>
                                      </p:cBhvr>
                                      <p:tavLst>
                                        <p:tav tm="0">
                                          <p:val>
                                            <p:strVal val="#ppt_x"/>
                                          </p:val>
                                        </p:tav>
                                        <p:tav tm="100000">
                                          <p:val>
                                            <p:strVal val="#ppt_x"/>
                                          </p:val>
                                        </p:tav>
                                      </p:tavLst>
                                    </p:anim>
                                    <p:anim calcmode="lin" valueType="num">
                                      <p:cBhvr additive="base">
                                        <p:cTn id="49" dur="500" fill="hold"/>
                                        <p:tgtEl>
                                          <p:spTgt spid="61479"/>
                                        </p:tgtEl>
                                        <p:attrNameLst>
                                          <p:attrName>ppt_y</p:attrName>
                                        </p:attrNameLst>
                                      </p:cBhvr>
                                      <p:tavLst>
                                        <p:tav tm="0">
                                          <p:val>
                                            <p:strVal val="1+#ppt_h/2"/>
                                          </p:val>
                                        </p:tav>
                                        <p:tav tm="100000">
                                          <p:val>
                                            <p:strVal val="#ppt_y"/>
                                          </p:val>
                                        </p:tav>
                                      </p:tavLst>
                                    </p:anim>
                                  </p:childTnLst>
                                </p:cTn>
                              </p:par>
                            </p:childTnLst>
                          </p:cTn>
                        </p:par>
                      </p:childTnLst>
                    </p:cTn>
                  </p:par>
                  <p:par>
                    <p:cTn id="50" fill="hold" nodeType="clickPar">
                      <p:stCondLst>
                        <p:cond delay="indefinite"/>
                      </p:stCondLst>
                      <p:childTnLst>
                        <p:par>
                          <p:cTn id="51" fill="hold" nodeType="withGroup">
                            <p:stCondLst>
                              <p:cond delay="0"/>
                            </p:stCondLst>
                            <p:childTnLst>
                              <p:par>
                                <p:cTn id="52" presetID="3" presetClass="entr" presetSubtype="10" fill="hold" nodeType="clickEffect">
                                  <p:stCondLst>
                                    <p:cond delay="0"/>
                                  </p:stCondLst>
                                  <p:childTnLst>
                                    <p:set>
                                      <p:cBhvr>
                                        <p:cTn id="53" dur="1" fill="hold">
                                          <p:stCondLst>
                                            <p:cond delay="0"/>
                                          </p:stCondLst>
                                        </p:cTn>
                                        <p:tgtEl>
                                          <p:spTgt spid="61449"/>
                                        </p:tgtEl>
                                        <p:attrNameLst>
                                          <p:attrName>style.visibility</p:attrName>
                                        </p:attrNameLst>
                                      </p:cBhvr>
                                      <p:to>
                                        <p:strVal val="visible"/>
                                      </p:to>
                                    </p:set>
                                    <p:animEffect transition="in" filter="blinds(horizontal)">
                                      <p:cBhvr>
                                        <p:cTn id="54" dur="500"/>
                                        <p:tgtEl>
                                          <p:spTgt spid="61449"/>
                                        </p:tgtEl>
                                      </p:cBhvr>
                                    </p:animEffect>
                                  </p:childTnLst>
                                </p:cTn>
                              </p:par>
                              <p:par>
                                <p:cTn id="55" presetID="2" presetClass="entr" presetSubtype="4" fill="hold" nodeType="withEffect">
                                  <p:stCondLst>
                                    <p:cond delay="0"/>
                                  </p:stCondLst>
                                  <p:childTnLst>
                                    <p:set>
                                      <p:cBhvr>
                                        <p:cTn id="56" dur="1" fill="hold">
                                          <p:stCondLst>
                                            <p:cond delay="0"/>
                                          </p:stCondLst>
                                        </p:cTn>
                                        <p:tgtEl>
                                          <p:spTgt spid="61450"/>
                                        </p:tgtEl>
                                        <p:attrNameLst>
                                          <p:attrName>style.visibility</p:attrName>
                                        </p:attrNameLst>
                                      </p:cBhvr>
                                      <p:to>
                                        <p:strVal val="visible"/>
                                      </p:to>
                                    </p:set>
                                    <p:anim calcmode="lin" valueType="num">
                                      <p:cBhvr additive="base">
                                        <p:cTn id="57" dur="500" fill="hold"/>
                                        <p:tgtEl>
                                          <p:spTgt spid="61450"/>
                                        </p:tgtEl>
                                        <p:attrNameLst>
                                          <p:attrName>ppt_x</p:attrName>
                                        </p:attrNameLst>
                                      </p:cBhvr>
                                      <p:tavLst>
                                        <p:tav tm="0">
                                          <p:val>
                                            <p:strVal val="#ppt_x"/>
                                          </p:val>
                                        </p:tav>
                                        <p:tav tm="100000">
                                          <p:val>
                                            <p:strVal val="#ppt_x"/>
                                          </p:val>
                                        </p:tav>
                                      </p:tavLst>
                                    </p:anim>
                                    <p:anim calcmode="lin" valueType="num">
                                      <p:cBhvr additive="base">
                                        <p:cTn id="58" dur="500" fill="hold"/>
                                        <p:tgtEl>
                                          <p:spTgt spid="61450"/>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61460"/>
                                        </p:tgtEl>
                                        <p:attrNameLst>
                                          <p:attrName>style.visibility</p:attrName>
                                        </p:attrNameLst>
                                      </p:cBhvr>
                                      <p:to>
                                        <p:strVal val="visible"/>
                                      </p:to>
                                    </p:set>
                                    <p:anim calcmode="lin" valueType="num">
                                      <p:cBhvr additive="base">
                                        <p:cTn id="61" dur="500" fill="hold"/>
                                        <p:tgtEl>
                                          <p:spTgt spid="61460"/>
                                        </p:tgtEl>
                                        <p:attrNameLst>
                                          <p:attrName>ppt_x</p:attrName>
                                        </p:attrNameLst>
                                      </p:cBhvr>
                                      <p:tavLst>
                                        <p:tav tm="0">
                                          <p:val>
                                            <p:strVal val="#ppt_x"/>
                                          </p:val>
                                        </p:tav>
                                        <p:tav tm="100000">
                                          <p:val>
                                            <p:strVal val="#ppt_x"/>
                                          </p:val>
                                        </p:tav>
                                      </p:tavLst>
                                    </p:anim>
                                    <p:anim calcmode="lin" valueType="num">
                                      <p:cBhvr additive="base">
                                        <p:cTn id="62" dur="500" fill="hold"/>
                                        <p:tgtEl>
                                          <p:spTgt spid="61460"/>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61458"/>
                                        </p:tgtEl>
                                        <p:attrNameLst>
                                          <p:attrName>style.visibility</p:attrName>
                                        </p:attrNameLst>
                                      </p:cBhvr>
                                      <p:to>
                                        <p:strVal val="visible"/>
                                      </p:to>
                                    </p:set>
                                    <p:anim calcmode="lin" valueType="num">
                                      <p:cBhvr additive="base">
                                        <p:cTn id="65" dur="500" fill="hold"/>
                                        <p:tgtEl>
                                          <p:spTgt spid="61458"/>
                                        </p:tgtEl>
                                        <p:attrNameLst>
                                          <p:attrName>ppt_x</p:attrName>
                                        </p:attrNameLst>
                                      </p:cBhvr>
                                      <p:tavLst>
                                        <p:tav tm="0">
                                          <p:val>
                                            <p:strVal val="#ppt_x"/>
                                          </p:val>
                                        </p:tav>
                                        <p:tav tm="100000">
                                          <p:val>
                                            <p:strVal val="#ppt_x"/>
                                          </p:val>
                                        </p:tav>
                                      </p:tavLst>
                                    </p:anim>
                                    <p:anim calcmode="lin" valueType="num">
                                      <p:cBhvr additive="base">
                                        <p:cTn id="66" dur="500" fill="hold"/>
                                        <p:tgtEl>
                                          <p:spTgt spid="61458"/>
                                        </p:tgtEl>
                                        <p:attrNameLst>
                                          <p:attrName>ppt_y</p:attrName>
                                        </p:attrNameLst>
                                      </p:cBhvr>
                                      <p:tavLst>
                                        <p:tav tm="0">
                                          <p:val>
                                            <p:strVal val="1+#ppt_h/2"/>
                                          </p:val>
                                        </p:tav>
                                        <p:tav tm="100000">
                                          <p:val>
                                            <p:strVal val="#ppt_y"/>
                                          </p:val>
                                        </p:tav>
                                      </p:tavLst>
                                    </p:anim>
                                  </p:childTnLst>
                                </p:cTn>
                              </p:par>
                            </p:childTnLst>
                          </p:cTn>
                        </p:par>
                      </p:childTnLst>
                    </p:cTn>
                  </p:par>
                  <p:par>
                    <p:cTn id="67" fill="hold" nodeType="clickPar">
                      <p:stCondLst>
                        <p:cond delay="indefinite"/>
                      </p:stCondLst>
                      <p:childTnLst>
                        <p:par>
                          <p:cTn id="68" fill="hold" nodeType="withGroup">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61457"/>
                                        </p:tgtEl>
                                        <p:attrNameLst>
                                          <p:attrName>style.visibility</p:attrName>
                                        </p:attrNameLst>
                                      </p:cBhvr>
                                      <p:to>
                                        <p:strVal val="visible"/>
                                      </p:to>
                                    </p:set>
                                    <p:anim calcmode="lin" valueType="num">
                                      <p:cBhvr additive="base">
                                        <p:cTn id="71" dur="500" fill="hold"/>
                                        <p:tgtEl>
                                          <p:spTgt spid="61457"/>
                                        </p:tgtEl>
                                        <p:attrNameLst>
                                          <p:attrName>ppt_x</p:attrName>
                                        </p:attrNameLst>
                                      </p:cBhvr>
                                      <p:tavLst>
                                        <p:tav tm="0">
                                          <p:val>
                                            <p:strVal val="#ppt_x"/>
                                          </p:val>
                                        </p:tav>
                                        <p:tav tm="100000">
                                          <p:val>
                                            <p:strVal val="#ppt_x"/>
                                          </p:val>
                                        </p:tav>
                                      </p:tavLst>
                                    </p:anim>
                                    <p:anim calcmode="lin" valueType="num">
                                      <p:cBhvr additive="base">
                                        <p:cTn id="72" dur="500" fill="hold"/>
                                        <p:tgtEl>
                                          <p:spTgt spid="61457"/>
                                        </p:tgtEl>
                                        <p:attrNameLst>
                                          <p:attrName>ppt_y</p:attrName>
                                        </p:attrNameLst>
                                      </p:cBhvr>
                                      <p:tavLst>
                                        <p:tav tm="0">
                                          <p:val>
                                            <p:strVal val="1+#ppt_h/2"/>
                                          </p:val>
                                        </p:tav>
                                        <p:tav tm="100000">
                                          <p:val>
                                            <p:strVal val="#ppt_y"/>
                                          </p:val>
                                        </p:tav>
                                      </p:tavLst>
                                    </p:anim>
                                  </p:childTnLst>
                                </p:cTn>
                              </p:par>
                            </p:childTnLst>
                          </p:cTn>
                        </p:par>
                      </p:childTnLst>
                    </p:cTn>
                  </p:par>
                  <p:par>
                    <p:cTn id="73" fill="hold" nodeType="clickPar">
                      <p:stCondLst>
                        <p:cond delay="indefinite"/>
                      </p:stCondLst>
                      <p:childTnLst>
                        <p:par>
                          <p:cTn id="74" fill="hold" nodeType="withGroup">
                            <p:stCondLst>
                              <p:cond delay="0"/>
                            </p:stCondLst>
                            <p:childTnLst>
                              <p:par>
                                <p:cTn id="75" presetID="3" presetClass="entr" presetSubtype="10" fill="hold" nodeType="clickEffect">
                                  <p:stCondLst>
                                    <p:cond delay="0"/>
                                  </p:stCondLst>
                                  <p:childTnLst>
                                    <p:set>
                                      <p:cBhvr>
                                        <p:cTn id="76" dur="1" fill="hold">
                                          <p:stCondLst>
                                            <p:cond delay="0"/>
                                          </p:stCondLst>
                                        </p:cTn>
                                        <p:tgtEl>
                                          <p:spTgt spid="61446"/>
                                        </p:tgtEl>
                                        <p:attrNameLst>
                                          <p:attrName>style.visibility</p:attrName>
                                        </p:attrNameLst>
                                      </p:cBhvr>
                                      <p:to>
                                        <p:strVal val="visible"/>
                                      </p:to>
                                    </p:set>
                                    <p:animEffect transition="in" filter="blinds(horizontal)">
                                      <p:cBhvr>
                                        <p:cTn id="77" dur="500"/>
                                        <p:tgtEl>
                                          <p:spTgt spid="61446"/>
                                        </p:tgtEl>
                                      </p:cBhvr>
                                    </p:animEffect>
                                  </p:childTnLst>
                                </p:cTn>
                              </p:par>
                              <p:par>
                                <p:cTn id="78" presetID="3" presetClass="entr" presetSubtype="10" fill="hold" nodeType="withEffect">
                                  <p:stCondLst>
                                    <p:cond delay="0"/>
                                  </p:stCondLst>
                                  <p:childTnLst>
                                    <p:set>
                                      <p:cBhvr>
                                        <p:cTn id="79" dur="1" fill="hold">
                                          <p:stCondLst>
                                            <p:cond delay="0"/>
                                          </p:stCondLst>
                                        </p:cTn>
                                        <p:tgtEl>
                                          <p:spTgt spid="61445"/>
                                        </p:tgtEl>
                                        <p:attrNameLst>
                                          <p:attrName>style.visibility</p:attrName>
                                        </p:attrNameLst>
                                      </p:cBhvr>
                                      <p:to>
                                        <p:strVal val="visible"/>
                                      </p:to>
                                    </p:set>
                                    <p:animEffect transition="in" filter="blinds(horizontal)">
                                      <p:cBhvr>
                                        <p:cTn id="80" dur="500"/>
                                        <p:tgtEl>
                                          <p:spTgt spid="61445"/>
                                        </p:tgtEl>
                                      </p:cBhvr>
                                    </p:animEffect>
                                  </p:childTnLst>
                                </p:cTn>
                              </p:par>
                            </p:childTnLst>
                          </p:cTn>
                        </p:par>
                      </p:childTnLst>
                    </p:cTn>
                  </p:par>
                  <p:par>
                    <p:cTn id="81" fill="hold" nodeType="clickPar">
                      <p:stCondLst>
                        <p:cond delay="indefinite"/>
                      </p:stCondLst>
                      <p:childTnLst>
                        <p:par>
                          <p:cTn id="82" fill="hold" nodeType="withGroup">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61499"/>
                                        </p:tgtEl>
                                        <p:attrNameLst>
                                          <p:attrName>style.visibility</p:attrName>
                                        </p:attrNameLst>
                                      </p:cBhvr>
                                      <p:to>
                                        <p:strVal val="visible"/>
                                      </p:to>
                                    </p:set>
                                    <p:anim calcmode="lin" valueType="num">
                                      <p:cBhvr additive="base">
                                        <p:cTn id="85" dur="500" fill="hold"/>
                                        <p:tgtEl>
                                          <p:spTgt spid="61499"/>
                                        </p:tgtEl>
                                        <p:attrNameLst>
                                          <p:attrName>ppt_x</p:attrName>
                                        </p:attrNameLst>
                                      </p:cBhvr>
                                      <p:tavLst>
                                        <p:tav tm="0">
                                          <p:val>
                                            <p:strVal val="#ppt_x"/>
                                          </p:val>
                                        </p:tav>
                                        <p:tav tm="100000">
                                          <p:val>
                                            <p:strVal val="#ppt_x"/>
                                          </p:val>
                                        </p:tav>
                                      </p:tavLst>
                                    </p:anim>
                                    <p:anim calcmode="lin" valueType="num">
                                      <p:cBhvr additive="base">
                                        <p:cTn id="86" dur="500" fill="hold"/>
                                        <p:tgtEl>
                                          <p:spTgt spid="61499"/>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61468"/>
                                        </p:tgtEl>
                                        <p:attrNameLst>
                                          <p:attrName>style.visibility</p:attrName>
                                        </p:attrNameLst>
                                      </p:cBhvr>
                                      <p:to>
                                        <p:strVal val="visible"/>
                                      </p:to>
                                    </p:set>
                                    <p:anim calcmode="lin" valueType="num">
                                      <p:cBhvr additive="base">
                                        <p:cTn id="89" dur="500" fill="hold"/>
                                        <p:tgtEl>
                                          <p:spTgt spid="61468"/>
                                        </p:tgtEl>
                                        <p:attrNameLst>
                                          <p:attrName>ppt_x</p:attrName>
                                        </p:attrNameLst>
                                      </p:cBhvr>
                                      <p:tavLst>
                                        <p:tav tm="0">
                                          <p:val>
                                            <p:strVal val="#ppt_x"/>
                                          </p:val>
                                        </p:tav>
                                        <p:tav tm="100000">
                                          <p:val>
                                            <p:strVal val="#ppt_x"/>
                                          </p:val>
                                        </p:tav>
                                      </p:tavLst>
                                    </p:anim>
                                    <p:anim calcmode="lin" valueType="num">
                                      <p:cBhvr additive="base">
                                        <p:cTn id="90" dur="500" fill="hold"/>
                                        <p:tgtEl>
                                          <p:spTgt spid="61468"/>
                                        </p:tgtEl>
                                        <p:attrNameLst>
                                          <p:attrName>ppt_y</p:attrName>
                                        </p:attrNameLst>
                                      </p:cBhvr>
                                      <p:tavLst>
                                        <p:tav tm="0">
                                          <p:val>
                                            <p:strVal val="1+#ppt_h/2"/>
                                          </p:val>
                                        </p:tav>
                                        <p:tav tm="100000">
                                          <p:val>
                                            <p:strVal val="#ppt_y"/>
                                          </p:val>
                                        </p:tav>
                                      </p:tavLst>
                                    </p:anim>
                                  </p:childTnLst>
                                </p:cTn>
                              </p:par>
                            </p:childTnLst>
                          </p:cTn>
                        </p:par>
                      </p:childTnLst>
                    </p:cTn>
                  </p:par>
                  <p:par>
                    <p:cTn id="91" fill="hold" nodeType="clickPar">
                      <p:stCondLst>
                        <p:cond delay="indefinite"/>
                      </p:stCondLst>
                      <p:childTnLst>
                        <p:par>
                          <p:cTn id="92" fill="hold" nodeType="withGroup">
                            <p:stCondLst>
                              <p:cond delay="0"/>
                            </p:stCondLst>
                            <p:childTnLst>
                              <p:par>
                                <p:cTn id="93" presetID="3" presetClass="entr" presetSubtype="10" fill="hold" nodeType="clickEffect">
                                  <p:stCondLst>
                                    <p:cond delay="0"/>
                                  </p:stCondLst>
                                  <p:childTnLst>
                                    <p:set>
                                      <p:cBhvr>
                                        <p:cTn id="94" dur="1" fill="hold">
                                          <p:stCondLst>
                                            <p:cond delay="0"/>
                                          </p:stCondLst>
                                        </p:cTn>
                                        <p:tgtEl>
                                          <p:spTgt spid="61452"/>
                                        </p:tgtEl>
                                        <p:attrNameLst>
                                          <p:attrName>style.visibility</p:attrName>
                                        </p:attrNameLst>
                                      </p:cBhvr>
                                      <p:to>
                                        <p:strVal val="visible"/>
                                      </p:to>
                                    </p:set>
                                    <p:animEffect transition="in" filter="blinds(horizontal)">
                                      <p:cBhvr>
                                        <p:cTn id="95" dur="500"/>
                                        <p:tgtEl>
                                          <p:spTgt spid="61452"/>
                                        </p:tgtEl>
                                      </p:cBhvr>
                                    </p:animEffect>
                                  </p:childTnLst>
                                </p:cTn>
                              </p:par>
                            </p:childTnLst>
                          </p:cTn>
                        </p:par>
                      </p:childTnLst>
                    </p:cTn>
                  </p:par>
                  <p:par>
                    <p:cTn id="96" fill="hold" nodeType="clickPar">
                      <p:stCondLst>
                        <p:cond delay="indefinite"/>
                      </p:stCondLst>
                      <p:childTnLst>
                        <p:par>
                          <p:cTn id="97" fill="hold" nodeType="withGroup">
                            <p:stCondLst>
                              <p:cond delay="0"/>
                            </p:stCondLst>
                            <p:childTnLst>
                              <p:par>
                                <p:cTn id="98" presetID="2" presetClass="entr" presetSubtype="4" fill="hold" grpId="0" nodeType="clickEffect">
                                  <p:stCondLst>
                                    <p:cond delay="0"/>
                                  </p:stCondLst>
                                  <p:childTnLst>
                                    <p:set>
                                      <p:cBhvr>
                                        <p:cTn id="99" dur="1" fill="hold">
                                          <p:stCondLst>
                                            <p:cond delay="0"/>
                                          </p:stCondLst>
                                        </p:cTn>
                                        <p:tgtEl>
                                          <p:spTgt spid="61471"/>
                                        </p:tgtEl>
                                        <p:attrNameLst>
                                          <p:attrName>style.visibility</p:attrName>
                                        </p:attrNameLst>
                                      </p:cBhvr>
                                      <p:to>
                                        <p:strVal val="visible"/>
                                      </p:to>
                                    </p:set>
                                    <p:anim calcmode="lin" valueType="num">
                                      <p:cBhvr additive="base">
                                        <p:cTn id="100" dur="500" fill="hold"/>
                                        <p:tgtEl>
                                          <p:spTgt spid="61471"/>
                                        </p:tgtEl>
                                        <p:attrNameLst>
                                          <p:attrName>ppt_x</p:attrName>
                                        </p:attrNameLst>
                                      </p:cBhvr>
                                      <p:tavLst>
                                        <p:tav tm="0">
                                          <p:val>
                                            <p:strVal val="#ppt_x"/>
                                          </p:val>
                                        </p:tav>
                                        <p:tav tm="100000">
                                          <p:val>
                                            <p:strVal val="#ppt_x"/>
                                          </p:val>
                                        </p:tav>
                                      </p:tavLst>
                                    </p:anim>
                                    <p:anim calcmode="lin" valueType="num">
                                      <p:cBhvr additive="base">
                                        <p:cTn id="101" dur="500" fill="hold"/>
                                        <p:tgtEl>
                                          <p:spTgt spid="61471"/>
                                        </p:tgtEl>
                                        <p:attrNameLst>
                                          <p:attrName>ppt_y</p:attrName>
                                        </p:attrNameLst>
                                      </p:cBhvr>
                                      <p:tavLst>
                                        <p:tav tm="0">
                                          <p:val>
                                            <p:strVal val="1+#ppt_h/2"/>
                                          </p:val>
                                        </p:tav>
                                        <p:tav tm="100000">
                                          <p:val>
                                            <p:strVal val="#ppt_y"/>
                                          </p:val>
                                        </p:tav>
                                      </p:tavLst>
                                    </p:anim>
                                  </p:childTnLst>
                                </p:cTn>
                              </p:par>
                            </p:childTnLst>
                          </p:cTn>
                        </p:par>
                      </p:childTnLst>
                    </p:cTn>
                  </p:par>
                  <p:par>
                    <p:cTn id="102" fill="hold" nodeType="clickPar">
                      <p:stCondLst>
                        <p:cond delay="indefinite"/>
                      </p:stCondLst>
                      <p:childTnLst>
                        <p:par>
                          <p:cTn id="103" fill="hold" nodeType="withGroup">
                            <p:stCondLst>
                              <p:cond delay="0"/>
                            </p:stCondLst>
                            <p:childTnLst>
                              <p:par>
                                <p:cTn id="104" presetID="3" presetClass="entr" presetSubtype="10" fill="hold" nodeType="clickEffect">
                                  <p:stCondLst>
                                    <p:cond delay="0"/>
                                  </p:stCondLst>
                                  <p:childTnLst>
                                    <p:set>
                                      <p:cBhvr>
                                        <p:cTn id="105" dur="1" fill="hold">
                                          <p:stCondLst>
                                            <p:cond delay="0"/>
                                          </p:stCondLst>
                                        </p:cTn>
                                        <p:tgtEl>
                                          <p:spTgt spid="61453"/>
                                        </p:tgtEl>
                                        <p:attrNameLst>
                                          <p:attrName>style.visibility</p:attrName>
                                        </p:attrNameLst>
                                      </p:cBhvr>
                                      <p:to>
                                        <p:strVal val="visible"/>
                                      </p:to>
                                    </p:set>
                                    <p:animEffect transition="in" filter="blinds(horizontal)">
                                      <p:cBhvr>
                                        <p:cTn id="106" dur="500"/>
                                        <p:tgtEl>
                                          <p:spTgt spid="61453"/>
                                        </p:tgtEl>
                                      </p:cBhvr>
                                    </p:animEffect>
                                  </p:childTnLst>
                                </p:cTn>
                              </p:par>
                            </p:childTnLst>
                          </p:cTn>
                        </p:par>
                      </p:childTnLst>
                    </p:cTn>
                  </p:par>
                  <p:par>
                    <p:cTn id="107" fill="hold" nodeType="clickPar">
                      <p:stCondLst>
                        <p:cond delay="indefinite"/>
                      </p:stCondLst>
                      <p:childTnLst>
                        <p:par>
                          <p:cTn id="108" fill="hold" nodeType="withGroup">
                            <p:stCondLst>
                              <p:cond delay="0"/>
                            </p:stCondLst>
                            <p:childTnLst>
                              <p:par>
                                <p:cTn id="109" presetID="2" presetClass="entr" presetSubtype="4" fill="hold" grpId="0" nodeType="clickEffect">
                                  <p:stCondLst>
                                    <p:cond delay="0"/>
                                  </p:stCondLst>
                                  <p:childTnLst>
                                    <p:set>
                                      <p:cBhvr>
                                        <p:cTn id="110" dur="1" fill="hold">
                                          <p:stCondLst>
                                            <p:cond delay="0"/>
                                          </p:stCondLst>
                                        </p:cTn>
                                        <p:tgtEl>
                                          <p:spTgt spid="61470"/>
                                        </p:tgtEl>
                                        <p:attrNameLst>
                                          <p:attrName>style.visibility</p:attrName>
                                        </p:attrNameLst>
                                      </p:cBhvr>
                                      <p:to>
                                        <p:strVal val="visible"/>
                                      </p:to>
                                    </p:set>
                                    <p:anim calcmode="lin" valueType="num">
                                      <p:cBhvr additive="base">
                                        <p:cTn id="111" dur="500" fill="hold"/>
                                        <p:tgtEl>
                                          <p:spTgt spid="61470"/>
                                        </p:tgtEl>
                                        <p:attrNameLst>
                                          <p:attrName>ppt_x</p:attrName>
                                        </p:attrNameLst>
                                      </p:cBhvr>
                                      <p:tavLst>
                                        <p:tav tm="0">
                                          <p:val>
                                            <p:strVal val="#ppt_x"/>
                                          </p:val>
                                        </p:tav>
                                        <p:tav tm="100000">
                                          <p:val>
                                            <p:strVal val="#ppt_x"/>
                                          </p:val>
                                        </p:tav>
                                      </p:tavLst>
                                    </p:anim>
                                    <p:anim calcmode="lin" valueType="num">
                                      <p:cBhvr additive="base">
                                        <p:cTn id="112" dur="500" fill="hold"/>
                                        <p:tgtEl>
                                          <p:spTgt spid="61470"/>
                                        </p:tgtEl>
                                        <p:attrNameLst>
                                          <p:attrName>ppt_y</p:attrName>
                                        </p:attrNameLst>
                                      </p:cBhvr>
                                      <p:tavLst>
                                        <p:tav tm="0">
                                          <p:val>
                                            <p:strVal val="1+#ppt_h/2"/>
                                          </p:val>
                                        </p:tav>
                                        <p:tav tm="100000">
                                          <p:val>
                                            <p:strVal val="#ppt_y"/>
                                          </p:val>
                                        </p:tav>
                                      </p:tavLst>
                                    </p:anim>
                                  </p:childTnLst>
                                </p:cTn>
                              </p:par>
                            </p:childTnLst>
                          </p:cTn>
                        </p:par>
                      </p:childTnLst>
                    </p:cTn>
                  </p:par>
                  <p:par>
                    <p:cTn id="113" fill="hold" nodeType="clickPar">
                      <p:stCondLst>
                        <p:cond delay="indefinite"/>
                      </p:stCondLst>
                      <p:childTnLst>
                        <p:par>
                          <p:cTn id="114" fill="hold" nodeType="withGroup">
                            <p:stCondLst>
                              <p:cond delay="0"/>
                            </p:stCondLst>
                            <p:childTnLst>
                              <p:par>
                                <p:cTn id="115" presetID="2" presetClass="entr" presetSubtype="4" fill="hold" nodeType="clickEffect">
                                  <p:stCondLst>
                                    <p:cond delay="0"/>
                                  </p:stCondLst>
                                  <p:childTnLst>
                                    <p:set>
                                      <p:cBhvr>
                                        <p:cTn id="116" dur="1" fill="hold">
                                          <p:stCondLst>
                                            <p:cond delay="0"/>
                                          </p:stCondLst>
                                        </p:cTn>
                                        <p:tgtEl>
                                          <p:spTgt spid="61451"/>
                                        </p:tgtEl>
                                        <p:attrNameLst>
                                          <p:attrName>style.visibility</p:attrName>
                                        </p:attrNameLst>
                                      </p:cBhvr>
                                      <p:to>
                                        <p:strVal val="visible"/>
                                      </p:to>
                                    </p:set>
                                    <p:anim calcmode="lin" valueType="num">
                                      <p:cBhvr additive="base">
                                        <p:cTn id="117" dur="500" fill="hold"/>
                                        <p:tgtEl>
                                          <p:spTgt spid="61451"/>
                                        </p:tgtEl>
                                        <p:attrNameLst>
                                          <p:attrName>ppt_x</p:attrName>
                                        </p:attrNameLst>
                                      </p:cBhvr>
                                      <p:tavLst>
                                        <p:tav tm="0">
                                          <p:val>
                                            <p:strVal val="#ppt_x"/>
                                          </p:val>
                                        </p:tav>
                                        <p:tav tm="100000">
                                          <p:val>
                                            <p:strVal val="#ppt_x"/>
                                          </p:val>
                                        </p:tav>
                                      </p:tavLst>
                                    </p:anim>
                                    <p:anim calcmode="lin" valueType="num">
                                      <p:cBhvr additive="base">
                                        <p:cTn id="118" dur="500" fill="hold"/>
                                        <p:tgtEl>
                                          <p:spTgt spid="61451"/>
                                        </p:tgtEl>
                                        <p:attrNameLst>
                                          <p:attrName>ppt_y</p:attrName>
                                        </p:attrNameLst>
                                      </p:cBhvr>
                                      <p:tavLst>
                                        <p:tav tm="0">
                                          <p:val>
                                            <p:strVal val="1+#ppt_h/2"/>
                                          </p:val>
                                        </p:tav>
                                        <p:tav tm="100000">
                                          <p:val>
                                            <p:strVal val="#ppt_y"/>
                                          </p:val>
                                        </p:tav>
                                      </p:tavLst>
                                    </p:anim>
                                  </p:childTnLst>
                                </p:cTn>
                              </p:par>
                            </p:childTnLst>
                          </p:cTn>
                        </p:par>
                      </p:childTnLst>
                    </p:cTn>
                  </p:par>
                  <p:par>
                    <p:cTn id="119" fill="hold" nodeType="clickPar">
                      <p:stCondLst>
                        <p:cond delay="indefinite"/>
                      </p:stCondLst>
                      <p:childTnLst>
                        <p:par>
                          <p:cTn id="120" fill="hold" nodeType="withGroup">
                            <p:stCondLst>
                              <p:cond delay="0"/>
                            </p:stCondLst>
                            <p:childTnLst>
                              <p:par>
                                <p:cTn id="121" presetID="3" presetClass="entr" presetSubtype="10" fill="hold" grpId="0" nodeType="clickEffect">
                                  <p:stCondLst>
                                    <p:cond delay="0"/>
                                  </p:stCondLst>
                                  <p:childTnLst>
                                    <p:set>
                                      <p:cBhvr>
                                        <p:cTn id="122" dur="1" fill="hold">
                                          <p:stCondLst>
                                            <p:cond delay="0"/>
                                          </p:stCondLst>
                                        </p:cTn>
                                        <p:tgtEl>
                                          <p:spTgt spid="61469"/>
                                        </p:tgtEl>
                                        <p:attrNameLst>
                                          <p:attrName>style.visibility</p:attrName>
                                        </p:attrNameLst>
                                      </p:cBhvr>
                                      <p:to>
                                        <p:strVal val="visible"/>
                                      </p:to>
                                    </p:set>
                                    <p:animEffect transition="in" filter="blinds(horizontal)">
                                      <p:cBhvr>
                                        <p:cTn id="123" dur="500"/>
                                        <p:tgtEl>
                                          <p:spTgt spid="61469"/>
                                        </p:tgtEl>
                                      </p:cBhvr>
                                    </p:animEffect>
                                  </p:childTnLst>
                                </p:cTn>
                              </p:par>
                            </p:childTnLst>
                          </p:cTn>
                        </p:par>
                      </p:childTnLst>
                    </p:cTn>
                  </p:par>
                  <p:par>
                    <p:cTn id="124" fill="hold" nodeType="clickPar">
                      <p:stCondLst>
                        <p:cond delay="indefinite"/>
                      </p:stCondLst>
                      <p:childTnLst>
                        <p:par>
                          <p:cTn id="125" fill="hold" nodeType="withGroup">
                            <p:stCondLst>
                              <p:cond delay="0"/>
                            </p:stCondLst>
                            <p:childTnLst>
                              <p:par>
                                <p:cTn id="126" presetID="3" presetClass="entr" presetSubtype="10" fill="hold" grpId="0" nodeType="clickEffect">
                                  <p:stCondLst>
                                    <p:cond delay="0"/>
                                  </p:stCondLst>
                                  <p:childTnLst>
                                    <p:set>
                                      <p:cBhvr>
                                        <p:cTn id="127" dur="1" fill="hold">
                                          <p:stCondLst>
                                            <p:cond delay="0"/>
                                          </p:stCondLst>
                                        </p:cTn>
                                        <p:tgtEl>
                                          <p:spTgt spid="61461"/>
                                        </p:tgtEl>
                                        <p:attrNameLst>
                                          <p:attrName>style.visibility</p:attrName>
                                        </p:attrNameLst>
                                      </p:cBhvr>
                                      <p:to>
                                        <p:strVal val="visible"/>
                                      </p:to>
                                    </p:set>
                                    <p:animEffect transition="in" filter="blinds(horizontal)">
                                      <p:cBhvr>
                                        <p:cTn id="128" dur="500"/>
                                        <p:tgtEl>
                                          <p:spTgt spid="61461"/>
                                        </p:tgtEl>
                                      </p:cBhvr>
                                    </p:animEffect>
                                  </p:childTnLst>
                                </p:cTn>
                              </p:par>
                            </p:childTnLst>
                          </p:cTn>
                        </p:par>
                      </p:childTnLst>
                    </p:cTn>
                  </p:par>
                  <p:par>
                    <p:cTn id="129" fill="hold" nodeType="clickPar">
                      <p:stCondLst>
                        <p:cond delay="indefinite"/>
                      </p:stCondLst>
                      <p:childTnLst>
                        <p:par>
                          <p:cTn id="130" fill="hold" nodeType="withGroup">
                            <p:stCondLst>
                              <p:cond delay="0"/>
                            </p:stCondLst>
                            <p:childTnLst>
                              <p:par>
                                <p:cTn id="131" presetID="3" presetClass="entr" presetSubtype="10" fill="hold" nodeType="clickEffect">
                                  <p:stCondLst>
                                    <p:cond delay="0"/>
                                  </p:stCondLst>
                                  <p:childTnLst>
                                    <p:set>
                                      <p:cBhvr>
                                        <p:cTn id="132" dur="1" fill="hold">
                                          <p:stCondLst>
                                            <p:cond delay="0"/>
                                          </p:stCondLst>
                                        </p:cTn>
                                        <p:tgtEl>
                                          <p:spTgt spid="61454"/>
                                        </p:tgtEl>
                                        <p:attrNameLst>
                                          <p:attrName>style.visibility</p:attrName>
                                        </p:attrNameLst>
                                      </p:cBhvr>
                                      <p:to>
                                        <p:strVal val="visible"/>
                                      </p:to>
                                    </p:set>
                                    <p:animEffect transition="in" filter="blinds(horizontal)">
                                      <p:cBhvr>
                                        <p:cTn id="133" dur="500"/>
                                        <p:tgtEl>
                                          <p:spTgt spid="61454"/>
                                        </p:tgtEl>
                                      </p:cBhvr>
                                    </p:animEffect>
                                  </p:childTnLst>
                                </p:cTn>
                              </p:par>
                            </p:childTnLst>
                          </p:cTn>
                        </p:par>
                      </p:childTnLst>
                    </p:cTn>
                  </p:par>
                  <p:par>
                    <p:cTn id="134" fill="hold" nodeType="clickPar">
                      <p:stCondLst>
                        <p:cond delay="indefinite"/>
                      </p:stCondLst>
                      <p:childTnLst>
                        <p:par>
                          <p:cTn id="135" fill="hold" nodeType="withGroup">
                            <p:stCondLst>
                              <p:cond delay="0"/>
                            </p:stCondLst>
                            <p:childTnLst>
                              <p:par>
                                <p:cTn id="136" presetID="2" presetClass="entr" presetSubtype="4" fill="hold" grpId="0" nodeType="clickEffect">
                                  <p:stCondLst>
                                    <p:cond delay="0"/>
                                  </p:stCondLst>
                                  <p:childTnLst>
                                    <p:set>
                                      <p:cBhvr>
                                        <p:cTn id="137" dur="1" fill="hold">
                                          <p:stCondLst>
                                            <p:cond delay="0"/>
                                          </p:stCondLst>
                                        </p:cTn>
                                        <p:tgtEl>
                                          <p:spTgt spid="61459"/>
                                        </p:tgtEl>
                                        <p:attrNameLst>
                                          <p:attrName>style.visibility</p:attrName>
                                        </p:attrNameLst>
                                      </p:cBhvr>
                                      <p:to>
                                        <p:strVal val="visible"/>
                                      </p:to>
                                    </p:set>
                                    <p:anim calcmode="lin" valueType="num">
                                      <p:cBhvr additive="base">
                                        <p:cTn id="138" dur="500" fill="hold"/>
                                        <p:tgtEl>
                                          <p:spTgt spid="61459"/>
                                        </p:tgtEl>
                                        <p:attrNameLst>
                                          <p:attrName>ppt_x</p:attrName>
                                        </p:attrNameLst>
                                      </p:cBhvr>
                                      <p:tavLst>
                                        <p:tav tm="0">
                                          <p:val>
                                            <p:strVal val="#ppt_x"/>
                                          </p:val>
                                        </p:tav>
                                        <p:tav tm="100000">
                                          <p:val>
                                            <p:strVal val="#ppt_x"/>
                                          </p:val>
                                        </p:tav>
                                      </p:tavLst>
                                    </p:anim>
                                    <p:anim calcmode="lin" valueType="num">
                                      <p:cBhvr additive="base">
                                        <p:cTn id="139" dur="500" fill="hold"/>
                                        <p:tgtEl>
                                          <p:spTgt spid="61459"/>
                                        </p:tgtEl>
                                        <p:attrNameLst>
                                          <p:attrName>ppt_y</p:attrName>
                                        </p:attrNameLst>
                                      </p:cBhvr>
                                      <p:tavLst>
                                        <p:tav tm="0">
                                          <p:val>
                                            <p:strVal val="1+#ppt_h/2"/>
                                          </p:val>
                                        </p:tav>
                                        <p:tav tm="100000">
                                          <p:val>
                                            <p:strVal val="#ppt_y"/>
                                          </p:val>
                                        </p:tav>
                                      </p:tavLst>
                                    </p:anim>
                                  </p:childTnLst>
                                </p:cTn>
                              </p:par>
                            </p:childTnLst>
                          </p:cTn>
                        </p:par>
                      </p:childTnLst>
                    </p:cTn>
                  </p:par>
                  <p:par>
                    <p:cTn id="140" fill="hold" nodeType="clickPar">
                      <p:stCondLst>
                        <p:cond delay="indefinite"/>
                      </p:stCondLst>
                      <p:childTnLst>
                        <p:par>
                          <p:cTn id="141" fill="hold" nodeType="withGroup">
                            <p:stCondLst>
                              <p:cond delay="0"/>
                            </p:stCondLst>
                            <p:childTnLst>
                              <p:par>
                                <p:cTn id="142" presetID="3" presetClass="entr" presetSubtype="10" fill="hold" nodeType="clickEffect">
                                  <p:stCondLst>
                                    <p:cond delay="0"/>
                                  </p:stCondLst>
                                  <p:childTnLst>
                                    <p:set>
                                      <p:cBhvr>
                                        <p:cTn id="143" dur="1" fill="hold">
                                          <p:stCondLst>
                                            <p:cond delay="0"/>
                                          </p:stCondLst>
                                        </p:cTn>
                                        <p:tgtEl>
                                          <p:spTgt spid="61455"/>
                                        </p:tgtEl>
                                        <p:attrNameLst>
                                          <p:attrName>style.visibility</p:attrName>
                                        </p:attrNameLst>
                                      </p:cBhvr>
                                      <p:to>
                                        <p:strVal val="visible"/>
                                      </p:to>
                                    </p:set>
                                    <p:animEffect transition="in" filter="blinds(horizontal)">
                                      <p:cBhvr>
                                        <p:cTn id="144" dur="500"/>
                                        <p:tgtEl>
                                          <p:spTgt spid="61455"/>
                                        </p:tgtEl>
                                      </p:cBhvr>
                                    </p:animEffect>
                                  </p:childTnLst>
                                </p:cTn>
                              </p:par>
                            </p:childTnLst>
                          </p:cTn>
                        </p:par>
                      </p:childTnLst>
                    </p:cTn>
                  </p:par>
                  <p:par>
                    <p:cTn id="145" fill="hold" nodeType="clickPar">
                      <p:stCondLst>
                        <p:cond delay="indefinite"/>
                      </p:stCondLst>
                      <p:childTnLst>
                        <p:par>
                          <p:cTn id="146" fill="hold" nodeType="withGroup">
                            <p:stCondLst>
                              <p:cond delay="0"/>
                            </p:stCondLst>
                            <p:childTnLst>
                              <p:par>
                                <p:cTn id="147" presetID="2" presetClass="entr" presetSubtype="4" fill="hold" nodeType="clickEffect">
                                  <p:stCondLst>
                                    <p:cond delay="0"/>
                                  </p:stCondLst>
                                  <p:childTnLst>
                                    <p:set>
                                      <p:cBhvr>
                                        <p:cTn id="148" dur="1" fill="hold">
                                          <p:stCondLst>
                                            <p:cond delay="0"/>
                                          </p:stCondLst>
                                        </p:cTn>
                                        <p:tgtEl>
                                          <p:spTgt spid="61496"/>
                                        </p:tgtEl>
                                        <p:attrNameLst>
                                          <p:attrName>style.visibility</p:attrName>
                                        </p:attrNameLst>
                                      </p:cBhvr>
                                      <p:to>
                                        <p:strVal val="visible"/>
                                      </p:to>
                                    </p:set>
                                    <p:anim calcmode="lin" valueType="num">
                                      <p:cBhvr additive="base">
                                        <p:cTn id="149" dur="500" fill="hold"/>
                                        <p:tgtEl>
                                          <p:spTgt spid="61496"/>
                                        </p:tgtEl>
                                        <p:attrNameLst>
                                          <p:attrName>ppt_x</p:attrName>
                                        </p:attrNameLst>
                                      </p:cBhvr>
                                      <p:tavLst>
                                        <p:tav tm="0">
                                          <p:val>
                                            <p:strVal val="#ppt_x"/>
                                          </p:val>
                                        </p:tav>
                                        <p:tav tm="100000">
                                          <p:val>
                                            <p:strVal val="#ppt_x"/>
                                          </p:val>
                                        </p:tav>
                                      </p:tavLst>
                                    </p:anim>
                                    <p:anim calcmode="lin" valueType="num">
                                      <p:cBhvr additive="base">
                                        <p:cTn id="150" dur="500" fill="hold"/>
                                        <p:tgtEl>
                                          <p:spTgt spid="61496"/>
                                        </p:tgtEl>
                                        <p:attrNameLst>
                                          <p:attrName>ppt_y</p:attrName>
                                        </p:attrNameLst>
                                      </p:cBhvr>
                                      <p:tavLst>
                                        <p:tav tm="0">
                                          <p:val>
                                            <p:strVal val="1+#ppt_h/2"/>
                                          </p:val>
                                        </p:tav>
                                        <p:tav tm="100000">
                                          <p:val>
                                            <p:strVal val="#ppt_y"/>
                                          </p:val>
                                        </p:tav>
                                      </p:tavLst>
                                    </p:anim>
                                  </p:childTnLst>
                                </p:cTn>
                              </p:par>
                            </p:childTnLst>
                          </p:cTn>
                        </p:par>
                      </p:childTnLst>
                    </p:cTn>
                  </p:par>
                  <p:par>
                    <p:cTn id="151" fill="hold" nodeType="clickPar">
                      <p:stCondLst>
                        <p:cond delay="indefinite"/>
                      </p:stCondLst>
                      <p:childTnLst>
                        <p:par>
                          <p:cTn id="152" fill="hold" nodeType="withGroup">
                            <p:stCondLst>
                              <p:cond delay="0"/>
                            </p:stCondLst>
                            <p:childTnLst>
                              <p:par>
                                <p:cTn id="153" presetID="3" presetClass="entr" presetSubtype="10" fill="hold" nodeType="clickEffect">
                                  <p:stCondLst>
                                    <p:cond delay="0"/>
                                  </p:stCondLst>
                                  <p:childTnLst>
                                    <p:set>
                                      <p:cBhvr>
                                        <p:cTn id="154" dur="1" fill="hold">
                                          <p:stCondLst>
                                            <p:cond delay="0"/>
                                          </p:stCondLst>
                                        </p:cTn>
                                        <p:tgtEl>
                                          <p:spTgt spid="61491"/>
                                        </p:tgtEl>
                                        <p:attrNameLst>
                                          <p:attrName>style.visibility</p:attrName>
                                        </p:attrNameLst>
                                      </p:cBhvr>
                                      <p:to>
                                        <p:strVal val="visible"/>
                                      </p:to>
                                    </p:set>
                                    <p:animEffect transition="in" filter="blinds(horizontal)">
                                      <p:cBhvr>
                                        <p:cTn id="155" dur="500"/>
                                        <p:tgtEl>
                                          <p:spTgt spid="61491"/>
                                        </p:tgtEl>
                                      </p:cBhvr>
                                    </p:animEffect>
                                  </p:childTnLst>
                                </p:cTn>
                              </p:par>
                            </p:childTnLst>
                          </p:cTn>
                        </p:par>
                      </p:childTnLst>
                    </p:cTn>
                  </p:par>
                  <p:par>
                    <p:cTn id="156" fill="hold" nodeType="clickPar">
                      <p:stCondLst>
                        <p:cond delay="indefinite"/>
                      </p:stCondLst>
                      <p:childTnLst>
                        <p:par>
                          <p:cTn id="157" fill="hold" nodeType="withGroup">
                            <p:stCondLst>
                              <p:cond delay="0"/>
                            </p:stCondLst>
                            <p:childTnLst>
                              <p:par>
                                <p:cTn id="158" presetID="2" presetClass="entr" presetSubtype="4" fill="hold" grpId="0" nodeType="clickEffect">
                                  <p:stCondLst>
                                    <p:cond delay="0"/>
                                  </p:stCondLst>
                                  <p:childTnLst>
                                    <p:set>
                                      <p:cBhvr>
                                        <p:cTn id="159" dur="1" fill="hold">
                                          <p:stCondLst>
                                            <p:cond delay="0"/>
                                          </p:stCondLst>
                                        </p:cTn>
                                        <p:tgtEl>
                                          <p:spTgt spid="61492"/>
                                        </p:tgtEl>
                                        <p:attrNameLst>
                                          <p:attrName>style.visibility</p:attrName>
                                        </p:attrNameLst>
                                      </p:cBhvr>
                                      <p:to>
                                        <p:strVal val="visible"/>
                                      </p:to>
                                    </p:set>
                                    <p:anim calcmode="lin" valueType="num">
                                      <p:cBhvr additive="base">
                                        <p:cTn id="160" dur="500" fill="hold"/>
                                        <p:tgtEl>
                                          <p:spTgt spid="61492"/>
                                        </p:tgtEl>
                                        <p:attrNameLst>
                                          <p:attrName>ppt_x</p:attrName>
                                        </p:attrNameLst>
                                      </p:cBhvr>
                                      <p:tavLst>
                                        <p:tav tm="0">
                                          <p:val>
                                            <p:strVal val="#ppt_x"/>
                                          </p:val>
                                        </p:tav>
                                        <p:tav tm="100000">
                                          <p:val>
                                            <p:strVal val="#ppt_x"/>
                                          </p:val>
                                        </p:tav>
                                      </p:tavLst>
                                    </p:anim>
                                    <p:anim calcmode="lin" valueType="num">
                                      <p:cBhvr additive="base">
                                        <p:cTn id="161" dur="500" fill="hold"/>
                                        <p:tgtEl>
                                          <p:spTgt spid="61492"/>
                                        </p:tgtEl>
                                        <p:attrNameLst>
                                          <p:attrName>ppt_y</p:attrName>
                                        </p:attrNameLst>
                                      </p:cBhvr>
                                      <p:tavLst>
                                        <p:tav tm="0">
                                          <p:val>
                                            <p:strVal val="1+#ppt_h/2"/>
                                          </p:val>
                                        </p:tav>
                                        <p:tav tm="100000">
                                          <p:val>
                                            <p:strVal val="#ppt_y"/>
                                          </p:val>
                                        </p:tav>
                                      </p:tavLst>
                                    </p:anim>
                                  </p:childTnLst>
                                </p:cTn>
                              </p:par>
                            </p:childTnLst>
                          </p:cTn>
                        </p:par>
                      </p:childTnLst>
                    </p:cTn>
                  </p:par>
                  <p:par>
                    <p:cTn id="162" fill="hold" nodeType="clickPar">
                      <p:stCondLst>
                        <p:cond delay="indefinite"/>
                      </p:stCondLst>
                      <p:childTnLst>
                        <p:par>
                          <p:cTn id="163" fill="hold" nodeType="withGroup">
                            <p:stCondLst>
                              <p:cond delay="0"/>
                            </p:stCondLst>
                            <p:childTnLst>
                              <p:par>
                                <p:cTn id="164" presetID="3" presetClass="entr" presetSubtype="10" fill="hold" nodeType="clickEffect">
                                  <p:stCondLst>
                                    <p:cond delay="0"/>
                                  </p:stCondLst>
                                  <p:childTnLst>
                                    <p:set>
                                      <p:cBhvr>
                                        <p:cTn id="165" dur="1" fill="hold">
                                          <p:stCondLst>
                                            <p:cond delay="0"/>
                                          </p:stCondLst>
                                        </p:cTn>
                                        <p:tgtEl>
                                          <p:spTgt spid="61490"/>
                                        </p:tgtEl>
                                        <p:attrNameLst>
                                          <p:attrName>style.visibility</p:attrName>
                                        </p:attrNameLst>
                                      </p:cBhvr>
                                      <p:to>
                                        <p:strVal val="visible"/>
                                      </p:to>
                                    </p:set>
                                    <p:animEffect transition="in" filter="blinds(horizontal)">
                                      <p:cBhvr>
                                        <p:cTn id="166" dur="500"/>
                                        <p:tgtEl>
                                          <p:spTgt spid="61490"/>
                                        </p:tgtEl>
                                      </p:cBhvr>
                                    </p:animEffect>
                                  </p:childTnLst>
                                </p:cTn>
                              </p:par>
                              <p:par>
                                <p:cTn id="167" presetID="3" presetClass="entr" presetSubtype="10" fill="hold" nodeType="withEffect">
                                  <p:stCondLst>
                                    <p:cond delay="0"/>
                                  </p:stCondLst>
                                  <p:childTnLst>
                                    <p:set>
                                      <p:cBhvr>
                                        <p:cTn id="168" dur="1" fill="hold">
                                          <p:stCondLst>
                                            <p:cond delay="0"/>
                                          </p:stCondLst>
                                        </p:cTn>
                                        <p:tgtEl>
                                          <p:spTgt spid="61494"/>
                                        </p:tgtEl>
                                        <p:attrNameLst>
                                          <p:attrName>style.visibility</p:attrName>
                                        </p:attrNameLst>
                                      </p:cBhvr>
                                      <p:to>
                                        <p:strVal val="visible"/>
                                      </p:to>
                                    </p:set>
                                    <p:animEffect transition="in" filter="blinds(horizontal)">
                                      <p:cBhvr>
                                        <p:cTn id="169" dur="500"/>
                                        <p:tgtEl>
                                          <p:spTgt spid="61494"/>
                                        </p:tgtEl>
                                      </p:cBhvr>
                                    </p:animEffect>
                                  </p:childTnLst>
                                </p:cTn>
                              </p:par>
                            </p:childTnLst>
                          </p:cTn>
                        </p:par>
                      </p:childTnLst>
                    </p:cTn>
                  </p:par>
                  <p:par>
                    <p:cTn id="170" fill="hold" nodeType="clickPar">
                      <p:stCondLst>
                        <p:cond delay="indefinite"/>
                      </p:stCondLst>
                      <p:childTnLst>
                        <p:par>
                          <p:cTn id="171" fill="hold" nodeType="withGroup">
                            <p:stCondLst>
                              <p:cond delay="0"/>
                            </p:stCondLst>
                            <p:childTnLst>
                              <p:par>
                                <p:cTn id="172" presetID="2" presetClass="entr" presetSubtype="4" fill="hold" grpId="0" nodeType="clickEffect">
                                  <p:stCondLst>
                                    <p:cond delay="0"/>
                                  </p:stCondLst>
                                  <p:childTnLst>
                                    <p:set>
                                      <p:cBhvr>
                                        <p:cTn id="173" dur="1" fill="hold">
                                          <p:stCondLst>
                                            <p:cond delay="0"/>
                                          </p:stCondLst>
                                        </p:cTn>
                                        <p:tgtEl>
                                          <p:spTgt spid="61493"/>
                                        </p:tgtEl>
                                        <p:attrNameLst>
                                          <p:attrName>style.visibility</p:attrName>
                                        </p:attrNameLst>
                                      </p:cBhvr>
                                      <p:to>
                                        <p:strVal val="visible"/>
                                      </p:to>
                                    </p:set>
                                    <p:anim calcmode="lin" valueType="num">
                                      <p:cBhvr additive="base">
                                        <p:cTn id="174" dur="500" fill="hold"/>
                                        <p:tgtEl>
                                          <p:spTgt spid="61493"/>
                                        </p:tgtEl>
                                        <p:attrNameLst>
                                          <p:attrName>ppt_x</p:attrName>
                                        </p:attrNameLst>
                                      </p:cBhvr>
                                      <p:tavLst>
                                        <p:tav tm="0">
                                          <p:val>
                                            <p:strVal val="#ppt_x"/>
                                          </p:val>
                                        </p:tav>
                                        <p:tav tm="100000">
                                          <p:val>
                                            <p:strVal val="#ppt_x"/>
                                          </p:val>
                                        </p:tav>
                                      </p:tavLst>
                                    </p:anim>
                                    <p:anim calcmode="lin" valueType="num">
                                      <p:cBhvr additive="base">
                                        <p:cTn id="175" dur="500" fill="hold"/>
                                        <p:tgtEl>
                                          <p:spTgt spid="61493"/>
                                        </p:tgtEl>
                                        <p:attrNameLst>
                                          <p:attrName>ppt_y</p:attrName>
                                        </p:attrNameLst>
                                      </p:cBhvr>
                                      <p:tavLst>
                                        <p:tav tm="0">
                                          <p:val>
                                            <p:strVal val="1+#ppt_h/2"/>
                                          </p:val>
                                        </p:tav>
                                        <p:tav tm="100000">
                                          <p:val>
                                            <p:strVal val="#ppt_y"/>
                                          </p:val>
                                        </p:tav>
                                      </p:tavLst>
                                    </p:anim>
                                  </p:childTnLst>
                                </p:cTn>
                              </p:par>
                              <p:par>
                                <p:cTn id="176" presetID="2" presetClass="entr" presetSubtype="4" fill="hold" grpId="0" nodeType="withEffect">
                                  <p:stCondLst>
                                    <p:cond delay="0"/>
                                  </p:stCondLst>
                                  <p:childTnLst>
                                    <p:set>
                                      <p:cBhvr>
                                        <p:cTn id="177" dur="1" fill="hold">
                                          <p:stCondLst>
                                            <p:cond delay="0"/>
                                          </p:stCondLst>
                                        </p:cTn>
                                        <p:tgtEl>
                                          <p:spTgt spid="61495"/>
                                        </p:tgtEl>
                                        <p:attrNameLst>
                                          <p:attrName>style.visibility</p:attrName>
                                        </p:attrNameLst>
                                      </p:cBhvr>
                                      <p:to>
                                        <p:strVal val="visible"/>
                                      </p:to>
                                    </p:set>
                                    <p:anim calcmode="lin" valueType="num">
                                      <p:cBhvr additive="base">
                                        <p:cTn id="178" dur="500" fill="hold"/>
                                        <p:tgtEl>
                                          <p:spTgt spid="61495"/>
                                        </p:tgtEl>
                                        <p:attrNameLst>
                                          <p:attrName>ppt_x</p:attrName>
                                        </p:attrNameLst>
                                      </p:cBhvr>
                                      <p:tavLst>
                                        <p:tav tm="0">
                                          <p:val>
                                            <p:strVal val="#ppt_x"/>
                                          </p:val>
                                        </p:tav>
                                        <p:tav tm="100000">
                                          <p:val>
                                            <p:strVal val="#ppt_x"/>
                                          </p:val>
                                        </p:tav>
                                      </p:tavLst>
                                    </p:anim>
                                    <p:anim calcmode="lin" valueType="num">
                                      <p:cBhvr additive="base">
                                        <p:cTn id="179" dur="500" fill="hold"/>
                                        <p:tgtEl>
                                          <p:spTgt spid="61495"/>
                                        </p:tgtEl>
                                        <p:attrNameLst>
                                          <p:attrName>ppt_y</p:attrName>
                                        </p:attrNameLst>
                                      </p:cBhvr>
                                      <p:tavLst>
                                        <p:tav tm="0">
                                          <p:val>
                                            <p:strVal val="1+#ppt_h/2"/>
                                          </p:val>
                                        </p:tav>
                                        <p:tav tm="100000">
                                          <p:val>
                                            <p:strVal val="#ppt_y"/>
                                          </p:val>
                                        </p:tav>
                                      </p:tavLst>
                                    </p:anim>
                                  </p:childTnLst>
                                </p:cTn>
                              </p:par>
                            </p:childTnLst>
                          </p:cTn>
                        </p:par>
                      </p:childTnLst>
                    </p:cTn>
                  </p:par>
                  <p:par>
                    <p:cTn id="180" fill="hold" nodeType="clickPar">
                      <p:stCondLst>
                        <p:cond delay="indefinite"/>
                      </p:stCondLst>
                      <p:childTnLst>
                        <p:par>
                          <p:cTn id="181" fill="hold" nodeType="withGroup">
                            <p:stCondLst>
                              <p:cond delay="0"/>
                            </p:stCondLst>
                            <p:childTnLst>
                              <p:par>
                                <p:cTn id="182" presetID="3" presetClass="entr" presetSubtype="10" fill="hold" nodeType="clickEffect">
                                  <p:stCondLst>
                                    <p:cond delay="0"/>
                                  </p:stCondLst>
                                  <p:childTnLst>
                                    <p:set>
                                      <p:cBhvr>
                                        <p:cTn id="183" dur="1" fill="hold">
                                          <p:stCondLst>
                                            <p:cond delay="0"/>
                                          </p:stCondLst>
                                        </p:cTn>
                                        <p:tgtEl>
                                          <p:spTgt spid="61488"/>
                                        </p:tgtEl>
                                        <p:attrNameLst>
                                          <p:attrName>style.visibility</p:attrName>
                                        </p:attrNameLst>
                                      </p:cBhvr>
                                      <p:to>
                                        <p:strVal val="visible"/>
                                      </p:to>
                                    </p:set>
                                    <p:animEffect transition="in" filter="blinds(horizontal)">
                                      <p:cBhvr>
                                        <p:cTn id="184" dur="500"/>
                                        <p:tgtEl>
                                          <p:spTgt spid="61488"/>
                                        </p:tgtEl>
                                      </p:cBhvr>
                                    </p:animEffect>
                                  </p:childTnLst>
                                </p:cTn>
                              </p:par>
                              <p:par>
                                <p:cTn id="185" presetID="3" presetClass="entr" presetSubtype="10" fill="hold" nodeType="withEffect">
                                  <p:stCondLst>
                                    <p:cond delay="0"/>
                                  </p:stCondLst>
                                  <p:childTnLst>
                                    <p:set>
                                      <p:cBhvr>
                                        <p:cTn id="186" dur="1" fill="hold">
                                          <p:stCondLst>
                                            <p:cond delay="0"/>
                                          </p:stCondLst>
                                        </p:cTn>
                                        <p:tgtEl>
                                          <p:spTgt spid="61489"/>
                                        </p:tgtEl>
                                        <p:attrNameLst>
                                          <p:attrName>style.visibility</p:attrName>
                                        </p:attrNameLst>
                                      </p:cBhvr>
                                      <p:to>
                                        <p:strVal val="visible"/>
                                      </p:to>
                                    </p:set>
                                    <p:animEffect transition="in" filter="blinds(horizontal)">
                                      <p:cBhvr>
                                        <p:cTn id="187" dur="500"/>
                                        <p:tgtEl>
                                          <p:spTgt spid="61489"/>
                                        </p:tgtEl>
                                      </p:cBhvr>
                                    </p:animEffect>
                                  </p:childTnLst>
                                </p:cTn>
                              </p:par>
                            </p:childTnLst>
                          </p:cTn>
                        </p:par>
                      </p:childTnLst>
                    </p:cTn>
                  </p:par>
                  <p:par>
                    <p:cTn id="188" fill="hold" nodeType="clickPar">
                      <p:stCondLst>
                        <p:cond delay="indefinite"/>
                      </p:stCondLst>
                      <p:childTnLst>
                        <p:par>
                          <p:cTn id="189" fill="hold" nodeType="withGroup">
                            <p:stCondLst>
                              <p:cond delay="0"/>
                            </p:stCondLst>
                            <p:childTnLst>
                              <p:par>
                                <p:cTn id="190" presetID="2" presetClass="entr" presetSubtype="4" fill="hold" grpId="0" nodeType="clickEffect">
                                  <p:stCondLst>
                                    <p:cond delay="0"/>
                                  </p:stCondLst>
                                  <p:childTnLst>
                                    <p:set>
                                      <p:cBhvr>
                                        <p:cTn id="191" dur="1" fill="hold">
                                          <p:stCondLst>
                                            <p:cond delay="0"/>
                                          </p:stCondLst>
                                        </p:cTn>
                                        <p:tgtEl>
                                          <p:spTgt spid="61497"/>
                                        </p:tgtEl>
                                        <p:attrNameLst>
                                          <p:attrName>style.visibility</p:attrName>
                                        </p:attrNameLst>
                                      </p:cBhvr>
                                      <p:to>
                                        <p:strVal val="visible"/>
                                      </p:to>
                                    </p:set>
                                    <p:anim calcmode="lin" valueType="num">
                                      <p:cBhvr additive="base">
                                        <p:cTn id="192" dur="500" fill="hold"/>
                                        <p:tgtEl>
                                          <p:spTgt spid="61497"/>
                                        </p:tgtEl>
                                        <p:attrNameLst>
                                          <p:attrName>ppt_x</p:attrName>
                                        </p:attrNameLst>
                                      </p:cBhvr>
                                      <p:tavLst>
                                        <p:tav tm="0">
                                          <p:val>
                                            <p:strVal val="#ppt_x"/>
                                          </p:val>
                                        </p:tav>
                                        <p:tav tm="100000">
                                          <p:val>
                                            <p:strVal val="#ppt_x"/>
                                          </p:val>
                                        </p:tav>
                                      </p:tavLst>
                                    </p:anim>
                                    <p:anim calcmode="lin" valueType="num">
                                      <p:cBhvr additive="base">
                                        <p:cTn id="193" dur="500" fill="hold"/>
                                        <p:tgtEl>
                                          <p:spTgt spid="61497"/>
                                        </p:tgtEl>
                                        <p:attrNameLst>
                                          <p:attrName>ppt_y</p:attrName>
                                        </p:attrNameLst>
                                      </p:cBhvr>
                                      <p:tavLst>
                                        <p:tav tm="0">
                                          <p:val>
                                            <p:strVal val="1+#ppt_h/2"/>
                                          </p:val>
                                        </p:tav>
                                        <p:tav tm="100000">
                                          <p:val>
                                            <p:strVal val="#ppt_y"/>
                                          </p:val>
                                        </p:tav>
                                      </p:tavLst>
                                    </p:anim>
                                  </p:childTnLst>
                                </p:cTn>
                              </p:par>
                              <p:par>
                                <p:cTn id="194" presetID="2" presetClass="entr" presetSubtype="4" fill="hold" grpId="0" nodeType="withEffect">
                                  <p:stCondLst>
                                    <p:cond delay="0"/>
                                  </p:stCondLst>
                                  <p:childTnLst>
                                    <p:set>
                                      <p:cBhvr>
                                        <p:cTn id="195" dur="1" fill="hold">
                                          <p:stCondLst>
                                            <p:cond delay="0"/>
                                          </p:stCondLst>
                                        </p:cTn>
                                        <p:tgtEl>
                                          <p:spTgt spid="61462"/>
                                        </p:tgtEl>
                                        <p:attrNameLst>
                                          <p:attrName>style.visibility</p:attrName>
                                        </p:attrNameLst>
                                      </p:cBhvr>
                                      <p:to>
                                        <p:strVal val="visible"/>
                                      </p:to>
                                    </p:set>
                                    <p:anim calcmode="lin" valueType="num">
                                      <p:cBhvr additive="base">
                                        <p:cTn id="196" dur="500" fill="hold"/>
                                        <p:tgtEl>
                                          <p:spTgt spid="61462"/>
                                        </p:tgtEl>
                                        <p:attrNameLst>
                                          <p:attrName>ppt_x</p:attrName>
                                        </p:attrNameLst>
                                      </p:cBhvr>
                                      <p:tavLst>
                                        <p:tav tm="0">
                                          <p:val>
                                            <p:strVal val="#ppt_x"/>
                                          </p:val>
                                        </p:tav>
                                        <p:tav tm="100000">
                                          <p:val>
                                            <p:strVal val="#ppt_x"/>
                                          </p:val>
                                        </p:tav>
                                      </p:tavLst>
                                    </p:anim>
                                    <p:anim calcmode="lin" valueType="num">
                                      <p:cBhvr additive="base">
                                        <p:cTn id="197" dur="500" fill="hold"/>
                                        <p:tgtEl>
                                          <p:spTgt spid="614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56" grpId="0"/>
      <p:bldP spid="61457" grpId="0"/>
      <p:bldP spid="61458" grpId="0"/>
      <p:bldP spid="61459" grpId="0"/>
      <p:bldP spid="61460" grpId="0"/>
      <p:bldP spid="61461" grpId="0"/>
      <p:bldP spid="61462" grpId="0"/>
      <p:bldP spid="61466" grpId="0"/>
      <p:bldP spid="61467" grpId="0"/>
      <p:bldP spid="61468" grpId="0"/>
      <p:bldP spid="61469" grpId="0"/>
      <p:bldP spid="61470" grpId="0"/>
      <p:bldP spid="61471" grpId="0"/>
      <p:bldP spid="61479" grpId="0"/>
      <p:bldP spid="61492" grpId="0"/>
      <p:bldP spid="61493" grpId="0"/>
      <p:bldP spid="61495" grpId="0"/>
      <p:bldP spid="61497" grpId="0"/>
      <p:bldP spid="61498" grpId="0" autoUpdateAnimBg="0"/>
      <p:bldP spid="61498" grpId="1"/>
      <p:bldP spid="6149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9A7CABF7-BA99-0181-4FCA-972E2DE09C16}"/>
              </a:ext>
            </a:extLst>
          </p:cNvPr>
          <p:cNvSpPr>
            <a:spLocks noGrp="1"/>
          </p:cNvSpPr>
          <p:nvPr>
            <p:ph type="sldNum" sz="quarter" idx="12"/>
          </p:nvPr>
        </p:nvSpPr>
        <p:spPr/>
        <p:txBody>
          <a:bodyPr/>
          <a:lstStyle/>
          <a:p>
            <a:fld id="{CBB6A6CE-30AC-4F36-A06A-C048268956DB}" type="slidenum">
              <a:rPr lang="en-US" altLang="en-US"/>
              <a:pPr/>
              <a:t>22</a:t>
            </a:fld>
            <a:endParaRPr lang="en-US" altLang="en-US"/>
          </a:p>
        </p:txBody>
      </p:sp>
      <p:sp>
        <p:nvSpPr>
          <p:cNvPr id="60418" name="Rectangle 2">
            <a:extLst>
              <a:ext uri="{FF2B5EF4-FFF2-40B4-BE49-F238E27FC236}">
                <a16:creationId xmlns:a16="http://schemas.microsoft.com/office/drawing/2014/main" id="{2CAF08DB-5987-84B7-7E47-427E9A7787C9}"/>
              </a:ext>
            </a:extLst>
          </p:cNvPr>
          <p:cNvSpPr>
            <a:spLocks noGrp="1" noChangeArrowheads="1"/>
          </p:cNvSpPr>
          <p:nvPr>
            <p:ph type="title"/>
          </p:nvPr>
        </p:nvSpPr>
        <p:spPr>
          <a:xfrm>
            <a:off x="1416051" y="115889"/>
            <a:ext cx="9504363" cy="981075"/>
          </a:xfrm>
        </p:spPr>
        <p:txBody>
          <a:bodyPr/>
          <a:lstStyle/>
          <a:p>
            <a:r>
              <a:rPr lang="en-US" altLang="en-US" sz="3400"/>
              <a:t> Cân bằng dài hạn của ngành CTHH:</a:t>
            </a:r>
            <a:br>
              <a:rPr lang="en-US" altLang="en-US" sz="3400"/>
            </a:br>
            <a:r>
              <a:rPr lang="en-US" altLang="en-US" sz="2500"/>
              <a:t>P</a:t>
            </a:r>
            <a:r>
              <a:rPr lang="en-US" altLang="en-US" sz="1900"/>
              <a:t>2</a:t>
            </a:r>
            <a:r>
              <a:rPr lang="en-US" altLang="en-US" sz="2500"/>
              <a:t> = LACmin = LMC = SACmin = SMC = LMR</a:t>
            </a:r>
          </a:p>
        </p:txBody>
      </p:sp>
      <p:sp>
        <p:nvSpPr>
          <p:cNvPr id="60420" name="Line 4">
            <a:extLst>
              <a:ext uri="{FF2B5EF4-FFF2-40B4-BE49-F238E27FC236}">
                <a16:creationId xmlns:a16="http://schemas.microsoft.com/office/drawing/2014/main" id="{30F7E03C-10BA-387A-0FEB-7F10A8D87708}"/>
              </a:ext>
            </a:extLst>
          </p:cNvPr>
          <p:cNvSpPr>
            <a:spLocks noChangeShapeType="1"/>
          </p:cNvSpPr>
          <p:nvPr/>
        </p:nvSpPr>
        <p:spPr bwMode="auto">
          <a:xfrm flipV="1">
            <a:off x="1919288" y="1916114"/>
            <a:ext cx="0" cy="3817937"/>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21" name="Line 5">
            <a:extLst>
              <a:ext uri="{FF2B5EF4-FFF2-40B4-BE49-F238E27FC236}">
                <a16:creationId xmlns:a16="http://schemas.microsoft.com/office/drawing/2014/main" id="{7675FF80-0F8C-AE6B-0C4D-4688477B1681}"/>
              </a:ext>
            </a:extLst>
          </p:cNvPr>
          <p:cNvSpPr>
            <a:spLocks noChangeShapeType="1"/>
          </p:cNvSpPr>
          <p:nvPr/>
        </p:nvSpPr>
        <p:spPr bwMode="auto">
          <a:xfrm>
            <a:off x="1919288" y="5734050"/>
            <a:ext cx="3744912"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22" name="Line 6">
            <a:extLst>
              <a:ext uri="{FF2B5EF4-FFF2-40B4-BE49-F238E27FC236}">
                <a16:creationId xmlns:a16="http://schemas.microsoft.com/office/drawing/2014/main" id="{BAC3E3BE-36C0-7E92-FCF5-DD503E2699CA}"/>
              </a:ext>
            </a:extLst>
          </p:cNvPr>
          <p:cNvSpPr>
            <a:spLocks noChangeShapeType="1"/>
          </p:cNvSpPr>
          <p:nvPr/>
        </p:nvSpPr>
        <p:spPr bwMode="auto">
          <a:xfrm flipV="1">
            <a:off x="5967413" y="1873250"/>
            <a:ext cx="0" cy="3817938"/>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23" name="Line 7">
            <a:extLst>
              <a:ext uri="{FF2B5EF4-FFF2-40B4-BE49-F238E27FC236}">
                <a16:creationId xmlns:a16="http://schemas.microsoft.com/office/drawing/2014/main" id="{377D28C9-E893-C6FA-257C-C62D5853C248}"/>
              </a:ext>
            </a:extLst>
          </p:cNvPr>
          <p:cNvSpPr>
            <a:spLocks noChangeShapeType="1"/>
          </p:cNvSpPr>
          <p:nvPr/>
        </p:nvSpPr>
        <p:spPr bwMode="auto">
          <a:xfrm flipV="1">
            <a:off x="5967414" y="5705475"/>
            <a:ext cx="4643437"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24" name="Freeform 8">
            <a:extLst>
              <a:ext uri="{FF2B5EF4-FFF2-40B4-BE49-F238E27FC236}">
                <a16:creationId xmlns:a16="http://schemas.microsoft.com/office/drawing/2014/main" id="{3A144AD8-2DB8-2ECB-79AF-18968F359428}"/>
              </a:ext>
            </a:extLst>
          </p:cNvPr>
          <p:cNvSpPr>
            <a:spLocks/>
          </p:cNvSpPr>
          <p:nvPr/>
        </p:nvSpPr>
        <p:spPr bwMode="auto">
          <a:xfrm>
            <a:off x="6240463" y="2997200"/>
            <a:ext cx="4176712" cy="1309688"/>
          </a:xfrm>
          <a:custGeom>
            <a:avLst/>
            <a:gdLst>
              <a:gd name="T0" fmla="*/ 0 w 4860"/>
              <a:gd name="T1" fmla="*/ 180 h 2040"/>
              <a:gd name="T2" fmla="*/ 1980 w 4860"/>
              <a:gd name="T3" fmla="*/ 1800 h 2040"/>
              <a:gd name="T4" fmla="*/ 3420 w 4860"/>
              <a:gd name="T5" fmla="*/ 1620 h 2040"/>
              <a:gd name="T6" fmla="*/ 4860 w 4860"/>
              <a:gd name="T7" fmla="*/ 0 h 2040"/>
            </a:gdLst>
            <a:ahLst/>
            <a:cxnLst>
              <a:cxn ang="0">
                <a:pos x="T0" y="T1"/>
              </a:cxn>
              <a:cxn ang="0">
                <a:pos x="T2" y="T3"/>
              </a:cxn>
              <a:cxn ang="0">
                <a:pos x="T4" y="T5"/>
              </a:cxn>
              <a:cxn ang="0">
                <a:pos x="T6" y="T7"/>
              </a:cxn>
            </a:cxnLst>
            <a:rect l="0" t="0" r="r" b="b"/>
            <a:pathLst>
              <a:path w="4860" h="2040">
                <a:moveTo>
                  <a:pt x="0" y="180"/>
                </a:moveTo>
                <a:cubicBezTo>
                  <a:pt x="705" y="870"/>
                  <a:pt x="1410" y="1560"/>
                  <a:pt x="1980" y="1800"/>
                </a:cubicBezTo>
                <a:cubicBezTo>
                  <a:pt x="2550" y="2040"/>
                  <a:pt x="2940" y="1920"/>
                  <a:pt x="3420" y="1620"/>
                </a:cubicBezTo>
                <a:cubicBezTo>
                  <a:pt x="3900" y="1320"/>
                  <a:pt x="4380" y="660"/>
                  <a:pt x="4860" y="0"/>
                </a:cubicBezTo>
              </a:path>
            </a:pathLst>
          </a:custGeom>
          <a:noFill/>
          <a:ln w="50800">
            <a:solidFill>
              <a:srgbClr val="99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0425" name="Freeform 9">
            <a:extLst>
              <a:ext uri="{FF2B5EF4-FFF2-40B4-BE49-F238E27FC236}">
                <a16:creationId xmlns:a16="http://schemas.microsoft.com/office/drawing/2014/main" id="{A4D716DA-33A0-A191-1AFA-4579CF5FE00D}"/>
              </a:ext>
            </a:extLst>
          </p:cNvPr>
          <p:cNvSpPr>
            <a:spLocks/>
          </p:cNvSpPr>
          <p:nvPr/>
        </p:nvSpPr>
        <p:spPr bwMode="auto">
          <a:xfrm rot="-978697">
            <a:off x="6802439" y="2420938"/>
            <a:ext cx="3673475" cy="2297112"/>
          </a:xfrm>
          <a:custGeom>
            <a:avLst/>
            <a:gdLst>
              <a:gd name="T0" fmla="*/ 0 w 2880"/>
              <a:gd name="T1" fmla="*/ 1980 h 2670"/>
              <a:gd name="T2" fmla="*/ 900 w 2880"/>
              <a:gd name="T3" fmla="*/ 2340 h 2670"/>
              <a:gd name="T4" fmla="*/ 2880 w 2880"/>
              <a:gd name="T5" fmla="*/ 0 h 2670"/>
            </a:gdLst>
            <a:ahLst/>
            <a:cxnLst>
              <a:cxn ang="0">
                <a:pos x="T0" y="T1"/>
              </a:cxn>
              <a:cxn ang="0">
                <a:pos x="T2" y="T3"/>
              </a:cxn>
              <a:cxn ang="0">
                <a:pos x="T4" y="T5"/>
              </a:cxn>
            </a:cxnLst>
            <a:rect l="0" t="0" r="r" b="b"/>
            <a:pathLst>
              <a:path w="2880" h="2670">
                <a:moveTo>
                  <a:pt x="0" y="1980"/>
                </a:moveTo>
                <a:cubicBezTo>
                  <a:pt x="210" y="2325"/>
                  <a:pt x="420" y="2670"/>
                  <a:pt x="900" y="2340"/>
                </a:cubicBezTo>
                <a:cubicBezTo>
                  <a:pt x="1380" y="2010"/>
                  <a:pt x="2130" y="1005"/>
                  <a:pt x="2880" y="0"/>
                </a:cubicBezTo>
              </a:path>
            </a:pathLst>
          </a:custGeom>
          <a:noFill/>
          <a:ln w="50800">
            <a:solidFill>
              <a:srgbClr val="000066"/>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0426" name="Freeform 10">
            <a:extLst>
              <a:ext uri="{FF2B5EF4-FFF2-40B4-BE49-F238E27FC236}">
                <a16:creationId xmlns:a16="http://schemas.microsoft.com/office/drawing/2014/main" id="{84C66073-71C4-7A73-4587-64CF71ABD3D1}"/>
              </a:ext>
            </a:extLst>
          </p:cNvPr>
          <p:cNvSpPr>
            <a:spLocks/>
          </p:cNvSpPr>
          <p:nvPr/>
        </p:nvSpPr>
        <p:spPr bwMode="auto">
          <a:xfrm rot="754047">
            <a:off x="7507289" y="2924176"/>
            <a:ext cx="2365375" cy="1393825"/>
          </a:xfrm>
          <a:custGeom>
            <a:avLst/>
            <a:gdLst>
              <a:gd name="T0" fmla="*/ 0 w 1800"/>
              <a:gd name="T1" fmla="*/ 360 h 780"/>
              <a:gd name="T2" fmla="*/ 900 w 1800"/>
              <a:gd name="T3" fmla="*/ 720 h 780"/>
              <a:gd name="T4" fmla="*/ 1800 w 1800"/>
              <a:gd name="T5" fmla="*/ 0 h 780"/>
            </a:gdLst>
            <a:ahLst/>
            <a:cxnLst>
              <a:cxn ang="0">
                <a:pos x="T0" y="T1"/>
              </a:cxn>
              <a:cxn ang="0">
                <a:pos x="T2" y="T3"/>
              </a:cxn>
              <a:cxn ang="0">
                <a:pos x="T4" y="T5"/>
              </a:cxn>
            </a:cxnLst>
            <a:rect l="0" t="0" r="r" b="b"/>
            <a:pathLst>
              <a:path w="1800" h="780">
                <a:moveTo>
                  <a:pt x="0" y="360"/>
                </a:moveTo>
                <a:cubicBezTo>
                  <a:pt x="300" y="570"/>
                  <a:pt x="600" y="780"/>
                  <a:pt x="900" y="720"/>
                </a:cubicBezTo>
                <a:cubicBezTo>
                  <a:pt x="1200" y="660"/>
                  <a:pt x="1500" y="330"/>
                  <a:pt x="1800" y="0"/>
                </a:cubicBezTo>
              </a:path>
            </a:pathLst>
          </a:custGeom>
          <a:noFill/>
          <a:ln w="57150" cmpd="sng">
            <a:solidFill>
              <a:srgbClr val="FF66CC"/>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0427" name="Line 11">
            <a:extLst>
              <a:ext uri="{FF2B5EF4-FFF2-40B4-BE49-F238E27FC236}">
                <a16:creationId xmlns:a16="http://schemas.microsoft.com/office/drawing/2014/main" id="{4B1139FE-6151-B4EA-4B78-58C924FD3792}"/>
              </a:ext>
            </a:extLst>
          </p:cNvPr>
          <p:cNvSpPr>
            <a:spLocks noChangeShapeType="1"/>
          </p:cNvSpPr>
          <p:nvPr/>
        </p:nvSpPr>
        <p:spPr bwMode="auto">
          <a:xfrm flipH="1">
            <a:off x="8285164" y="2852738"/>
            <a:ext cx="757237" cy="2328862"/>
          </a:xfrm>
          <a:prstGeom prst="line">
            <a:avLst/>
          </a:prstGeom>
          <a:noFill/>
          <a:ln w="444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28" name="Text Box 12">
            <a:extLst>
              <a:ext uri="{FF2B5EF4-FFF2-40B4-BE49-F238E27FC236}">
                <a16:creationId xmlns:a16="http://schemas.microsoft.com/office/drawing/2014/main" id="{62EE68AD-6267-40A1-CF9A-EB2DAB1ADE4F}"/>
              </a:ext>
            </a:extLst>
          </p:cNvPr>
          <p:cNvSpPr txBox="1">
            <a:spLocks noChangeArrowheads="1"/>
          </p:cNvSpPr>
          <p:nvPr/>
        </p:nvSpPr>
        <p:spPr bwMode="auto">
          <a:xfrm>
            <a:off x="9753600" y="1498600"/>
            <a:ext cx="9144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VNI-Franko" pitchFamily="2" charset="0"/>
              </a:rPr>
              <a:t>LMC</a:t>
            </a:r>
          </a:p>
        </p:txBody>
      </p:sp>
      <p:sp>
        <p:nvSpPr>
          <p:cNvPr id="60429" name="Text Box 13">
            <a:extLst>
              <a:ext uri="{FF2B5EF4-FFF2-40B4-BE49-F238E27FC236}">
                <a16:creationId xmlns:a16="http://schemas.microsoft.com/office/drawing/2014/main" id="{EF4E544E-022E-2209-3D60-1BD0A07FFCFB}"/>
              </a:ext>
            </a:extLst>
          </p:cNvPr>
          <p:cNvSpPr txBox="1">
            <a:spLocks noChangeArrowheads="1"/>
          </p:cNvSpPr>
          <p:nvPr/>
        </p:nvSpPr>
        <p:spPr bwMode="auto">
          <a:xfrm>
            <a:off x="9753600" y="3141663"/>
            <a:ext cx="9144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VNI-Franko" pitchFamily="2" charset="0"/>
              </a:rPr>
              <a:t>LAC</a:t>
            </a:r>
          </a:p>
        </p:txBody>
      </p:sp>
      <p:sp>
        <p:nvSpPr>
          <p:cNvPr id="60430" name="Text Box 14">
            <a:extLst>
              <a:ext uri="{FF2B5EF4-FFF2-40B4-BE49-F238E27FC236}">
                <a16:creationId xmlns:a16="http://schemas.microsoft.com/office/drawing/2014/main" id="{D109E1D9-2853-6484-2BD7-BD002DDD001C}"/>
              </a:ext>
            </a:extLst>
          </p:cNvPr>
          <p:cNvSpPr txBox="1">
            <a:spLocks noChangeArrowheads="1"/>
          </p:cNvSpPr>
          <p:nvPr/>
        </p:nvSpPr>
        <p:spPr bwMode="auto">
          <a:xfrm>
            <a:off x="8543925" y="2276475"/>
            <a:ext cx="9144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VNI-Franko" pitchFamily="2" charset="0"/>
              </a:rPr>
              <a:t>SMC</a:t>
            </a:r>
            <a:r>
              <a:rPr lang="en-US" altLang="en-US" sz="3000" b="1">
                <a:solidFill>
                  <a:srgbClr val="000066"/>
                </a:solidFill>
                <a:latin typeface="VNI-Franko" pitchFamily="2" charset="0"/>
              </a:rPr>
              <a:t>*</a:t>
            </a:r>
          </a:p>
        </p:txBody>
      </p:sp>
      <p:sp>
        <p:nvSpPr>
          <p:cNvPr id="60431" name="Text Box 15">
            <a:extLst>
              <a:ext uri="{FF2B5EF4-FFF2-40B4-BE49-F238E27FC236}">
                <a16:creationId xmlns:a16="http://schemas.microsoft.com/office/drawing/2014/main" id="{539E00C0-C64D-FA3A-3625-E56EF00889BB}"/>
              </a:ext>
            </a:extLst>
          </p:cNvPr>
          <p:cNvSpPr txBox="1">
            <a:spLocks noChangeArrowheads="1"/>
          </p:cNvSpPr>
          <p:nvPr/>
        </p:nvSpPr>
        <p:spPr bwMode="auto">
          <a:xfrm>
            <a:off x="9480550" y="2708275"/>
            <a:ext cx="9144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VNI-Franko" pitchFamily="2" charset="0"/>
              </a:rPr>
              <a:t>SAC</a:t>
            </a:r>
            <a:r>
              <a:rPr lang="en-US" altLang="en-US" sz="3000" b="1">
                <a:solidFill>
                  <a:srgbClr val="000066"/>
                </a:solidFill>
                <a:latin typeface="VNI-Franko" pitchFamily="2" charset="0"/>
              </a:rPr>
              <a:t>*</a:t>
            </a:r>
          </a:p>
        </p:txBody>
      </p:sp>
      <p:sp>
        <p:nvSpPr>
          <p:cNvPr id="60432" name="Line 16">
            <a:extLst>
              <a:ext uri="{FF2B5EF4-FFF2-40B4-BE49-F238E27FC236}">
                <a16:creationId xmlns:a16="http://schemas.microsoft.com/office/drawing/2014/main" id="{ECFB7D7C-0D87-6B99-5BB9-B8291B323724}"/>
              </a:ext>
            </a:extLst>
          </p:cNvPr>
          <p:cNvSpPr>
            <a:spLocks noChangeShapeType="1"/>
          </p:cNvSpPr>
          <p:nvPr/>
        </p:nvSpPr>
        <p:spPr bwMode="auto">
          <a:xfrm>
            <a:off x="5951539" y="4249738"/>
            <a:ext cx="2592387" cy="0"/>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33" name="Line 17">
            <a:extLst>
              <a:ext uri="{FF2B5EF4-FFF2-40B4-BE49-F238E27FC236}">
                <a16:creationId xmlns:a16="http://schemas.microsoft.com/office/drawing/2014/main" id="{F409575B-FA35-FA59-7FEE-3FA3AA25BC46}"/>
              </a:ext>
            </a:extLst>
          </p:cNvPr>
          <p:cNvSpPr>
            <a:spLocks noChangeShapeType="1"/>
          </p:cNvSpPr>
          <p:nvPr/>
        </p:nvSpPr>
        <p:spPr bwMode="auto">
          <a:xfrm>
            <a:off x="8586788" y="4221164"/>
            <a:ext cx="0" cy="1512887"/>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34" name="Line 18">
            <a:extLst>
              <a:ext uri="{FF2B5EF4-FFF2-40B4-BE49-F238E27FC236}">
                <a16:creationId xmlns:a16="http://schemas.microsoft.com/office/drawing/2014/main" id="{03D217CC-7F4B-E659-98D9-A448D82E3C40}"/>
              </a:ext>
            </a:extLst>
          </p:cNvPr>
          <p:cNvSpPr>
            <a:spLocks noChangeShapeType="1"/>
          </p:cNvSpPr>
          <p:nvPr/>
        </p:nvSpPr>
        <p:spPr bwMode="auto">
          <a:xfrm>
            <a:off x="3648075" y="4221164"/>
            <a:ext cx="0" cy="1512887"/>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35" name="Line 19">
            <a:extLst>
              <a:ext uri="{FF2B5EF4-FFF2-40B4-BE49-F238E27FC236}">
                <a16:creationId xmlns:a16="http://schemas.microsoft.com/office/drawing/2014/main" id="{5AB3A97B-A8C0-9A37-16AA-554C5FED7EE1}"/>
              </a:ext>
            </a:extLst>
          </p:cNvPr>
          <p:cNvSpPr>
            <a:spLocks noChangeShapeType="1"/>
          </p:cNvSpPr>
          <p:nvPr/>
        </p:nvSpPr>
        <p:spPr bwMode="auto">
          <a:xfrm>
            <a:off x="1919288" y="2708275"/>
            <a:ext cx="3168650" cy="2808288"/>
          </a:xfrm>
          <a:prstGeom prst="line">
            <a:avLst/>
          </a:prstGeom>
          <a:noFill/>
          <a:ln w="38100">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36" name="Line 20">
            <a:extLst>
              <a:ext uri="{FF2B5EF4-FFF2-40B4-BE49-F238E27FC236}">
                <a16:creationId xmlns:a16="http://schemas.microsoft.com/office/drawing/2014/main" id="{1792EDFE-5C8F-DCDE-8E43-1B577C296E24}"/>
              </a:ext>
            </a:extLst>
          </p:cNvPr>
          <p:cNvSpPr>
            <a:spLocks noChangeShapeType="1"/>
          </p:cNvSpPr>
          <p:nvPr/>
        </p:nvSpPr>
        <p:spPr bwMode="auto">
          <a:xfrm flipV="1">
            <a:off x="1919288" y="3170238"/>
            <a:ext cx="3529012" cy="2087562"/>
          </a:xfrm>
          <a:prstGeom prst="line">
            <a:avLst/>
          </a:prstGeom>
          <a:noFill/>
          <a:ln w="38100">
            <a:solidFill>
              <a:srgbClr val="0000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37" name="Line 21">
            <a:extLst>
              <a:ext uri="{FF2B5EF4-FFF2-40B4-BE49-F238E27FC236}">
                <a16:creationId xmlns:a16="http://schemas.microsoft.com/office/drawing/2014/main" id="{0D366DC3-DED2-8D0C-BC6C-7CF5E6F6BD2A}"/>
              </a:ext>
            </a:extLst>
          </p:cNvPr>
          <p:cNvSpPr>
            <a:spLocks noChangeShapeType="1"/>
          </p:cNvSpPr>
          <p:nvPr/>
        </p:nvSpPr>
        <p:spPr bwMode="auto">
          <a:xfrm>
            <a:off x="1919288" y="4249738"/>
            <a:ext cx="4032250" cy="0"/>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38" name="Text Box 22">
            <a:extLst>
              <a:ext uri="{FF2B5EF4-FFF2-40B4-BE49-F238E27FC236}">
                <a16:creationId xmlns:a16="http://schemas.microsoft.com/office/drawing/2014/main" id="{5D3256C1-A17A-319A-81BC-43D31906CA61}"/>
              </a:ext>
            </a:extLst>
          </p:cNvPr>
          <p:cNvSpPr txBox="1">
            <a:spLocks noChangeArrowheads="1"/>
          </p:cNvSpPr>
          <p:nvPr/>
        </p:nvSpPr>
        <p:spPr bwMode="auto">
          <a:xfrm>
            <a:off x="4872039" y="2636838"/>
            <a:ext cx="81438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VNI-Franko" pitchFamily="2" charset="0"/>
              </a:rPr>
              <a:t>S</a:t>
            </a:r>
            <a:r>
              <a:rPr lang="en-US" altLang="en-US" sz="2400" baseline="-25000">
                <a:solidFill>
                  <a:srgbClr val="000066"/>
                </a:solidFill>
                <a:latin typeface="VNI-Franko" pitchFamily="2" charset="0"/>
              </a:rPr>
              <a:t>2</a:t>
            </a:r>
            <a:endParaRPr lang="en-US" altLang="en-US" sz="2400">
              <a:solidFill>
                <a:srgbClr val="000066"/>
              </a:solidFill>
              <a:latin typeface="VNI-Franko" pitchFamily="2" charset="0"/>
            </a:endParaRPr>
          </a:p>
        </p:txBody>
      </p:sp>
      <p:sp>
        <p:nvSpPr>
          <p:cNvPr id="60439" name="Text Box 23">
            <a:extLst>
              <a:ext uri="{FF2B5EF4-FFF2-40B4-BE49-F238E27FC236}">
                <a16:creationId xmlns:a16="http://schemas.microsoft.com/office/drawing/2014/main" id="{12BC0DB6-6C41-82A8-CFD7-AE841BF2F245}"/>
              </a:ext>
            </a:extLst>
          </p:cNvPr>
          <p:cNvSpPr txBox="1">
            <a:spLocks noChangeArrowheads="1"/>
          </p:cNvSpPr>
          <p:nvPr/>
        </p:nvSpPr>
        <p:spPr bwMode="auto">
          <a:xfrm>
            <a:off x="4727575" y="5084763"/>
            <a:ext cx="81438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VNI-Franko" pitchFamily="2" charset="0"/>
              </a:rPr>
              <a:t>D</a:t>
            </a:r>
          </a:p>
        </p:txBody>
      </p:sp>
      <p:sp>
        <p:nvSpPr>
          <p:cNvPr id="60440" name="Text Box 24">
            <a:extLst>
              <a:ext uri="{FF2B5EF4-FFF2-40B4-BE49-F238E27FC236}">
                <a16:creationId xmlns:a16="http://schemas.microsoft.com/office/drawing/2014/main" id="{774B0C24-F789-AF51-2E0F-40BC769B8CB9}"/>
              </a:ext>
            </a:extLst>
          </p:cNvPr>
          <p:cNvSpPr txBox="1">
            <a:spLocks noChangeArrowheads="1"/>
          </p:cNvSpPr>
          <p:nvPr/>
        </p:nvSpPr>
        <p:spPr bwMode="auto">
          <a:xfrm>
            <a:off x="1524000" y="1412875"/>
            <a:ext cx="81438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VNI-Franko" pitchFamily="2" charset="0"/>
              </a:rPr>
              <a:t>P</a:t>
            </a:r>
          </a:p>
        </p:txBody>
      </p:sp>
      <p:sp>
        <p:nvSpPr>
          <p:cNvPr id="60441" name="Text Box 25">
            <a:extLst>
              <a:ext uri="{FF2B5EF4-FFF2-40B4-BE49-F238E27FC236}">
                <a16:creationId xmlns:a16="http://schemas.microsoft.com/office/drawing/2014/main" id="{4151A1F3-4AA4-3BD9-637D-84423E0DB8BE}"/>
              </a:ext>
            </a:extLst>
          </p:cNvPr>
          <p:cNvSpPr txBox="1">
            <a:spLocks noChangeArrowheads="1"/>
          </p:cNvSpPr>
          <p:nvPr/>
        </p:nvSpPr>
        <p:spPr bwMode="auto">
          <a:xfrm>
            <a:off x="5448300" y="1557338"/>
            <a:ext cx="81438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VNI-Franko" pitchFamily="2" charset="0"/>
              </a:rPr>
              <a:t>P</a:t>
            </a:r>
          </a:p>
        </p:txBody>
      </p:sp>
      <p:sp>
        <p:nvSpPr>
          <p:cNvPr id="60442" name="Text Box 26">
            <a:extLst>
              <a:ext uri="{FF2B5EF4-FFF2-40B4-BE49-F238E27FC236}">
                <a16:creationId xmlns:a16="http://schemas.microsoft.com/office/drawing/2014/main" id="{A5AC59E4-2314-F7D2-8AEE-A913EE13D170}"/>
              </a:ext>
            </a:extLst>
          </p:cNvPr>
          <p:cNvSpPr txBox="1">
            <a:spLocks noChangeArrowheads="1"/>
          </p:cNvSpPr>
          <p:nvPr/>
        </p:nvSpPr>
        <p:spPr bwMode="auto">
          <a:xfrm>
            <a:off x="5159375" y="5805488"/>
            <a:ext cx="81438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VNI-Franko" pitchFamily="2" charset="0"/>
              </a:rPr>
              <a:t>Q</a:t>
            </a:r>
          </a:p>
        </p:txBody>
      </p:sp>
      <p:sp>
        <p:nvSpPr>
          <p:cNvPr id="60443" name="Text Box 27">
            <a:extLst>
              <a:ext uri="{FF2B5EF4-FFF2-40B4-BE49-F238E27FC236}">
                <a16:creationId xmlns:a16="http://schemas.microsoft.com/office/drawing/2014/main" id="{7027C944-AD0B-C9DE-BD5C-034F5FC505E1}"/>
              </a:ext>
            </a:extLst>
          </p:cNvPr>
          <p:cNvSpPr txBox="1">
            <a:spLocks noChangeArrowheads="1"/>
          </p:cNvSpPr>
          <p:nvPr/>
        </p:nvSpPr>
        <p:spPr bwMode="auto">
          <a:xfrm>
            <a:off x="9853614" y="5734050"/>
            <a:ext cx="81438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VNI-Franko" pitchFamily="2" charset="0"/>
              </a:rPr>
              <a:t>Q</a:t>
            </a:r>
          </a:p>
        </p:txBody>
      </p:sp>
      <p:sp>
        <p:nvSpPr>
          <p:cNvPr id="60444" name="Text Box 28">
            <a:extLst>
              <a:ext uri="{FF2B5EF4-FFF2-40B4-BE49-F238E27FC236}">
                <a16:creationId xmlns:a16="http://schemas.microsoft.com/office/drawing/2014/main" id="{E4567A39-E9C6-E8D1-7313-E832D2E9E33F}"/>
              </a:ext>
            </a:extLst>
          </p:cNvPr>
          <p:cNvSpPr txBox="1">
            <a:spLocks noChangeArrowheads="1"/>
          </p:cNvSpPr>
          <p:nvPr/>
        </p:nvSpPr>
        <p:spPr bwMode="auto">
          <a:xfrm>
            <a:off x="7967664" y="5661025"/>
            <a:ext cx="151288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3200">
                <a:solidFill>
                  <a:srgbClr val="000066"/>
                </a:solidFill>
                <a:latin typeface="VNI-Franko" pitchFamily="2" charset="0"/>
              </a:rPr>
              <a:t>q*= q</a:t>
            </a:r>
            <a:r>
              <a:rPr lang="en-US" altLang="en-US" sz="3200" baseline="-25000">
                <a:solidFill>
                  <a:srgbClr val="000066"/>
                </a:solidFill>
                <a:latin typeface="VNI-Franko" pitchFamily="2" charset="0"/>
              </a:rPr>
              <a:t>2</a:t>
            </a:r>
            <a:endParaRPr lang="en-US" altLang="en-US" sz="3200">
              <a:solidFill>
                <a:srgbClr val="000066"/>
              </a:solidFill>
              <a:latin typeface="VNI-Franko" pitchFamily="2" charset="0"/>
            </a:endParaRPr>
          </a:p>
        </p:txBody>
      </p:sp>
      <p:sp>
        <p:nvSpPr>
          <p:cNvPr id="60445" name="Text Box 29">
            <a:extLst>
              <a:ext uri="{FF2B5EF4-FFF2-40B4-BE49-F238E27FC236}">
                <a16:creationId xmlns:a16="http://schemas.microsoft.com/office/drawing/2014/main" id="{919023ED-4FF3-D6BD-627E-2BEF030144E0}"/>
              </a:ext>
            </a:extLst>
          </p:cNvPr>
          <p:cNvSpPr txBox="1">
            <a:spLocks noChangeArrowheads="1"/>
          </p:cNvSpPr>
          <p:nvPr/>
        </p:nvSpPr>
        <p:spPr bwMode="auto">
          <a:xfrm>
            <a:off x="3287714" y="5734050"/>
            <a:ext cx="81438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VNI-Franko" pitchFamily="2" charset="0"/>
              </a:rPr>
              <a:t>Q</a:t>
            </a:r>
            <a:r>
              <a:rPr lang="en-US" altLang="en-US" sz="2400" baseline="-25000">
                <a:solidFill>
                  <a:srgbClr val="000066"/>
                </a:solidFill>
                <a:latin typeface="VNI-Franko" pitchFamily="2" charset="0"/>
              </a:rPr>
              <a:t>2</a:t>
            </a:r>
            <a:endParaRPr lang="en-US" altLang="en-US" sz="2400">
              <a:solidFill>
                <a:srgbClr val="000066"/>
              </a:solidFill>
              <a:latin typeface="VNI-Franko" pitchFamily="2" charset="0"/>
            </a:endParaRPr>
          </a:p>
        </p:txBody>
      </p:sp>
      <p:sp>
        <p:nvSpPr>
          <p:cNvPr id="60446" name="Text Box 30">
            <a:extLst>
              <a:ext uri="{FF2B5EF4-FFF2-40B4-BE49-F238E27FC236}">
                <a16:creationId xmlns:a16="http://schemas.microsoft.com/office/drawing/2014/main" id="{9FEA610C-F4A6-E06B-3392-70CD61572EF2}"/>
              </a:ext>
            </a:extLst>
          </p:cNvPr>
          <p:cNvSpPr txBox="1">
            <a:spLocks noChangeArrowheads="1"/>
          </p:cNvSpPr>
          <p:nvPr/>
        </p:nvSpPr>
        <p:spPr bwMode="auto">
          <a:xfrm>
            <a:off x="1416050" y="3933825"/>
            <a:ext cx="64928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VNI-Franko" pitchFamily="2" charset="0"/>
              </a:rPr>
              <a:t>P</a:t>
            </a:r>
            <a:r>
              <a:rPr lang="en-US" altLang="en-US" sz="2400" baseline="-25000">
                <a:solidFill>
                  <a:srgbClr val="000066"/>
                </a:solidFill>
                <a:latin typeface="VNI-Franko" pitchFamily="2" charset="0"/>
              </a:rPr>
              <a:t>2</a:t>
            </a:r>
            <a:endParaRPr lang="en-US" altLang="en-US" sz="2400">
              <a:solidFill>
                <a:srgbClr val="000066"/>
              </a:solidFill>
              <a:latin typeface="VNI-Franko" pitchFamily="2" charset="0"/>
            </a:endParaRPr>
          </a:p>
        </p:txBody>
      </p:sp>
      <p:sp>
        <p:nvSpPr>
          <p:cNvPr id="60447" name="Text Box 31">
            <a:extLst>
              <a:ext uri="{FF2B5EF4-FFF2-40B4-BE49-F238E27FC236}">
                <a16:creationId xmlns:a16="http://schemas.microsoft.com/office/drawing/2014/main" id="{517DC35E-FAC1-5E46-59D2-08A94263F43C}"/>
              </a:ext>
            </a:extLst>
          </p:cNvPr>
          <p:cNvSpPr txBox="1">
            <a:spLocks noChangeArrowheads="1"/>
          </p:cNvSpPr>
          <p:nvPr/>
        </p:nvSpPr>
        <p:spPr bwMode="auto">
          <a:xfrm>
            <a:off x="5375275" y="3933825"/>
            <a:ext cx="64928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VNI-Franko" pitchFamily="2" charset="0"/>
              </a:rPr>
              <a:t>P</a:t>
            </a:r>
            <a:r>
              <a:rPr lang="en-US" altLang="en-US" sz="2400" baseline="-25000">
                <a:solidFill>
                  <a:srgbClr val="000066"/>
                </a:solidFill>
                <a:latin typeface="VNI-Franko" pitchFamily="2" charset="0"/>
              </a:rPr>
              <a:t>2</a:t>
            </a:r>
            <a:endParaRPr lang="en-US" altLang="en-US" sz="2400">
              <a:solidFill>
                <a:srgbClr val="000066"/>
              </a:solidFill>
              <a:latin typeface="VNI-Franko"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0420"/>
                                        </p:tgtEl>
                                        <p:attrNameLst>
                                          <p:attrName>style.visibility</p:attrName>
                                        </p:attrNameLst>
                                      </p:cBhvr>
                                      <p:to>
                                        <p:strVal val="visible"/>
                                      </p:to>
                                    </p:set>
                                    <p:animEffect transition="in" filter="blinds(horizontal)">
                                      <p:cBhvr>
                                        <p:cTn id="7" dur="500"/>
                                        <p:tgtEl>
                                          <p:spTgt spid="60420"/>
                                        </p:tgtEl>
                                      </p:cBhvr>
                                    </p:animEffect>
                                  </p:childTnLst>
                                </p:cTn>
                              </p:par>
                              <p:par>
                                <p:cTn id="8" presetID="3" presetClass="entr" presetSubtype="10" fill="hold" nodeType="withEffect">
                                  <p:stCondLst>
                                    <p:cond delay="0"/>
                                  </p:stCondLst>
                                  <p:childTnLst>
                                    <p:set>
                                      <p:cBhvr>
                                        <p:cTn id="9" dur="1" fill="hold">
                                          <p:stCondLst>
                                            <p:cond delay="0"/>
                                          </p:stCondLst>
                                        </p:cTn>
                                        <p:tgtEl>
                                          <p:spTgt spid="60421"/>
                                        </p:tgtEl>
                                        <p:attrNameLst>
                                          <p:attrName>style.visibility</p:attrName>
                                        </p:attrNameLst>
                                      </p:cBhvr>
                                      <p:to>
                                        <p:strVal val="visible"/>
                                      </p:to>
                                    </p:set>
                                    <p:animEffect transition="in" filter="blinds(horizontal)">
                                      <p:cBhvr>
                                        <p:cTn id="10" dur="500"/>
                                        <p:tgtEl>
                                          <p:spTgt spid="60421"/>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60440"/>
                                        </p:tgtEl>
                                        <p:attrNameLst>
                                          <p:attrName>style.visibility</p:attrName>
                                        </p:attrNameLst>
                                      </p:cBhvr>
                                      <p:to>
                                        <p:strVal val="visible"/>
                                      </p:to>
                                    </p:set>
                                    <p:anim calcmode="lin" valueType="num">
                                      <p:cBhvr additive="base">
                                        <p:cTn id="15" dur="500" fill="hold"/>
                                        <p:tgtEl>
                                          <p:spTgt spid="60440"/>
                                        </p:tgtEl>
                                        <p:attrNameLst>
                                          <p:attrName>ppt_x</p:attrName>
                                        </p:attrNameLst>
                                      </p:cBhvr>
                                      <p:tavLst>
                                        <p:tav tm="0">
                                          <p:val>
                                            <p:strVal val="#ppt_x"/>
                                          </p:val>
                                        </p:tav>
                                        <p:tav tm="100000">
                                          <p:val>
                                            <p:strVal val="#ppt_x"/>
                                          </p:val>
                                        </p:tav>
                                      </p:tavLst>
                                    </p:anim>
                                    <p:anim calcmode="lin" valueType="num">
                                      <p:cBhvr additive="base">
                                        <p:cTn id="16" dur="500" fill="hold"/>
                                        <p:tgtEl>
                                          <p:spTgt spid="6044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0442"/>
                                        </p:tgtEl>
                                        <p:attrNameLst>
                                          <p:attrName>style.visibility</p:attrName>
                                        </p:attrNameLst>
                                      </p:cBhvr>
                                      <p:to>
                                        <p:strVal val="visible"/>
                                      </p:to>
                                    </p:set>
                                    <p:anim calcmode="lin" valueType="num">
                                      <p:cBhvr additive="base">
                                        <p:cTn id="19" dur="500" fill="hold"/>
                                        <p:tgtEl>
                                          <p:spTgt spid="60442"/>
                                        </p:tgtEl>
                                        <p:attrNameLst>
                                          <p:attrName>ppt_x</p:attrName>
                                        </p:attrNameLst>
                                      </p:cBhvr>
                                      <p:tavLst>
                                        <p:tav tm="0">
                                          <p:val>
                                            <p:strVal val="#ppt_x"/>
                                          </p:val>
                                        </p:tav>
                                        <p:tav tm="100000">
                                          <p:val>
                                            <p:strVal val="#ppt_x"/>
                                          </p:val>
                                        </p:tav>
                                      </p:tavLst>
                                    </p:anim>
                                    <p:anim calcmode="lin" valueType="num">
                                      <p:cBhvr additive="base">
                                        <p:cTn id="20" dur="500" fill="hold"/>
                                        <p:tgtEl>
                                          <p:spTgt spid="60442"/>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3" presetClass="entr" presetSubtype="10" fill="hold" nodeType="clickEffect">
                                  <p:stCondLst>
                                    <p:cond delay="0"/>
                                  </p:stCondLst>
                                  <p:childTnLst>
                                    <p:set>
                                      <p:cBhvr>
                                        <p:cTn id="24" dur="1" fill="hold">
                                          <p:stCondLst>
                                            <p:cond delay="0"/>
                                          </p:stCondLst>
                                        </p:cTn>
                                        <p:tgtEl>
                                          <p:spTgt spid="60435"/>
                                        </p:tgtEl>
                                        <p:attrNameLst>
                                          <p:attrName>style.visibility</p:attrName>
                                        </p:attrNameLst>
                                      </p:cBhvr>
                                      <p:to>
                                        <p:strVal val="visible"/>
                                      </p:to>
                                    </p:set>
                                    <p:animEffect transition="in" filter="blinds(horizontal)">
                                      <p:cBhvr>
                                        <p:cTn id="25" dur="500"/>
                                        <p:tgtEl>
                                          <p:spTgt spid="60435"/>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60439"/>
                                        </p:tgtEl>
                                        <p:attrNameLst>
                                          <p:attrName>style.visibility</p:attrName>
                                        </p:attrNameLst>
                                      </p:cBhvr>
                                      <p:to>
                                        <p:strVal val="visible"/>
                                      </p:to>
                                    </p:set>
                                    <p:anim calcmode="lin" valueType="num">
                                      <p:cBhvr additive="base">
                                        <p:cTn id="30" dur="500" fill="hold"/>
                                        <p:tgtEl>
                                          <p:spTgt spid="60439"/>
                                        </p:tgtEl>
                                        <p:attrNameLst>
                                          <p:attrName>ppt_x</p:attrName>
                                        </p:attrNameLst>
                                      </p:cBhvr>
                                      <p:tavLst>
                                        <p:tav tm="0">
                                          <p:val>
                                            <p:strVal val="#ppt_x"/>
                                          </p:val>
                                        </p:tav>
                                        <p:tav tm="100000">
                                          <p:val>
                                            <p:strVal val="#ppt_x"/>
                                          </p:val>
                                        </p:tav>
                                      </p:tavLst>
                                    </p:anim>
                                    <p:anim calcmode="lin" valueType="num">
                                      <p:cBhvr additive="base">
                                        <p:cTn id="31" dur="500" fill="hold"/>
                                        <p:tgtEl>
                                          <p:spTgt spid="60439"/>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3" presetClass="entr" presetSubtype="10" fill="hold" nodeType="clickEffect">
                                  <p:stCondLst>
                                    <p:cond delay="0"/>
                                  </p:stCondLst>
                                  <p:childTnLst>
                                    <p:set>
                                      <p:cBhvr>
                                        <p:cTn id="35" dur="1" fill="hold">
                                          <p:stCondLst>
                                            <p:cond delay="0"/>
                                          </p:stCondLst>
                                        </p:cTn>
                                        <p:tgtEl>
                                          <p:spTgt spid="60436"/>
                                        </p:tgtEl>
                                        <p:attrNameLst>
                                          <p:attrName>style.visibility</p:attrName>
                                        </p:attrNameLst>
                                      </p:cBhvr>
                                      <p:to>
                                        <p:strVal val="visible"/>
                                      </p:to>
                                    </p:set>
                                    <p:animEffect transition="in" filter="blinds(horizontal)">
                                      <p:cBhvr>
                                        <p:cTn id="36" dur="500"/>
                                        <p:tgtEl>
                                          <p:spTgt spid="60436"/>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60438"/>
                                        </p:tgtEl>
                                        <p:attrNameLst>
                                          <p:attrName>style.visibility</p:attrName>
                                        </p:attrNameLst>
                                      </p:cBhvr>
                                      <p:to>
                                        <p:strVal val="visible"/>
                                      </p:to>
                                    </p:set>
                                    <p:anim calcmode="lin" valueType="num">
                                      <p:cBhvr additive="base">
                                        <p:cTn id="41" dur="500" fill="hold"/>
                                        <p:tgtEl>
                                          <p:spTgt spid="60438"/>
                                        </p:tgtEl>
                                        <p:attrNameLst>
                                          <p:attrName>ppt_x</p:attrName>
                                        </p:attrNameLst>
                                      </p:cBhvr>
                                      <p:tavLst>
                                        <p:tav tm="0">
                                          <p:val>
                                            <p:strVal val="#ppt_x"/>
                                          </p:val>
                                        </p:tav>
                                        <p:tav tm="100000">
                                          <p:val>
                                            <p:strVal val="#ppt_x"/>
                                          </p:val>
                                        </p:tav>
                                      </p:tavLst>
                                    </p:anim>
                                    <p:anim calcmode="lin" valueType="num">
                                      <p:cBhvr additive="base">
                                        <p:cTn id="42" dur="500" fill="hold"/>
                                        <p:tgtEl>
                                          <p:spTgt spid="60438"/>
                                        </p:tgtEl>
                                        <p:attrNameLst>
                                          <p:attrName>ppt_y</p:attrName>
                                        </p:attrNameLst>
                                      </p:cBhvr>
                                      <p:tavLst>
                                        <p:tav tm="0">
                                          <p:val>
                                            <p:strVal val="1+#ppt_h/2"/>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60434"/>
                                        </p:tgtEl>
                                        <p:attrNameLst>
                                          <p:attrName>style.visibility</p:attrName>
                                        </p:attrNameLst>
                                      </p:cBhvr>
                                      <p:to>
                                        <p:strVal val="visible"/>
                                      </p:to>
                                    </p:set>
                                    <p:animEffect transition="in" filter="blinds(horizontal)">
                                      <p:cBhvr>
                                        <p:cTn id="47" dur="500"/>
                                        <p:tgtEl>
                                          <p:spTgt spid="60434"/>
                                        </p:tgtEl>
                                      </p:cBhvr>
                                    </p:animEffect>
                                  </p:childTnLst>
                                </p:cTn>
                              </p:par>
                              <p:par>
                                <p:cTn id="48" presetID="3" presetClass="entr" presetSubtype="10" fill="hold" nodeType="withEffect">
                                  <p:stCondLst>
                                    <p:cond delay="0"/>
                                  </p:stCondLst>
                                  <p:childTnLst>
                                    <p:set>
                                      <p:cBhvr>
                                        <p:cTn id="49" dur="1" fill="hold">
                                          <p:stCondLst>
                                            <p:cond delay="0"/>
                                          </p:stCondLst>
                                        </p:cTn>
                                        <p:tgtEl>
                                          <p:spTgt spid="60437"/>
                                        </p:tgtEl>
                                        <p:attrNameLst>
                                          <p:attrName>style.visibility</p:attrName>
                                        </p:attrNameLst>
                                      </p:cBhvr>
                                      <p:to>
                                        <p:strVal val="visible"/>
                                      </p:to>
                                    </p:set>
                                    <p:animEffect transition="in" filter="blinds(horizontal)">
                                      <p:cBhvr>
                                        <p:cTn id="50" dur="500"/>
                                        <p:tgtEl>
                                          <p:spTgt spid="60437"/>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60446"/>
                                        </p:tgtEl>
                                        <p:attrNameLst>
                                          <p:attrName>style.visibility</p:attrName>
                                        </p:attrNameLst>
                                      </p:cBhvr>
                                      <p:to>
                                        <p:strVal val="visible"/>
                                      </p:to>
                                    </p:set>
                                    <p:anim calcmode="lin" valueType="num">
                                      <p:cBhvr additive="base">
                                        <p:cTn id="55" dur="500" fill="hold"/>
                                        <p:tgtEl>
                                          <p:spTgt spid="60446"/>
                                        </p:tgtEl>
                                        <p:attrNameLst>
                                          <p:attrName>ppt_x</p:attrName>
                                        </p:attrNameLst>
                                      </p:cBhvr>
                                      <p:tavLst>
                                        <p:tav tm="0">
                                          <p:val>
                                            <p:strVal val="#ppt_x"/>
                                          </p:val>
                                        </p:tav>
                                        <p:tav tm="100000">
                                          <p:val>
                                            <p:strVal val="#ppt_x"/>
                                          </p:val>
                                        </p:tav>
                                      </p:tavLst>
                                    </p:anim>
                                    <p:anim calcmode="lin" valueType="num">
                                      <p:cBhvr additive="base">
                                        <p:cTn id="56" dur="500" fill="hold"/>
                                        <p:tgtEl>
                                          <p:spTgt spid="6044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60445"/>
                                        </p:tgtEl>
                                        <p:attrNameLst>
                                          <p:attrName>style.visibility</p:attrName>
                                        </p:attrNameLst>
                                      </p:cBhvr>
                                      <p:to>
                                        <p:strVal val="visible"/>
                                      </p:to>
                                    </p:set>
                                    <p:anim calcmode="lin" valueType="num">
                                      <p:cBhvr additive="base">
                                        <p:cTn id="59" dur="500" fill="hold"/>
                                        <p:tgtEl>
                                          <p:spTgt spid="60445"/>
                                        </p:tgtEl>
                                        <p:attrNameLst>
                                          <p:attrName>ppt_x</p:attrName>
                                        </p:attrNameLst>
                                      </p:cBhvr>
                                      <p:tavLst>
                                        <p:tav tm="0">
                                          <p:val>
                                            <p:strVal val="#ppt_x"/>
                                          </p:val>
                                        </p:tav>
                                        <p:tav tm="100000">
                                          <p:val>
                                            <p:strVal val="#ppt_x"/>
                                          </p:val>
                                        </p:tav>
                                      </p:tavLst>
                                    </p:anim>
                                    <p:anim calcmode="lin" valueType="num">
                                      <p:cBhvr additive="base">
                                        <p:cTn id="60" dur="500" fill="hold"/>
                                        <p:tgtEl>
                                          <p:spTgt spid="60445"/>
                                        </p:tgtEl>
                                        <p:attrNameLst>
                                          <p:attrName>ppt_y</p:attrName>
                                        </p:attrNameLst>
                                      </p:cBhvr>
                                      <p:tavLst>
                                        <p:tav tm="0">
                                          <p:val>
                                            <p:strVal val="1+#ppt_h/2"/>
                                          </p:val>
                                        </p:tav>
                                        <p:tav tm="100000">
                                          <p:val>
                                            <p:strVal val="#ppt_y"/>
                                          </p:val>
                                        </p:tav>
                                      </p:tavLst>
                                    </p:anim>
                                  </p:childTnLst>
                                </p:cTn>
                              </p:par>
                            </p:childTnLst>
                          </p:cTn>
                        </p:par>
                      </p:childTnLst>
                    </p:cTn>
                  </p:par>
                  <p:par>
                    <p:cTn id="61" fill="hold" nodeType="clickPar">
                      <p:stCondLst>
                        <p:cond delay="indefinite"/>
                      </p:stCondLst>
                      <p:childTnLst>
                        <p:par>
                          <p:cTn id="62" fill="hold" nodeType="withGroup">
                            <p:stCondLst>
                              <p:cond delay="0"/>
                            </p:stCondLst>
                            <p:childTnLst>
                              <p:par>
                                <p:cTn id="63" presetID="3" presetClass="entr" presetSubtype="10" fill="hold" nodeType="clickEffect">
                                  <p:stCondLst>
                                    <p:cond delay="0"/>
                                  </p:stCondLst>
                                  <p:childTnLst>
                                    <p:set>
                                      <p:cBhvr>
                                        <p:cTn id="64" dur="1" fill="hold">
                                          <p:stCondLst>
                                            <p:cond delay="0"/>
                                          </p:stCondLst>
                                        </p:cTn>
                                        <p:tgtEl>
                                          <p:spTgt spid="60422"/>
                                        </p:tgtEl>
                                        <p:attrNameLst>
                                          <p:attrName>style.visibility</p:attrName>
                                        </p:attrNameLst>
                                      </p:cBhvr>
                                      <p:to>
                                        <p:strVal val="visible"/>
                                      </p:to>
                                    </p:set>
                                    <p:animEffect transition="in" filter="blinds(horizontal)">
                                      <p:cBhvr>
                                        <p:cTn id="65" dur="500"/>
                                        <p:tgtEl>
                                          <p:spTgt spid="60422"/>
                                        </p:tgtEl>
                                      </p:cBhvr>
                                    </p:animEffect>
                                  </p:childTnLst>
                                </p:cTn>
                              </p:par>
                              <p:par>
                                <p:cTn id="66" presetID="3" presetClass="entr" presetSubtype="10" fill="hold" nodeType="withEffect">
                                  <p:stCondLst>
                                    <p:cond delay="0"/>
                                  </p:stCondLst>
                                  <p:childTnLst>
                                    <p:set>
                                      <p:cBhvr>
                                        <p:cTn id="67" dur="1" fill="hold">
                                          <p:stCondLst>
                                            <p:cond delay="0"/>
                                          </p:stCondLst>
                                        </p:cTn>
                                        <p:tgtEl>
                                          <p:spTgt spid="60423"/>
                                        </p:tgtEl>
                                        <p:attrNameLst>
                                          <p:attrName>style.visibility</p:attrName>
                                        </p:attrNameLst>
                                      </p:cBhvr>
                                      <p:to>
                                        <p:strVal val="visible"/>
                                      </p:to>
                                    </p:set>
                                    <p:animEffect transition="in" filter="blinds(horizontal)">
                                      <p:cBhvr>
                                        <p:cTn id="68" dur="500"/>
                                        <p:tgtEl>
                                          <p:spTgt spid="60423"/>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60441"/>
                                        </p:tgtEl>
                                        <p:attrNameLst>
                                          <p:attrName>style.visibility</p:attrName>
                                        </p:attrNameLst>
                                      </p:cBhvr>
                                      <p:to>
                                        <p:strVal val="visible"/>
                                      </p:to>
                                    </p:set>
                                    <p:anim calcmode="lin" valueType="num">
                                      <p:cBhvr additive="base">
                                        <p:cTn id="73" dur="500" fill="hold"/>
                                        <p:tgtEl>
                                          <p:spTgt spid="60441"/>
                                        </p:tgtEl>
                                        <p:attrNameLst>
                                          <p:attrName>ppt_x</p:attrName>
                                        </p:attrNameLst>
                                      </p:cBhvr>
                                      <p:tavLst>
                                        <p:tav tm="0">
                                          <p:val>
                                            <p:strVal val="#ppt_x"/>
                                          </p:val>
                                        </p:tav>
                                        <p:tav tm="100000">
                                          <p:val>
                                            <p:strVal val="#ppt_x"/>
                                          </p:val>
                                        </p:tav>
                                      </p:tavLst>
                                    </p:anim>
                                    <p:anim calcmode="lin" valueType="num">
                                      <p:cBhvr additive="base">
                                        <p:cTn id="74" dur="500" fill="hold"/>
                                        <p:tgtEl>
                                          <p:spTgt spid="60441"/>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60443"/>
                                        </p:tgtEl>
                                        <p:attrNameLst>
                                          <p:attrName>style.visibility</p:attrName>
                                        </p:attrNameLst>
                                      </p:cBhvr>
                                      <p:to>
                                        <p:strVal val="visible"/>
                                      </p:to>
                                    </p:set>
                                    <p:anim calcmode="lin" valueType="num">
                                      <p:cBhvr additive="base">
                                        <p:cTn id="77" dur="500" fill="hold"/>
                                        <p:tgtEl>
                                          <p:spTgt spid="60443"/>
                                        </p:tgtEl>
                                        <p:attrNameLst>
                                          <p:attrName>ppt_x</p:attrName>
                                        </p:attrNameLst>
                                      </p:cBhvr>
                                      <p:tavLst>
                                        <p:tav tm="0">
                                          <p:val>
                                            <p:strVal val="#ppt_x"/>
                                          </p:val>
                                        </p:tav>
                                        <p:tav tm="100000">
                                          <p:val>
                                            <p:strVal val="#ppt_x"/>
                                          </p:val>
                                        </p:tav>
                                      </p:tavLst>
                                    </p:anim>
                                    <p:anim calcmode="lin" valueType="num">
                                      <p:cBhvr additive="base">
                                        <p:cTn id="78" dur="500" fill="hold"/>
                                        <p:tgtEl>
                                          <p:spTgt spid="60443"/>
                                        </p:tgtEl>
                                        <p:attrNameLst>
                                          <p:attrName>ppt_y</p:attrName>
                                        </p:attrNameLst>
                                      </p:cBhvr>
                                      <p:tavLst>
                                        <p:tav tm="0">
                                          <p:val>
                                            <p:strVal val="1+#ppt_h/2"/>
                                          </p:val>
                                        </p:tav>
                                        <p:tav tm="100000">
                                          <p:val>
                                            <p:strVal val="#ppt_y"/>
                                          </p:val>
                                        </p:tav>
                                      </p:tavLst>
                                    </p:anim>
                                  </p:childTnLst>
                                </p:cTn>
                              </p:par>
                            </p:childTnLst>
                          </p:cTn>
                        </p:par>
                      </p:childTnLst>
                    </p:cTn>
                  </p:par>
                  <p:par>
                    <p:cTn id="79" fill="hold" nodeType="clickPar">
                      <p:stCondLst>
                        <p:cond delay="indefinite"/>
                      </p:stCondLst>
                      <p:childTnLst>
                        <p:par>
                          <p:cTn id="80" fill="hold" nodeType="withGroup">
                            <p:stCondLst>
                              <p:cond delay="0"/>
                            </p:stCondLst>
                            <p:childTnLst>
                              <p:par>
                                <p:cTn id="81" presetID="3" presetClass="entr" presetSubtype="10" fill="hold" nodeType="clickEffect">
                                  <p:stCondLst>
                                    <p:cond delay="0"/>
                                  </p:stCondLst>
                                  <p:childTnLst>
                                    <p:set>
                                      <p:cBhvr>
                                        <p:cTn id="82" dur="1" fill="hold">
                                          <p:stCondLst>
                                            <p:cond delay="0"/>
                                          </p:stCondLst>
                                        </p:cTn>
                                        <p:tgtEl>
                                          <p:spTgt spid="60424"/>
                                        </p:tgtEl>
                                        <p:attrNameLst>
                                          <p:attrName>style.visibility</p:attrName>
                                        </p:attrNameLst>
                                      </p:cBhvr>
                                      <p:to>
                                        <p:strVal val="visible"/>
                                      </p:to>
                                    </p:set>
                                    <p:animEffect transition="in" filter="blinds(horizontal)">
                                      <p:cBhvr>
                                        <p:cTn id="83" dur="500"/>
                                        <p:tgtEl>
                                          <p:spTgt spid="60424"/>
                                        </p:tgtEl>
                                      </p:cBhvr>
                                    </p:animEffect>
                                  </p:childTnLst>
                                </p:cTn>
                              </p:par>
                            </p:childTnLst>
                          </p:cTn>
                        </p:par>
                      </p:childTnLst>
                    </p:cTn>
                  </p:par>
                  <p:par>
                    <p:cTn id="84" fill="hold" nodeType="clickPar">
                      <p:stCondLst>
                        <p:cond delay="indefinite"/>
                      </p:stCondLst>
                      <p:childTnLst>
                        <p:par>
                          <p:cTn id="85" fill="hold" nodeType="withGroup">
                            <p:stCondLst>
                              <p:cond delay="0"/>
                            </p:stCondLst>
                            <p:childTnLst>
                              <p:par>
                                <p:cTn id="86" presetID="2" presetClass="entr" presetSubtype="4" fill="hold" grpId="0" nodeType="clickEffect">
                                  <p:stCondLst>
                                    <p:cond delay="0"/>
                                  </p:stCondLst>
                                  <p:childTnLst>
                                    <p:set>
                                      <p:cBhvr>
                                        <p:cTn id="87" dur="1" fill="hold">
                                          <p:stCondLst>
                                            <p:cond delay="0"/>
                                          </p:stCondLst>
                                        </p:cTn>
                                        <p:tgtEl>
                                          <p:spTgt spid="60429"/>
                                        </p:tgtEl>
                                        <p:attrNameLst>
                                          <p:attrName>style.visibility</p:attrName>
                                        </p:attrNameLst>
                                      </p:cBhvr>
                                      <p:to>
                                        <p:strVal val="visible"/>
                                      </p:to>
                                    </p:set>
                                    <p:anim calcmode="lin" valueType="num">
                                      <p:cBhvr additive="base">
                                        <p:cTn id="88" dur="500" fill="hold"/>
                                        <p:tgtEl>
                                          <p:spTgt spid="60429"/>
                                        </p:tgtEl>
                                        <p:attrNameLst>
                                          <p:attrName>ppt_x</p:attrName>
                                        </p:attrNameLst>
                                      </p:cBhvr>
                                      <p:tavLst>
                                        <p:tav tm="0">
                                          <p:val>
                                            <p:strVal val="#ppt_x"/>
                                          </p:val>
                                        </p:tav>
                                        <p:tav tm="100000">
                                          <p:val>
                                            <p:strVal val="#ppt_x"/>
                                          </p:val>
                                        </p:tav>
                                      </p:tavLst>
                                    </p:anim>
                                    <p:anim calcmode="lin" valueType="num">
                                      <p:cBhvr additive="base">
                                        <p:cTn id="89" dur="500" fill="hold"/>
                                        <p:tgtEl>
                                          <p:spTgt spid="60429"/>
                                        </p:tgtEl>
                                        <p:attrNameLst>
                                          <p:attrName>ppt_y</p:attrName>
                                        </p:attrNameLst>
                                      </p:cBhvr>
                                      <p:tavLst>
                                        <p:tav tm="0">
                                          <p:val>
                                            <p:strVal val="1+#ppt_h/2"/>
                                          </p:val>
                                        </p:tav>
                                        <p:tav tm="100000">
                                          <p:val>
                                            <p:strVal val="#ppt_y"/>
                                          </p:val>
                                        </p:tav>
                                      </p:tavLst>
                                    </p:anim>
                                  </p:childTnLst>
                                </p:cTn>
                              </p:par>
                            </p:childTnLst>
                          </p:cTn>
                        </p:par>
                      </p:childTnLst>
                    </p:cTn>
                  </p:par>
                  <p:par>
                    <p:cTn id="90" fill="hold" nodeType="clickPar">
                      <p:stCondLst>
                        <p:cond delay="indefinite"/>
                      </p:stCondLst>
                      <p:childTnLst>
                        <p:par>
                          <p:cTn id="91" fill="hold" nodeType="withGroup">
                            <p:stCondLst>
                              <p:cond delay="0"/>
                            </p:stCondLst>
                            <p:childTnLst>
                              <p:par>
                                <p:cTn id="92" presetID="3" presetClass="entr" presetSubtype="10" fill="hold" nodeType="clickEffect">
                                  <p:stCondLst>
                                    <p:cond delay="0"/>
                                  </p:stCondLst>
                                  <p:childTnLst>
                                    <p:set>
                                      <p:cBhvr>
                                        <p:cTn id="93" dur="1" fill="hold">
                                          <p:stCondLst>
                                            <p:cond delay="0"/>
                                          </p:stCondLst>
                                        </p:cTn>
                                        <p:tgtEl>
                                          <p:spTgt spid="60425"/>
                                        </p:tgtEl>
                                        <p:attrNameLst>
                                          <p:attrName>style.visibility</p:attrName>
                                        </p:attrNameLst>
                                      </p:cBhvr>
                                      <p:to>
                                        <p:strVal val="visible"/>
                                      </p:to>
                                    </p:set>
                                    <p:animEffect transition="in" filter="blinds(horizontal)">
                                      <p:cBhvr>
                                        <p:cTn id="94" dur="500"/>
                                        <p:tgtEl>
                                          <p:spTgt spid="60425"/>
                                        </p:tgtEl>
                                      </p:cBhvr>
                                    </p:animEffect>
                                  </p:childTnLst>
                                </p:cTn>
                              </p:par>
                            </p:childTnLst>
                          </p:cTn>
                        </p:par>
                      </p:childTnLst>
                    </p:cTn>
                  </p:par>
                  <p:par>
                    <p:cTn id="95" fill="hold" nodeType="clickPar">
                      <p:stCondLst>
                        <p:cond delay="indefinite"/>
                      </p:stCondLst>
                      <p:childTnLst>
                        <p:par>
                          <p:cTn id="96" fill="hold" nodeType="withGroup">
                            <p:stCondLst>
                              <p:cond delay="0"/>
                            </p:stCondLst>
                            <p:childTnLst>
                              <p:par>
                                <p:cTn id="97" presetID="2" presetClass="entr" presetSubtype="4" fill="hold" grpId="0" nodeType="clickEffect">
                                  <p:stCondLst>
                                    <p:cond delay="0"/>
                                  </p:stCondLst>
                                  <p:childTnLst>
                                    <p:set>
                                      <p:cBhvr>
                                        <p:cTn id="98" dur="1" fill="hold">
                                          <p:stCondLst>
                                            <p:cond delay="0"/>
                                          </p:stCondLst>
                                        </p:cTn>
                                        <p:tgtEl>
                                          <p:spTgt spid="60428"/>
                                        </p:tgtEl>
                                        <p:attrNameLst>
                                          <p:attrName>style.visibility</p:attrName>
                                        </p:attrNameLst>
                                      </p:cBhvr>
                                      <p:to>
                                        <p:strVal val="visible"/>
                                      </p:to>
                                    </p:set>
                                    <p:anim calcmode="lin" valueType="num">
                                      <p:cBhvr additive="base">
                                        <p:cTn id="99" dur="500" fill="hold"/>
                                        <p:tgtEl>
                                          <p:spTgt spid="60428"/>
                                        </p:tgtEl>
                                        <p:attrNameLst>
                                          <p:attrName>ppt_x</p:attrName>
                                        </p:attrNameLst>
                                      </p:cBhvr>
                                      <p:tavLst>
                                        <p:tav tm="0">
                                          <p:val>
                                            <p:strVal val="#ppt_x"/>
                                          </p:val>
                                        </p:tav>
                                        <p:tav tm="100000">
                                          <p:val>
                                            <p:strVal val="#ppt_x"/>
                                          </p:val>
                                        </p:tav>
                                      </p:tavLst>
                                    </p:anim>
                                    <p:anim calcmode="lin" valueType="num">
                                      <p:cBhvr additive="base">
                                        <p:cTn id="100" dur="500" fill="hold"/>
                                        <p:tgtEl>
                                          <p:spTgt spid="60428"/>
                                        </p:tgtEl>
                                        <p:attrNameLst>
                                          <p:attrName>ppt_y</p:attrName>
                                        </p:attrNameLst>
                                      </p:cBhvr>
                                      <p:tavLst>
                                        <p:tav tm="0">
                                          <p:val>
                                            <p:strVal val="1+#ppt_h/2"/>
                                          </p:val>
                                        </p:tav>
                                        <p:tav tm="100000">
                                          <p:val>
                                            <p:strVal val="#ppt_y"/>
                                          </p:val>
                                        </p:tav>
                                      </p:tavLst>
                                    </p:anim>
                                  </p:childTnLst>
                                </p:cTn>
                              </p:par>
                            </p:childTnLst>
                          </p:cTn>
                        </p:par>
                      </p:childTnLst>
                    </p:cTn>
                  </p:par>
                  <p:par>
                    <p:cTn id="101" fill="hold" nodeType="clickPar">
                      <p:stCondLst>
                        <p:cond delay="indefinite"/>
                      </p:stCondLst>
                      <p:childTnLst>
                        <p:par>
                          <p:cTn id="102" fill="hold" nodeType="withGroup">
                            <p:stCondLst>
                              <p:cond delay="0"/>
                            </p:stCondLst>
                            <p:childTnLst>
                              <p:par>
                                <p:cTn id="103" presetID="3" presetClass="entr" presetSubtype="10" fill="hold" nodeType="clickEffect">
                                  <p:stCondLst>
                                    <p:cond delay="0"/>
                                  </p:stCondLst>
                                  <p:childTnLst>
                                    <p:set>
                                      <p:cBhvr>
                                        <p:cTn id="104" dur="1" fill="hold">
                                          <p:stCondLst>
                                            <p:cond delay="0"/>
                                          </p:stCondLst>
                                        </p:cTn>
                                        <p:tgtEl>
                                          <p:spTgt spid="60432"/>
                                        </p:tgtEl>
                                        <p:attrNameLst>
                                          <p:attrName>style.visibility</p:attrName>
                                        </p:attrNameLst>
                                      </p:cBhvr>
                                      <p:to>
                                        <p:strVal val="visible"/>
                                      </p:to>
                                    </p:set>
                                    <p:animEffect transition="in" filter="blinds(horizontal)">
                                      <p:cBhvr>
                                        <p:cTn id="105" dur="500"/>
                                        <p:tgtEl>
                                          <p:spTgt spid="60432"/>
                                        </p:tgtEl>
                                      </p:cBhvr>
                                    </p:animEffect>
                                  </p:childTnLst>
                                </p:cTn>
                              </p:par>
                            </p:childTnLst>
                          </p:cTn>
                        </p:par>
                      </p:childTnLst>
                    </p:cTn>
                  </p:par>
                  <p:par>
                    <p:cTn id="106" fill="hold" nodeType="clickPar">
                      <p:stCondLst>
                        <p:cond delay="indefinite"/>
                      </p:stCondLst>
                      <p:childTnLst>
                        <p:par>
                          <p:cTn id="107" fill="hold" nodeType="withGroup">
                            <p:stCondLst>
                              <p:cond delay="0"/>
                            </p:stCondLst>
                            <p:childTnLst>
                              <p:par>
                                <p:cTn id="108" presetID="2" presetClass="entr" presetSubtype="4" fill="hold" grpId="0" nodeType="clickEffect">
                                  <p:stCondLst>
                                    <p:cond delay="0"/>
                                  </p:stCondLst>
                                  <p:childTnLst>
                                    <p:set>
                                      <p:cBhvr>
                                        <p:cTn id="109" dur="1" fill="hold">
                                          <p:stCondLst>
                                            <p:cond delay="0"/>
                                          </p:stCondLst>
                                        </p:cTn>
                                        <p:tgtEl>
                                          <p:spTgt spid="60447"/>
                                        </p:tgtEl>
                                        <p:attrNameLst>
                                          <p:attrName>style.visibility</p:attrName>
                                        </p:attrNameLst>
                                      </p:cBhvr>
                                      <p:to>
                                        <p:strVal val="visible"/>
                                      </p:to>
                                    </p:set>
                                    <p:anim calcmode="lin" valueType="num">
                                      <p:cBhvr additive="base">
                                        <p:cTn id="110" dur="500" fill="hold"/>
                                        <p:tgtEl>
                                          <p:spTgt spid="60447"/>
                                        </p:tgtEl>
                                        <p:attrNameLst>
                                          <p:attrName>ppt_x</p:attrName>
                                        </p:attrNameLst>
                                      </p:cBhvr>
                                      <p:tavLst>
                                        <p:tav tm="0">
                                          <p:val>
                                            <p:strVal val="#ppt_x"/>
                                          </p:val>
                                        </p:tav>
                                        <p:tav tm="100000">
                                          <p:val>
                                            <p:strVal val="#ppt_x"/>
                                          </p:val>
                                        </p:tav>
                                      </p:tavLst>
                                    </p:anim>
                                    <p:anim calcmode="lin" valueType="num">
                                      <p:cBhvr additive="base">
                                        <p:cTn id="111" dur="500" fill="hold"/>
                                        <p:tgtEl>
                                          <p:spTgt spid="60447"/>
                                        </p:tgtEl>
                                        <p:attrNameLst>
                                          <p:attrName>ppt_y</p:attrName>
                                        </p:attrNameLst>
                                      </p:cBhvr>
                                      <p:tavLst>
                                        <p:tav tm="0">
                                          <p:val>
                                            <p:strVal val="1+#ppt_h/2"/>
                                          </p:val>
                                        </p:tav>
                                        <p:tav tm="100000">
                                          <p:val>
                                            <p:strVal val="#ppt_y"/>
                                          </p:val>
                                        </p:tav>
                                      </p:tavLst>
                                    </p:anim>
                                  </p:childTnLst>
                                </p:cTn>
                              </p:par>
                            </p:childTnLst>
                          </p:cTn>
                        </p:par>
                      </p:childTnLst>
                    </p:cTn>
                  </p:par>
                  <p:par>
                    <p:cTn id="112" fill="hold" nodeType="clickPar">
                      <p:stCondLst>
                        <p:cond delay="indefinite"/>
                      </p:stCondLst>
                      <p:childTnLst>
                        <p:par>
                          <p:cTn id="113" fill="hold" nodeType="withGroup">
                            <p:stCondLst>
                              <p:cond delay="0"/>
                            </p:stCondLst>
                            <p:childTnLst>
                              <p:par>
                                <p:cTn id="114" presetID="3" presetClass="entr" presetSubtype="10" fill="hold" nodeType="clickEffect">
                                  <p:stCondLst>
                                    <p:cond delay="0"/>
                                  </p:stCondLst>
                                  <p:childTnLst>
                                    <p:set>
                                      <p:cBhvr>
                                        <p:cTn id="115" dur="1" fill="hold">
                                          <p:stCondLst>
                                            <p:cond delay="0"/>
                                          </p:stCondLst>
                                        </p:cTn>
                                        <p:tgtEl>
                                          <p:spTgt spid="60433"/>
                                        </p:tgtEl>
                                        <p:attrNameLst>
                                          <p:attrName>style.visibility</p:attrName>
                                        </p:attrNameLst>
                                      </p:cBhvr>
                                      <p:to>
                                        <p:strVal val="visible"/>
                                      </p:to>
                                    </p:set>
                                    <p:animEffect transition="in" filter="blinds(horizontal)">
                                      <p:cBhvr>
                                        <p:cTn id="116" dur="500"/>
                                        <p:tgtEl>
                                          <p:spTgt spid="60433"/>
                                        </p:tgtEl>
                                      </p:cBhvr>
                                    </p:animEffect>
                                  </p:childTnLst>
                                </p:cTn>
                              </p:par>
                            </p:childTnLst>
                          </p:cTn>
                        </p:par>
                      </p:childTnLst>
                    </p:cTn>
                  </p:par>
                  <p:par>
                    <p:cTn id="117" fill="hold" nodeType="clickPar">
                      <p:stCondLst>
                        <p:cond delay="indefinite"/>
                      </p:stCondLst>
                      <p:childTnLst>
                        <p:par>
                          <p:cTn id="118" fill="hold" nodeType="withGroup">
                            <p:stCondLst>
                              <p:cond delay="0"/>
                            </p:stCondLst>
                            <p:childTnLst>
                              <p:par>
                                <p:cTn id="119" presetID="2" presetClass="entr" presetSubtype="4" fill="hold" grpId="0" nodeType="clickEffect">
                                  <p:stCondLst>
                                    <p:cond delay="0"/>
                                  </p:stCondLst>
                                  <p:childTnLst>
                                    <p:set>
                                      <p:cBhvr>
                                        <p:cTn id="120" dur="1" fill="hold">
                                          <p:stCondLst>
                                            <p:cond delay="0"/>
                                          </p:stCondLst>
                                        </p:cTn>
                                        <p:tgtEl>
                                          <p:spTgt spid="60444"/>
                                        </p:tgtEl>
                                        <p:attrNameLst>
                                          <p:attrName>style.visibility</p:attrName>
                                        </p:attrNameLst>
                                      </p:cBhvr>
                                      <p:to>
                                        <p:strVal val="visible"/>
                                      </p:to>
                                    </p:set>
                                    <p:anim calcmode="lin" valueType="num">
                                      <p:cBhvr additive="base">
                                        <p:cTn id="121" dur="500" fill="hold"/>
                                        <p:tgtEl>
                                          <p:spTgt spid="60444"/>
                                        </p:tgtEl>
                                        <p:attrNameLst>
                                          <p:attrName>ppt_x</p:attrName>
                                        </p:attrNameLst>
                                      </p:cBhvr>
                                      <p:tavLst>
                                        <p:tav tm="0">
                                          <p:val>
                                            <p:strVal val="#ppt_x"/>
                                          </p:val>
                                        </p:tav>
                                        <p:tav tm="100000">
                                          <p:val>
                                            <p:strVal val="#ppt_x"/>
                                          </p:val>
                                        </p:tav>
                                      </p:tavLst>
                                    </p:anim>
                                    <p:anim calcmode="lin" valueType="num">
                                      <p:cBhvr additive="base">
                                        <p:cTn id="122" dur="500" fill="hold"/>
                                        <p:tgtEl>
                                          <p:spTgt spid="60444"/>
                                        </p:tgtEl>
                                        <p:attrNameLst>
                                          <p:attrName>ppt_y</p:attrName>
                                        </p:attrNameLst>
                                      </p:cBhvr>
                                      <p:tavLst>
                                        <p:tav tm="0">
                                          <p:val>
                                            <p:strVal val="1+#ppt_h/2"/>
                                          </p:val>
                                        </p:tav>
                                        <p:tav tm="100000">
                                          <p:val>
                                            <p:strVal val="#ppt_y"/>
                                          </p:val>
                                        </p:tav>
                                      </p:tavLst>
                                    </p:anim>
                                  </p:childTnLst>
                                </p:cTn>
                              </p:par>
                            </p:childTnLst>
                          </p:cTn>
                        </p:par>
                      </p:childTnLst>
                    </p:cTn>
                  </p:par>
                  <p:par>
                    <p:cTn id="123" fill="hold" nodeType="clickPar">
                      <p:stCondLst>
                        <p:cond delay="indefinite"/>
                      </p:stCondLst>
                      <p:childTnLst>
                        <p:par>
                          <p:cTn id="124" fill="hold" nodeType="withGroup">
                            <p:stCondLst>
                              <p:cond delay="0"/>
                            </p:stCondLst>
                            <p:childTnLst>
                              <p:par>
                                <p:cTn id="125" presetID="5" presetClass="entr" presetSubtype="10" fill="hold" nodeType="clickEffect">
                                  <p:stCondLst>
                                    <p:cond delay="0"/>
                                  </p:stCondLst>
                                  <p:childTnLst>
                                    <p:set>
                                      <p:cBhvr>
                                        <p:cTn id="126" dur="1" fill="hold">
                                          <p:stCondLst>
                                            <p:cond delay="0"/>
                                          </p:stCondLst>
                                        </p:cTn>
                                        <p:tgtEl>
                                          <p:spTgt spid="60426"/>
                                        </p:tgtEl>
                                        <p:attrNameLst>
                                          <p:attrName>style.visibility</p:attrName>
                                        </p:attrNameLst>
                                      </p:cBhvr>
                                      <p:to>
                                        <p:strVal val="visible"/>
                                      </p:to>
                                    </p:set>
                                    <p:animEffect transition="in" filter="checkerboard(across)">
                                      <p:cBhvr>
                                        <p:cTn id="127" dur="500"/>
                                        <p:tgtEl>
                                          <p:spTgt spid="60426"/>
                                        </p:tgtEl>
                                      </p:cBhvr>
                                    </p:animEffect>
                                  </p:childTnLst>
                                </p:cTn>
                              </p:par>
                            </p:childTnLst>
                          </p:cTn>
                        </p:par>
                      </p:childTnLst>
                    </p:cTn>
                  </p:par>
                  <p:par>
                    <p:cTn id="128" fill="hold" nodeType="clickPar">
                      <p:stCondLst>
                        <p:cond delay="indefinite"/>
                      </p:stCondLst>
                      <p:childTnLst>
                        <p:par>
                          <p:cTn id="129" fill="hold" nodeType="withGroup">
                            <p:stCondLst>
                              <p:cond delay="0"/>
                            </p:stCondLst>
                            <p:childTnLst>
                              <p:par>
                                <p:cTn id="130" presetID="2" presetClass="entr" presetSubtype="4" fill="hold" grpId="0" nodeType="clickEffect">
                                  <p:stCondLst>
                                    <p:cond delay="0"/>
                                  </p:stCondLst>
                                  <p:childTnLst>
                                    <p:set>
                                      <p:cBhvr>
                                        <p:cTn id="131" dur="1" fill="hold">
                                          <p:stCondLst>
                                            <p:cond delay="0"/>
                                          </p:stCondLst>
                                        </p:cTn>
                                        <p:tgtEl>
                                          <p:spTgt spid="60431"/>
                                        </p:tgtEl>
                                        <p:attrNameLst>
                                          <p:attrName>style.visibility</p:attrName>
                                        </p:attrNameLst>
                                      </p:cBhvr>
                                      <p:to>
                                        <p:strVal val="visible"/>
                                      </p:to>
                                    </p:set>
                                    <p:anim calcmode="lin" valueType="num">
                                      <p:cBhvr additive="base">
                                        <p:cTn id="132" dur="500" fill="hold"/>
                                        <p:tgtEl>
                                          <p:spTgt spid="60431"/>
                                        </p:tgtEl>
                                        <p:attrNameLst>
                                          <p:attrName>ppt_x</p:attrName>
                                        </p:attrNameLst>
                                      </p:cBhvr>
                                      <p:tavLst>
                                        <p:tav tm="0">
                                          <p:val>
                                            <p:strVal val="#ppt_x"/>
                                          </p:val>
                                        </p:tav>
                                        <p:tav tm="100000">
                                          <p:val>
                                            <p:strVal val="#ppt_x"/>
                                          </p:val>
                                        </p:tav>
                                      </p:tavLst>
                                    </p:anim>
                                    <p:anim calcmode="lin" valueType="num">
                                      <p:cBhvr additive="base">
                                        <p:cTn id="133" dur="500" fill="hold"/>
                                        <p:tgtEl>
                                          <p:spTgt spid="60431"/>
                                        </p:tgtEl>
                                        <p:attrNameLst>
                                          <p:attrName>ppt_y</p:attrName>
                                        </p:attrNameLst>
                                      </p:cBhvr>
                                      <p:tavLst>
                                        <p:tav tm="0">
                                          <p:val>
                                            <p:strVal val="1+#ppt_h/2"/>
                                          </p:val>
                                        </p:tav>
                                        <p:tav tm="100000">
                                          <p:val>
                                            <p:strVal val="#ppt_y"/>
                                          </p:val>
                                        </p:tav>
                                      </p:tavLst>
                                    </p:anim>
                                  </p:childTnLst>
                                </p:cTn>
                              </p:par>
                            </p:childTnLst>
                          </p:cTn>
                        </p:par>
                      </p:childTnLst>
                    </p:cTn>
                  </p:par>
                  <p:par>
                    <p:cTn id="134" fill="hold" nodeType="clickPar">
                      <p:stCondLst>
                        <p:cond delay="indefinite"/>
                      </p:stCondLst>
                      <p:childTnLst>
                        <p:par>
                          <p:cTn id="135" fill="hold" nodeType="withGroup">
                            <p:stCondLst>
                              <p:cond delay="0"/>
                            </p:stCondLst>
                            <p:childTnLst>
                              <p:par>
                                <p:cTn id="136" presetID="5" presetClass="entr" presetSubtype="10" fill="hold" nodeType="clickEffect">
                                  <p:stCondLst>
                                    <p:cond delay="0"/>
                                  </p:stCondLst>
                                  <p:childTnLst>
                                    <p:set>
                                      <p:cBhvr>
                                        <p:cTn id="137" dur="1" fill="hold">
                                          <p:stCondLst>
                                            <p:cond delay="0"/>
                                          </p:stCondLst>
                                        </p:cTn>
                                        <p:tgtEl>
                                          <p:spTgt spid="60427"/>
                                        </p:tgtEl>
                                        <p:attrNameLst>
                                          <p:attrName>style.visibility</p:attrName>
                                        </p:attrNameLst>
                                      </p:cBhvr>
                                      <p:to>
                                        <p:strVal val="visible"/>
                                      </p:to>
                                    </p:set>
                                    <p:animEffect transition="in" filter="checkerboard(across)">
                                      <p:cBhvr>
                                        <p:cTn id="138" dur="500"/>
                                        <p:tgtEl>
                                          <p:spTgt spid="60427"/>
                                        </p:tgtEl>
                                      </p:cBhvr>
                                    </p:animEffect>
                                  </p:childTnLst>
                                </p:cTn>
                              </p:par>
                            </p:childTnLst>
                          </p:cTn>
                        </p:par>
                      </p:childTnLst>
                    </p:cTn>
                  </p:par>
                  <p:par>
                    <p:cTn id="139" fill="hold" nodeType="clickPar">
                      <p:stCondLst>
                        <p:cond delay="indefinite"/>
                      </p:stCondLst>
                      <p:childTnLst>
                        <p:par>
                          <p:cTn id="140" fill="hold" nodeType="withGroup">
                            <p:stCondLst>
                              <p:cond delay="0"/>
                            </p:stCondLst>
                            <p:childTnLst>
                              <p:par>
                                <p:cTn id="141" presetID="2" presetClass="entr" presetSubtype="4" fill="hold" grpId="0" nodeType="clickEffect">
                                  <p:stCondLst>
                                    <p:cond delay="0"/>
                                  </p:stCondLst>
                                  <p:childTnLst>
                                    <p:set>
                                      <p:cBhvr>
                                        <p:cTn id="142" dur="1" fill="hold">
                                          <p:stCondLst>
                                            <p:cond delay="0"/>
                                          </p:stCondLst>
                                        </p:cTn>
                                        <p:tgtEl>
                                          <p:spTgt spid="60430"/>
                                        </p:tgtEl>
                                        <p:attrNameLst>
                                          <p:attrName>style.visibility</p:attrName>
                                        </p:attrNameLst>
                                      </p:cBhvr>
                                      <p:to>
                                        <p:strVal val="visible"/>
                                      </p:to>
                                    </p:set>
                                    <p:anim calcmode="lin" valueType="num">
                                      <p:cBhvr additive="base">
                                        <p:cTn id="143" dur="500" fill="hold"/>
                                        <p:tgtEl>
                                          <p:spTgt spid="60430"/>
                                        </p:tgtEl>
                                        <p:attrNameLst>
                                          <p:attrName>ppt_x</p:attrName>
                                        </p:attrNameLst>
                                      </p:cBhvr>
                                      <p:tavLst>
                                        <p:tav tm="0">
                                          <p:val>
                                            <p:strVal val="#ppt_x"/>
                                          </p:val>
                                        </p:tav>
                                        <p:tav tm="100000">
                                          <p:val>
                                            <p:strVal val="#ppt_x"/>
                                          </p:val>
                                        </p:tav>
                                      </p:tavLst>
                                    </p:anim>
                                    <p:anim calcmode="lin" valueType="num">
                                      <p:cBhvr additive="base">
                                        <p:cTn id="144" dur="500" fill="hold"/>
                                        <p:tgtEl>
                                          <p:spTgt spid="60430"/>
                                        </p:tgtEl>
                                        <p:attrNameLst>
                                          <p:attrName>ppt_y</p:attrName>
                                        </p:attrNameLst>
                                      </p:cBhvr>
                                      <p:tavLst>
                                        <p:tav tm="0">
                                          <p:val>
                                            <p:strVal val="1+#ppt_h/2"/>
                                          </p:val>
                                        </p:tav>
                                        <p:tav tm="100000">
                                          <p:val>
                                            <p:strVal val="#ppt_y"/>
                                          </p:val>
                                        </p:tav>
                                      </p:tavLst>
                                    </p:anim>
                                  </p:childTnLst>
                                </p:cTn>
                              </p:par>
                            </p:childTnLst>
                          </p:cTn>
                        </p:par>
                      </p:childTnLst>
                    </p:cTn>
                  </p:par>
                  <p:par>
                    <p:cTn id="145" fill="hold" nodeType="clickPar">
                      <p:stCondLst>
                        <p:cond delay="indefinite"/>
                      </p:stCondLst>
                      <p:childTnLst>
                        <p:par>
                          <p:cTn id="146" fill="hold" nodeType="withGroup">
                            <p:stCondLst>
                              <p:cond delay="0"/>
                            </p:stCondLst>
                            <p:childTnLst>
                              <p:par>
                                <p:cTn id="147" presetID="3" presetClass="entr" presetSubtype="10" fill="hold" grpId="0" nodeType="clickEffect">
                                  <p:stCondLst>
                                    <p:cond delay="0"/>
                                  </p:stCondLst>
                                  <p:childTnLst>
                                    <p:set>
                                      <p:cBhvr>
                                        <p:cTn id="148" dur="1" fill="hold">
                                          <p:stCondLst>
                                            <p:cond delay="0"/>
                                          </p:stCondLst>
                                        </p:cTn>
                                        <p:tgtEl>
                                          <p:spTgt spid="60418"/>
                                        </p:tgtEl>
                                        <p:attrNameLst>
                                          <p:attrName>style.visibility</p:attrName>
                                        </p:attrNameLst>
                                      </p:cBhvr>
                                      <p:to>
                                        <p:strVal val="visible"/>
                                      </p:to>
                                    </p:set>
                                    <p:animEffect transition="in" filter="blinds(horizontal)">
                                      <p:cBhvr>
                                        <p:cTn id="149" dur="500"/>
                                        <p:tgtEl>
                                          <p:spTgt spid="604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8" grpId="0"/>
      <p:bldP spid="60428" grpId="0"/>
      <p:bldP spid="60429" grpId="0"/>
      <p:bldP spid="60430" grpId="0"/>
      <p:bldP spid="60431" grpId="0"/>
      <p:bldP spid="60438" grpId="0"/>
      <p:bldP spid="60439" grpId="0"/>
      <p:bldP spid="60440" grpId="0"/>
      <p:bldP spid="60441" grpId="0"/>
      <p:bldP spid="60442" grpId="0"/>
      <p:bldP spid="60443" grpId="0"/>
      <p:bldP spid="60444" grpId="0"/>
      <p:bldP spid="60445" grpId="0"/>
      <p:bldP spid="60446" grpId="0"/>
      <p:bldP spid="6044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44D59723-2430-1CE8-8098-5E29EB655AA4}"/>
              </a:ext>
            </a:extLst>
          </p:cNvPr>
          <p:cNvSpPr>
            <a:spLocks noGrp="1"/>
          </p:cNvSpPr>
          <p:nvPr>
            <p:ph type="sldNum" sz="quarter" idx="12"/>
          </p:nvPr>
        </p:nvSpPr>
        <p:spPr/>
        <p:txBody>
          <a:bodyPr/>
          <a:lstStyle/>
          <a:p>
            <a:fld id="{B476140D-F79D-4F9D-B9F8-E67E858583B2}" type="slidenum">
              <a:rPr lang="en-US" altLang="en-US"/>
              <a:pPr/>
              <a:t>23</a:t>
            </a:fld>
            <a:endParaRPr lang="en-US" altLang="en-US"/>
          </a:p>
        </p:txBody>
      </p:sp>
      <p:grpSp>
        <p:nvGrpSpPr>
          <p:cNvPr id="65573" name="Group 37">
            <a:extLst>
              <a:ext uri="{FF2B5EF4-FFF2-40B4-BE49-F238E27FC236}">
                <a16:creationId xmlns:a16="http://schemas.microsoft.com/office/drawing/2014/main" id="{5CFA0A21-A392-8D39-2EDE-E8463574E2F7}"/>
              </a:ext>
            </a:extLst>
          </p:cNvPr>
          <p:cNvGrpSpPr>
            <a:grpSpLocks/>
          </p:cNvGrpSpPr>
          <p:nvPr/>
        </p:nvGrpSpPr>
        <p:grpSpPr bwMode="auto">
          <a:xfrm>
            <a:off x="4008439" y="2852738"/>
            <a:ext cx="287337" cy="2952750"/>
            <a:chOff x="1565" y="1797"/>
            <a:chExt cx="181" cy="1860"/>
          </a:xfrm>
        </p:grpSpPr>
        <p:sp>
          <p:nvSpPr>
            <p:cNvPr id="65560" name="Line 24">
              <a:extLst>
                <a:ext uri="{FF2B5EF4-FFF2-40B4-BE49-F238E27FC236}">
                  <a16:creationId xmlns:a16="http://schemas.microsoft.com/office/drawing/2014/main" id="{699991A2-1260-655E-80B4-E63462BD866D}"/>
                </a:ext>
              </a:extLst>
            </p:cNvPr>
            <p:cNvSpPr>
              <a:spLocks noChangeShapeType="1"/>
            </p:cNvSpPr>
            <p:nvPr/>
          </p:nvSpPr>
          <p:spPr bwMode="auto">
            <a:xfrm flipH="1">
              <a:off x="1565" y="1797"/>
              <a:ext cx="90" cy="91"/>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561" name="Line 25">
              <a:extLst>
                <a:ext uri="{FF2B5EF4-FFF2-40B4-BE49-F238E27FC236}">
                  <a16:creationId xmlns:a16="http://schemas.microsoft.com/office/drawing/2014/main" id="{24B4FAF9-0B09-12DC-A5B8-066E97B67DC3}"/>
                </a:ext>
              </a:extLst>
            </p:cNvPr>
            <p:cNvSpPr>
              <a:spLocks noChangeShapeType="1"/>
            </p:cNvSpPr>
            <p:nvPr/>
          </p:nvSpPr>
          <p:spPr bwMode="auto">
            <a:xfrm flipH="1">
              <a:off x="1565" y="1842"/>
              <a:ext cx="181" cy="182"/>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562" name="Line 26">
              <a:extLst>
                <a:ext uri="{FF2B5EF4-FFF2-40B4-BE49-F238E27FC236}">
                  <a16:creationId xmlns:a16="http://schemas.microsoft.com/office/drawing/2014/main" id="{A0E9466D-A28E-43A3-BCC5-AA9EF4DED07D}"/>
                </a:ext>
              </a:extLst>
            </p:cNvPr>
            <p:cNvSpPr>
              <a:spLocks noChangeShapeType="1"/>
            </p:cNvSpPr>
            <p:nvPr/>
          </p:nvSpPr>
          <p:spPr bwMode="auto">
            <a:xfrm flipH="1">
              <a:off x="1565" y="1979"/>
              <a:ext cx="181" cy="181"/>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563" name="Line 27">
              <a:extLst>
                <a:ext uri="{FF2B5EF4-FFF2-40B4-BE49-F238E27FC236}">
                  <a16:creationId xmlns:a16="http://schemas.microsoft.com/office/drawing/2014/main" id="{2BE4F958-DD0E-04DE-DE46-D2345FD0FDE4}"/>
                </a:ext>
              </a:extLst>
            </p:cNvPr>
            <p:cNvSpPr>
              <a:spLocks noChangeShapeType="1"/>
            </p:cNvSpPr>
            <p:nvPr/>
          </p:nvSpPr>
          <p:spPr bwMode="auto">
            <a:xfrm flipH="1">
              <a:off x="1565" y="2115"/>
              <a:ext cx="181" cy="181"/>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564" name="Line 28">
              <a:extLst>
                <a:ext uri="{FF2B5EF4-FFF2-40B4-BE49-F238E27FC236}">
                  <a16:creationId xmlns:a16="http://schemas.microsoft.com/office/drawing/2014/main" id="{B0850E24-DFBC-9E00-006F-5F1BA4AB9B17}"/>
                </a:ext>
              </a:extLst>
            </p:cNvPr>
            <p:cNvSpPr>
              <a:spLocks noChangeShapeType="1"/>
            </p:cNvSpPr>
            <p:nvPr/>
          </p:nvSpPr>
          <p:spPr bwMode="auto">
            <a:xfrm flipH="1">
              <a:off x="1565" y="2296"/>
              <a:ext cx="181" cy="136"/>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565" name="Line 29">
              <a:extLst>
                <a:ext uri="{FF2B5EF4-FFF2-40B4-BE49-F238E27FC236}">
                  <a16:creationId xmlns:a16="http://schemas.microsoft.com/office/drawing/2014/main" id="{4761BDE9-187E-BD26-18EC-207F4463DF3C}"/>
                </a:ext>
              </a:extLst>
            </p:cNvPr>
            <p:cNvSpPr>
              <a:spLocks noChangeShapeType="1"/>
            </p:cNvSpPr>
            <p:nvPr/>
          </p:nvSpPr>
          <p:spPr bwMode="auto">
            <a:xfrm flipH="1">
              <a:off x="1565" y="2432"/>
              <a:ext cx="181" cy="136"/>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566" name="Line 30">
              <a:extLst>
                <a:ext uri="{FF2B5EF4-FFF2-40B4-BE49-F238E27FC236}">
                  <a16:creationId xmlns:a16="http://schemas.microsoft.com/office/drawing/2014/main" id="{8E1C66CA-575F-E3A1-6EB3-D5B504901D93}"/>
                </a:ext>
              </a:extLst>
            </p:cNvPr>
            <p:cNvSpPr>
              <a:spLocks noChangeShapeType="1"/>
            </p:cNvSpPr>
            <p:nvPr/>
          </p:nvSpPr>
          <p:spPr bwMode="auto">
            <a:xfrm flipH="1">
              <a:off x="1565" y="2568"/>
              <a:ext cx="181" cy="136"/>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567" name="Line 31">
              <a:extLst>
                <a:ext uri="{FF2B5EF4-FFF2-40B4-BE49-F238E27FC236}">
                  <a16:creationId xmlns:a16="http://schemas.microsoft.com/office/drawing/2014/main" id="{8BE5A0E6-8E8B-C775-BD69-DABEFEA4E57E}"/>
                </a:ext>
              </a:extLst>
            </p:cNvPr>
            <p:cNvSpPr>
              <a:spLocks noChangeShapeType="1"/>
            </p:cNvSpPr>
            <p:nvPr/>
          </p:nvSpPr>
          <p:spPr bwMode="auto">
            <a:xfrm flipH="1">
              <a:off x="1565" y="2704"/>
              <a:ext cx="181" cy="136"/>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568" name="Line 32">
              <a:extLst>
                <a:ext uri="{FF2B5EF4-FFF2-40B4-BE49-F238E27FC236}">
                  <a16:creationId xmlns:a16="http://schemas.microsoft.com/office/drawing/2014/main" id="{27F361F1-604A-284E-C3A8-38CD0B012C5F}"/>
                </a:ext>
              </a:extLst>
            </p:cNvPr>
            <p:cNvSpPr>
              <a:spLocks noChangeShapeType="1"/>
            </p:cNvSpPr>
            <p:nvPr/>
          </p:nvSpPr>
          <p:spPr bwMode="auto">
            <a:xfrm flipH="1">
              <a:off x="1583" y="2976"/>
              <a:ext cx="136" cy="136"/>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569" name="Line 33">
              <a:extLst>
                <a:ext uri="{FF2B5EF4-FFF2-40B4-BE49-F238E27FC236}">
                  <a16:creationId xmlns:a16="http://schemas.microsoft.com/office/drawing/2014/main" id="{B539FCAC-2DC2-95E8-9BCF-90701A664DD4}"/>
                </a:ext>
              </a:extLst>
            </p:cNvPr>
            <p:cNvSpPr>
              <a:spLocks noChangeShapeType="1"/>
            </p:cNvSpPr>
            <p:nvPr/>
          </p:nvSpPr>
          <p:spPr bwMode="auto">
            <a:xfrm flipH="1">
              <a:off x="1565" y="3104"/>
              <a:ext cx="172" cy="19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570" name="Line 34">
              <a:extLst>
                <a:ext uri="{FF2B5EF4-FFF2-40B4-BE49-F238E27FC236}">
                  <a16:creationId xmlns:a16="http://schemas.microsoft.com/office/drawing/2014/main" id="{4A7177B2-496F-D7DC-4717-DB3C08AEB375}"/>
                </a:ext>
              </a:extLst>
            </p:cNvPr>
            <p:cNvSpPr>
              <a:spLocks noChangeShapeType="1"/>
            </p:cNvSpPr>
            <p:nvPr/>
          </p:nvSpPr>
          <p:spPr bwMode="auto">
            <a:xfrm flipH="1">
              <a:off x="1565" y="3249"/>
              <a:ext cx="181" cy="136"/>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571" name="Line 35">
              <a:extLst>
                <a:ext uri="{FF2B5EF4-FFF2-40B4-BE49-F238E27FC236}">
                  <a16:creationId xmlns:a16="http://schemas.microsoft.com/office/drawing/2014/main" id="{A90F135B-1245-7398-4C5C-EB9352D6620A}"/>
                </a:ext>
              </a:extLst>
            </p:cNvPr>
            <p:cNvSpPr>
              <a:spLocks noChangeShapeType="1"/>
            </p:cNvSpPr>
            <p:nvPr/>
          </p:nvSpPr>
          <p:spPr bwMode="auto">
            <a:xfrm flipH="1">
              <a:off x="1565" y="3385"/>
              <a:ext cx="181" cy="136"/>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572" name="Line 36">
              <a:extLst>
                <a:ext uri="{FF2B5EF4-FFF2-40B4-BE49-F238E27FC236}">
                  <a16:creationId xmlns:a16="http://schemas.microsoft.com/office/drawing/2014/main" id="{4CCB54D1-FCE8-D8E9-02E1-B1EC4D8BAA57}"/>
                </a:ext>
              </a:extLst>
            </p:cNvPr>
            <p:cNvSpPr>
              <a:spLocks noChangeShapeType="1"/>
            </p:cNvSpPr>
            <p:nvPr/>
          </p:nvSpPr>
          <p:spPr bwMode="auto">
            <a:xfrm flipH="1">
              <a:off x="1565" y="3521"/>
              <a:ext cx="181" cy="136"/>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65538" name="Rectangle 2">
            <a:extLst>
              <a:ext uri="{FF2B5EF4-FFF2-40B4-BE49-F238E27FC236}">
                <a16:creationId xmlns:a16="http://schemas.microsoft.com/office/drawing/2014/main" id="{1D1E0ED1-E3BE-3B44-316B-6264148EFA88}"/>
              </a:ext>
            </a:extLst>
          </p:cNvPr>
          <p:cNvSpPr>
            <a:spLocks noGrp="1" noChangeArrowheads="1"/>
          </p:cNvSpPr>
          <p:nvPr>
            <p:ph type="title"/>
          </p:nvPr>
        </p:nvSpPr>
        <p:spPr>
          <a:xfrm>
            <a:off x="1739900" y="-171450"/>
            <a:ext cx="8928100" cy="1143000"/>
          </a:xfrm>
        </p:spPr>
        <p:txBody>
          <a:bodyPr/>
          <a:lstStyle/>
          <a:p>
            <a:r>
              <a:rPr lang="en-US" altLang="en-US" sz="3400" b="1">
                <a:solidFill>
                  <a:srgbClr val="0000FF"/>
                </a:solidFill>
              </a:rPr>
              <a:t>IV. HIỆU QUẢ CỦA THỊ TRƯỜNG CTHH</a:t>
            </a:r>
          </a:p>
        </p:txBody>
      </p:sp>
      <p:sp>
        <p:nvSpPr>
          <p:cNvPr id="65540" name="Line 4">
            <a:extLst>
              <a:ext uri="{FF2B5EF4-FFF2-40B4-BE49-F238E27FC236}">
                <a16:creationId xmlns:a16="http://schemas.microsoft.com/office/drawing/2014/main" id="{6205DB7C-5375-EB67-DA98-9A6EA8988D8F}"/>
              </a:ext>
            </a:extLst>
          </p:cNvPr>
          <p:cNvSpPr>
            <a:spLocks noChangeShapeType="1"/>
          </p:cNvSpPr>
          <p:nvPr/>
        </p:nvSpPr>
        <p:spPr bwMode="auto">
          <a:xfrm flipV="1">
            <a:off x="3000375" y="1125538"/>
            <a:ext cx="0" cy="467995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541" name="Line 5">
            <a:extLst>
              <a:ext uri="{FF2B5EF4-FFF2-40B4-BE49-F238E27FC236}">
                <a16:creationId xmlns:a16="http://schemas.microsoft.com/office/drawing/2014/main" id="{D9106B0A-D058-E6C0-796D-9D799D365649}"/>
              </a:ext>
            </a:extLst>
          </p:cNvPr>
          <p:cNvSpPr>
            <a:spLocks noChangeShapeType="1"/>
          </p:cNvSpPr>
          <p:nvPr/>
        </p:nvSpPr>
        <p:spPr bwMode="auto">
          <a:xfrm>
            <a:off x="3000375" y="5805488"/>
            <a:ext cx="7056438"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542" name="Line 6">
            <a:extLst>
              <a:ext uri="{FF2B5EF4-FFF2-40B4-BE49-F238E27FC236}">
                <a16:creationId xmlns:a16="http://schemas.microsoft.com/office/drawing/2014/main" id="{07FA9CEB-8733-0E0E-1BB7-3258EE984A57}"/>
              </a:ext>
            </a:extLst>
          </p:cNvPr>
          <p:cNvSpPr>
            <a:spLocks noChangeShapeType="1"/>
          </p:cNvSpPr>
          <p:nvPr/>
        </p:nvSpPr>
        <p:spPr bwMode="auto">
          <a:xfrm>
            <a:off x="3000376" y="2133600"/>
            <a:ext cx="6048375" cy="3671888"/>
          </a:xfrm>
          <a:prstGeom prst="line">
            <a:avLst/>
          </a:prstGeom>
          <a:noFill/>
          <a:ln w="38100">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543" name="Line 7">
            <a:extLst>
              <a:ext uri="{FF2B5EF4-FFF2-40B4-BE49-F238E27FC236}">
                <a16:creationId xmlns:a16="http://schemas.microsoft.com/office/drawing/2014/main" id="{96AE1083-470A-4B88-ABFA-0050353D547E}"/>
              </a:ext>
            </a:extLst>
          </p:cNvPr>
          <p:cNvSpPr>
            <a:spLocks noChangeShapeType="1"/>
          </p:cNvSpPr>
          <p:nvPr/>
        </p:nvSpPr>
        <p:spPr bwMode="auto">
          <a:xfrm flipV="1">
            <a:off x="3000376" y="1557339"/>
            <a:ext cx="5256213" cy="3959225"/>
          </a:xfrm>
          <a:prstGeom prst="line">
            <a:avLst/>
          </a:prstGeom>
          <a:noFill/>
          <a:ln w="3810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544" name="Line 8">
            <a:extLst>
              <a:ext uri="{FF2B5EF4-FFF2-40B4-BE49-F238E27FC236}">
                <a16:creationId xmlns:a16="http://schemas.microsoft.com/office/drawing/2014/main" id="{76CBEFF8-EBE4-E347-189C-72B1D0F5015F}"/>
              </a:ext>
            </a:extLst>
          </p:cNvPr>
          <p:cNvSpPr>
            <a:spLocks noChangeShapeType="1"/>
          </p:cNvSpPr>
          <p:nvPr/>
        </p:nvSpPr>
        <p:spPr bwMode="auto">
          <a:xfrm>
            <a:off x="3057525" y="3644900"/>
            <a:ext cx="2376488" cy="0"/>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546" name="Line 10">
            <a:extLst>
              <a:ext uri="{FF2B5EF4-FFF2-40B4-BE49-F238E27FC236}">
                <a16:creationId xmlns:a16="http://schemas.microsoft.com/office/drawing/2014/main" id="{6928CB3A-737F-8159-56C4-45942ED5616F}"/>
              </a:ext>
            </a:extLst>
          </p:cNvPr>
          <p:cNvSpPr>
            <a:spLocks noChangeShapeType="1"/>
          </p:cNvSpPr>
          <p:nvPr/>
        </p:nvSpPr>
        <p:spPr bwMode="auto">
          <a:xfrm flipH="1" flipV="1">
            <a:off x="4006850" y="2767014"/>
            <a:ext cx="0" cy="302418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548" name="Line 12">
            <a:extLst>
              <a:ext uri="{FF2B5EF4-FFF2-40B4-BE49-F238E27FC236}">
                <a16:creationId xmlns:a16="http://schemas.microsoft.com/office/drawing/2014/main" id="{7CE4A778-1780-CABE-2424-3A9B9040432F}"/>
              </a:ext>
            </a:extLst>
          </p:cNvPr>
          <p:cNvSpPr>
            <a:spLocks noChangeShapeType="1"/>
          </p:cNvSpPr>
          <p:nvPr/>
        </p:nvSpPr>
        <p:spPr bwMode="auto">
          <a:xfrm>
            <a:off x="5476875" y="3644900"/>
            <a:ext cx="0" cy="2160588"/>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549" name="Line 13">
            <a:extLst>
              <a:ext uri="{FF2B5EF4-FFF2-40B4-BE49-F238E27FC236}">
                <a16:creationId xmlns:a16="http://schemas.microsoft.com/office/drawing/2014/main" id="{4E2EC727-8CE2-F06A-FBE2-036F54E772BC}"/>
              </a:ext>
            </a:extLst>
          </p:cNvPr>
          <p:cNvSpPr>
            <a:spLocks noChangeShapeType="1"/>
          </p:cNvSpPr>
          <p:nvPr/>
        </p:nvSpPr>
        <p:spPr bwMode="auto">
          <a:xfrm flipV="1">
            <a:off x="4295775" y="2924176"/>
            <a:ext cx="0" cy="288131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550" name="Line 14">
            <a:extLst>
              <a:ext uri="{FF2B5EF4-FFF2-40B4-BE49-F238E27FC236}">
                <a16:creationId xmlns:a16="http://schemas.microsoft.com/office/drawing/2014/main" id="{DFF0EBCC-6D21-1A95-3A96-1B96E295296A}"/>
              </a:ext>
            </a:extLst>
          </p:cNvPr>
          <p:cNvSpPr>
            <a:spLocks noChangeShapeType="1"/>
          </p:cNvSpPr>
          <p:nvPr/>
        </p:nvSpPr>
        <p:spPr bwMode="auto">
          <a:xfrm>
            <a:off x="3000376" y="4724400"/>
            <a:ext cx="1008063" cy="0"/>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551" name="Line 15">
            <a:extLst>
              <a:ext uri="{FF2B5EF4-FFF2-40B4-BE49-F238E27FC236}">
                <a16:creationId xmlns:a16="http://schemas.microsoft.com/office/drawing/2014/main" id="{DEF8A27E-074A-754B-4C0E-97CE0B46F607}"/>
              </a:ext>
            </a:extLst>
          </p:cNvPr>
          <p:cNvSpPr>
            <a:spLocks noChangeShapeType="1"/>
          </p:cNvSpPr>
          <p:nvPr/>
        </p:nvSpPr>
        <p:spPr bwMode="auto">
          <a:xfrm>
            <a:off x="3000376" y="2781300"/>
            <a:ext cx="1008063" cy="0"/>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65559" name="Group 23">
            <a:extLst>
              <a:ext uri="{FF2B5EF4-FFF2-40B4-BE49-F238E27FC236}">
                <a16:creationId xmlns:a16="http://schemas.microsoft.com/office/drawing/2014/main" id="{E568018E-7CAA-EC6C-63A4-C5A90CD94F89}"/>
              </a:ext>
            </a:extLst>
          </p:cNvPr>
          <p:cNvGrpSpPr>
            <a:grpSpLocks/>
          </p:cNvGrpSpPr>
          <p:nvPr/>
        </p:nvGrpSpPr>
        <p:grpSpPr bwMode="auto">
          <a:xfrm>
            <a:off x="4008439" y="4652964"/>
            <a:ext cx="287337" cy="1152525"/>
            <a:chOff x="1565" y="2931"/>
            <a:chExt cx="181" cy="726"/>
          </a:xfrm>
        </p:grpSpPr>
        <p:sp>
          <p:nvSpPr>
            <p:cNvPr id="65553" name="Line 17">
              <a:extLst>
                <a:ext uri="{FF2B5EF4-FFF2-40B4-BE49-F238E27FC236}">
                  <a16:creationId xmlns:a16="http://schemas.microsoft.com/office/drawing/2014/main" id="{A971CE1E-2E29-E99E-BF48-80D1ED33E402}"/>
                </a:ext>
              </a:extLst>
            </p:cNvPr>
            <p:cNvSpPr>
              <a:spLocks noChangeShapeType="1"/>
            </p:cNvSpPr>
            <p:nvPr/>
          </p:nvSpPr>
          <p:spPr bwMode="auto">
            <a:xfrm>
              <a:off x="1655" y="2931"/>
              <a:ext cx="91" cy="91"/>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554" name="Line 18">
              <a:extLst>
                <a:ext uri="{FF2B5EF4-FFF2-40B4-BE49-F238E27FC236}">
                  <a16:creationId xmlns:a16="http://schemas.microsoft.com/office/drawing/2014/main" id="{14A4E3D1-EED8-A667-3ED0-C049AF84CE52}"/>
                </a:ext>
              </a:extLst>
            </p:cNvPr>
            <p:cNvSpPr>
              <a:spLocks noChangeShapeType="1"/>
            </p:cNvSpPr>
            <p:nvPr/>
          </p:nvSpPr>
          <p:spPr bwMode="auto">
            <a:xfrm>
              <a:off x="1565" y="3022"/>
              <a:ext cx="181" cy="136"/>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555" name="Line 19">
              <a:extLst>
                <a:ext uri="{FF2B5EF4-FFF2-40B4-BE49-F238E27FC236}">
                  <a16:creationId xmlns:a16="http://schemas.microsoft.com/office/drawing/2014/main" id="{70AFB7BF-4C6E-B9DD-7431-8E57FC61F6E3}"/>
                </a:ext>
              </a:extLst>
            </p:cNvPr>
            <p:cNvSpPr>
              <a:spLocks noChangeShapeType="1"/>
            </p:cNvSpPr>
            <p:nvPr/>
          </p:nvSpPr>
          <p:spPr bwMode="auto">
            <a:xfrm>
              <a:off x="1565" y="3158"/>
              <a:ext cx="181" cy="136"/>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556" name="Line 20">
              <a:extLst>
                <a:ext uri="{FF2B5EF4-FFF2-40B4-BE49-F238E27FC236}">
                  <a16:creationId xmlns:a16="http://schemas.microsoft.com/office/drawing/2014/main" id="{61E3001C-6525-5B98-E8FE-B0EFB92397B4}"/>
                </a:ext>
              </a:extLst>
            </p:cNvPr>
            <p:cNvSpPr>
              <a:spLocks noChangeShapeType="1"/>
            </p:cNvSpPr>
            <p:nvPr/>
          </p:nvSpPr>
          <p:spPr bwMode="auto">
            <a:xfrm>
              <a:off x="1565" y="3294"/>
              <a:ext cx="181" cy="136"/>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557" name="Line 21">
              <a:extLst>
                <a:ext uri="{FF2B5EF4-FFF2-40B4-BE49-F238E27FC236}">
                  <a16:creationId xmlns:a16="http://schemas.microsoft.com/office/drawing/2014/main" id="{75F2E0E3-3D43-F9F2-950E-F122FE8516B4}"/>
                </a:ext>
              </a:extLst>
            </p:cNvPr>
            <p:cNvSpPr>
              <a:spLocks noChangeShapeType="1"/>
            </p:cNvSpPr>
            <p:nvPr/>
          </p:nvSpPr>
          <p:spPr bwMode="auto">
            <a:xfrm>
              <a:off x="1565" y="3430"/>
              <a:ext cx="181" cy="136"/>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558" name="Line 22">
              <a:extLst>
                <a:ext uri="{FF2B5EF4-FFF2-40B4-BE49-F238E27FC236}">
                  <a16:creationId xmlns:a16="http://schemas.microsoft.com/office/drawing/2014/main" id="{C2B7342F-8B93-D74A-24E9-0D159AEB8824}"/>
                </a:ext>
              </a:extLst>
            </p:cNvPr>
            <p:cNvSpPr>
              <a:spLocks noChangeShapeType="1"/>
            </p:cNvSpPr>
            <p:nvPr/>
          </p:nvSpPr>
          <p:spPr bwMode="auto">
            <a:xfrm>
              <a:off x="1565" y="3566"/>
              <a:ext cx="136" cy="91"/>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65574" name="Line 38">
            <a:extLst>
              <a:ext uri="{FF2B5EF4-FFF2-40B4-BE49-F238E27FC236}">
                <a16:creationId xmlns:a16="http://schemas.microsoft.com/office/drawing/2014/main" id="{97802904-2300-3E71-E81A-FB8B966387E5}"/>
              </a:ext>
            </a:extLst>
          </p:cNvPr>
          <p:cNvSpPr>
            <a:spLocks noChangeShapeType="1"/>
          </p:cNvSpPr>
          <p:nvPr/>
        </p:nvSpPr>
        <p:spPr bwMode="auto">
          <a:xfrm>
            <a:off x="4008439" y="5949950"/>
            <a:ext cx="287337" cy="0"/>
          </a:xfrm>
          <a:prstGeom prst="line">
            <a:avLst/>
          </a:prstGeom>
          <a:noFill/>
          <a:ln w="57150">
            <a:solidFill>
              <a:srgbClr val="008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575" name="Text Box 39">
            <a:extLst>
              <a:ext uri="{FF2B5EF4-FFF2-40B4-BE49-F238E27FC236}">
                <a16:creationId xmlns:a16="http://schemas.microsoft.com/office/drawing/2014/main" id="{6848C12F-E956-37BF-651C-69561773EF71}"/>
              </a:ext>
            </a:extLst>
          </p:cNvPr>
          <p:cNvSpPr txBox="1">
            <a:spLocks noChangeArrowheads="1"/>
          </p:cNvSpPr>
          <p:nvPr/>
        </p:nvSpPr>
        <p:spPr bwMode="auto">
          <a:xfrm>
            <a:off x="3719513" y="5876925"/>
            <a:ext cx="620712"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VNI-Franko" pitchFamily="2" charset="0"/>
              </a:rPr>
              <a:t>Q</a:t>
            </a:r>
            <a:r>
              <a:rPr lang="en-US" altLang="en-US" sz="2400" baseline="-25000">
                <a:solidFill>
                  <a:srgbClr val="000066"/>
                </a:solidFill>
                <a:latin typeface="VNI-Franko" pitchFamily="2" charset="0"/>
              </a:rPr>
              <a:t>1</a:t>
            </a:r>
            <a:endParaRPr lang="en-US" altLang="en-US" sz="2400">
              <a:solidFill>
                <a:srgbClr val="000066"/>
              </a:solidFill>
              <a:latin typeface="VNI-Franko" pitchFamily="2" charset="0"/>
            </a:endParaRPr>
          </a:p>
        </p:txBody>
      </p:sp>
      <p:sp>
        <p:nvSpPr>
          <p:cNvPr id="65576" name="Text Box 40">
            <a:extLst>
              <a:ext uri="{FF2B5EF4-FFF2-40B4-BE49-F238E27FC236}">
                <a16:creationId xmlns:a16="http://schemas.microsoft.com/office/drawing/2014/main" id="{3D686B1D-7877-0424-FC71-5FBE11D319EA}"/>
              </a:ext>
            </a:extLst>
          </p:cNvPr>
          <p:cNvSpPr txBox="1">
            <a:spLocks noChangeArrowheads="1"/>
          </p:cNvSpPr>
          <p:nvPr/>
        </p:nvSpPr>
        <p:spPr bwMode="auto">
          <a:xfrm>
            <a:off x="2308226" y="2520950"/>
            <a:ext cx="76517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VNI-Franko" pitchFamily="2" charset="0"/>
              </a:rPr>
              <a:t>MU</a:t>
            </a:r>
            <a:r>
              <a:rPr lang="en-US" altLang="en-US" sz="2400" baseline="-25000">
                <a:solidFill>
                  <a:srgbClr val="000066"/>
                </a:solidFill>
                <a:latin typeface="VNI-Franko" pitchFamily="2" charset="0"/>
              </a:rPr>
              <a:t>1</a:t>
            </a:r>
            <a:endParaRPr lang="en-US" altLang="en-US" sz="2400">
              <a:solidFill>
                <a:srgbClr val="000066"/>
              </a:solidFill>
              <a:latin typeface="VNI-Franko" pitchFamily="2" charset="0"/>
            </a:endParaRPr>
          </a:p>
        </p:txBody>
      </p:sp>
      <p:sp>
        <p:nvSpPr>
          <p:cNvPr id="65577" name="Text Box 41">
            <a:extLst>
              <a:ext uri="{FF2B5EF4-FFF2-40B4-BE49-F238E27FC236}">
                <a16:creationId xmlns:a16="http://schemas.microsoft.com/office/drawing/2014/main" id="{DBDBC2D9-73F5-76AE-4D98-9BAACD5B242C}"/>
              </a:ext>
            </a:extLst>
          </p:cNvPr>
          <p:cNvSpPr txBox="1">
            <a:spLocks noChangeArrowheads="1"/>
          </p:cNvSpPr>
          <p:nvPr/>
        </p:nvSpPr>
        <p:spPr bwMode="auto">
          <a:xfrm>
            <a:off x="2279651" y="4437063"/>
            <a:ext cx="76517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VNI-Franko" pitchFamily="2" charset="0"/>
              </a:rPr>
              <a:t>MC</a:t>
            </a:r>
            <a:r>
              <a:rPr lang="en-US" altLang="en-US" sz="2400" baseline="-25000">
                <a:solidFill>
                  <a:srgbClr val="000066"/>
                </a:solidFill>
                <a:latin typeface="VNI-Franko" pitchFamily="2" charset="0"/>
              </a:rPr>
              <a:t>1</a:t>
            </a:r>
            <a:endParaRPr lang="en-US" altLang="en-US" sz="2400">
              <a:solidFill>
                <a:srgbClr val="000066"/>
              </a:solidFill>
              <a:latin typeface="VNI-Franko" pitchFamily="2" charset="0"/>
            </a:endParaRPr>
          </a:p>
        </p:txBody>
      </p:sp>
      <p:sp>
        <p:nvSpPr>
          <p:cNvPr id="65578" name="Text Box 42">
            <a:extLst>
              <a:ext uri="{FF2B5EF4-FFF2-40B4-BE49-F238E27FC236}">
                <a16:creationId xmlns:a16="http://schemas.microsoft.com/office/drawing/2014/main" id="{DC40E497-C9FE-81C7-7C65-9977FBA77575}"/>
              </a:ext>
            </a:extLst>
          </p:cNvPr>
          <p:cNvSpPr txBox="1">
            <a:spLocks noChangeArrowheads="1"/>
          </p:cNvSpPr>
          <p:nvPr/>
        </p:nvSpPr>
        <p:spPr bwMode="auto">
          <a:xfrm>
            <a:off x="7896226" y="1557338"/>
            <a:ext cx="115252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VNI-Franko" pitchFamily="2" charset="0"/>
              </a:rPr>
              <a:t>S (MC)</a:t>
            </a:r>
          </a:p>
        </p:txBody>
      </p:sp>
      <p:sp>
        <p:nvSpPr>
          <p:cNvPr id="65579" name="Text Box 43">
            <a:extLst>
              <a:ext uri="{FF2B5EF4-FFF2-40B4-BE49-F238E27FC236}">
                <a16:creationId xmlns:a16="http://schemas.microsoft.com/office/drawing/2014/main" id="{C9EF7F1F-E98C-2257-6EAF-317407EAD0F6}"/>
              </a:ext>
            </a:extLst>
          </p:cNvPr>
          <p:cNvSpPr txBox="1">
            <a:spLocks noChangeArrowheads="1"/>
          </p:cNvSpPr>
          <p:nvPr/>
        </p:nvSpPr>
        <p:spPr bwMode="auto">
          <a:xfrm>
            <a:off x="5087939" y="5805488"/>
            <a:ext cx="81438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VNI-Franko" pitchFamily="2" charset="0"/>
              </a:rPr>
              <a:t>Q</a:t>
            </a:r>
            <a:r>
              <a:rPr lang="en-US" altLang="en-US" sz="2400" baseline="-25000">
                <a:solidFill>
                  <a:srgbClr val="000066"/>
                </a:solidFill>
                <a:latin typeface="VNI-Franko" pitchFamily="2" charset="0"/>
              </a:rPr>
              <a:t>E</a:t>
            </a:r>
            <a:endParaRPr lang="en-US" altLang="en-US" sz="2400">
              <a:solidFill>
                <a:srgbClr val="000066"/>
              </a:solidFill>
              <a:latin typeface="VNI-Franko" pitchFamily="2" charset="0"/>
            </a:endParaRPr>
          </a:p>
        </p:txBody>
      </p:sp>
      <p:sp>
        <p:nvSpPr>
          <p:cNvPr id="65580" name="Text Box 44">
            <a:extLst>
              <a:ext uri="{FF2B5EF4-FFF2-40B4-BE49-F238E27FC236}">
                <a16:creationId xmlns:a16="http://schemas.microsoft.com/office/drawing/2014/main" id="{9A48311B-AA39-3D89-2566-4F8004909CF3}"/>
              </a:ext>
            </a:extLst>
          </p:cNvPr>
          <p:cNvSpPr txBox="1">
            <a:spLocks noChangeArrowheads="1"/>
          </p:cNvSpPr>
          <p:nvPr/>
        </p:nvSpPr>
        <p:spPr bwMode="auto">
          <a:xfrm>
            <a:off x="2351089" y="3357563"/>
            <a:ext cx="81438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VNI-Franko" pitchFamily="2" charset="0"/>
              </a:rPr>
              <a:t>P</a:t>
            </a:r>
            <a:r>
              <a:rPr lang="en-US" altLang="en-US" sz="2400" baseline="-25000">
                <a:solidFill>
                  <a:srgbClr val="000066"/>
                </a:solidFill>
                <a:latin typeface="VNI-Franko" pitchFamily="2" charset="0"/>
              </a:rPr>
              <a:t>E</a:t>
            </a:r>
            <a:endParaRPr lang="en-US" altLang="en-US" sz="2400">
              <a:solidFill>
                <a:srgbClr val="000066"/>
              </a:solidFill>
              <a:latin typeface="VNI-Franko" pitchFamily="2" charset="0"/>
            </a:endParaRPr>
          </a:p>
        </p:txBody>
      </p:sp>
      <p:sp>
        <p:nvSpPr>
          <p:cNvPr id="65581" name="Line 45">
            <a:extLst>
              <a:ext uri="{FF2B5EF4-FFF2-40B4-BE49-F238E27FC236}">
                <a16:creationId xmlns:a16="http://schemas.microsoft.com/office/drawing/2014/main" id="{D646A662-F51D-9C1C-0A0D-A7BB092BC9A2}"/>
              </a:ext>
            </a:extLst>
          </p:cNvPr>
          <p:cNvSpPr>
            <a:spLocks noChangeShapeType="1"/>
          </p:cNvSpPr>
          <p:nvPr/>
        </p:nvSpPr>
        <p:spPr bwMode="auto">
          <a:xfrm>
            <a:off x="6527800" y="2852738"/>
            <a:ext cx="0" cy="29527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582" name="Line 46">
            <a:extLst>
              <a:ext uri="{FF2B5EF4-FFF2-40B4-BE49-F238E27FC236}">
                <a16:creationId xmlns:a16="http://schemas.microsoft.com/office/drawing/2014/main" id="{C241E0EE-9B06-E76B-8A84-7703B58E738F}"/>
              </a:ext>
            </a:extLst>
          </p:cNvPr>
          <p:cNvSpPr>
            <a:spLocks noChangeShapeType="1"/>
          </p:cNvSpPr>
          <p:nvPr/>
        </p:nvSpPr>
        <p:spPr bwMode="auto">
          <a:xfrm>
            <a:off x="6816725" y="2679701"/>
            <a:ext cx="0" cy="309721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609" name="Text Box 73">
            <a:extLst>
              <a:ext uri="{FF2B5EF4-FFF2-40B4-BE49-F238E27FC236}">
                <a16:creationId xmlns:a16="http://schemas.microsoft.com/office/drawing/2014/main" id="{B67AABFA-88D7-0E97-1B1A-60E4A5A8B703}"/>
              </a:ext>
            </a:extLst>
          </p:cNvPr>
          <p:cNvSpPr txBox="1">
            <a:spLocks noChangeArrowheads="1"/>
          </p:cNvSpPr>
          <p:nvPr/>
        </p:nvSpPr>
        <p:spPr bwMode="auto">
          <a:xfrm>
            <a:off x="6600826" y="5876925"/>
            <a:ext cx="620713"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VNI-Franko" pitchFamily="2" charset="0"/>
              </a:rPr>
              <a:t>Q</a:t>
            </a:r>
            <a:r>
              <a:rPr lang="en-US" altLang="en-US" sz="2400" baseline="-25000">
                <a:solidFill>
                  <a:srgbClr val="000066"/>
                </a:solidFill>
                <a:latin typeface="VNI-Franko" pitchFamily="2" charset="0"/>
              </a:rPr>
              <a:t>2</a:t>
            </a:r>
            <a:endParaRPr lang="en-US" altLang="en-US" sz="2400">
              <a:solidFill>
                <a:srgbClr val="000066"/>
              </a:solidFill>
              <a:latin typeface="VNI-Franko" pitchFamily="2" charset="0"/>
            </a:endParaRPr>
          </a:p>
        </p:txBody>
      </p:sp>
      <p:sp>
        <p:nvSpPr>
          <p:cNvPr id="65610" name="Line 74">
            <a:extLst>
              <a:ext uri="{FF2B5EF4-FFF2-40B4-BE49-F238E27FC236}">
                <a16:creationId xmlns:a16="http://schemas.microsoft.com/office/drawing/2014/main" id="{EAA58DEB-70E1-C768-CE72-E8CAEACFC67C}"/>
              </a:ext>
            </a:extLst>
          </p:cNvPr>
          <p:cNvSpPr>
            <a:spLocks noChangeShapeType="1"/>
          </p:cNvSpPr>
          <p:nvPr/>
        </p:nvSpPr>
        <p:spPr bwMode="auto">
          <a:xfrm flipH="1">
            <a:off x="6527801" y="5949950"/>
            <a:ext cx="288925" cy="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611" name="Text Box 75">
            <a:extLst>
              <a:ext uri="{FF2B5EF4-FFF2-40B4-BE49-F238E27FC236}">
                <a16:creationId xmlns:a16="http://schemas.microsoft.com/office/drawing/2014/main" id="{57F5BBF4-3917-EDC4-74D5-B6C38F5C4F32}"/>
              </a:ext>
            </a:extLst>
          </p:cNvPr>
          <p:cNvSpPr txBox="1">
            <a:spLocks noChangeArrowheads="1"/>
          </p:cNvSpPr>
          <p:nvPr/>
        </p:nvSpPr>
        <p:spPr bwMode="auto">
          <a:xfrm>
            <a:off x="8543926" y="5157788"/>
            <a:ext cx="115252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VNI-Franko" pitchFamily="2" charset="0"/>
              </a:rPr>
              <a:t>D (MU)</a:t>
            </a:r>
          </a:p>
        </p:txBody>
      </p:sp>
      <p:sp>
        <p:nvSpPr>
          <p:cNvPr id="65612" name="Text Box 76">
            <a:extLst>
              <a:ext uri="{FF2B5EF4-FFF2-40B4-BE49-F238E27FC236}">
                <a16:creationId xmlns:a16="http://schemas.microsoft.com/office/drawing/2014/main" id="{1BF4DFA7-9C6B-46E9-84F3-9328F2764D9B}"/>
              </a:ext>
            </a:extLst>
          </p:cNvPr>
          <p:cNvSpPr txBox="1">
            <a:spLocks noChangeArrowheads="1"/>
          </p:cNvSpPr>
          <p:nvPr/>
        </p:nvSpPr>
        <p:spPr bwMode="auto">
          <a:xfrm>
            <a:off x="2351088" y="1052513"/>
            <a:ext cx="620712"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VNI-Franko" pitchFamily="2" charset="0"/>
              </a:rPr>
              <a:t>P</a:t>
            </a:r>
          </a:p>
        </p:txBody>
      </p:sp>
      <p:sp>
        <p:nvSpPr>
          <p:cNvPr id="65613" name="Text Box 77">
            <a:extLst>
              <a:ext uri="{FF2B5EF4-FFF2-40B4-BE49-F238E27FC236}">
                <a16:creationId xmlns:a16="http://schemas.microsoft.com/office/drawing/2014/main" id="{48037550-FE83-62B9-ADC1-085429A8B7A2}"/>
              </a:ext>
            </a:extLst>
          </p:cNvPr>
          <p:cNvSpPr txBox="1">
            <a:spLocks noChangeArrowheads="1"/>
          </p:cNvSpPr>
          <p:nvPr/>
        </p:nvSpPr>
        <p:spPr bwMode="auto">
          <a:xfrm>
            <a:off x="9480551" y="5876925"/>
            <a:ext cx="620713"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VNI-Franko" pitchFamily="2" charset="0"/>
              </a:rPr>
              <a:t>Q</a:t>
            </a:r>
          </a:p>
        </p:txBody>
      </p:sp>
      <p:grpSp>
        <p:nvGrpSpPr>
          <p:cNvPr id="65618" name="Group 82">
            <a:extLst>
              <a:ext uri="{FF2B5EF4-FFF2-40B4-BE49-F238E27FC236}">
                <a16:creationId xmlns:a16="http://schemas.microsoft.com/office/drawing/2014/main" id="{774EB631-C806-64B1-677F-CFB0A9CA7570}"/>
              </a:ext>
            </a:extLst>
          </p:cNvPr>
          <p:cNvGrpSpPr>
            <a:grpSpLocks/>
          </p:cNvGrpSpPr>
          <p:nvPr/>
        </p:nvGrpSpPr>
        <p:grpSpPr bwMode="auto">
          <a:xfrm>
            <a:off x="6527801" y="4365626"/>
            <a:ext cx="288925" cy="1439863"/>
            <a:chOff x="3152" y="2750"/>
            <a:chExt cx="182" cy="907"/>
          </a:xfrm>
        </p:grpSpPr>
        <p:sp>
          <p:nvSpPr>
            <p:cNvPr id="65608" name="Line 72">
              <a:extLst>
                <a:ext uri="{FF2B5EF4-FFF2-40B4-BE49-F238E27FC236}">
                  <a16:creationId xmlns:a16="http://schemas.microsoft.com/office/drawing/2014/main" id="{AC91EC10-900D-6555-A568-D6C2966F8511}"/>
                </a:ext>
              </a:extLst>
            </p:cNvPr>
            <p:cNvSpPr>
              <a:spLocks noChangeShapeType="1"/>
            </p:cNvSpPr>
            <p:nvPr/>
          </p:nvSpPr>
          <p:spPr bwMode="auto">
            <a:xfrm>
              <a:off x="3152" y="3566"/>
              <a:ext cx="91" cy="91"/>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65599" name="Group 63">
              <a:extLst>
                <a:ext uri="{FF2B5EF4-FFF2-40B4-BE49-F238E27FC236}">
                  <a16:creationId xmlns:a16="http://schemas.microsoft.com/office/drawing/2014/main" id="{9C0BB971-277C-B9A9-888B-AA345AC1F33C}"/>
                </a:ext>
              </a:extLst>
            </p:cNvPr>
            <p:cNvGrpSpPr>
              <a:grpSpLocks/>
            </p:cNvGrpSpPr>
            <p:nvPr/>
          </p:nvGrpSpPr>
          <p:grpSpPr bwMode="auto">
            <a:xfrm>
              <a:off x="3152" y="2840"/>
              <a:ext cx="181" cy="726"/>
              <a:chOff x="1565" y="2931"/>
              <a:chExt cx="181" cy="726"/>
            </a:xfrm>
          </p:grpSpPr>
          <p:sp>
            <p:nvSpPr>
              <p:cNvPr id="65600" name="Line 64">
                <a:extLst>
                  <a:ext uri="{FF2B5EF4-FFF2-40B4-BE49-F238E27FC236}">
                    <a16:creationId xmlns:a16="http://schemas.microsoft.com/office/drawing/2014/main" id="{2B3231ED-BECA-9AB9-E1E5-5A2133F84750}"/>
                  </a:ext>
                </a:extLst>
              </p:cNvPr>
              <p:cNvSpPr>
                <a:spLocks noChangeShapeType="1"/>
              </p:cNvSpPr>
              <p:nvPr/>
            </p:nvSpPr>
            <p:spPr bwMode="auto">
              <a:xfrm>
                <a:off x="1655" y="2931"/>
                <a:ext cx="91" cy="91"/>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601" name="Line 65">
                <a:extLst>
                  <a:ext uri="{FF2B5EF4-FFF2-40B4-BE49-F238E27FC236}">
                    <a16:creationId xmlns:a16="http://schemas.microsoft.com/office/drawing/2014/main" id="{5EBBB72E-6DA7-7024-D745-7022FAC44519}"/>
                  </a:ext>
                </a:extLst>
              </p:cNvPr>
              <p:cNvSpPr>
                <a:spLocks noChangeShapeType="1"/>
              </p:cNvSpPr>
              <p:nvPr/>
            </p:nvSpPr>
            <p:spPr bwMode="auto">
              <a:xfrm>
                <a:off x="1565" y="3022"/>
                <a:ext cx="181" cy="136"/>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602" name="Line 66">
                <a:extLst>
                  <a:ext uri="{FF2B5EF4-FFF2-40B4-BE49-F238E27FC236}">
                    <a16:creationId xmlns:a16="http://schemas.microsoft.com/office/drawing/2014/main" id="{2D470B41-4133-F948-ABE6-C7B5F0C22FE3}"/>
                  </a:ext>
                </a:extLst>
              </p:cNvPr>
              <p:cNvSpPr>
                <a:spLocks noChangeShapeType="1"/>
              </p:cNvSpPr>
              <p:nvPr/>
            </p:nvSpPr>
            <p:spPr bwMode="auto">
              <a:xfrm>
                <a:off x="1565" y="3158"/>
                <a:ext cx="181" cy="136"/>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603" name="Line 67">
                <a:extLst>
                  <a:ext uri="{FF2B5EF4-FFF2-40B4-BE49-F238E27FC236}">
                    <a16:creationId xmlns:a16="http://schemas.microsoft.com/office/drawing/2014/main" id="{1D74452A-F516-A29C-B13B-A26A3C84FA93}"/>
                  </a:ext>
                </a:extLst>
              </p:cNvPr>
              <p:cNvSpPr>
                <a:spLocks noChangeShapeType="1"/>
              </p:cNvSpPr>
              <p:nvPr/>
            </p:nvSpPr>
            <p:spPr bwMode="auto">
              <a:xfrm>
                <a:off x="1565" y="3294"/>
                <a:ext cx="181" cy="136"/>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604" name="Line 68">
                <a:extLst>
                  <a:ext uri="{FF2B5EF4-FFF2-40B4-BE49-F238E27FC236}">
                    <a16:creationId xmlns:a16="http://schemas.microsoft.com/office/drawing/2014/main" id="{D636876F-DCFD-59FA-FAF2-98C85C02F525}"/>
                  </a:ext>
                </a:extLst>
              </p:cNvPr>
              <p:cNvSpPr>
                <a:spLocks noChangeShapeType="1"/>
              </p:cNvSpPr>
              <p:nvPr/>
            </p:nvSpPr>
            <p:spPr bwMode="auto">
              <a:xfrm>
                <a:off x="1565" y="3430"/>
                <a:ext cx="181" cy="136"/>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605" name="Line 69">
                <a:extLst>
                  <a:ext uri="{FF2B5EF4-FFF2-40B4-BE49-F238E27FC236}">
                    <a16:creationId xmlns:a16="http://schemas.microsoft.com/office/drawing/2014/main" id="{9C45D818-3966-BAB3-139B-965987246DF8}"/>
                  </a:ext>
                </a:extLst>
              </p:cNvPr>
              <p:cNvSpPr>
                <a:spLocks noChangeShapeType="1"/>
              </p:cNvSpPr>
              <p:nvPr/>
            </p:nvSpPr>
            <p:spPr bwMode="auto">
              <a:xfrm>
                <a:off x="1565" y="3566"/>
                <a:ext cx="136" cy="91"/>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65606" name="Line 70">
              <a:extLst>
                <a:ext uri="{FF2B5EF4-FFF2-40B4-BE49-F238E27FC236}">
                  <a16:creationId xmlns:a16="http://schemas.microsoft.com/office/drawing/2014/main" id="{DFAE8650-B1F0-F7C8-943E-CD67706749E9}"/>
                </a:ext>
              </a:extLst>
            </p:cNvPr>
            <p:cNvSpPr>
              <a:spLocks noChangeShapeType="1"/>
            </p:cNvSpPr>
            <p:nvPr/>
          </p:nvSpPr>
          <p:spPr bwMode="auto">
            <a:xfrm>
              <a:off x="3152" y="2750"/>
              <a:ext cx="182" cy="181"/>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607" name="Line 71">
              <a:extLst>
                <a:ext uri="{FF2B5EF4-FFF2-40B4-BE49-F238E27FC236}">
                  <a16:creationId xmlns:a16="http://schemas.microsoft.com/office/drawing/2014/main" id="{7688E085-C6E7-2A2F-F15D-C691B28DF66B}"/>
                </a:ext>
              </a:extLst>
            </p:cNvPr>
            <p:cNvSpPr>
              <a:spLocks noChangeShapeType="1"/>
            </p:cNvSpPr>
            <p:nvPr/>
          </p:nvSpPr>
          <p:spPr bwMode="auto">
            <a:xfrm>
              <a:off x="3152" y="3475"/>
              <a:ext cx="182" cy="137"/>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65616" name="Group 80">
            <a:extLst>
              <a:ext uri="{FF2B5EF4-FFF2-40B4-BE49-F238E27FC236}">
                <a16:creationId xmlns:a16="http://schemas.microsoft.com/office/drawing/2014/main" id="{938ADC4F-C75A-853A-2895-A04FBCC088B9}"/>
              </a:ext>
            </a:extLst>
          </p:cNvPr>
          <p:cNvGrpSpPr>
            <a:grpSpLocks/>
          </p:cNvGrpSpPr>
          <p:nvPr/>
        </p:nvGrpSpPr>
        <p:grpSpPr bwMode="auto">
          <a:xfrm>
            <a:off x="6527801" y="2636838"/>
            <a:ext cx="288925" cy="3097212"/>
            <a:chOff x="3152" y="1706"/>
            <a:chExt cx="182" cy="1951"/>
          </a:xfrm>
        </p:grpSpPr>
        <p:grpSp>
          <p:nvGrpSpPr>
            <p:cNvPr id="65598" name="Group 62">
              <a:extLst>
                <a:ext uri="{FF2B5EF4-FFF2-40B4-BE49-F238E27FC236}">
                  <a16:creationId xmlns:a16="http://schemas.microsoft.com/office/drawing/2014/main" id="{5D340613-3AF0-A421-57DB-B7FDE896CB98}"/>
                </a:ext>
              </a:extLst>
            </p:cNvPr>
            <p:cNvGrpSpPr>
              <a:grpSpLocks/>
            </p:cNvGrpSpPr>
            <p:nvPr/>
          </p:nvGrpSpPr>
          <p:grpSpPr bwMode="auto">
            <a:xfrm>
              <a:off x="3152" y="1797"/>
              <a:ext cx="182" cy="1860"/>
              <a:chOff x="3152" y="1788"/>
              <a:chExt cx="182" cy="1860"/>
            </a:xfrm>
          </p:grpSpPr>
          <p:grpSp>
            <p:nvGrpSpPr>
              <p:cNvPr id="65583" name="Group 47">
                <a:extLst>
                  <a:ext uri="{FF2B5EF4-FFF2-40B4-BE49-F238E27FC236}">
                    <a16:creationId xmlns:a16="http://schemas.microsoft.com/office/drawing/2014/main" id="{695F76E1-6C35-4CB3-43E3-95AFE5C31015}"/>
                  </a:ext>
                </a:extLst>
              </p:cNvPr>
              <p:cNvGrpSpPr>
                <a:grpSpLocks/>
              </p:cNvGrpSpPr>
              <p:nvPr/>
            </p:nvGrpSpPr>
            <p:grpSpPr bwMode="auto">
              <a:xfrm>
                <a:off x="3152" y="1788"/>
                <a:ext cx="181" cy="1860"/>
                <a:chOff x="1565" y="1797"/>
                <a:chExt cx="181" cy="1860"/>
              </a:xfrm>
            </p:grpSpPr>
            <p:sp>
              <p:nvSpPr>
                <p:cNvPr id="65584" name="Line 48">
                  <a:extLst>
                    <a:ext uri="{FF2B5EF4-FFF2-40B4-BE49-F238E27FC236}">
                      <a16:creationId xmlns:a16="http://schemas.microsoft.com/office/drawing/2014/main" id="{0FBF2F3D-80A5-FF7C-08FB-91589DDC9D62}"/>
                    </a:ext>
                  </a:extLst>
                </p:cNvPr>
                <p:cNvSpPr>
                  <a:spLocks noChangeShapeType="1"/>
                </p:cNvSpPr>
                <p:nvPr/>
              </p:nvSpPr>
              <p:spPr bwMode="auto">
                <a:xfrm flipH="1">
                  <a:off x="1565" y="1797"/>
                  <a:ext cx="90" cy="91"/>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585" name="Line 49">
                  <a:extLst>
                    <a:ext uri="{FF2B5EF4-FFF2-40B4-BE49-F238E27FC236}">
                      <a16:creationId xmlns:a16="http://schemas.microsoft.com/office/drawing/2014/main" id="{6CF04209-9D2D-94E2-760E-A564DC896923}"/>
                    </a:ext>
                  </a:extLst>
                </p:cNvPr>
                <p:cNvSpPr>
                  <a:spLocks noChangeShapeType="1"/>
                </p:cNvSpPr>
                <p:nvPr/>
              </p:nvSpPr>
              <p:spPr bwMode="auto">
                <a:xfrm flipH="1">
                  <a:off x="1565" y="1842"/>
                  <a:ext cx="181" cy="18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586" name="Line 50">
                  <a:extLst>
                    <a:ext uri="{FF2B5EF4-FFF2-40B4-BE49-F238E27FC236}">
                      <a16:creationId xmlns:a16="http://schemas.microsoft.com/office/drawing/2014/main" id="{96D8A1AD-2C53-5B78-4A0D-33D3ABABE799}"/>
                    </a:ext>
                  </a:extLst>
                </p:cNvPr>
                <p:cNvSpPr>
                  <a:spLocks noChangeShapeType="1"/>
                </p:cNvSpPr>
                <p:nvPr/>
              </p:nvSpPr>
              <p:spPr bwMode="auto">
                <a:xfrm flipH="1">
                  <a:off x="1565" y="1979"/>
                  <a:ext cx="181" cy="181"/>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587" name="Line 51">
                  <a:extLst>
                    <a:ext uri="{FF2B5EF4-FFF2-40B4-BE49-F238E27FC236}">
                      <a16:creationId xmlns:a16="http://schemas.microsoft.com/office/drawing/2014/main" id="{82F44503-207F-91A8-21ED-011B14820998}"/>
                    </a:ext>
                  </a:extLst>
                </p:cNvPr>
                <p:cNvSpPr>
                  <a:spLocks noChangeShapeType="1"/>
                </p:cNvSpPr>
                <p:nvPr/>
              </p:nvSpPr>
              <p:spPr bwMode="auto">
                <a:xfrm flipH="1">
                  <a:off x="1565" y="2115"/>
                  <a:ext cx="181" cy="181"/>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588" name="Line 52">
                  <a:extLst>
                    <a:ext uri="{FF2B5EF4-FFF2-40B4-BE49-F238E27FC236}">
                      <a16:creationId xmlns:a16="http://schemas.microsoft.com/office/drawing/2014/main" id="{36823BD2-2BD5-FD97-4167-DC155366137B}"/>
                    </a:ext>
                  </a:extLst>
                </p:cNvPr>
                <p:cNvSpPr>
                  <a:spLocks noChangeShapeType="1"/>
                </p:cNvSpPr>
                <p:nvPr/>
              </p:nvSpPr>
              <p:spPr bwMode="auto">
                <a:xfrm flipH="1">
                  <a:off x="1565" y="2296"/>
                  <a:ext cx="181" cy="136"/>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589" name="Line 53">
                  <a:extLst>
                    <a:ext uri="{FF2B5EF4-FFF2-40B4-BE49-F238E27FC236}">
                      <a16:creationId xmlns:a16="http://schemas.microsoft.com/office/drawing/2014/main" id="{7B2F8D3E-027F-F7D0-1A8D-665AA3967ABE}"/>
                    </a:ext>
                  </a:extLst>
                </p:cNvPr>
                <p:cNvSpPr>
                  <a:spLocks noChangeShapeType="1"/>
                </p:cNvSpPr>
                <p:nvPr/>
              </p:nvSpPr>
              <p:spPr bwMode="auto">
                <a:xfrm flipH="1">
                  <a:off x="1565" y="2432"/>
                  <a:ext cx="181" cy="136"/>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590" name="Line 54">
                  <a:extLst>
                    <a:ext uri="{FF2B5EF4-FFF2-40B4-BE49-F238E27FC236}">
                      <a16:creationId xmlns:a16="http://schemas.microsoft.com/office/drawing/2014/main" id="{2BE0DADF-03B6-330C-8304-83E8F8276E1F}"/>
                    </a:ext>
                  </a:extLst>
                </p:cNvPr>
                <p:cNvSpPr>
                  <a:spLocks noChangeShapeType="1"/>
                </p:cNvSpPr>
                <p:nvPr/>
              </p:nvSpPr>
              <p:spPr bwMode="auto">
                <a:xfrm flipH="1">
                  <a:off x="1565" y="2568"/>
                  <a:ext cx="181" cy="136"/>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591" name="Line 55">
                  <a:extLst>
                    <a:ext uri="{FF2B5EF4-FFF2-40B4-BE49-F238E27FC236}">
                      <a16:creationId xmlns:a16="http://schemas.microsoft.com/office/drawing/2014/main" id="{97FCCD3E-4CD7-278C-9E40-EB61BE9DFCDE}"/>
                    </a:ext>
                  </a:extLst>
                </p:cNvPr>
                <p:cNvSpPr>
                  <a:spLocks noChangeShapeType="1"/>
                </p:cNvSpPr>
                <p:nvPr/>
              </p:nvSpPr>
              <p:spPr bwMode="auto">
                <a:xfrm flipH="1">
                  <a:off x="1565" y="2704"/>
                  <a:ext cx="181" cy="136"/>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592" name="Line 56">
                  <a:extLst>
                    <a:ext uri="{FF2B5EF4-FFF2-40B4-BE49-F238E27FC236}">
                      <a16:creationId xmlns:a16="http://schemas.microsoft.com/office/drawing/2014/main" id="{06BB86F4-682B-1800-4545-0B77E69CE357}"/>
                    </a:ext>
                  </a:extLst>
                </p:cNvPr>
                <p:cNvSpPr>
                  <a:spLocks noChangeShapeType="1"/>
                </p:cNvSpPr>
                <p:nvPr/>
              </p:nvSpPr>
              <p:spPr bwMode="auto">
                <a:xfrm flipH="1">
                  <a:off x="1583" y="2976"/>
                  <a:ext cx="136" cy="136"/>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593" name="Line 57">
                  <a:extLst>
                    <a:ext uri="{FF2B5EF4-FFF2-40B4-BE49-F238E27FC236}">
                      <a16:creationId xmlns:a16="http://schemas.microsoft.com/office/drawing/2014/main" id="{45AB69D6-A702-B06D-4049-AD2E204837D9}"/>
                    </a:ext>
                  </a:extLst>
                </p:cNvPr>
                <p:cNvSpPr>
                  <a:spLocks noChangeShapeType="1"/>
                </p:cNvSpPr>
                <p:nvPr/>
              </p:nvSpPr>
              <p:spPr bwMode="auto">
                <a:xfrm flipH="1">
                  <a:off x="1565" y="3104"/>
                  <a:ext cx="172" cy="19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594" name="Line 58">
                  <a:extLst>
                    <a:ext uri="{FF2B5EF4-FFF2-40B4-BE49-F238E27FC236}">
                      <a16:creationId xmlns:a16="http://schemas.microsoft.com/office/drawing/2014/main" id="{1749C249-D947-6747-7AFF-CC32ABB03C4A}"/>
                    </a:ext>
                  </a:extLst>
                </p:cNvPr>
                <p:cNvSpPr>
                  <a:spLocks noChangeShapeType="1"/>
                </p:cNvSpPr>
                <p:nvPr/>
              </p:nvSpPr>
              <p:spPr bwMode="auto">
                <a:xfrm flipH="1">
                  <a:off x="1565" y="3249"/>
                  <a:ext cx="181" cy="136"/>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595" name="Line 59">
                  <a:extLst>
                    <a:ext uri="{FF2B5EF4-FFF2-40B4-BE49-F238E27FC236}">
                      <a16:creationId xmlns:a16="http://schemas.microsoft.com/office/drawing/2014/main" id="{AD9F0E3A-D301-3358-4D42-F74D733BAF66}"/>
                    </a:ext>
                  </a:extLst>
                </p:cNvPr>
                <p:cNvSpPr>
                  <a:spLocks noChangeShapeType="1"/>
                </p:cNvSpPr>
                <p:nvPr/>
              </p:nvSpPr>
              <p:spPr bwMode="auto">
                <a:xfrm flipH="1">
                  <a:off x="1565" y="3385"/>
                  <a:ext cx="181" cy="136"/>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596" name="Line 60">
                  <a:extLst>
                    <a:ext uri="{FF2B5EF4-FFF2-40B4-BE49-F238E27FC236}">
                      <a16:creationId xmlns:a16="http://schemas.microsoft.com/office/drawing/2014/main" id="{52067F1F-A634-31AF-9728-84495F8CED5B}"/>
                    </a:ext>
                  </a:extLst>
                </p:cNvPr>
                <p:cNvSpPr>
                  <a:spLocks noChangeShapeType="1"/>
                </p:cNvSpPr>
                <p:nvPr/>
              </p:nvSpPr>
              <p:spPr bwMode="auto">
                <a:xfrm flipH="1">
                  <a:off x="1565" y="3521"/>
                  <a:ext cx="181" cy="136"/>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65597" name="Line 61">
                <a:extLst>
                  <a:ext uri="{FF2B5EF4-FFF2-40B4-BE49-F238E27FC236}">
                    <a16:creationId xmlns:a16="http://schemas.microsoft.com/office/drawing/2014/main" id="{A0F43003-0B70-8612-17E0-97E8A6100DB0}"/>
                  </a:ext>
                </a:extLst>
              </p:cNvPr>
              <p:cNvSpPr>
                <a:spLocks noChangeShapeType="1"/>
              </p:cNvSpPr>
              <p:nvPr/>
            </p:nvSpPr>
            <p:spPr bwMode="auto">
              <a:xfrm flipV="1">
                <a:off x="3152" y="2840"/>
                <a:ext cx="182" cy="136"/>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65614" name="Line 78">
              <a:extLst>
                <a:ext uri="{FF2B5EF4-FFF2-40B4-BE49-F238E27FC236}">
                  <a16:creationId xmlns:a16="http://schemas.microsoft.com/office/drawing/2014/main" id="{EECC9D6E-F4FB-3944-19CB-2E35CAC362D5}"/>
                </a:ext>
              </a:extLst>
            </p:cNvPr>
            <p:cNvSpPr>
              <a:spLocks noChangeShapeType="1"/>
            </p:cNvSpPr>
            <p:nvPr/>
          </p:nvSpPr>
          <p:spPr bwMode="auto">
            <a:xfrm flipV="1">
              <a:off x="3152" y="1706"/>
              <a:ext cx="182" cy="18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65615" name="Rectangle 79">
            <a:extLst>
              <a:ext uri="{FF2B5EF4-FFF2-40B4-BE49-F238E27FC236}">
                <a16:creationId xmlns:a16="http://schemas.microsoft.com/office/drawing/2014/main" id="{E517810B-3CA9-E647-3C65-4C6296A840C4}"/>
              </a:ext>
            </a:extLst>
          </p:cNvPr>
          <p:cNvSpPr>
            <a:spLocks noChangeArrowheads="1"/>
          </p:cNvSpPr>
          <p:nvPr/>
        </p:nvSpPr>
        <p:spPr bwMode="auto">
          <a:xfrm>
            <a:off x="3503613" y="981075"/>
            <a:ext cx="4032250" cy="935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r>
              <a:rPr lang="en-US" altLang="en-US" sz="3200">
                <a:latin typeface="Arial" panose="020B0604020202020204" pitchFamily="34" charset="0"/>
              </a:rPr>
              <a:t>Tại Q</a:t>
            </a:r>
            <a:r>
              <a:rPr lang="en-US" altLang="en-US" sz="2400">
                <a:latin typeface="Arial" panose="020B0604020202020204" pitchFamily="34" charset="0"/>
              </a:rPr>
              <a:t>E</a:t>
            </a:r>
            <a:r>
              <a:rPr lang="en-US" altLang="en-US" sz="3200">
                <a:latin typeface="Arial" panose="020B0604020202020204" pitchFamily="34" charset="0"/>
              </a:rPr>
              <a:t>: MU = MC = P</a:t>
            </a:r>
          </a:p>
        </p:txBody>
      </p:sp>
      <p:sp>
        <p:nvSpPr>
          <p:cNvPr id="65619" name="Rectangle 83">
            <a:extLst>
              <a:ext uri="{FF2B5EF4-FFF2-40B4-BE49-F238E27FC236}">
                <a16:creationId xmlns:a16="http://schemas.microsoft.com/office/drawing/2014/main" id="{896B3F25-6C88-50D9-B7BF-1842CE8FB933}"/>
              </a:ext>
            </a:extLst>
          </p:cNvPr>
          <p:cNvSpPr>
            <a:spLocks noChangeArrowheads="1"/>
          </p:cNvSpPr>
          <p:nvPr/>
        </p:nvSpPr>
        <p:spPr bwMode="auto">
          <a:xfrm>
            <a:off x="8040688" y="692151"/>
            <a:ext cx="2411412" cy="79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sz="3200" b="1">
                <a:solidFill>
                  <a:srgbClr val="000066"/>
                </a:solidFill>
                <a:latin typeface="Arial" panose="020B0604020202020204" pitchFamily="34" charset="0"/>
              </a:rPr>
              <a:t>a. Ngành sx</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5540"/>
                                        </p:tgtEl>
                                        <p:attrNameLst>
                                          <p:attrName>style.visibility</p:attrName>
                                        </p:attrNameLst>
                                      </p:cBhvr>
                                      <p:to>
                                        <p:strVal val="visible"/>
                                      </p:to>
                                    </p:set>
                                    <p:animEffect transition="in" filter="blinds(horizontal)">
                                      <p:cBhvr>
                                        <p:cTn id="7" dur="500"/>
                                        <p:tgtEl>
                                          <p:spTgt spid="65540"/>
                                        </p:tgtEl>
                                      </p:cBhvr>
                                    </p:animEffect>
                                  </p:childTnLst>
                                </p:cTn>
                              </p:par>
                              <p:par>
                                <p:cTn id="8" presetID="3" presetClass="entr" presetSubtype="10" fill="hold" nodeType="withEffect">
                                  <p:stCondLst>
                                    <p:cond delay="0"/>
                                  </p:stCondLst>
                                  <p:childTnLst>
                                    <p:set>
                                      <p:cBhvr>
                                        <p:cTn id="9" dur="1" fill="hold">
                                          <p:stCondLst>
                                            <p:cond delay="0"/>
                                          </p:stCondLst>
                                        </p:cTn>
                                        <p:tgtEl>
                                          <p:spTgt spid="65541"/>
                                        </p:tgtEl>
                                        <p:attrNameLst>
                                          <p:attrName>style.visibility</p:attrName>
                                        </p:attrNameLst>
                                      </p:cBhvr>
                                      <p:to>
                                        <p:strVal val="visible"/>
                                      </p:to>
                                    </p:set>
                                    <p:animEffect transition="in" filter="blinds(horizontal)">
                                      <p:cBhvr>
                                        <p:cTn id="10" dur="500"/>
                                        <p:tgtEl>
                                          <p:spTgt spid="65541"/>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5612"/>
                                        </p:tgtEl>
                                        <p:attrNameLst>
                                          <p:attrName>style.visibility</p:attrName>
                                        </p:attrNameLst>
                                      </p:cBhvr>
                                      <p:to>
                                        <p:strVal val="visible"/>
                                      </p:to>
                                    </p:set>
                                    <p:animEffect transition="in" filter="blinds(horizontal)">
                                      <p:cBhvr>
                                        <p:cTn id="15" dur="500"/>
                                        <p:tgtEl>
                                          <p:spTgt spid="65612"/>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65613"/>
                                        </p:tgtEl>
                                        <p:attrNameLst>
                                          <p:attrName>style.visibility</p:attrName>
                                        </p:attrNameLst>
                                      </p:cBhvr>
                                      <p:to>
                                        <p:strVal val="visible"/>
                                      </p:to>
                                    </p:set>
                                    <p:animEffect transition="in" filter="blinds(horizontal)">
                                      <p:cBhvr>
                                        <p:cTn id="18" dur="500"/>
                                        <p:tgtEl>
                                          <p:spTgt spid="65613"/>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5" presetClass="entr" presetSubtype="10" fill="hold" nodeType="clickEffect">
                                  <p:stCondLst>
                                    <p:cond delay="0"/>
                                  </p:stCondLst>
                                  <p:childTnLst>
                                    <p:set>
                                      <p:cBhvr>
                                        <p:cTn id="22" dur="1" fill="hold">
                                          <p:stCondLst>
                                            <p:cond delay="0"/>
                                          </p:stCondLst>
                                        </p:cTn>
                                        <p:tgtEl>
                                          <p:spTgt spid="65542"/>
                                        </p:tgtEl>
                                        <p:attrNameLst>
                                          <p:attrName>style.visibility</p:attrName>
                                        </p:attrNameLst>
                                      </p:cBhvr>
                                      <p:to>
                                        <p:strVal val="visible"/>
                                      </p:to>
                                    </p:set>
                                    <p:animEffect transition="in" filter="checkerboard(across)">
                                      <p:cBhvr>
                                        <p:cTn id="23" dur="500"/>
                                        <p:tgtEl>
                                          <p:spTgt spid="65542"/>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65611"/>
                                        </p:tgtEl>
                                        <p:attrNameLst>
                                          <p:attrName>style.visibility</p:attrName>
                                        </p:attrNameLst>
                                      </p:cBhvr>
                                      <p:to>
                                        <p:strVal val="visible"/>
                                      </p:to>
                                    </p:set>
                                    <p:anim calcmode="lin" valueType="num">
                                      <p:cBhvr additive="base">
                                        <p:cTn id="28" dur="500" fill="hold"/>
                                        <p:tgtEl>
                                          <p:spTgt spid="65611"/>
                                        </p:tgtEl>
                                        <p:attrNameLst>
                                          <p:attrName>ppt_x</p:attrName>
                                        </p:attrNameLst>
                                      </p:cBhvr>
                                      <p:tavLst>
                                        <p:tav tm="0">
                                          <p:val>
                                            <p:strVal val="#ppt_x"/>
                                          </p:val>
                                        </p:tav>
                                        <p:tav tm="100000">
                                          <p:val>
                                            <p:strVal val="#ppt_x"/>
                                          </p:val>
                                        </p:tav>
                                      </p:tavLst>
                                    </p:anim>
                                    <p:anim calcmode="lin" valueType="num">
                                      <p:cBhvr additive="base">
                                        <p:cTn id="29" dur="500" fill="hold"/>
                                        <p:tgtEl>
                                          <p:spTgt spid="65611"/>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5" presetClass="entr" presetSubtype="10" fill="hold" nodeType="clickEffect">
                                  <p:stCondLst>
                                    <p:cond delay="0"/>
                                  </p:stCondLst>
                                  <p:childTnLst>
                                    <p:set>
                                      <p:cBhvr>
                                        <p:cTn id="33" dur="1" fill="hold">
                                          <p:stCondLst>
                                            <p:cond delay="0"/>
                                          </p:stCondLst>
                                        </p:cTn>
                                        <p:tgtEl>
                                          <p:spTgt spid="65543"/>
                                        </p:tgtEl>
                                        <p:attrNameLst>
                                          <p:attrName>style.visibility</p:attrName>
                                        </p:attrNameLst>
                                      </p:cBhvr>
                                      <p:to>
                                        <p:strVal val="visible"/>
                                      </p:to>
                                    </p:set>
                                    <p:animEffect transition="in" filter="checkerboard(across)">
                                      <p:cBhvr>
                                        <p:cTn id="34" dur="500"/>
                                        <p:tgtEl>
                                          <p:spTgt spid="65543"/>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65578"/>
                                        </p:tgtEl>
                                        <p:attrNameLst>
                                          <p:attrName>style.visibility</p:attrName>
                                        </p:attrNameLst>
                                      </p:cBhvr>
                                      <p:to>
                                        <p:strVal val="visible"/>
                                      </p:to>
                                    </p:set>
                                    <p:anim calcmode="lin" valueType="num">
                                      <p:cBhvr additive="base">
                                        <p:cTn id="39" dur="500" fill="hold"/>
                                        <p:tgtEl>
                                          <p:spTgt spid="65578"/>
                                        </p:tgtEl>
                                        <p:attrNameLst>
                                          <p:attrName>ppt_x</p:attrName>
                                        </p:attrNameLst>
                                      </p:cBhvr>
                                      <p:tavLst>
                                        <p:tav tm="0">
                                          <p:val>
                                            <p:strVal val="#ppt_x"/>
                                          </p:val>
                                        </p:tav>
                                        <p:tav tm="100000">
                                          <p:val>
                                            <p:strVal val="#ppt_x"/>
                                          </p:val>
                                        </p:tav>
                                      </p:tavLst>
                                    </p:anim>
                                    <p:anim calcmode="lin" valueType="num">
                                      <p:cBhvr additive="base">
                                        <p:cTn id="40" dur="500" fill="hold"/>
                                        <p:tgtEl>
                                          <p:spTgt spid="65578"/>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withGroup">
                            <p:stCondLst>
                              <p:cond delay="0"/>
                            </p:stCondLst>
                            <p:childTnLst>
                              <p:par>
                                <p:cTn id="43" presetID="3" presetClass="entr" presetSubtype="10" fill="hold" nodeType="clickEffect">
                                  <p:stCondLst>
                                    <p:cond delay="0"/>
                                  </p:stCondLst>
                                  <p:childTnLst>
                                    <p:set>
                                      <p:cBhvr>
                                        <p:cTn id="44" dur="1" fill="hold">
                                          <p:stCondLst>
                                            <p:cond delay="0"/>
                                          </p:stCondLst>
                                        </p:cTn>
                                        <p:tgtEl>
                                          <p:spTgt spid="65548"/>
                                        </p:tgtEl>
                                        <p:attrNameLst>
                                          <p:attrName>style.visibility</p:attrName>
                                        </p:attrNameLst>
                                      </p:cBhvr>
                                      <p:to>
                                        <p:strVal val="visible"/>
                                      </p:to>
                                    </p:set>
                                    <p:animEffect transition="in" filter="blinds(horizontal)">
                                      <p:cBhvr>
                                        <p:cTn id="45" dur="500"/>
                                        <p:tgtEl>
                                          <p:spTgt spid="65548"/>
                                        </p:tgtEl>
                                      </p:cBhvr>
                                    </p:animEffect>
                                  </p:childTnLst>
                                </p:cTn>
                              </p:par>
                              <p:par>
                                <p:cTn id="46" presetID="3" presetClass="entr" presetSubtype="10" fill="hold" nodeType="withEffect">
                                  <p:stCondLst>
                                    <p:cond delay="0"/>
                                  </p:stCondLst>
                                  <p:childTnLst>
                                    <p:set>
                                      <p:cBhvr>
                                        <p:cTn id="47" dur="1" fill="hold">
                                          <p:stCondLst>
                                            <p:cond delay="0"/>
                                          </p:stCondLst>
                                        </p:cTn>
                                        <p:tgtEl>
                                          <p:spTgt spid="65544"/>
                                        </p:tgtEl>
                                        <p:attrNameLst>
                                          <p:attrName>style.visibility</p:attrName>
                                        </p:attrNameLst>
                                      </p:cBhvr>
                                      <p:to>
                                        <p:strVal val="visible"/>
                                      </p:to>
                                    </p:set>
                                    <p:animEffect transition="in" filter="blinds(horizontal)">
                                      <p:cBhvr>
                                        <p:cTn id="48" dur="500"/>
                                        <p:tgtEl>
                                          <p:spTgt spid="65544"/>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65580"/>
                                        </p:tgtEl>
                                        <p:attrNameLst>
                                          <p:attrName>style.visibility</p:attrName>
                                        </p:attrNameLst>
                                      </p:cBhvr>
                                      <p:to>
                                        <p:strVal val="visible"/>
                                      </p:to>
                                    </p:set>
                                    <p:anim calcmode="lin" valueType="num">
                                      <p:cBhvr additive="base">
                                        <p:cTn id="53" dur="500" fill="hold"/>
                                        <p:tgtEl>
                                          <p:spTgt spid="65580"/>
                                        </p:tgtEl>
                                        <p:attrNameLst>
                                          <p:attrName>ppt_x</p:attrName>
                                        </p:attrNameLst>
                                      </p:cBhvr>
                                      <p:tavLst>
                                        <p:tav tm="0">
                                          <p:val>
                                            <p:strVal val="#ppt_x"/>
                                          </p:val>
                                        </p:tav>
                                        <p:tav tm="100000">
                                          <p:val>
                                            <p:strVal val="#ppt_x"/>
                                          </p:val>
                                        </p:tav>
                                      </p:tavLst>
                                    </p:anim>
                                    <p:anim calcmode="lin" valueType="num">
                                      <p:cBhvr additive="base">
                                        <p:cTn id="54" dur="500" fill="hold"/>
                                        <p:tgtEl>
                                          <p:spTgt spid="65580"/>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65579"/>
                                        </p:tgtEl>
                                        <p:attrNameLst>
                                          <p:attrName>style.visibility</p:attrName>
                                        </p:attrNameLst>
                                      </p:cBhvr>
                                      <p:to>
                                        <p:strVal val="visible"/>
                                      </p:to>
                                    </p:set>
                                    <p:anim calcmode="lin" valueType="num">
                                      <p:cBhvr additive="base">
                                        <p:cTn id="57" dur="500" fill="hold"/>
                                        <p:tgtEl>
                                          <p:spTgt spid="65579"/>
                                        </p:tgtEl>
                                        <p:attrNameLst>
                                          <p:attrName>ppt_x</p:attrName>
                                        </p:attrNameLst>
                                      </p:cBhvr>
                                      <p:tavLst>
                                        <p:tav tm="0">
                                          <p:val>
                                            <p:strVal val="#ppt_x"/>
                                          </p:val>
                                        </p:tav>
                                        <p:tav tm="100000">
                                          <p:val>
                                            <p:strVal val="#ppt_x"/>
                                          </p:val>
                                        </p:tav>
                                      </p:tavLst>
                                    </p:anim>
                                    <p:anim calcmode="lin" valueType="num">
                                      <p:cBhvr additive="base">
                                        <p:cTn id="58" dur="500" fill="hold"/>
                                        <p:tgtEl>
                                          <p:spTgt spid="65579"/>
                                        </p:tgtEl>
                                        <p:attrNameLst>
                                          <p:attrName>ppt_y</p:attrName>
                                        </p:attrNameLst>
                                      </p:cBhvr>
                                      <p:tavLst>
                                        <p:tav tm="0">
                                          <p:val>
                                            <p:strVal val="1+#ppt_h/2"/>
                                          </p:val>
                                        </p:tav>
                                        <p:tav tm="100000">
                                          <p:val>
                                            <p:strVal val="#ppt_y"/>
                                          </p:val>
                                        </p:tav>
                                      </p:tavLst>
                                    </p:anim>
                                  </p:childTnLst>
                                </p:cTn>
                              </p:par>
                            </p:childTnLst>
                          </p:cTn>
                        </p:par>
                      </p:childTnLst>
                    </p:cTn>
                  </p:par>
                  <p:par>
                    <p:cTn id="59" fill="hold" nodeType="clickPar">
                      <p:stCondLst>
                        <p:cond delay="indefinite"/>
                      </p:stCondLst>
                      <p:childTnLst>
                        <p:par>
                          <p:cTn id="60" fill="hold" nodeType="withGroup">
                            <p:stCondLst>
                              <p:cond delay="0"/>
                            </p:stCondLst>
                            <p:childTnLst>
                              <p:par>
                                <p:cTn id="61" presetID="5" presetClass="entr" presetSubtype="10" fill="hold" nodeType="clickEffect">
                                  <p:stCondLst>
                                    <p:cond delay="0"/>
                                  </p:stCondLst>
                                  <p:childTnLst>
                                    <p:set>
                                      <p:cBhvr>
                                        <p:cTn id="62" dur="1" fill="hold">
                                          <p:stCondLst>
                                            <p:cond delay="0"/>
                                          </p:stCondLst>
                                        </p:cTn>
                                        <p:tgtEl>
                                          <p:spTgt spid="65546"/>
                                        </p:tgtEl>
                                        <p:attrNameLst>
                                          <p:attrName>style.visibility</p:attrName>
                                        </p:attrNameLst>
                                      </p:cBhvr>
                                      <p:to>
                                        <p:strVal val="visible"/>
                                      </p:to>
                                    </p:set>
                                    <p:animEffect transition="in" filter="checkerboard(across)">
                                      <p:cBhvr>
                                        <p:cTn id="63" dur="500"/>
                                        <p:tgtEl>
                                          <p:spTgt spid="65546"/>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2" presetClass="entr" presetSubtype="4" fill="hold" grpId="0" nodeType="clickEffect">
                                  <p:stCondLst>
                                    <p:cond delay="0"/>
                                  </p:stCondLst>
                                  <p:childTnLst>
                                    <p:set>
                                      <p:cBhvr>
                                        <p:cTn id="67" dur="1" fill="hold">
                                          <p:stCondLst>
                                            <p:cond delay="0"/>
                                          </p:stCondLst>
                                        </p:cTn>
                                        <p:tgtEl>
                                          <p:spTgt spid="65575"/>
                                        </p:tgtEl>
                                        <p:attrNameLst>
                                          <p:attrName>style.visibility</p:attrName>
                                        </p:attrNameLst>
                                      </p:cBhvr>
                                      <p:to>
                                        <p:strVal val="visible"/>
                                      </p:to>
                                    </p:set>
                                    <p:anim calcmode="lin" valueType="num">
                                      <p:cBhvr additive="base">
                                        <p:cTn id="68" dur="500" fill="hold"/>
                                        <p:tgtEl>
                                          <p:spTgt spid="65575"/>
                                        </p:tgtEl>
                                        <p:attrNameLst>
                                          <p:attrName>ppt_x</p:attrName>
                                        </p:attrNameLst>
                                      </p:cBhvr>
                                      <p:tavLst>
                                        <p:tav tm="0">
                                          <p:val>
                                            <p:strVal val="#ppt_x"/>
                                          </p:val>
                                        </p:tav>
                                        <p:tav tm="100000">
                                          <p:val>
                                            <p:strVal val="#ppt_x"/>
                                          </p:val>
                                        </p:tav>
                                      </p:tavLst>
                                    </p:anim>
                                    <p:anim calcmode="lin" valueType="num">
                                      <p:cBhvr additive="base">
                                        <p:cTn id="69" dur="500" fill="hold"/>
                                        <p:tgtEl>
                                          <p:spTgt spid="65575"/>
                                        </p:tgtEl>
                                        <p:attrNameLst>
                                          <p:attrName>ppt_y</p:attrName>
                                        </p:attrNameLst>
                                      </p:cBhvr>
                                      <p:tavLst>
                                        <p:tav tm="0">
                                          <p:val>
                                            <p:strVal val="1+#ppt_h/2"/>
                                          </p:val>
                                        </p:tav>
                                        <p:tav tm="100000">
                                          <p:val>
                                            <p:strVal val="#ppt_y"/>
                                          </p:val>
                                        </p:tav>
                                      </p:tavLst>
                                    </p:anim>
                                  </p:childTnLst>
                                </p:cTn>
                              </p:par>
                            </p:childTnLst>
                          </p:cTn>
                        </p:par>
                      </p:childTnLst>
                    </p:cTn>
                  </p:par>
                  <p:par>
                    <p:cTn id="70" fill="hold" nodeType="clickPar">
                      <p:stCondLst>
                        <p:cond delay="indefinite"/>
                      </p:stCondLst>
                      <p:childTnLst>
                        <p:par>
                          <p:cTn id="71" fill="hold" nodeType="withGroup">
                            <p:stCondLst>
                              <p:cond delay="0"/>
                            </p:stCondLst>
                            <p:childTnLst>
                              <p:par>
                                <p:cTn id="72" presetID="3" presetClass="entr" presetSubtype="10" fill="hold" nodeType="clickEffect">
                                  <p:stCondLst>
                                    <p:cond delay="0"/>
                                  </p:stCondLst>
                                  <p:childTnLst>
                                    <p:set>
                                      <p:cBhvr>
                                        <p:cTn id="73" dur="1" fill="hold">
                                          <p:stCondLst>
                                            <p:cond delay="0"/>
                                          </p:stCondLst>
                                        </p:cTn>
                                        <p:tgtEl>
                                          <p:spTgt spid="65551"/>
                                        </p:tgtEl>
                                        <p:attrNameLst>
                                          <p:attrName>style.visibility</p:attrName>
                                        </p:attrNameLst>
                                      </p:cBhvr>
                                      <p:to>
                                        <p:strVal val="visible"/>
                                      </p:to>
                                    </p:set>
                                    <p:animEffect transition="in" filter="blinds(horizontal)">
                                      <p:cBhvr>
                                        <p:cTn id="74" dur="500"/>
                                        <p:tgtEl>
                                          <p:spTgt spid="65551"/>
                                        </p:tgtEl>
                                      </p:cBhvr>
                                    </p:animEffect>
                                  </p:childTnLst>
                                </p:cTn>
                              </p:par>
                              <p:par>
                                <p:cTn id="75" presetID="3" presetClass="entr" presetSubtype="10" fill="hold" grpId="0" nodeType="withEffect">
                                  <p:stCondLst>
                                    <p:cond delay="0"/>
                                  </p:stCondLst>
                                  <p:childTnLst>
                                    <p:set>
                                      <p:cBhvr>
                                        <p:cTn id="76" dur="1" fill="hold">
                                          <p:stCondLst>
                                            <p:cond delay="0"/>
                                          </p:stCondLst>
                                        </p:cTn>
                                        <p:tgtEl>
                                          <p:spTgt spid="65576"/>
                                        </p:tgtEl>
                                        <p:attrNameLst>
                                          <p:attrName>style.visibility</p:attrName>
                                        </p:attrNameLst>
                                      </p:cBhvr>
                                      <p:to>
                                        <p:strVal val="visible"/>
                                      </p:to>
                                    </p:set>
                                    <p:animEffect transition="in" filter="blinds(horizontal)">
                                      <p:cBhvr>
                                        <p:cTn id="77" dur="500"/>
                                        <p:tgtEl>
                                          <p:spTgt spid="65576"/>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3" presetClass="entr" presetSubtype="10" fill="hold" nodeType="clickEffect">
                                  <p:stCondLst>
                                    <p:cond delay="0"/>
                                  </p:stCondLst>
                                  <p:childTnLst>
                                    <p:set>
                                      <p:cBhvr>
                                        <p:cTn id="81" dur="1" fill="hold">
                                          <p:stCondLst>
                                            <p:cond delay="0"/>
                                          </p:stCondLst>
                                        </p:cTn>
                                        <p:tgtEl>
                                          <p:spTgt spid="65550"/>
                                        </p:tgtEl>
                                        <p:attrNameLst>
                                          <p:attrName>style.visibility</p:attrName>
                                        </p:attrNameLst>
                                      </p:cBhvr>
                                      <p:to>
                                        <p:strVal val="visible"/>
                                      </p:to>
                                    </p:set>
                                    <p:animEffect transition="in" filter="blinds(horizontal)">
                                      <p:cBhvr>
                                        <p:cTn id="82" dur="500"/>
                                        <p:tgtEl>
                                          <p:spTgt spid="65550"/>
                                        </p:tgtEl>
                                      </p:cBhvr>
                                    </p:animEffect>
                                  </p:childTnLst>
                                </p:cTn>
                              </p:par>
                              <p:par>
                                <p:cTn id="83" presetID="3" presetClass="entr" presetSubtype="10" fill="hold" grpId="0" nodeType="withEffect">
                                  <p:stCondLst>
                                    <p:cond delay="0"/>
                                  </p:stCondLst>
                                  <p:childTnLst>
                                    <p:set>
                                      <p:cBhvr>
                                        <p:cTn id="84" dur="1" fill="hold">
                                          <p:stCondLst>
                                            <p:cond delay="0"/>
                                          </p:stCondLst>
                                        </p:cTn>
                                        <p:tgtEl>
                                          <p:spTgt spid="65577"/>
                                        </p:tgtEl>
                                        <p:attrNameLst>
                                          <p:attrName>style.visibility</p:attrName>
                                        </p:attrNameLst>
                                      </p:cBhvr>
                                      <p:to>
                                        <p:strVal val="visible"/>
                                      </p:to>
                                    </p:set>
                                    <p:animEffect transition="in" filter="blinds(horizontal)">
                                      <p:cBhvr>
                                        <p:cTn id="85" dur="500"/>
                                        <p:tgtEl>
                                          <p:spTgt spid="65577"/>
                                        </p:tgtEl>
                                      </p:cBhvr>
                                    </p:animEffect>
                                  </p:childTnLst>
                                </p:cTn>
                              </p:par>
                            </p:childTnLst>
                          </p:cTn>
                        </p:par>
                      </p:childTnLst>
                    </p:cTn>
                  </p:par>
                  <p:par>
                    <p:cTn id="86" fill="hold" nodeType="clickPar">
                      <p:stCondLst>
                        <p:cond delay="indefinite"/>
                      </p:stCondLst>
                      <p:childTnLst>
                        <p:par>
                          <p:cTn id="87" fill="hold" nodeType="withGroup">
                            <p:stCondLst>
                              <p:cond delay="0"/>
                            </p:stCondLst>
                            <p:childTnLst>
                              <p:par>
                                <p:cTn id="88" presetID="2" presetClass="entr" presetSubtype="4" fill="hold" nodeType="clickEffect">
                                  <p:stCondLst>
                                    <p:cond delay="0"/>
                                  </p:stCondLst>
                                  <p:childTnLst>
                                    <p:set>
                                      <p:cBhvr>
                                        <p:cTn id="89" dur="1" fill="hold">
                                          <p:stCondLst>
                                            <p:cond delay="0"/>
                                          </p:stCondLst>
                                        </p:cTn>
                                        <p:tgtEl>
                                          <p:spTgt spid="65574"/>
                                        </p:tgtEl>
                                        <p:attrNameLst>
                                          <p:attrName>style.visibility</p:attrName>
                                        </p:attrNameLst>
                                      </p:cBhvr>
                                      <p:to>
                                        <p:strVal val="visible"/>
                                      </p:to>
                                    </p:set>
                                    <p:anim calcmode="lin" valueType="num">
                                      <p:cBhvr additive="base">
                                        <p:cTn id="90" dur="500" fill="hold"/>
                                        <p:tgtEl>
                                          <p:spTgt spid="65574"/>
                                        </p:tgtEl>
                                        <p:attrNameLst>
                                          <p:attrName>ppt_x</p:attrName>
                                        </p:attrNameLst>
                                      </p:cBhvr>
                                      <p:tavLst>
                                        <p:tav tm="0">
                                          <p:val>
                                            <p:strVal val="#ppt_x"/>
                                          </p:val>
                                        </p:tav>
                                        <p:tav tm="100000">
                                          <p:val>
                                            <p:strVal val="#ppt_x"/>
                                          </p:val>
                                        </p:tav>
                                      </p:tavLst>
                                    </p:anim>
                                    <p:anim calcmode="lin" valueType="num">
                                      <p:cBhvr additive="base">
                                        <p:cTn id="91" dur="500" fill="hold"/>
                                        <p:tgtEl>
                                          <p:spTgt spid="65574"/>
                                        </p:tgtEl>
                                        <p:attrNameLst>
                                          <p:attrName>ppt_y</p:attrName>
                                        </p:attrNameLst>
                                      </p:cBhvr>
                                      <p:tavLst>
                                        <p:tav tm="0">
                                          <p:val>
                                            <p:strVal val="1+#ppt_h/2"/>
                                          </p:val>
                                        </p:tav>
                                        <p:tav tm="100000">
                                          <p:val>
                                            <p:strVal val="#ppt_y"/>
                                          </p:val>
                                        </p:tav>
                                      </p:tavLst>
                                    </p:anim>
                                  </p:childTnLst>
                                </p:cTn>
                              </p:par>
                            </p:childTnLst>
                          </p:cTn>
                        </p:par>
                      </p:childTnLst>
                    </p:cTn>
                  </p:par>
                  <p:par>
                    <p:cTn id="92" fill="hold" nodeType="clickPar">
                      <p:stCondLst>
                        <p:cond delay="indefinite"/>
                      </p:stCondLst>
                      <p:childTnLst>
                        <p:par>
                          <p:cTn id="93" fill="hold" nodeType="withGroup">
                            <p:stCondLst>
                              <p:cond delay="0"/>
                            </p:stCondLst>
                            <p:childTnLst>
                              <p:par>
                                <p:cTn id="94" presetID="5" presetClass="entr" presetSubtype="10" fill="hold" nodeType="clickEffect">
                                  <p:stCondLst>
                                    <p:cond delay="0"/>
                                  </p:stCondLst>
                                  <p:childTnLst>
                                    <p:set>
                                      <p:cBhvr>
                                        <p:cTn id="95" dur="1" fill="hold">
                                          <p:stCondLst>
                                            <p:cond delay="0"/>
                                          </p:stCondLst>
                                        </p:cTn>
                                        <p:tgtEl>
                                          <p:spTgt spid="65549"/>
                                        </p:tgtEl>
                                        <p:attrNameLst>
                                          <p:attrName>style.visibility</p:attrName>
                                        </p:attrNameLst>
                                      </p:cBhvr>
                                      <p:to>
                                        <p:strVal val="visible"/>
                                      </p:to>
                                    </p:set>
                                    <p:animEffect transition="in" filter="checkerboard(across)">
                                      <p:cBhvr>
                                        <p:cTn id="96" dur="500"/>
                                        <p:tgtEl>
                                          <p:spTgt spid="65549"/>
                                        </p:tgtEl>
                                      </p:cBhvr>
                                    </p:animEffect>
                                  </p:childTnLst>
                                </p:cTn>
                              </p:par>
                            </p:childTnLst>
                          </p:cTn>
                        </p:par>
                      </p:childTnLst>
                    </p:cTn>
                  </p:par>
                  <p:par>
                    <p:cTn id="97" fill="hold" nodeType="clickPar">
                      <p:stCondLst>
                        <p:cond delay="indefinite"/>
                      </p:stCondLst>
                      <p:childTnLst>
                        <p:par>
                          <p:cTn id="98" fill="hold" nodeType="withGroup">
                            <p:stCondLst>
                              <p:cond delay="0"/>
                            </p:stCondLst>
                            <p:childTnLst>
                              <p:par>
                                <p:cTn id="99" presetID="2" presetClass="entr" presetSubtype="4" fill="hold" nodeType="clickEffect">
                                  <p:stCondLst>
                                    <p:cond delay="0"/>
                                  </p:stCondLst>
                                  <p:childTnLst>
                                    <p:set>
                                      <p:cBhvr>
                                        <p:cTn id="100" dur="1" fill="hold">
                                          <p:stCondLst>
                                            <p:cond delay="0"/>
                                          </p:stCondLst>
                                        </p:cTn>
                                        <p:tgtEl>
                                          <p:spTgt spid="65559"/>
                                        </p:tgtEl>
                                        <p:attrNameLst>
                                          <p:attrName>style.visibility</p:attrName>
                                        </p:attrNameLst>
                                      </p:cBhvr>
                                      <p:to>
                                        <p:strVal val="visible"/>
                                      </p:to>
                                    </p:set>
                                    <p:anim calcmode="lin" valueType="num">
                                      <p:cBhvr additive="base">
                                        <p:cTn id="101" dur="500" fill="hold"/>
                                        <p:tgtEl>
                                          <p:spTgt spid="65559"/>
                                        </p:tgtEl>
                                        <p:attrNameLst>
                                          <p:attrName>ppt_x</p:attrName>
                                        </p:attrNameLst>
                                      </p:cBhvr>
                                      <p:tavLst>
                                        <p:tav tm="0">
                                          <p:val>
                                            <p:strVal val="#ppt_x"/>
                                          </p:val>
                                        </p:tav>
                                        <p:tav tm="100000">
                                          <p:val>
                                            <p:strVal val="#ppt_x"/>
                                          </p:val>
                                        </p:tav>
                                      </p:tavLst>
                                    </p:anim>
                                    <p:anim calcmode="lin" valueType="num">
                                      <p:cBhvr additive="base">
                                        <p:cTn id="102" dur="500" fill="hold"/>
                                        <p:tgtEl>
                                          <p:spTgt spid="65559"/>
                                        </p:tgtEl>
                                        <p:attrNameLst>
                                          <p:attrName>ppt_y</p:attrName>
                                        </p:attrNameLst>
                                      </p:cBhvr>
                                      <p:tavLst>
                                        <p:tav tm="0">
                                          <p:val>
                                            <p:strVal val="1+#ppt_h/2"/>
                                          </p:val>
                                        </p:tav>
                                        <p:tav tm="100000">
                                          <p:val>
                                            <p:strVal val="#ppt_y"/>
                                          </p:val>
                                        </p:tav>
                                      </p:tavLst>
                                    </p:anim>
                                  </p:childTnLst>
                                </p:cTn>
                              </p:par>
                            </p:childTnLst>
                          </p:cTn>
                        </p:par>
                      </p:childTnLst>
                    </p:cTn>
                  </p:par>
                  <p:par>
                    <p:cTn id="103" fill="hold" nodeType="clickPar">
                      <p:stCondLst>
                        <p:cond delay="indefinite"/>
                      </p:stCondLst>
                      <p:childTnLst>
                        <p:par>
                          <p:cTn id="104" fill="hold" nodeType="withGroup">
                            <p:stCondLst>
                              <p:cond delay="0"/>
                            </p:stCondLst>
                            <p:childTnLst>
                              <p:par>
                                <p:cTn id="105" presetID="2" presetClass="entr" presetSubtype="4" fill="hold" nodeType="clickEffect">
                                  <p:stCondLst>
                                    <p:cond delay="0"/>
                                  </p:stCondLst>
                                  <p:childTnLst>
                                    <p:set>
                                      <p:cBhvr>
                                        <p:cTn id="106" dur="1" fill="hold">
                                          <p:stCondLst>
                                            <p:cond delay="0"/>
                                          </p:stCondLst>
                                        </p:cTn>
                                        <p:tgtEl>
                                          <p:spTgt spid="65573"/>
                                        </p:tgtEl>
                                        <p:attrNameLst>
                                          <p:attrName>style.visibility</p:attrName>
                                        </p:attrNameLst>
                                      </p:cBhvr>
                                      <p:to>
                                        <p:strVal val="visible"/>
                                      </p:to>
                                    </p:set>
                                    <p:anim calcmode="lin" valueType="num">
                                      <p:cBhvr additive="base">
                                        <p:cTn id="107" dur="500" fill="hold"/>
                                        <p:tgtEl>
                                          <p:spTgt spid="65573"/>
                                        </p:tgtEl>
                                        <p:attrNameLst>
                                          <p:attrName>ppt_x</p:attrName>
                                        </p:attrNameLst>
                                      </p:cBhvr>
                                      <p:tavLst>
                                        <p:tav tm="0">
                                          <p:val>
                                            <p:strVal val="#ppt_x"/>
                                          </p:val>
                                        </p:tav>
                                        <p:tav tm="100000">
                                          <p:val>
                                            <p:strVal val="#ppt_x"/>
                                          </p:val>
                                        </p:tav>
                                      </p:tavLst>
                                    </p:anim>
                                    <p:anim calcmode="lin" valueType="num">
                                      <p:cBhvr additive="base">
                                        <p:cTn id="108" dur="500" fill="hold"/>
                                        <p:tgtEl>
                                          <p:spTgt spid="65573"/>
                                        </p:tgtEl>
                                        <p:attrNameLst>
                                          <p:attrName>ppt_y</p:attrName>
                                        </p:attrNameLst>
                                      </p:cBhvr>
                                      <p:tavLst>
                                        <p:tav tm="0">
                                          <p:val>
                                            <p:strVal val="1+#ppt_h/2"/>
                                          </p:val>
                                        </p:tav>
                                        <p:tav tm="100000">
                                          <p:val>
                                            <p:strVal val="#ppt_y"/>
                                          </p:val>
                                        </p:tav>
                                      </p:tavLst>
                                    </p:anim>
                                  </p:childTnLst>
                                </p:cTn>
                              </p:par>
                            </p:childTnLst>
                          </p:cTn>
                        </p:par>
                      </p:childTnLst>
                    </p:cTn>
                  </p:par>
                  <p:par>
                    <p:cTn id="109" fill="hold" nodeType="clickPar">
                      <p:stCondLst>
                        <p:cond delay="indefinite"/>
                      </p:stCondLst>
                      <p:childTnLst>
                        <p:par>
                          <p:cTn id="110" fill="hold" nodeType="withGroup">
                            <p:stCondLst>
                              <p:cond delay="0"/>
                            </p:stCondLst>
                            <p:childTnLst>
                              <p:par>
                                <p:cTn id="111" presetID="2" presetClass="entr" presetSubtype="4" fill="hold" grpId="0" nodeType="clickEffect">
                                  <p:stCondLst>
                                    <p:cond delay="0"/>
                                  </p:stCondLst>
                                  <p:childTnLst>
                                    <p:set>
                                      <p:cBhvr>
                                        <p:cTn id="112" dur="1" fill="hold">
                                          <p:stCondLst>
                                            <p:cond delay="0"/>
                                          </p:stCondLst>
                                        </p:cTn>
                                        <p:tgtEl>
                                          <p:spTgt spid="65609"/>
                                        </p:tgtEl>
                                        <p:attrNameLst>
                                          <p:attrName>style.visibility</p:attrName>
                                        </p:attrNameLst>
                                      </p:cBhvr>
                                      <p:to>
                                        <p:strVal val="visible"/>
                                      </p:to>
                                    </p:set>
                                    <p:anim calcmode="lin" valueType="num">
                                      <p:cBhvr additive="base">
                                        <p:cTn id="113" dur="500" fill="hold"/>
                                        <p:tgtEl>
                                          <p:spTgt spid="65609"/>
                                        </p:tgtEl>
                                        <p:attrNameLst>
                                          <p:attrName>ppt_x</p:attrName>
                                        </p:attrNameLst>
                                      </p:cBhvr>
                                      <p:tavLst>
                                        <p:tav tm="0">
                                          <p:val>
                                            <p:strVal val="#ppt_x"/>
                                          </p:val>
                                        </p:tav>
                                        <p:tav tm="100000">
                                          <p:val>
                                            <p:strVal val="#ppt_x"/>
                                          </p:val>
                                        </p:tav>
                                      </p:tavLst>
                                    </p:anim>
                                    <p:anim calcmode="lin" valueType="num">
                                      <p:cBhvr additive="base">
                                        <p:cTn id="114" dur="500" fill="hold"/>
                                        <p:tgtEl>
                                          <p:spTgt spid="65609"/>
                                        </p:tgtEl>
                                        <p:attrNameLst>
                                          <p:attrName>ppt_y</p:attrName>
                                        </p:attrNameLst>
                                      </p:cBhvr>
                                      <p:tavLst>
                                        <p:tav tm="0">
                                          <p:val>
                                            <p:strVal val="1+#ppt_h/2"/>
                                          </p:val>
                                        </p:tav>
                                        <p:tav tm="100000">
                                          <p:val>
                                            <p:strVal val="#ppt_y"/>
                                          </p:val>
                                        </p:tav>
                                      </p:tavLst>
                                    </p:anim>
                                  </p:childTnLst>
                                </p:cTn>
                              </p:par>
                            </p:childTnLst>
                          </p:cTn>
                        </p:par>
                      </p:childTnLst>
                    </p:cTn>
                  </p:par>
                  <p:par>
                    <p:cTn id="115" fill="hold" nodeType="clickPar">
                      <p:stCondLst>
                        <p:cond delay="indefinite"/>
                      </p:stCondLst>
                      <p:childTnLst>
                        <p:par>
                          <p:cTn id="116" fill="hold" nodeType="withGroup">
                            <p:stCondLst>
                              <p:cond delay="0"/>
                            </p:stCondLst>
                            <p:childTnLst>
                              <p:par>
                                <p:cTn id="117" presetID="5" presetClass="entr" presetSubtype="10" fill="hold" nodeType="clickEffect">
                                  <p:stCondLst>
                                    <p:cond delay="0"/>
                                  </p:stCondLst>
                                  <p:childTnLst>
                                    <p:set>
                                      <p:cBhvr>
                                        <p:cTn id="118" dur="1" fill="hold">
                                          <p:stCondLst>
                                            <p:cond delay="0"/>
                                          </p:stCondLst>
                                        </p:cTn>
                                        <p:tgtEl>
                                          <p:spTgt spid="65582"/>
                                        </p:tgtEl>
                                        <p:attrNameLst>
                                          <p:attrName>style.visibility</p:attrName>
                                        </p:attrNameLst>
                                      </p:cBhvr>
                                      <p:to>
                                        <p:strVal val="visible"/>
                                      </p:to>
                                    </p:set>
                                    <p:animEffect transition="in" filter="checkerboard(across)">
                                      <p:cBhvr>
                                        <p:cTn id="119" dur="500"/>
                                        <p:tgtEl>
                                          <p:spTgt spid="65582"/>
                                        </p:tgtEl>
                                      </p:cBhvr>
                                    </p:animEffect>
                                  </p:childTnLst>
                                </p:cTn>
                              </p:par>
                            </p:childTnLst>
                          </p:cTn>
                        </p:par>
                      </p:childTnLst>
                    </p:cTn>
                  </p:par>
                  <p:par>
                    <p:cTn id="120" fill="hold" nodeType="clickPar">
                      <p:stCondLst>
                        <p:cond delay="indefinite"/>
                      </p:stCondLst>
                      <p:childTnLst>
                        <p:par>
                          <p:cTn id="121" fill="hold" nodeType="withGroup">
                            <p:stCondLst>
                              <p:cond delay="0"/>
                            </p:stCondLst>
                            <p:childTnLst>
                              <p:par>
                                <p:cTn id="122" presetID="2" presetClass="entr" presetSubtype="4" fill="hold" nodeType="clickEffect">
                                  <p:stCondLst>
                                    <p:cond delay="0"/>
                                  </p:stCondLst>
                                  <p:childTnLst>
                                    <p:set>
                                      <p:cBhvr>
                                        <p:cTn id="123" dur="1" fill="hold">
                                          <p:stCondLst>
                                            <p:cond delay="0"/>
                                          </p:stCondLst>
                                        </p:cTn>
                                        <p:tgtEl>
                                          <p:spTgt spid="65610"/>
                                        </p:tgtEl>
                                        <p:attrNameLst>
                                          <p:attrName>style.visibility</p:attrName>
                                        </p:attrNameLst>
                                      </p:cBhvr>
                                      <p:to>
                                        <p:strVal val="visible"/>
                                      </p:to>
                                    </p:set>
                                    <p:anim calcmode="lin" valueType="num">
                                      <p:cBhvr additive="base">
                                        <p:cTn id="124" dur="500" fill="hold"/>
                                        <p:tgtEl>
                                          <p:spTgt spid="65610"/>
                                        </p:tgtEl>
                                        <p:attrNameLst>
                                          <p:attrName>ppt_x</p:attrName>
                                        </p:attrNameLst>
                                      </p:cBhvr>
                                      <p:tavLst>
                                        <p:tav tm="0">
                                          <p:val>
                                            <p:strVal val="#ppt_x"/>
                                          </p:val>
                                        </p:tav>
                                        <p:tav tm="100000">
                                          <p:val>
                                            <p:strVal val="#ppt_x"/>
                                          </p:val>
                                        </p:tav>
                                      </p:tavLst>
                                    </p:anim>
                                    <p:anim calcmode="lin" valueType="num">
                                      <p:cBhvr additive="base">
                                        <p:cTn id="125" dur="500" fill="hold"/>
                                        <p:tgtEl>
                                          <p:spTgt spid="65610"/>
                                        </p:tgtEl>
                                        <p:attrNameLst>
                                          <p:attrName>ppt_y</p:attrName>
                                        </p:attrNameLst>
                                      </p:cBhvr>
                                      <p:tavLst>
                                        <p:tav tm="0">
                                          <p:val>
                                            <p:strVal val="1+#ppt_h/2"/>
                                          </p:val>
                                        </p:tav>
                                        <p:tav tm="100000">
                                          <p:val>
                                            <p:strVal val="#ppt_y"/>
                                          </p:val>
                                        </p:tav>
                                      </p:tavLst>
                                    </p:anim>
                                  </p:childTnLst>
                                </p:cTn>
                              </p:par>
                            </p:childTnLst>
                          </p:cTn>
                        </p:par>
                      </p:childTnLst>
                    </p:cTn>
                  </p:par>
                  <p:par>
                    <p:cTn id="126" fill="hold" nodeType="clickPar">
                      <p:stCondLst>
                        <p:cond delay="indefinite"/>
                      </p:stCondLst>
                      <p:childTnLst>
                        <p:par>
                          <p:cTn id="127" fill="hold" nodeType="withGroup">
                            <p:stCondLst>
                              <p:cond delay="0"/>
                            </p:stCondLst>
                            <p:childTnLst>
                              <p:par>
                                <p:cTn id="128" presetID="3" presetClass="entr" presetSubtype="10" fill="hold" nodeType="clickEffect">
                                  <p:stCondLst>
                                    <p:cond delay="0"/>
                                  </p:stCondLst>
                                  <p:childTnLst>
                                    <p:set>
                                      <p:cBhvr>
                                        <p:cTn id="129" dur="1" fill="hold">
                                          <p:stCondLst>
                                            <p:cond delay="0"/>
                                          </p:stCondLst>
                                        </p:cTn>
                                        <p:tgtEl>
                                          <p:spTgt spid="65581"/>
                                        </p:tgtEl>
                                        <p:attrNameLst>
                                          <p:attrName>style.visibility</p:attrName>
                                        </p:attrNameLst>
                                      </p:cBhvr>
                                      <p:to>
                                        <p:strVal val="visible"/>
                                      </p:to>
                                    </p:set>
                                    <p:animEffect transition="in" filter="blinds(horizontal)">
                                      <p:cBhvr>
                                        <p:cTn id="130" dur="500"/>
                                        <p:tgtEl>
                                          <p:spTgt spid="65581"/>
                                        </p:tgtEl>
                                      </p:cBhvr>
                                    </p:animEffect>
                                  </p:childTnLst>
                                </p:cTn>
                              </p:par>
                            </p:childTnLst>
                          </p:cTn>
                        </p:par>
                      </p:childTnLst>
                    </p:cTn>
                  </p:par>
                  <p:par>
                    <p:cTn id="131" fill="hold" nodeType="clickPar">
                      <p:stCondLst>
                        <p:cond delay="indefinite"/>
                      </p:stCondLst>
                      <p:childTnLst>
                        <p:par>
                          <p:cTn id="132" fill="hold" nodeType="withGroup">
                            <p:stCondLst>
                              <p:cond delay="0"/>
                            </p:stCondLst>
                            <p:childTnLst>
                              <p:par>
                                <p:cTn id="133" presetID="2" presetClass="entr" presetSubtype="4" fill="hold" nodeType="clickEffect">
                                  <p:stCondLst>
                                    <p:cond delay="0"/>
                                  </p:stCondLst>
                                  <p:childTnLst>
                                    <p:set>
                                      <p:cBhvr>
                                        <p:cTn id="134" dur="1" fill="hold">
                                          <p:stCondLst>
                                            <p:cond delay="0"/>
                                          </p:stCondLst>
                                        </p:cTn>
                                        <p:tgtEl>
                                          <p:spTgt spid="65616"/>
                                        </p:tgtEl>
                                        <p:attrNameLst>
                                          <p:attrName>style.visibility</p:attrName>
                                        </p:attrNameLst>
                                      </p:cBhvr>
                                      <p:to>
                                        <p:strVal val="visible"/>
                                      </p:to>
                                    </p:set>
                                    <p:anim calcmode="lin" valueType="num">
                                      <p:cBhvr additive="base">
                                        <p:cTn id="135" dur="500" fill="hold"/>
                                        <p:tgtEl>
                                          <p:spTgt spid="65616"/>
                                        </p:tgtEl>
                                        <p:attrNameLst>
                                          <p:attrName>ppt_x</p:attrName>
                                        </p:attrNameLst>
                                      </p:cBhvr>
                                      <p:tavLst>
                                        <p:tav tm="0">
                                          <p:val>
                                            <p:strVal val="#ppt_x"/>
                                          </p:val>
                                        </p:tav>
                                        <p:tav tm="100000">
                                          <p:val>
                                            <p:strVal val="#ppt_x"/>
                                          </p:val>
                                        </p:tav>
                                      </p:tavLst>
                                    </p:anim>
                                    <p:anim calcmode="lin" valueType="num">
                                      <p:cBhvr additive="base">
                                        <p:cTn id="136" dur="500" fill="hold"/>
                                        <p:tgtEl>
                                          <p:spTgt spid="65616"/>
                                        </p:tgtEl>
                                        <p:attrNameLst>
                                          <p:attrName>ppt_y</p:attrName>
                                        </p:attrNameLst>
                                      </p:cBhvr>
                                      <p:tavLst>
                                        <p:tav tm="0">
                                          <p:val>
                                            <p:strVal val="1+#ppt_h/2"/>
                                          </p:val>
                                        </p:tav>
                                        <p:tav tm="100000">
                                          <p:val>
                                            <p:strVal val="#ppt_y"/>
                                          </p:val>
                                        </p:tav>
                                      </p:tavLst>
                                    </p:anim>
                                  </p:childTnLst>
                                </p:cTn>
                              </p:par>
                            </p:childTnLst>
                          </p:cTn>
                        </p:par>
                      </p:childTnLst>
                    </p:cTn>
                  </p:par>
                  <p:par>
                    <p:cTn id="137" fill="hold" nodeType="clickPar">
                      <p:stCondLst>
                        <p:cond delay="indefinite"/>
                      </p:stCondLst>
                      <p:childTnLst>
                        <p:par>
                          <p:cTn id="138" fill="hold" nodeType="withGroup">
                            <p:stCondLst>
                              <p:cond delay="0"/>
                            </p:stCondLst>
                            <p:childTnLst>
                              <p:par>
                                <p:cTn id="139" presetID="2" presetClass="entr" presetSubtype="4" fill="hold" nodeType="clickEffect">
                                  <p:stCondLst>
                                    <p:cond delay="0"/>
                                  </p:stCondLst>
                                  <p:childTnLst>
                                    <p:set>
                                      <p:cBhvr>
                                        <p:cTn id="140" dur="1" fill="hold">
                                          <p:stCondLst>
                                            <p:cond delay="0"/>
                                          </p:stCondLst>
                                        </p:cTn>
                                        <p:tgtEl>
                                          <p:spTgt spid="65618"/>
                                        </p:tgtEl>
                                        <p:attrNameLst>
                                          <p:attrName>style.visibility</p:attrName>
                                        </p:attrNameLst>
                                      </p:cBhvr>
                                      <p:to>
                                        <p:strVal val="visible"/>
                                      </p:to>
                                    </p:set>
                                    <p:anim calcmode="lin" valueType="num">
                                      <p:cBhvr additive="base">
                                        <p:cTn id="141" dur="500" fill="hold"/>
                                        <p:tgtEl>
                                          <p:spTgt spid="65618"/>
                                        </p:tgtEl>
                                        <p:attrNameLst>
                                          <p:attrName>ppt_x</p:attrName>
                                        </p:attrNameLst>
                                      </p:cBhvr>
                                      <p:tavLst>
                                        <p:tav tm="0">
                                          <p:val>
                                            <p:strVal val="#ppt_x"/>
                                          </p:val>
                                        </p:tav>
                                        <p:tav tm="100000">
                                          <p:val>
                                            <p:strVal val="#ppt_x"/>
                                          </p:val>
                                        </p:tav>
                                      </p:tavLst>
                                    </p:anim>
                                    <p:anim calcmode="lin" valueType="num">
                                      <p:cBhvr additive="base">
                                        <p:cTn id="142" dur="500" fill="hold"/>
                                        <p:tgtEl>
                                          <p:spTgt spid="65618"/>
                                        </p:tgtEl>
                                        <p:attrNameLst>
                                          <p:attrName>ppt_y</p:attrName>
                                        </p:attrNameLst>
                                      </p:cBhvr>
                                      <p:tavLst>
                                        <p:tav tm="0">
                                          <p:val>
                                            <p:strVal val="1+#ppt_h/2"/>
                                          </p:val>
                                        </p:tav>
                                        <p:tav tm="100000">
                                          <p:val>
                                            <p:strVal val="#ppt_y"/>
                                          </p:val>
                                        </p:tav>
                                      </p:tavLst>
                                    </p:anim>
                                  </p:childTnLst>
                                </p:cTn>
                              </p:par>
                            </p:childTnLst>
                          </p:cTn>
                        </p:par>
                      </p:childTnLst>
                    </p:cTn>
                  </p:par>
                  <p:par>
                    <p:cTn id="143" fill="hold" nodeType="clickPar">
                      <p:stCondLst>
                        <p:cond delay="indefinite"/>
                      </p:stCondLst>
                      <p:childTnLst>
                        <p:par>
                          <p:cTn id="144" fill="hold" nodeType="withGroup">
                            <p:stCondLst>
                              <p:cond delay="0"/>
                            </p:stCondLst>
                            <p:childTnLst>
                              <p:par>
                                <p:cTn id="145" presetID="2" presetClass="entr" presetSubtype="4" fill="hold" grpId="0" nodeType="clickEffect">
                                  <p:stCondLst>
                                    <p:cond delay="0"/>
                                  </p:stCondLst>
                                  <p:childTnLst>
                                    <p:set>
                                      <p:cBhvr>
                                        <p:cTn id="146" dur="1" fill="hold">
                                          <p:stCondLst>
                                            <p:cond delay="0"/>
                                          </p:stCondLst>
                                        </p:cTn>
                                        <p:tgtEl>
                                          <p:spTgt spid="65615"/>
                                        </p:tgtEl>
                                        <p:attrNameLst>
                                          <p:attrName>style.visibility</p:attrName>
                                        </p:attrNameLst>
                                      </p:cBhvr>
                                      <p:to>
                                        <p:strVal val="visible"/>
                                      </p:to>
                                    </p:set>
                                    <p:anim calcmode="lin" valueType="num">
                                      <p:cBhvr additive="base">
                                        <p:cTn id="147" dur="500" fill="hold"/>
                                        <p:tgtEl>
                                          <p:spTgt spid="65615"/>
                                        </p:tgtEl>
                                        <p:attrNameLst>
                                          <p:attrName>ppt_x</p:attrName>
                                        </p:attrNameLst>
                                      </p:cBhvr>
                                      <p:tavLst>
                                        <p:tav tm="0">
                                          <p:val>
                                            <p:strVal val="#ppt_x"/>
                                          </p:val>
                                        </p:tav>
                                        <p:tav tm="100000">
                                          <p:val>
                                            <p:strVal val="#ppt_x"/>
                                          </p:val>
                                        </p:tav>
                                      </p:tavLst>
                                    </p:anim>
                                    <p:anim calcmode="lin" valueType="num">
                                      <p:cBhvr additive="base">
                                        <p:cTn id="148" dur="500" fill="hold"/>
                                        <p:tgtEl>
                                          <p:spTgt spid="656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75" grpId="0"/>
      <p:bldP spid="65576" grpId="0"/>
      <p:bldP spid="65577" grpId="0"/>
      <p:bldP spid="65578" grpId="0"/>
      <p:bldP spid="65579" grpId="0"/>
      <p:bldP spid="65580" grpId="0"/>
      <p:bldP spid="65609" grpId="0"/>
      <p:bldP spid="65611" grpId="0"/>
      <p:bldP spid="65612" grpId="0"/>
      <p:bldP spid="65613" grpId="0"/>
      <p:bldP spid="656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1E440562-A688-13C9-2B98-4DA9B50699BB}"/>
              </a:ext>
            </a:extLst>
          </p:cNvPr>
          <p:cNvSpPr>
            <a:spLocks noGrp="1"/>
          </p:cNvSpPr>
          <p:nvPr>
            <p:ph type="sldNum" sz="quarter" idx="12"/>
          </p:nvPr>
        </p:nvSpPr>
        <p:spPr/>
        <p:txBody>
          <a:bodyPr/>
          <a:lstStyle/>
          <a:p>
            <a:fld id="{29F2FD98-D561-4651-BB9E-D0C2FEA68BBA}" type="slidenum">
              <a:rPr lang="en-US" altLang="en-US"/>
              <a:pPr/>
              <a:t>24</a:t>
            </a:fld>
            <a:endParaRPr lang="en-US" altLang="en-US"/>
          </a:p>
        </p:txBody>
      </p:sp>
      <p:sp>
        <p:nvSpPr>
          <p:cNvPr id="102402" name="Rectangle 2">
            <a:extLst>
              <a:ext uri="{FF2B5EF4-FFF2-40B4-BE49-F238E27FC236}">
                <a16:creationId xmlns:a16="http://schemas.microsoft.com/office/drawing/2014/main" id="{BFAC74DB-AD21-BFCD-75EE-6357A166A83C}"/>
              </a:ext>
            </a:extLst>
          </p:cNvPr>
          <p:cNvSpPr>
            <a:spLocks noGrp="1" noChangeArrowheads="1"/>
          </p:cNvSpPr>
          <p:nvPr>
            <p:ph type="title"/>
          </p:nvPr>
        </p:nvSpPr>
        <p:spPr>
          <a:xfrm>
            <a:off x="1416051" y="115889"/>
            <a:ext cx="9504363" cy="981075"/>
          </a:xfrm>
        </p:spPr>
        <p:txBody>
          <a:bodyPr/>
          <a:lstStyle/>
          <a:p>
            <a:r>
              <a:rPr lang="en-US" altLang="en-US" sz="3400"/>
              <a:t> Cân bằng dài hạn của ngành CTHH:</a:t>
            </a:r>
            <a:br>
              <a:rPr lang="en-US" altLang="en-US" sz="3400"/>
            </a:br>
            <a:r>
              <a:rPr lang="en-US" altLang="en-US" sz="2500"/>
              <a:t>P</a:t>
            </a:r>
            <a:r>
              <a:rPr lang="en-US" altLang="en-US" sz="1900"/>
              <a:t>2</a:t>
            </a:r>
            <a:r>
              <a:rPr lang="en-US" altLang="en-US" sz="2500"/>
              <a:t> = LACmin = LMC = SACmin = SMC = LMR=AR</a:t>
            </a:r>
          </a:p>
        </p:txBody>
      </p:sp>
      <p:sp>
        <p:nvSpPr>
          <p:cNvPr id="102403" name="Line 3">
            <a:extLst>
              <a:ext uri="{FF2B5EF4-FFF2-40B4-BE49-F238E27FC236}">
                <a16:creationId xmlns:a16="http://schemas.microsoft.com/office/drawing/2014/main" id="{6EE07EB2-2FF1-D649-F69E-056618C09213}"/>
              </a:ext>
            </a:extLst>
          </p:cNvPr>
          <p:cNvSpPr>
            <a:spLocks noChangeShapeType="1"/>
          </p:cNvSpPr>
          <p:nvPr/>
        </p:nvSpPr>
        <p:spPr bwMode="auto">
          <a:xfrm flipV="1">
            <a:off x="1919288" y="1916114"/>
            <a:ext cx="0" cy="3817937"/>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404" name="Line 4">
            <a:extLst>
              <a:ext uri="{FF2B5EF4-FFF2-40B4-BE49-F238E27FC236}">
                <a16:creationId xmlns:a16="http://schemas.microsoft.com/office/drawing/2014/main" id="{FB0916A1-B9A8-1E7E-3D2C-CC60BDE91F3C}"/>
              </a:ext>
            </a:extLst>
          </p:cNvPr>
          <p:cNvSpPr>
            <a:spLocks noChangeShapeType="1"/>
          </p:cNvSpPr>
          <p:nvPr/>
        </p:nvSpPr>
        <p:spPr bwMode="auto">
          <a:xfrm>
            <a:off x="1919288" y="5734050"/>
            <a:ext cx="3744912"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405" name="Line 5">
            <a:extLst>
              <a:ext uri="{FF2B5EF4-FFF2-40B4-BE49-F238E27FC236}">
                <a16:creationId xmlns:a16="http://schemas.microsoft.com/office/drawing/2014/main" id="{D6859B87-D716-2198-02D8-2E37C49C3503}"/>
              </a:ext>
            </a:extLst>
          </p:cNvPr>
          <p:cNvSpPr>
            <a:spLocks noChangeShapeType="1"/>
          </p:cNvSpPr>
          <p:nvPr/>
        </p:nvSpPr>
        <p:spPr bwMode="auto">
          <a:xfrm flipV="1">
            <a:off x="5967413" y="1873250"/>
            <a:ext cx="0" cy="3817938"/>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406" name="Line 6">
            <a:extLst>
              <a:ext uri="{FF2B5EF4-FFF2-40B4-BE49-F238E27FC236}">
                <a16:creationId xmlns:a16="http://schemas.microsoft.com/office/drawing/2014/main" id="{9E76BD84-7755-F5CD-E29B-63C03E1F6EF9}"/>
              </a:ext>
            </a:extLst>
          </p:cNvPr>
          <p:cNvSpPr>
            <a:spLocks noChangeShapeType="1"/>
          </p:cNvSpPr>
          <p:nvPr/>
        </p:nvSpPr>
        <p:spPr bwMode="auto">
          <a:xfrm flipV="1">
            <a:off x="5967414" y="5705475"/>
            <a:ext cx="4643437"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407" name="Freeform 7">
            <a:extLst>
              <a:ext uri="{FF2B5EF4-FFF2-40B4-BE49-F238E27FC236}">
                <a16:creationId xmlns:a16="http://schemas.microsoft.com/office/drawing/2014/main" id="{C1D10692-A6E9-A6BB-6188-E196AECB7F03}"/>
              </a:ext>
            </a:extLst>
          </p:cNvPr>
          <p:cNvSpPr>
            <a:spLocks/>
          </p:cNvSpPr>
          <p:nvPr/>
        </p:nvSpPr>
        <p:spPr bwMode="auto">
          <a:xfrm>
            <a:off x="6240463" y="2997200"/>
            <a:ext cx="4176712" cy="1309688"/>
          </a:xfrm>
          <a:custGeom>
            <a:avLst/>
            <a:gdLst>
              <a:gd name="T0" fmla="*/ 0 w 4860"/>
              <a:gd name="T1" fmla="*/ 180 h 2040"/>
              <a:gd name="T2" fmla="*/ 1980 w 4860"/>
              <a:gd name="T3" fmla="*/ 1800 h 2040"/>
              <a:gd name="T4" fmla="*/ 3420 w 4860"/>
              <a:gd name="T5" fmla="*/ 1620 h 2040"/>
              <a:gd name="T6" fmla="*/ 4860 w 4860"/>
              <a:gd name="T7" fmla="*/ 0 h 2040"/>
            </a:gdLst>
            <a:ahLst/>
            <a:cxnLst>
              <a:cxn ang="0">
                <a:pos x="T0" y="T1"/>
              </a:cxn>
              <a:cxn ang="0">
                <a:pos x="T2" y="T3"/>
              </a:cxn>
              <a:cxn ang="0">
                <a:pos x="T4" y="T5"/>
              </a:cxn>
              <a:cxn ang="0">
                <a:pos x="T6" y="T7"/>
              </a:cxn>
            </a:cxnLst>
            <a:rect l="0" t="0" r="r" b="b"/>
            <a:pathLst>
              <a:path w="4860" h="2040">
                <a:moveTo>
                  <a:pt x="0" y="180"/>
                </a:moveTo>
                <a:cubicBezTo>
                  <a:pt x="705" y="870"/>
                  <a:pt x="1410" y="1560"/>
                  <a:pt x="1980" y="1800"/>
                </a:cubicBezTo>
                <a:cubicBezTo>
                  <a:pt x="2550" y="2040"/>
                  <a:pt x="2940" y="1920"/>
                  <a:pt x="3420" y="1620"/>
                </a:cubicBezTo>
                <a:cubicBezTo>
                  <a:pt x="3900" y="1320"/>
                  <a:pt x="4380" y="660"/>
                  <a:pt x="4860" y="0"/>
                </a:cubicBezTo>
              </a:path>
            </a:pathLst>
          </a:custGeom>
          <a:noFill/>
          <a:ln w="50800">
            <a:solidFill>
              <a:srgbClr val="99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2408" name="Freeform 8">
            <a:extLst>
              <a:ext uri="{FF2B5EF4-FFF2-40B4-BE49-F238E27FC236}">
                <a16:creationId xmlns:a16="http://schemas.microsoft.com/office/drawing/2014/main" id="{12DCB914-BD1E-48CE-CF68-FFF5B7758DA0}"/>
              </a:ext>
            </a:extLst>
          </p:cNvPr>
          <p:cNvSpPr>
            <a:spLocks/>
          </p:cNvSpPr>
          <p:nvPr/>
        </p:nvSpPr>
        <p:spPr bwMode="auto">
          <a:xfrm rot="-978697">
            <a:off x="6802439" y="2420938"/>
            <a:ext cx="3673475" cy="2297112"/>
          </a:xfrm>
          <a:custGeom>
            <a:avLst/>
            <a:gdLst>
              <a:gd name="T0" fmla="*/ 0 w 2880"/>
              <a:gd name="T1" fmla="*/ 1980 h 2670"/>
              <a:gd name="T2" fmla="*/ 900 w 2880"/>
              <a:gd name="T3" fmla="*/ 2340 h 2670"/>
              <a:gd name="T4" fmla="*/ 2880 w 2880"/>
              <a:gd name="T5" fmla="*/ 0 h 2670"/>
            </a:gdLst>
            <a:ahLst/>
            <a:cxnLst>
              <a:cxn ang="0">
                <a:pos x="T0" y="T1"/>
              </a:cxn>
              <a:cxn ang="0">
                <a:pos x="T2" y="T3"/>
              </a:cxn>
              <a:cxn ang="0">
                <a:pos x="T4" y="T5"/>
              </a:cxn>
            </a:cxnLst>
            <a:rect l="0" t="0" r="r" b="b"/>
            <a:pathLst>
              <a:path w="2880" h="2670">
                <a:moveTo>
                  <a:pt x="0" y="1980"/>
                </a:moveTo>
                <a:cubicBezTo>
                  <a:pt x="210" y="2325"/>
                  <a:pt x="420" y="2670"/>
                  <a:pt x="900" y="2340"/>
                </a:cubicBezTo>
                <a:cubicBezTo>
                  <a:pt x="1380" y="2010"/>
                  <a:pt x="2130" y="1005"/>
                  <a:pt x="2880" y="0"/>
                </a:cubicBezTo>
              </a:path>
            </a:pathLst>
          </a:custGeom>
          <a:noFill/>
          <a:ln w="50800">
            <a:solidFill>
              <a:srgbClr val="000066"/>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2409" name="Freeform 9">
            <a:extLst>
              <a:ext uri="{FF2B5EF4-FFF2-40B4-BE49-F238E27FC236}">
                <a16:creationId xmlns:a16="http://schemas.microsoft.com/office/drawing/2014/main" id="{216A32C5-EF3D-8616-EE14-C5C1DD2D52F7}"/>
              </a:ext>
            </a:extLst>
          </p:cNvPr>
          <p:cNvSpPr>
            <a:spLocks/>
          </p:cNvSpPr>
          <p:nvPr/>
        </p:nvSpPr>
        <p:spPr bwMode="auto">
          <a:xfrm rot="754047">
            <a:off x="7507289" y="2924176"/>
            <a:ext cx="2365375" cy="1393825"/>
          </a:xfrm>
          <a:custGeom>
            <a:avLst/>
            <a:gdLst>
              <a:gd name="T0" fmla="*/ 0 w 1800"/>
              <a:gd name="T1" fmla="*/ 360 h 780"/>
              <a:gd name="T2" fmla="*/ 900 w 1800"/>
              <a:gd name="T3" fmla="*/ 720 h 780"/>
              <a:gd name="T4" fmla="*/ 1800 w 1800"/>
              <a:gd name="T5" fmla="*/ 0 h 780"/>
            </a:gdLst>
            <a:ahLst/>
            <a:cxnLst>
              <a:cxn ang="0">
                <a:pos x="T0" y="T1"/>
              </a:cxn>
              <a:cxn ang="0">
                <a:pos x="T2" y="T3"/>
              </a:cxn>
              <a:cxn ang="0">
                <a:pos x="T4" y="T5"/>
              </a:cxn>
            </a:cxnLst>
            <a:rect l="0" t="0" r="r" b="b"/>
            <a:pathLst>
              <a:path w="1800" h="780">
                <a:moveTo>
                  <a:pt x="0" y="360"/>
                </a:moveTo>
                <a:cubicBezTo>
                  <a:pt x="300" y="570"/>
                  <a:pt x="600" y="780"/>
                  <a:pt x="900" y="720"/>
                </a:cubicBezTo>
                <a:cubicBezTo>
                  <a:pt x="1200" y="660"/>
                  <a:pt x="1500" y="330"/>
                  <a:pt x="1800" y="0"/>
                </a:cubicBezTo>
              </a:path>
            </a:pathLst>
          </a:custGeom>
          <a:noFill/>
          <a:ln w="57150" cmpd="sng">
            <a:solidFill>
              <a:srgbClr val="FF66CC"/>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2410" name="Line 10">
            <a:extLst>
              <a:ext uri="{FF2B5EF4-FFF2-40B4-BE49-F238E27FC236}">
                <a16:creationId xmlns:a16="http://schemas.microsoft.com/office/drawing/2014/main" id="{F3C0E3E2-B96C-65D1-8A9D-DA5838CAC01C}"/>
              </a:ext>
            </a:extLst>
          </p:cNvPr>
          <p:cNvSpPr>
            <a:spLocks noChangeShapeType="1"/>
          </p:cNvSpPr>
          <p:nvPr/>
        </p:nvSpPr>
        <p:spPr bwMode="auto">
          <a:xfrm flipH="1">
            <a:off x="8285164" y="2852738"/>
            <a:ext cx="757237" cy="2328862"/>
          </a:xfrm>
          <a:prstGeom prst="line">
            <a:avLst/>
          </a:prstGeom>
          <a:noFill/>
          <a:ln w="444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411" name="Text Box 11">
            <a:extLst>
              <a:ext uri="{FF2B5EF4-FFF2-40B4-BE49-F238E27FC236}">
                <a16:creationId xmlns:a16="http://schemas.microsoft.com/office/drawing/2014/main" id="{956E10D8-1BBF-5CBD-37CB-1CA0117496B0}"/>
              </a:ext>
            </a:extLst>
          </p:cNvPr>
          <p:cNvSpPr txBox="1">
            <a:spLocks noChangeArrowheads="1"/>
          </p:cNvSpPr>
          <p:nvPr/>
        </p:nvSpPr>
        <p:spPr bwMode="auto">
          <a:xfrm>
            <a:off x="9753600" y="1498600"/>
            <a:ext cx="9144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VNI-Franko" pitchFamily="2" charset="0"/>
              </a:rPr>
              <a:t>LMC</a:t>
            </a:r>
          </a:p>
        </p:txBody>
      </p:sp>
      <p:sp>
        <p:nvSpPr>
          <p:cNvPr id="102412" name="Text Box 12">
            <a:extLst>
              <a:ext uri="{FF2B5EF4-FFF2-40B4-BE49-F238E27FC236}">
                <a16:creationId xmlns:a16="http://schemas.microsoft.com/office/drawing/2014/main" id="{C143E7EA-5287-CF93-6245-FA72EF56F8A4}"/>
              </a:ext>
            </a:extLst>
          </p:cNvPr>
          <p:cNvSpPr txBox="1">
            <a:spLocks noChangeArrowheads="1"/>
          </p:cNvSpPr>
          <p:nvPr/>
        </p:nvSpPr>
        <p:spPr bwMode="auto">
          <a:xfrm>
            <a:off x="9753600" y="3141663"/>
            <a:ext cx="9144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VNI-Franko" pitchFamily="2" charset="0"/>
              </a:rPr>
              <a:t>LAC</a:t>
            </a:r>
          </a:p>
        </p:txBody>
      </p:sp>
      <p:sp>
        <p:nvSpPr>
          <p:cNvPr id="102413" name="Text Box 13">
            <a:extLst>
              <a:ext uri="{FF2B5EF4-FFF2-40B4-BE49-F238E27FC236}">
                <a16:creationId xmlns:a16="http://schemas.microsoft.com/office/drawing/2014/main" id="{70387AA8-2D1F-C2AB-C336-F04C6D3A98DF}"/>
              </a:ext>
            </a:extLst>
          </p:cNvPr>
          <p:cNvSpPr txBox="1">
            <a:spLocks noChangeArrowheads="1"/>
          </p:cNvSpPr>
          <p:nvPr/>
        </p:nvSpPr>
        <p:spPr bwMode="auto">
          <a:xfrm>
            <a:off x="8543925" y="2276475"/>
            <a:ext cx="9144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VNI-Franko" pitchFamily="2" charset="0"/>
              </a:rPr>
              <a:t>SMC</a:t>
            </a:r>
            <a:r>
              <a:rPr lang="en-US" altLang="en-US" sz="3000" b="1">
                <a:solidFill>
                  <a:srgbClr val="000066"/>
                </a:solidFill>
                <a:latin typeface="VNI-Franko" pitchFamily="2" charset="0"/>
              </a:rPr>
              <a:t>*</a:t>
            </a:r>
          </a:p>
        </p:txBody>
      </p:sp>
      <p:sp>
        <p:nvSpPr>
          <p:cNvPr id="102414" name="Text Box 14">
            <a:extLst>
              <a:ext uri="{FF2B5EF4-FFF2-40B4-BE49-F238E27FC236}">
                <a16:creationId xmlns:a16="http://schemas.microsoft.com/office/drawing/2014/main" id="{A4A40C4D-82BC-90FA-6F6D-08304F3C1F15}"/>
              </a:ext>
            </a:extLst>
          </p:cNvPr>
          <p:cNvSpPr txBox="1">
            <a:spLocks noChangeArrowheads="1"/>
          </p:cNvSpPr>
          <p:nvPr/>
        </p:nvSpPr>
        <p:spPr bwMode="auto">
          <a:xfrm>
            <a:off x="9480550" y="2708275"/>
            <a:ext cx="9144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VNI-Franko" pitchFamily="2" charset="0"/>
              </a:rPr>
              <a:t>SAC</a:t>
            </a:r>
            <a:r>
              <a:rPr lang="en-US" altLang="en-US" sz="3000" b="1">
                <a:solidFill>
                  <a:srgbClr val="000066"/>
                </a:solidFill>
                <a:latin typeface="VNI-Franko" pitchFamily="2" charset="0"/>
              </a:rPr>
              <a:t>*</a:t>
            </a:r>
          </a:p>
        </p:txBody>
      </p:sp>
      <p:sp>
        <p:nvSpPr>
          <p:cNvPr id="102415" name="Line 15">
            <a:extLst>
              <a:ext uri="{FF2B5EF4-FFF2-40B4-BE49-F238E27FC236}">
                <a16:creationId xmlns:a16="http://schemas.microsoft.com/office/drawing/2014/main" id="{89897133-BE6A-FF5A-80D9-CE206B45F8A3}"/>
              </a:ext>
            </a:extLst>
          </p:cNvPr>
          <p:cNvSpPr>
            <a:spLocks noChangeShapeType="1"/>
          </p:cNvSpPr>
          <p:nvPr/>
        </p:nvSpPr>
        <p:spPr bwMode="auto">
          <a:xfrm>
            <a:off x="5951539" y="4249738"/>
            <a:ext cx="2592387" cy="0"/>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416" name="Line 16">
            <a:extLst>
              <a:ext uri="{FF2B5EF4-FFF2-40B4-BE49-F238E27FC236}">
                <a16:creationId xmlns:a16="http://schemas.microsoft.com/office/drawing/2014/main" id="{E3810E58-C1A0-C847-91B8-312571B01A1E}"/>
              </a:ext>
            </a:extLst>
          </p:cNvPr>
          <p:cNvSpPr>
            <a:spLocks noChangeShapeType="1"/>
          </p:cNvSpPr>
          <p:nvPr/>
        </p:nvSpPr>
        <p:spPr bwMode="auto">
          <a:xfrm>
            <a:off x="8586788" y="4221164"/>
            <a:ext cx="0" cy="1512887"/>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417" name="Line 17">
            <a:extLst>
              <a:ext uri="{FF2B5EF4-FFF2-40B4-BE49-F238E27FC236}">
                <a16:creationId xmlns:a16="http://schemas.microsoft.com/office/drawing/2014/main" id="{5F0AFA9D-BEE8-E541-E9AB-0A5DBD6280D4}"/>
              </a:ext>
            </a:extLst>
          </p:cNvPr>
          <p:cNvSpPr>
            <a:spLocks noChangeShapeType="1"/>
          </p:cNvSpPr>
          <p:nvPr/>
        </p:nvSpPr>
        <p:spPr bwMode="auto">
          <a:xfrm>
            <a:off x="3648075" y="4221164"/>
            <a:ext cx="0" cy="1512887"/>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418" name="Line 18">
            <a:extLst>
              <a:ext uri="{FF2B5EF4-FFF2-40B4-BE49-F238E27FC236}">
                <a16:creationId xmlns:a16="http://schemas.microsoft.com/office/drawing/2014/main" id="{937456F3-5C08-D1D2-3491-6FFAED0659A1}"/>
              </a:ext>
            </a:extLst>
          </p:cNvPr>
          <p:cNvSpPr>
            <a:spLocks noChangeShapeType="1"/>
          </p:cNvSpPr>
          <p:nvPr/>
        </p:nvSpPr>
        <p:spPr bwMode="auto">
          <a:xfrm>
            <a:off x="1919288" y="2708275"/>
            <a:ext cx="3168650" cy="2808288"/>
          </a:xfrm>
          <a:prstGeom prst="line">
            <a:avLst/>
          </a:prstGeom>
          <a:noFill/>
          <a:ln w="38100">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419" name="Line 19">
            <a:extLst>
              <a:ext uri="{FF2B5EF4-FFF2-40B4-BE49-F238E27FC236}">
                <a16:creationId xmlns:a16="http://schemas.microsoft.com/office/drawing/2014/main" id="{0742BC36-7612-C7C3-E30A-5C3EC59EF526}"/>
              </a:ext>
            </a:extLst>
          </p:cNvPr>
          <p:cNvSpPr>
            <a:spLocks noChangeShapeType="1"/>
          </p:cNvSpPr>
          <p:nvPr/>
        </p:nvSpPr>
        <p:spPr bwMode="auto">
          <a:xfrm flipV="1">
            <a:off x="1919288" y="3170238"/>
            <a:ext cx="3529012" cy="2087562"/>
          </a:xfrm>
          <a:prstGeom prst="line">
            <a:avLst/>
          </a:prstGeom>
          <a:noFill/>
          <a:ln w="38100">
            <a:solidFill>
              <a:srgbClr val="0000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420" name="Line 20">
            <a:extLst>
              <a:ext uri="{FF2B5EF4-FFF2-40B4-BE49-F238E27FC236}">
                <a16:creationId xmlns:a16="http://schemas.microsoft.com/office/drawing/2014/main" id="{106252E1-67CD-2655-A23C-E75BD60150AD}"/>
              </a:ext>
            </a:extLst>
          </p:cNvPr>
          <p:cNvSpPr>
            <a:spLocks noChangeShapeType="1"/>
          </p:cNvSpPr>
          <p:nvPr/>
        </p:nvSpPr>
        <p:spPr bwMode="auto">
          <a:xfrm>
            <a:off x="1919288" y="4249738"/>
            <a:ext cx="4032250" cy="0"/>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421" name="Text Box 21">
            <a:extLst>
              <a:ext uri="{FF2B5EF4-FFF2-40B4-BE49-F238E27FC236}">
                <a16:creationId xmlns:a16="http://schemas.microsoft.com/office/drawing/2014/main" id="{CA635E75-D97A-205B-504B-B7F5CBF2A202}"/>
              </a:ext>
            </a:extLst>
          </p:cNvPr>
          <p:cNvSpPr txBox="1">
            <a:spLocks noChangeArrowheads="1"/>
          </p:cNvSpPr>
          <p:nvPr/>
        </p:nvSpPr>
        <p:spPr bwMode="auto">
          <a:xfrm>
            <a:off x="4872039" y="2636838"/>
            <a:ext cx="81438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VNI-Franko" pitchFamily="2" charset="0"/>
              </a:rPr>
              <a:t>S</a:t>
            </a:r>
            <a:r>
              <a:rPr lang="en-US" altLang="en-US" sz="2400" baseline="-25000">
                <a:solidFill>
                  <a:srgbClr val="000066"/>
                </a:solidFill>
                <a:latin typeface="VNI-Franko" pitchFamily="2" charset="0"/>
              </a:rPr>
              <a:t>2</a:t>
            </a:r>
            <a:endParaRPr lang="en-US" altLang="en-US" sz="2400">
              <a:solidFill>
                <a:srgbClr val="000066"/>
              </a:solidFill>
              <a:latin typeface="VNI-Franko" pitchFamily="2" charset="0"/>
            </a:endParaRPr>
          </a:p>
        </p:txBody>
      </p:sp>
      <p:sp>
        <p:nvSpPr>
          <p:cNvPr id="102422" name="Text Box 22">
            <a:extLst>
              <a:ext uri="{FF2B5EF4-FFF2-40B4-BE49-F238E27FC236}">
                <a16:creationId xmlns:a16="http://schemas.microsoft.com/office/drawing/2014/main" id="{E4C79854-A2ED-B213-7DC2-68BD57630E2F}"/>
              </a:ext>
            </a:extLst>
          </p:cNvPr>
          <p:cNvSpPr txBox="1">
            <a:spLocks noChangeArrowheads="1"/>
          </p:cNvSpPr>
          <p:nvPr/>
        </p:nvSpPr>
        <p:spPr bwMode="auto">
          <a:xfrm>
            <a:off x="4727575" y="5084763"/>
            <a:ext cx="81438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VNI-Franko" pitchFamily="2" charset="0"/>
              </a:rPr>
              <a:t>D</a:t>
            </a:r>
          </a:p>
        </p:txBody>
      </p:sp>
      <p:sp>
        <p:nvSpPr>
          <p:cNvPr id="102423" name="Text Box 23">
            <a:extLst>
              <a:ext uri="{FF2B5EF4-FFF2-40B4-BE49-F238E27FC236}">
                <a16:creationId xmlns:a16="http://schemas.microsoft.com/office/drawing/2014/main" id="{5162FC2D-6AAC-FC66-175D-3475B34D4BF1}"/>
              </a:ext>
            </a:extLst>
          </p:cNvPr>
          <p:cNvSpPr txBox="1">
            <a:spLocks noChangeArrowheads="1"/>
          </p:cNvSpPr>
          <p:nvPr/>
        </p:nvSpPr>
        <p:spPr bwMode="auto">
          <a:xfrm>
            <a:off x="1524000" y="1412875"/>
            <a:ext cx="81438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VNI-Franko" pitchFamily="2" charset="0"/>
              </a:rPr>
              <a:t>P</a:t>
            </a:r>
          </a:p>
        </p:txBody>
      </p:sp>
      <p:sp>
        <p:nvSpPr>
          <p:cNvPr id="102424" name="Text Box 24">
            <a:extLst>
              <a:ext uri="{FF2B5EF4-FFF2-40B4-BE49-F238E27FC236}">
                <a16:creationId xmlns:a16="http://schemas.microsoft.com/office/drawing/2014/main" id="{EC00C172-3707-3512-429D-D1B06E6F6DF4}"/>
              </a:ext>
            </a:extLst>
          </p:cNvPr>
          <p:cNvSpPr txBox="1">
            <a:spLocks noChangeArrowheads="1"/>
          </p:cNvSpPr>
          <p:nvPr/>
        </p:nvSpPr>
        <p:spPr bwMode="auto">
          <a:xfrm>
            <a:off x="5448300" y="1557338"/>
            <a:ext cx="81438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VNI-Franko" pitchFamily="2" charset="0"/>
              </a:rPr>
              <a:t>P</a:t>
            </a:r>
          </a:p>
        </p:txBody>
      </p:sp>
      <p:sp>
        <p:nvSpPr>
          <p:cNvPr id="102425" name="Text Box 25">
            <a:extLst>
              <a:ext uri="{FF2B5EF4-FFF2-40B4-BE49-F238E27FC236}">
                <a16:creationId xmlns:a16="http://schemas.microsoft.com/office/drawing/2014/main" id="{17C6C437-E9A0-2B68-6FF6-15CD93C72E7D}"/>
              </a:ext>
            </a:extLst>
          </p:cNvPr>
          <p:cNvSpPr txBox="1">
            <a:spLocks noChangeArrowheads="1"/>
          </p:cNvSpPr>
          <p:nvPr/>
        </p:nvSpPr>
        <p:spPr bwMode="auto">
          <a:xfrm>
            <a:off x="5159375" y="5805488"/>
            <a:ext cx="81438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VNI-Franko" pitchFamily="2" charset="0"/>
              </a:rPr>
              <a:t>Q</a:t>
            </a:r>
          </a:p>
        </p:txBody>
      </p:sp>
      <p:sp>
        <p:nvSpPr>
          <p:cNvPr id="102426" name="Text Box 26">
            <a:extLst>
              <a:ext uri="{FF2B5EF4-FFF2-40B4-BE49-F238E27FC236}">
                <a16:creationId xmlns:a16="http://schemas.microsoft.com/office/drawing/2014/main" id="{FA80FBA1-B24B-1B71-0B58-A3078E89C5B2}"/>
              </a:ext>
            </a:extLst>
          </p:cNvPr>
          <p:cNvSpPr txBox="1">
            <a:spLocks noChangeArrowheads="1"/>
          </p:cNvSpPr>
          <p:nvPr/>
        </p:nvSpPr>
        <p:spPr bwMode="auto">
          <a:xfrm>
            <a:off x="9853614" y="5734050"/>
            <a:ext cx="81438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VNI-Franko" pitchFamily="2" charset="0"/>
              </a:rPr>
              <a:t>Q</a:t>
            </a:r>
          </a:p>
        </p:txBody>
      </p:sp>
      <p:sp>
        <p:nvSpPr>
          <p:cNvPr id="102427" name="Text Box 27">
            <a:extLst>
              <a:ext uri="{FF2B5EF4-FFF2-40B4-BE49-F238E27FC236}">
                <a16:creationId xmlns:a16="http://schemas.microsoft.com/office/drawing/2014/main" id="{0449C50C-DED9-F101-ED53-F649C0D2F9E6}"/>
              </a:ext>
            </a:extLst>
          </p:cNvPr>
          <p:cNvSpPr txBox="1">
            <a:spLocks noChangeArrowheads="1"/>
          </p:cNvSpPr>
          <p:nvPr/>
        </p:nvSpPr>
        <p:spPr bwMode="auto">
          <a:xfrm>
            <a:off x="7967664" y="5661025"/>
            <a:ext cx="151288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3200">
                <a:solidFill>
                  <a:srgbClr val="000066"/>
                </a:solidFill>
                <a:latin typeface="VNI-Franko" pitchFamily="2" charset="0"/>
              </a:rPr>
              <a:t>q*= q</a:t>
            </a:r>
            <a:r>
              <a:rPr lang="en-US" altLang="en-US" sz="3200" baseline="-25000">
                <a:solidFill>
                  <a:srgbClr val="000066"/>
                </a:solidFill>
                <a:latin typeface="VNI-Franko" pitchFamily="2" charset="0"/>
              </a:rPr>
              <a:t>2</a:t>
            </a:r>
            <a:endParaRPr lang="en-US" altLang="en-US" sz="3200">
              <a:solidFill>
                <a:srgbClr val="000066"/>
              </a:solidFill>
              <a:latin typeface="VNI-Franko" pitchFamily="2" charset="0"/>
            </a:endParaRPr>
          </a:p>
        </p:txBody>
      </p:sp>
      <p:sp>
        <p:nvSpPr>
          <p:cNvPr id="102428" name="Text Box 28">
            <a:extLst>
              <a:ext uri="{FF2B5EF4-FFF2-40B4-BE49-F238E27FC236}">
                <a16:creationId xmlns:a16="http://schemas.microsoft.com/office/drawing/2014/main" id="{A9615EA5-97A5-FE94-A56D-D068857360A0}"/>
              </a:ext>
            </a:extLst>
          </p:cNvPr>
          <p:cNvSpPr txBox="1">
            <a:spLocks noChangeArrowheads="1"/>
          </p:cNvSpPr>
          <p:nvPr/>
        </p:nvSpPr>
        <p:spPr bwMode="auto">
          <a:xfrm>
            <a:off x="3287714" y="5734050"/>
            <a:ext cx="81438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VNI-Franko" pitchFamily="2" charset="0"/>
              </a:rPr>
              <a:t>Q</a:t>
            </a:r>
            <a:r>
              <a:rPr lang="en-US" altLang="en-US" sz="2400" baseline="-25000">
                <a:solidFill>
                  <a:srgbClr val="000066"/>
                </a:solidFill>
                <a:latin typeface="VNI-Franko" pitchFamily="2" charset="0"/>
              </a:rPr>
              <a:t>2</a:t>
            </a:r>
            <a:endParaRPr lang="en-US" altLang="en-US" sz="2400">
              <a:solidFill>
                <a:srgbClr val="000066"/>
              </a:solidFill>
              <a:latin typeface="VNI-Franko" pitchFamily="2" charset="0"/>
            </a:endParaRPr>
          </a:p>
        </p:txBody>
      </p:sp>
      <p:sp>
        <p:nvSpPr>
          <p:cNvPr id="102429" name="Text Box 29">
            <a:extLst>
              <a:ext uri="{FF2B5EF4-FFF2-40B4-BE49-F238E27FC236}">
                <a16:creationId xmlns:a16="http://schemas.microsoft.com/office/drawing/2014/main" id="{E3EC5248-12C9-7710-5090-27F87DB331B9}"/>
              </a:ext>
            </a:extLst>
          </p:cNvPr>
          <p:cNvSpPr txBox="1">
            <a:spLocks noChangeArrowheads="1"/>
          </p:cNvSpPr>
          <p:nvPr/>
        </p:nvSpPr>
        <p:spPr bwMode="auto">
          <a:xfrm>
            <a:off x="1416050" y="3933825"/>
            <a:ext cx="64928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VNI-Franko" pitchFamily="2" charset="0"/>
              </a:rPr>
              <a:t>P</a:t>
            </a:r>
            <a:r>
              <a:rPr lang="en-US" altLang="en-US" sz="2400" baseline="-25000">
                <a:solidFill>
                  <a:srgbClr val="000066"/>
                </a:solidFill>
                <a:latin typeface="VNI-Franko" pitchFamily="2" charset="0"/>
              </a:rPr>
              <a:t>2</a:t>
            </a:r>
            <a:endParaRPr lang="en-US" altLang="en-US" sz="2400">
              <a:solidFill>
                <a:srgbClr val="000066"/>
              </a:solidFill>
              <a:latin typeface="VNI-Franko" pitchFamily="2" charset="0"/>
            </a:endParaRPr>
          </a:p>
        </p:txBody>
      </p:sp>
      <p:sp>
        <p:nvSpPr>
          <p:cNvPr id="102430" name="Text Box 30">
            <a:extLst>
              <a:ext uri="{FF2B5EF4-FFF2-40B4-BE49-F238E27FC236}">
                <a16:creationId xmlns:a16="http://schemas.microsoft.com/office/drawing/2014/main" id="{9CA846C6-5882-F898-7A5F-4253AC726FA7}"/>
              </a:ext>
            </a:extLst>
          </p:cNvPr>
          <p:cNvSpPr txBox="1">
            <a:spLocks noChangeArrowheads="1"/>
          </p:cNvSpPr>
          <p:nvPr/>
        </p:nvSpPr>
        <p:spPr bwMode="auto">
          <a:xfrm>
            <a:off x="5375275" y="3933825"/>
            <a:ext cx="64928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VNI-Franko" pitchFamily="2" charset="0"/>
              </a:rPr>
              <a:t>P</a:t>
            </a:r>
            <a:r>
              <a:rPr lang="en-US" altLang="en-US" sz="2400" baseline="-25000">
                <a:solidFill>
                  <a:srgbClr val="000066"/>
                </a:solidFill>
                <a:latin typeface="VNI-Franko" pitchFamily="2" charset="0"/>
              </a:rPr>
              <a:t>2</a:t>
            </a:r>
            <a:endParaRPr lang="en-US" altLang="en-US" sz="2400">
              <a:solidFill>
                <a:srgbClr val="000066"/>
              </a:solidFill>
              <a:latin typeface="VNI-Franko"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2403"/>
                                        </p:tgtEl>
                                        <p:attrNameLst>
                                          <p:attrName>style.visibility</p:attrName>
                                        </p:attrNameLst>
                                      </p:cBhvr>
                                      <p:to>
                                        <p:strVal val="visible"/>
                                      </p:to>
                                    </p:set>
                                    <p:animEffect transition="in" filter="blinds(horizontal)">
                                      <p:cBhvr>
                                        <p:cTn id="7" dur="500"/>
                                        <p:tgtEl>
                                          <p:spTgt spid="102403"/>
                                        </p:tgtEl>
                                      </p:cBhvr>
                                    </p:animEffect>
                                  </p:childTnLst>
                                </p:cTn>
                              </p:par>
                              <p:par>
                                <p:cTn id="8" presetID="3" presetClass="entr" presetSubtype="10" fill="hold" nodeType="withEffect">
                                  <p:stCondLst>
                                    <p:cond delay="0"/>
                                  </p:stCondLst>
                                  <p:childTnLst>
                                    <p:set>
                                      <p:cBhvr>
                                        <p:cTn id="9" dur="1" fill="hold">
                                          <p:stCondLst>
                                            <p:cond delay="0"/>
                                          </p:stCondLst>
                                        </p:cTn>
                                        <p:tgtEl>
                                          <p:spTgt spid="102404"/>
                                        </p:tgtEl>
                                        <p:attrNameLst>
                                          <p:attrName>style.visibility</p:attrName>
                                        </p:attrNameLst>
                                      </p:cBhvr>
                                      <p:to>
                                        <p:strVal val="visible"/>
                                      </p:to>
                                    </p:set>
                                    <p:animEffect transition="in" filter="blinds(horizontal)">
                                      <p:cBhvr>
                                        <p:cTn id="10" dur="500"/>
                                        <p:tgtEl>
                                          <p:spTgt spid="102404"/>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02423"/>
                                        </p:tgtEl>
                                        <p:attrNameLst>
                                          <p:attrName>style.visibility</p:attrName>
                                        </p:attrNameLst>
                                      </p:cBhvr>
                                      <p:to>
                                        <p:strVal val="visible"/>
                                      </p:to>
                                    </p:set>
                                    <p:anim calcmode="lin" valueType="num">
                                      <p:cBhvr additive="base">
                                        <p:cTn id="15" dur="500" fill="hold"/>
                                        <p:tgtEl>
                                          <p:spTgt spid="102423"/>
                                        </p:tgtEl>
                                        <p:attrNameLst>
                                          <p:attrName>ppt_x</p:attrName>
                                        </p:attrNameLst>
                                      </p:cBhvr>
                                      <p:tavLst>
                                        <p:tav tm="0">
                                          <p:val>
                                            <p:strVal val="#ppt_x"/>
                                          </p:val>
                                        </p:tav>
                                        <p:tav tm="100000">
                                          <p:val>
                                            <p:strVal val="#ppt_x"/>
                                          </p:val>
                                        </p:tav>
                                      </p:tavLst>
                                    </p:anim>
                                    <p:anim calcmode="lin" valueType="num">
                                      <p:cBhvr additive="base">
                                        <p:cTn id="16" dur="500" fill="hold"/>
                                        <p:tgtEl>
                                          <p:spTgt spid="10242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2425"/>
                                        </p:tgtEl>
                                        <p:attrNameLst>
                                          <p:attrName>style.visibility</p:attrName>
                                        </p:attrNameLst>
                                      </p:cBhvr>
                                      <p:to>
                                        <p:strVal val="visible"/>
                                      </p:to>
                                    </p:set>
                                    <p:anim calcmode="lin" valueType="num">
                                      <p:cBhvr additive="base">
                                        <p:cTn id="19" dur="500" fill="hold"/>
                                        <p:tgtEl>
                                          <p:spTgt spid="102425"/>
                                        </p:tgtEl>
                                        <p:attrNameLst>
                                          <p:attrName>ppt_x</p:attrName>
                                        </p:attrNameLst>
                                      </p:cBhvr>
                                      <p:tavLst>
                                        <p:tav tm="0">
                                          <p:val>
                                            <p:strVal val="#ppt_x"/>
                                          </p:val>
                                        </p:tav>
                                        <p:tav tm="100000">
                                          <p:val>
                                            <p:strVal val="#ppt_x"/>
                                          </p:val>
                                        </p:tav>
                                      </p:tavLst>
                                    </p:anim>
                                    <p:anim calcmode="lin" valueType="num">
                                      <p:cBhvr additive="base">
                                        <p:cTn id="20" dur="500" fill="hold"/>
                                        <p:tgtEl>
                                          <p:spTgt spid="102425"/>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3" presetClass="entr" presetSubtype="10" fill="hold" nodeType="clickEffect">
                                  <p:stCondLst>
                                    <p:cond delay="0"/>
                                  </p:stCondLst>
                                  <p:childTnLst>
                                    <p:set>
                                      <p:cBhvr>
                                        <p:cTn id="24" dur="1" fill="hold">
                                          <p:stCondLst>
                                            <p:cond delay="0"/>
                                          </p:stCondLst>
                                        </p:cTn>
                                        <p:tgtEl>
                                          <p:spTgt spid="102418"/>
                                        </p:tgtEl>
                                        <p:attrNameLst>
                                          <p:attrName>style.visibility</p:attrName>
                                        </p:attrNameLst>
                                      </p:cBhvr>
                                      <p:to>
                                        <p:strVal val="visible"/>
                                      </p:to>
                                    </p:set>
                                    <p:animEffect transition="in" filter="blinds(horizontal)">
                                      <p:cBhvr>
                                        <p:cTn id="25" dur="500"/>
                                        <p:tgtEl>
                                          <p:spTgt spid="102418"/>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02422"/>
                                        </p:tgtEl>
                                        <p:attrNameLst>
                                          <p:attrName>style.visibility</p:attrName>
                                        </p:attrNameLst>
                                      </p:cBhvr>
                                      <p:to>
                                        <p:strVal val="visible"/>
                                      </p:to>
                                    </p:set>
                                    <p:anim calcmode="lin" valueType="num">
                                      <p:cBhvr additive="base">
                                        <p:cTn id="30" dur="500" fill="hold"/>
                                        <p:tgtEl>
                                          <p:spTgt spid="102422"/>
                                        </p:tgtEl>
                                        <p:attrNameLst>
                                          <p:attrName>ppt_x</p:attrName>
                                        </p:attrNameLst>
                                      </p:cBhvr>
                                      <p:tavLst>
                                        <p:tav tm="0">
                                          <p:val>
                                            <p:strVal val="#ppt_x"/>
                                          </p:val>
                                        </p:tav>
                                        <p:tav tm="100000">
                                          <p:val>
                                            <p:strVal val="#ppt_x"/>
                                          </p:val>
                                        </p:tav>
                                      </p:tavLst>
                                    </p:anim>
                                    <p:anim calcmode="lin" valueType="num">
                                      <p:cBhvr additive="base">
                                        <p:cTn id="31" dur="500" fill="hold"/>
                                        <p:tgtEl>
                                          <p:spTgt spid="102422"/>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3" presetClass="entr" presetSubtype="10" fill="hold" nodeType="clickEffect">
                                  <p:stCondLst>
                                    <p:cond delay="0"/>
                                  </p:stCondLst>
                                  <p:childTnLst>
                                    <p:set>
                                      <p:cBhvr>
                                        <p:cTn id="35" dur="1" fill="hold">
                                          <p:stCondLst>
                                            <p:cond delay="0"/>
                                          </p:stCondLst>
                                        </p:cTn>
                                        <p:tgtEl>
                                          <p:spTgt spid="102419"/>
                                        </p:tgtEl>
                                        <p:attrNameLst>
                                          <p:attrName>style.visibility</p:attrName>
                                        </p:attrNameLst>
                                      </p:cBhvr>
                                      <p:to>
                                        <p:strVal val="visible"/>
                                      </p:to>
                                    </p:set>
                                    <p:animEffect transition="in" filter="blinds(horizontal)">
                                      <p:cBhvr>
                                        <p:cTn id="36" dur="500"/>
                                        <p:tgtEl>
                                          <p:spTgt spid="102419"/>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02421"/>
                                        </p:tgtEl>
                                        <p:attrNameLst>
                                          <p:attrName>style.visibility</p:attrName>
                                        </p:attrNameLst>
                                      </p:cBhvr>
                                      <p:to>
                                        <p:strVal val="visible"/>
                                      </p:to>
                                    </p:set>
                                    <p:anim calcmode="lin" valueType="num">
                                      <p:cBhvr additive="base">
                                        <p:cTn id="41" dur="500" fill="hold"/>
                                        <p:tgtEl>
                                          <p:spTgt spid="102421"/>
                                        </p:tgtEl>
                                        <p:attrNameLst>
                                          <p:attrName>ppt_x</p:attrName>
                                        </p:attrNameLst>
                                      </p:cBhvr>
                                      <p:tavLst>
                                        <p:tav tm="0">
                                          <p:val>
                                            <p:strVal val="#ppt_x"/>
                                          </p:val>
                                        </p:tav>
                                        <p:tav tm="100000">
                                          <p:val>
                                            <p:strVal val="#ppt_x"/>
                                          </p:val>
                                        </p:tav>
                                      </p:tavLst>
                                    </p:anim>
                                    <p:anim calcmode="lin" valueType="num">
                                      <p:cBhvr additive="base">
                                        <p:cTn id="42" dur="500" fill="hold"/>
                                        <p:tgtEl>
                                          <p:spTgt spid="102421"/>
                                        </p:tgtEl>
                                        <p:attrNameLst>
                                          <p:attrName>ppt_y</p:attrName>
                                        </p:attrNameLst>
                                      </p:cBhvr>
                                      <p:tavLst>
                                        <p:tav tm="0">
                                          <p:val>
                                            <p:strVal val="1+#ppt_h/2"/>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102417"/>
                                        </p:tgtEl>
                                        <p:attrNameLst>
                                          <p:attrName>style.visibility</p:attrName>
                                        </p:attrNameLst>
                                      </p:cBhvr>
                                      <p:to>
                                        <p:strVal val="visible"/>
                                      </p:to>
                                    </p:set>
                                    <p:animEffect transition="in" filter="blinds(horizontal)">
                                      <p:cBhvr>
                                        <p:cTn id="47" dur="500"/>
                                        <p:tgtEl>
                                          <p:spTgt spid="102417"/>
                                        </p:tgtEl>
                                      </p:cBhvr>
                                    </p:animEffect>
                                  </p:childTnLst>
                                </p:cTn>
                              </p:par>
                              <p:par>
                                <p:cTn id="48" presetID="3" presetClass="entr" presetSubtype="10" fill="hold" nodeType="withEffect">
                                  <p:stCondLst>
                                    <p:cond delay="0"/>
                                  </p:stCondLst>
                                  <p:childTnLst>
                                    <p:set>
                                      <p:cBhvr>
                                        <p:cTn id="49" dur="1" fill="hold">
                                          <p:stCondLst>
                                            <p:cond delay="0"/>
                                          </p:stCondLst>
                                        </p:cTn>
                                        <p:tgtEl>
                                          <p:spTgt spid="102420"/>
                                        </p:tgtEl>
                                        <p:attrNameLst>
                                          <p:attrName>style.visibility</p:attrName>
                                        </p:attrNameLst>
                                      </p:cBhvr>
                                      <p:to>
                                        <p:strVal val="visible"/>
                                      </p:to>
                                    </p:set>
                                    <p:animEffect transition="in" filter="blinds(horizontal)">
                                      <p:cBhvr>
                                        <p:cTn id="50" dur="500"/>
                                        <p:tgtEl>
                                          <p:spTgt spid="102420"/>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02429"/>
                                        </p:tgtEl>
                                        <p:attrNameLst>
                                          <p:attrName>style.visibility</p:attrName>
                                        </p:attrNameLst>
                                      </p:cBhvr>
                                      <p:to>
                                        <p:strVal val="visible"/>
                                      </p:to>
                                    </p:set>
                                    <p:anim calcmode="lin" valueType="num">
                                      <p:cBhvr additive="base">
                                        <p:cTn id="55" dur="500" fill="hold"/>
                                        <p:tgtEl>
                                          <p:spTgt spid="102429"/>
                                        </p:tgtEl>
                                        <p:attrNameLst>
                                          <p:attrName>ppt_x</p:attrName>
                                        </p:attrNameLst>
                                      </p:cBhvr>
                                      <p:tavLst>
                                        <p:tav tm="0">
                                          <p:val>
                                            <p:strVal val="#ppt_x"/>
                                          </p:val>
                                        </p:tav>
                                        <p:tav tm="100000">
                                          <p:val>
                                            <p:strVal val="#ppt_x"/>
                                          </p:val>
                                        </p:tav>
                                      </p:tavLst>
                                    </p:anim>
                                    <p:anim calcmode="lin" valueType="num">
                                      <p:cBhvr additive="base">
                                        <p:cTn id="56" dur="500" fill="hold"/>
                                        <p:tgtEl>
                                          <p:spTgt spid="102429"/>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02428"/>
                                        </p:tgtEl>
                                        <p:attrNameLst>
                                          <p:attrName>style.visibility</p:attrName>
                                        </p:attrNameLst>
                                      </p:cBhvr>
                                      <p:to>
                                        <p:strVal val="visible"/>
                                      </p:to>
                                    </p:set>
                                    <p:anim calcmode="lin" valueType="num">
                                      <p:cBhvr additive="base">
                                        <p:cTn id="59" dur="500" fill="hold"/>
                                        <p:tgtEl>
                                          <p:spTgt spid="102428"/>
                                        </p:tgtEl>
                                        <p:attrNameLst>
                                          <p:attrName>ppt_x</p:attrName>
                                        </p:attrNameLst>
                                      </p:cBhvr>
                                      <p:tavLst>
                                        <p:tav tm="0">
                                          <p:val>
                                            <p:strVal val="#ppt_x"/>
                                          </p:val>
                                        </p:tav>
                                        <p:tav tm="100000">
                                          <p:val>
                                            <p:strVal val="#ppt_x"/>
                                          </p:val>
                                        </p:tav>
                                      </p:tavLst>
                                    </p:anim>
                                    <p:anim calcmode="lin" valueType="num">
                                      <p:cBhvr additive="base">
                                        <p:cTn id="60" dur="500" fill="hold"/>
                                        <p:tgtEl>
                                          <p:spTgt spid="102428"/>
                                        </p:tgtEl>
                                        <p:attrNameLst>
                                          <p:attrName>ppt_y</p:attrName>
                                        </p:attrNameLst>
                                      </p:cBhvr>
                                      <p:tavLst>
                                        <p:tav tm="0">
                                          <p:val>
                                            <p:strVal val="1+#ppt_h/2"/>
                                          </p:val>
                                        </p:tav>
                                        <p:tav tm="100000">
                                          <p:val>
                                            <p:strVal val="#ppt_y"/>
                                          </p:val>
                                        </p:tav>
                                      </p:tavLst>
                                    </p:anim>
                                  </p:childTnLst>
                                </p:cTn>
                              </p:par>
                            </p:childTnLst>
                          </p:cTn>
                        </p:par>
                      </p:childTnLst>
                    </p:cTn>
                  </p:par>
                  <p:par>
                    <p:cTn id="61" fill="hold" nodeType="clickPar">
                      <p:stCondLst>
                        <p:cond delay="indefinite"/>
                      </p:stCondLst>
                      <p:childTnLst>
                        <p:par>
                          <p:cTn id="62" fill="hold" nodeType="withGroup">
                            <p:stCondLst>
                              <p:cond delay="0"/>
                            </p:stCondLst>
                            <p:childTnLst>
                              <p:par>
                                <p:cTn id="63" presetID="3" presetClass="entr" presetSubtype="10" fill="hold" nodeType="clickEffect">
                                  <p:stCondLst>
                                    <p:cond delay="0"/>
                                  </p:stCondLst>
                                  <p:childTnLst>
                                    <p:set>
                                      <p:cBhvr>
                                        <p:cTn id="64" dur="1" fill="hold">
                                          <p:stCondLst>
                                            <p:cond delay="0"/>
                                          </p:stCondLst>
                                        </p:cTn>
                                        <p:tgtEl>
                                          <p:spTgt spid="102405"/>
                                        </p:tgtEl>
                                        <p:attrNameLst>
                                          <p:attrName>style.visibility</p:attrName>
                                        </p:attrNameLst>
                                      </p:cBhvr>
                                      <p:to>
                                        <p:strVal val="visible"/>
                                      </p:to>
                                    </p:set>
                                    <p:animEffect transition="in" filter="blinds(horizontal)">
                                      <p:cBhvr>
                                        <p:cTn id="65" dur="500"/>
                                        <p:tgtEl>
                                          <p:spTgt spid="102405"/>
                                        </p:tgtEl>
                                      </p:cBhvr>
                                    </p:animEffect>
                                  </p:childTnLst>
                                </p:cTn>
                              </p:par>
                              <p:par>
                                <p:cTn id="66" presetID="3" presetClass="entr" presetSubtype="10" fill="hold" nodeType="withEffect">
                                  <p:stCondLst>
                                    <p:cond delay="0"/>
                                  </p:stCondLst>
                                  <p:childTnLst>
                                    <p:set>
                                      <p:cBhvr>
                                        <p:cTn id="67" dur="1" fill="hold">
                                          <p:stCondLst>
                                            <p:cond delay="0"/>
                                          </p:stCondLst>
                                        </p:cTn>
                                        <p:tgtEl>
                                          <p:spTgt spid="102406"/>
                                        </p:tgtEl>
                                        <p:attrNameLst>
                                          <p:attrName>style.visibility</p:attrName>
                                        </p:attrNameLst>
                                      </p:cBhvr>
                                      <p:to>
                                        <p:strVal val="visible"/>
                                      </p:to>
                                    </p:set>
                                    <p:animEffect transition="in" filter="blinds(horizontal)">
                                      <p:cBhvr>
                                        <p:cTn id="68" dur="500"/>
                                        <p:tgtEl>
                                          <p:spTgt spid="102406"/>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02424"/>
                                        </p:tgtEl>
                                        <p:attrNameLst>
                                          <p:attrName>style.visibility</p:attrName>
                                        </p:attrNameLst>
                                      </p:cBhvr>
                                      <p:to>
                                        <p:strVal val="visible"/>
                                      </p:to>
                                    </p:set>
                                    <p:anim calcmode="lin" valueType="num">
                                      <p:cBhvr additive="base">
                                        <p:cTn id="73" dur="500" fill="hold"/>
                                        <p:tgtEl>
                                          <p:spTgt spid="102424"/>
                                        </p:tgtEl>
                                        <p:attrNameLst>
                                          <p:attrName>ppt_x</p:attrName>
                                        </p:attrNameLst>
                                      </p:cBhvr>
                                      <p:tavLst>
                                        <p:tav tm="0">
                                          <p:val>
                                            <p:strVal val="#ppt_x"/>
                                          </p:val>
                                        </p:tav>
                                        <p:tav tm="100000">
                                          <p:val>
                                            <p:strVal val="#ppt_x"/>
                                          </p:val>
                                        </p:tav>
                                      </p:tavLst>
                                    </p:anim>
                                    <p:anim calcmode="lin" valueType="num">
                                      <p:cBhvr additive="base">
                                        <p:cTn id="74" dur="500" fill="hold"/>
                                        <p:tgtEl>
                                          <p:spTgt spid="102424"/>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102426"/>
                                        </p:tgtEl>
                                        <p:attrNameLst>
                                          <p:attrName>style.visibility</p:attrName>
                                        </p:attrNameLst>
                                      </p:cBhvr>
                                      <p:to>
                                        <p:strVal val="visible"/>
                                      </p:to>
                                    </p:set>
                                    <p:anim calcmode="lin" valueType="num">
                                      <p:cBhvr additive="base">
                                        <p:cTn id="77" dur="500" fill="hold"/>
                                        <p:tgtEl>
                                          <p:spTgt spid="102426"/>
                                        </p:tgtEl>
                                        <p:attrNameLst>
                                          <p:attrName>ppt_x</p:attrName>
                                        </p:attrNameLst>
                                      </p:cBhvr>
                                      <p:tavLst>
                                        <p:tav tm="0">
                                          <p:val>
                                            <p:strVal val="#ppt_x"/>
                                          </p:val>
                                        </p:tav>
                                        <p:tav tm="100000">
                                          <p:val>
                                            <p:strVal val="#ppt_x"/>
                                          </p:val>
                                        </p:tav>
                                      </p:tavLst>
                                    </p:anim>
                                    <p:anim calcmode="lin" valueType="num">
                                      <p:cBhvr additive="base">
                                        <p:cTn id="78" dur="500" fill="hold"/>
                                        <p:tgtEl>
                                          <p:spTgt spid="102426"/>
                                        </p:tgtEl>
                                        <p:attrNameLst>
                                          <p:attrName>ppt_y</p:attrName>
                                        </p:attrNameLst>
                                      </p:cBhvr>
                                      <p:tavLst>
                                        <p:tav tm="0">
                                          <p:val>
                                            <p:strVal val="1+#ppt_h/2"/>
                                          </p:val>
                                        </p:tav>
                                        <p:tav tm="100000">
                                          <p:val>
                                            <p:strVal val="#ppt_y"/>
                                          </p:val>
                                        </p:tav>
                                      </p:tavLst>
                                    </p:anim>
                                  </p:childTnLst>
                                </p:cTn>
                              </p:par>
                            </p:childTnLst>
                          </p:cTn>
                        </p:par>
                      </p:childTnLst>
                    </p:cTn>
                  </p:par>
                  <p:par>
                    <p:cTn id="79" fill="hold" nodeType="clickPar">
                      <p:stCondLst>
                        <p:cond delay="indefinite"/>
                      </p:stCondLst>
                      <p:childTnLst>
                        <p:par>
                          <p:cTn id="80" fill="hold" nodeType="withGroup">
                            <p:stCondLst>
                              <p:cond delay="0"/>
                            </p:stCondLst>
                            <p:childTnLst>
                              <p:par>
                                <p:cTn id="81" presetID="3" presetClass="entr" presetSubtype="10" fill="hold" nodeType="clickEffect">
                                  <p:stCondLst>
                                    <p:cond delay="0"/>
                                  </p:stCondLst>
                                  <p:childTnLst>
                                    <p:set>
                                      <p:cBhvr>
                                        <p:cTn id="82" dur="1" fill="hold">
                                          <p:stCondLst>
                                            <p:cond delay="0"/>
                                          </p:stCondLst>
                                        </p:cTn>
                                        <p:tgtEl>
                                          <p:spTgt spid="102407"/>
                                        </p:tgtEl>
                                        <p:attrNameLst>
                                          <p:attrName>style.visibility</p:attrName>
                                        </p:attrNameLst>
                                      </p:cBhvr>
                                      <p:to>
                                        <p:strVal val="visible"/>
                                      </p:to>
                                    </p:set>
                                    <p:animEffect transition="in" filter="blinds(horizontal)">
                                      <p:cBhvr>
                                        <p:cTn id="83" dur="500"/>
                                        <p:tgtEl>
                                          <p:spTgt spid="102407"/>
                                        </p:tgtEl>
                                      </p:cBhvr>
                                    </p:animEffect>
                                  </p:childTnLst>
                                </p:cTn>
                              </p:par>
                            </p:childTnLst>
                          </p:cTn>
                        </p:par>
                      </p:childTnLst>
                    </p:cTn>
                  </p:par>
                  <p:par>
                    <p:cTn id="84" fill="hold" nodeType="clickPar">
                      <p:stCondLst>
                        <p:cond delay="indefinite"/>
                      </p:stCondLst>
                      <p:childTnLst>
                        <p:par>
                          <p:cTn id="85" fill="hold" nodeType="withGroup">
                            <p:stCondLst>
                              <p:cond delay="0"/>
                            </p:stCondLst>
                            <p:childTnLst>
                              <p:par>
                                <p:cTn id="86" presetID="2" presetClass="entr" presetSubtype="4" fill="hold" grpId="0" nodeType="clickEffect">
                                  <p:stCondLst>
                                    <p:cond delay="0"/>
                                  </p:stCondLst>
                                  <p:childTnLst>
                                    <p:set>
                                      <p:cBhvr>
                                        <p:cTn id="87" dur="1" fill="hold">
                                          <p:stCondLst>
                                            <p:cond delay="0"/>
                                          </p:stCondLst>
                                        </p:cTn>
                                        <p:tgtEl>
                                          <p:spTgt spid="102412"/>
                                        </p:tgtEl>
                                        <p:attrNameLst>
                                          <p:attrName>style.visibility</p:attrName>
                                        </p:attrNameLst>
                                      </p:cBhvr>
                                      <p:to>
                                        <p:strVal val="visible"/>
                                      </p:to>
                                    </p:set>
                                    <p:anim calcmode="lin" valueType="num">
                                      <p:cBhvr additive="base">
                                        <p:cTn id="88" dur="500" fill="hold"/>
                                        <p:tgtEl>
                                          <p:spTgt spid="102412"/>
                                        </p:tgtEl>
                                        <p:attrNameLst>
                                          <p:attrName>ppt_x</p:attrName>
                                        </p:attrNameLst>
                                      </p:cBhvr>
                                      <p:tavLst>
                                        <p:tav tm="0">
                                          <p:val>
                                            <p:strVal val="#ppt_x"/>
                                          </p:val>
                                        </p:tav>
                                        <p:tav tm="100000">
                                          <p:val>
                                            <p:strVal val="#ppt_x"/>
                                          </p:val>
                                        </p:tav>
                                      </p:tavLst>
                                    </p:anim>
                                    <p:anim calcmode="lin" valueType="num">
                                      <p:cBhvr additive="base">
                                        <p:cTn id="89" dur="500" fill="hold"/>
                                        <p:tgtEl>
                                          <p:spTgt spid="102412"/>
                                        </p:tgtEl>
                                        <p:attrNameLst>
                                          <p:attrName>ppt_y</p:attrName>
                                        </p:attrNameLst>
                                      </p:cBhvr>
                                      <p:tavLst>
                                        <p:tav tm="0">
                                          <p:val>
                                            <p:strVal val="1+#ppt_h/2"/>
                                          </p:val>
                                        </p:tav>
                                        <p:tav tm="100000">
                                          <p:val>
                                            <p:strVal val="#ppt_y"/>
                                          </p:val>
                                        </p:tav>
                                      </p:tavLst>
                                    </p:anim>
                                  </p:childTnLst>
                                </p:cTn>
                              </p:par>
                            </p:childTnLst>
                          </p:cTn>
                        </p:par>
                      </p:childTnLst>
                    </p:cTn>
                  </p:par>
                  <p:par>
                    <p:cTn id="90" fill="hold" nodeType="clickPar">
                      <p:stCondLst>
                        <p:cond delay="indefinite"/>
                      </p:stCondLst>
                      <p:childTnLst>
                        <p:par>
                          <p:cTn id="91" fill="hold" nodeType="withGroup">
                            <p:stCondLst>
                              <p:cond delay="0"/>
                            </p:stCondLst>
                            <p:childTnLst>
                              <p:par>
                                <p:cTn id="92" presetID="3" presetClass="entr" presetSubtype="10" fill="hold" nodeType="clickEffect">
                                  <p:stCondLst>
                                    <p:cond delay="0"/>
                                  </p:stCondLst>
                                  <p:childTnLst>
                                    <p:set>
                                      <p:cBhvr>
                                        <p:cTn id="93" dur="1" fill="hold">
                                          <p:stCondLst>
                                            <p:cond delay="0"/>
                                          </p:stCondLst>
                                        </p:cTn>
                                        <p:tgtEl>
                                          <p:spTgt spid="102408"/>
                                        </p:tgtEl>
                                        <p:attrNameLst>
                                          <p:attrName>style.visibility</p:attrName>
                                        </p:attrNameLst>
                                      </p:cBhvr>
                                      <p:to>
                                        <p:strVal val="visible"/>
                                      </p:to>
                                    </p:set>
                                    <p:animEffect transition="in" filter="blinds(horizontal)">
                                      <p:cBhvr>
                                        <p:cTn id="94" dur="500"/>
                                        <p:tgtEl>
                                          <p:spTgt spid="102408"/>
                                        </p:tgtEl>
                                      </p:cBhvr>
                                    </p:animEffect>
                                  </p:childTnLst>
                                </p:cTn>
                              </p:par>
                            </p:childTnLst>
                          </p:cTn>
                        </p:par>
                      </p:childTnLst>
                    </p:cTn>
                  </p:par>
                  <p:par>
                    <p:cTn id="95" fill="hold" nodeType="clickPar">
                      <p:stCondLst>
                        <p:cond delay="indefinite"/>
                      </p:stCondLst>
                      <p:childTnLst>
                        <p:par>
                          <p:cTn id="96" fill="hold" nodeType="withGroup">
                            <p:stCondLst>
                              <p:cond delay="0"/>
                            </p:stCondLst>
                            <p:childTnLst>
                              <p:par>
                                <p:cTn id="97" presetID="2" presetClass="entr" presetSubtype="4" fill="hold" grpId="0" nodeType="clickEffect">
                                  <p:stCondLst>
                                    <p:cond delay="0"/>
                                  </p:stCondLst>
                                  <p:childTnLst>
                                    <p:set>
                                      <p:cBhvr>
                                        <p:cTn id="98" dur="1" fill="hold">
                                          <p:stCondLst>
                                            <p:cond delay="0"/>
                                          </p:stCondLst>
                                        </p:cTn>
                                        <p:tgtEl>
                                          <p:spTgt spid="102411"/>
                                        </p:tgtEl>
                                        <p:attrNameLst>
                                          <p:attrName>style.visibility</p:attrName>
                                        </p:attrNameLst>
                                      </p:cBhvr>
                                      <p:to>
                                        <p:strVal val="visible"/>
                                      </p:to>
                                    </p:set>
                                    <p:anim calcmode="lin" valueType="num">
                                      <p:cBhvr additive="base">
                                        <p:cTn id="99" dur="500" fill="hold"/>
                                        <p:tgtEl>
                                          <p:spTgt spid="102411"/>
                                        </p:tgtEl>
                                        <p:attrNameLst>
                                          <p:attrName>ppt_x</p:attrName>
                                        </p:attrNameLst>
                                      </p:cBhvr>
                                      <p:tavLst>
                                        <p:tav tm="0">
                                          <p:val>
                                            <p:strVal val="#ppt_x"/>
                                          </p:val>
                                        </p:tav>
                                        <p:tav tm="100000">
                                          <p:val>
                                            <p:strVal val="#ppt_x"/>
                                          </p:val>
                                        </p:tav>
                                      </p:tavLst>
                                    </p:anim>
                                    <p:anim calcmode="lin" valueType="num">
                                      <p:cBhvr additive="base">
                                        <p:cTn id="100" dur="500" fill="hold"/>
                                        <p:tgtEl>
                                          <p:spTgt spid="102411"/>
                                        </p:tgtEl>
                                        <p:attrNameLst>
                                          <p:attrName>ppt_y</p:attrName>
                                        </p:attrNameLst>
                                      </p:cBhvr>
                                      <p:tavLst>
                                        <p:tav tm="0">
                                          <p:val>
                                            <p:strVal val="1+#ppt_h/2"/>
                                          </p:val>
                                        </p:tav>
                                        <p:tav tm="100000">
                                          <p:val>
                                            <p:strVal val="#ppt_y"/>
                                          </p:val>
                                        </p:tav>
                                      </p:tavLst>
                                    </p:anim>
                                  </p:childTnLst>
                                </p:cTn>
                              </p:par>
                            </p:childTnLst>
                          </p:cTn>
                        </p:par>
                      </p:childTnLst>
                    </p:cTn>
                  </p:par>
                  <p:par>
                    <p:cTn id="101" fill="hold" nodeType="clickPar">
                      <p:stCondLst>
                        <p:cond delay="indefinite"/>
                      </p:stCondLst>
                      <p:childTnLst>
                        <p:par>
                          <p:cTn id="102" fill="hold" nodeType="withGroup">
                            <p:stCondLst>
                              <p:cond delay="0"/>
                            </p:stCondLst>
                            <p:childTnLst>
                              <p:par>
                                <p:cTn id="103" presetID="3" presetClass="entr" presetSubtype="10" fill="hold" nodeType="clickEffect">
                                  <p:stCondLst>
                                    <p:cond delay="0"/>
                                  </p:stCondLst>
                                  <p:childTnLst>
                                    <p:set>
                                      <p:cBhvr>
                                        <p:cTn id="104" dur="1" fill="hold">
                                          <p:stCondLst>
                                            <p:cond delay="0"/>
                                          </p:stCondLst>
                                        </p:cTn>
                                        <p:tgtEl>
                                          <p:spTgt spid="102415"/>
                                        </p:tgtEl>
                                        <p:attrNameLst>
                                          <p:attrName>style.visibility</p:attrName>
                                        </p:attrNameLst>
                                      </p:cBhvr>
                                      <p:to>
                                        <p:strVal val="visible"/>
                                      </p:to>
                                    </p:set>
                                    <p:animEffect transition="in" filter="blinds(horizontal)">
                                      <p:cBhvr>
                                        <p:cTn id="105" dur="500"/>
                                        <p:tgtEl>
                                          <p:spTgt spid="102415"/>
                                        </p:tgtEl>
                                      </p:cBhvr>
                                    </p:animEffect>
                                  </p:childTnLst>
                                </p:cTn>
                              </p:par>
                            </p:childTnLst>
                          </p:cTn>
                        </p:par>
                      </p:childTnLst>
                    </p:cTn>
                  </p:par>
                  <p:par>
                    <p:cTn id="106" fill="hold" nodeType="clickPar">
                      <p:stCondLst>
                        <p:cond delay="indefinite"/>
                      </p:stCondLst>
                      <p:childTnLst>
                        <p:par>
                          <p:cTn id="107" fill="hold" nodeType="withGroup">
                            <p:stCondLst>
                              <p:cond delay="0"/>
                            </p:stCondLst>
                            <p:childTnLst>
                              <p:par>
                                <p:cTn id="108" presetID="2" presetClass="entr" presetSubtype="4" fill="hold" grpId="0" nodeType="clickEffect">
                                  <p:stCondLst>
                                    <p:cond delay="0"/>
                                  </p:stCondLst>
                                  <p:childTnLst>
                                    <p:set>
                                      <p:cBhvr>
                                        <p:cTn id="109" dur="1" fill="hold">
                                          <p:stCondLst>
                                            <p:cond delay="0"/>
                                          </p:stCondLst>
                                        </p:cTn>
                                        <p:tgtEl>
                                          <p:spTgt spid="102430"/>
                                        </p:tgtEl>
                                        <p:attrNameLst>
                                          <p:attrName>style.visibility</p:attrName>
                                        </p:attrNameLst>
                                      </p:cBhvr>
                                      <p:to>
                                        <p:strVal val="visible"/>
                                      </p:to>
                                    </p:set>
                                    <p:anim calcmode="lin" valueType="num">
                                      <p:cBhvr additive="base">
                                        <p:cTn id="110" dur="500" fill="hold"/>
                                        <p:tgtEl>
                                          <p:spTgt spid="102430"/>
                                        </p:tgtEl>
                                        <p:attrNameLst>
                                          <p:attrName>ppt_x</p:attrName>
                                        </p:attrNameLst>
                                      </p:cBhvr>
                                      <p:tavLst>
                                        <p:tav tm="0">
                                          <p:val>
                                            <p:strVal val="#ppt_x"/>
                                          </p:val>
                                        </p:tav>
                                        <p:tav tm="100000">
                                          <p:val>
                                            <p:strVal val="#ppt_x"/>
                                          </p:val>
                                        </p:tav>
                                      </p:tavLst>
                                    </p:anim>
                                    <p:anim calcmode="lin" valueType="num">
                                      <p:cBhvr additive="base">
                                        <p:cTn id="111" dur="500" fill="hold"/>
                                        <p:tgtEl>
                                          <p:spTgt spid="102430"/>
                                        </p:tgtEl>
                                        <p:attrNameLst>
                                          <p:attrName>ppt_y</p:attrName>
                                        </p:attrNameLst>
                                      </p:cBhvr>
                                      <p:tavLst>
                                        <p:tav tm="0">
                                          <p:val>
                                            <p:strVal val="1+#ppt_h/2"/>
                                          </p:val>
                                        </p:tav>
                                        <p:tav tm="100000">
                                          <p:val>
                                            <p:strVal val="#ppt_y"/>
                                          </p:val>
                                        </p:tav>
                                      </p:tavLst>
                                    </p:anim>
                                  </p:childTnLst>
                                </p:cTn>
                              </p:par>
                            </p:childTnLst>
                          </p:cTn>
                        </p:par>
                      </p:childTnLst>
                    </p:cTn>
                  </p:par>
                  <p:par>
                    <p:cTn id="112" fill="hold" nodeType="clickPar">
                      <p:stCondLst>
                        <p:cond delay="indefinite"/>
                      </p:stCondLst>
                      <p:childTnLst>
                        <p:par>
                          <p:cTn id="113" fill="hold" nodeType="withGroup">
                            <p:stCondLst>
                              <p:cond delay="0"/>
                            </p:stCondLst>
                            <p:childTnLst>
                              <p:par>
                                <p:cTn id="114" presetID="3" presetClass="entr" presetSubtype="10" fill="hold" nodeType="clickEffect">
                                  <p:stCondLst>
                                    <p:cond delay="0"/>
                                  </p:stCondLst>
                                  <p:childTnLst>
                                    <p:set>
                                      <p:cBhvr>
                                        <p:cTn id="115" dur="1" fill="hold">
                                          <p:stCondLst>
                                            <p:cond delay="0"/>
                                          </p:stCondLst>
                                        </p:cTn>
                                        <p:tgtEl>
                                          <p:spTgt spid="102416"/>
                                        </p:tgtEl>
                                        <p:attrNameLst>
                                          <p:attrName>style.visibility</p:attrName>
                                        </p:attrNameLst>
                                      </p:cBhvr>
                                      <p:to>
                                        <p:strVal val="visible"/>
                                      </p:to>
                                    </p:set>
                                    <p:animEffect transition="in" filter="blinds(horizontal)">
                                      <p:cBhvr>
                                        <p:cTn id="116" dur="500"/>
                                        <p:tgtEl>
                                          <p:spTgt spid="102416"/>
                                        </p:tgtEl>
                                      </p:cBhvr>
                                    </p:animEffect>
                                  </p:childTnLst>
                                </p:cTn>
                              </p:par>
                            </p:childTnLst>
                          </p:cTn>
                        </p:par>
                      </p:childTnLst>
                    </p:cTn>
                  </p:par>
                  <p:par>
                    <p:cTn id="117" fill="hold" nodeType="clickPar">
                      <p:stCondLst>
                        <p:cond delay="indefinite"/>
                      </p:stCondLst>
                      <p:childTnLst>
                        <p:par>
                          <p:cTn id="118" fill="hold" nodeType="withGroup">
                            <p:stCondLst>
                              <p:cond delay="0"/>
                            </p:stCondLst>
                            <p:childTnLst>
                              <p:par>
                                <p:cTn id="119" presetID="2" presetClass="entr" presetSubtype="4" fill="hold" grpId="0" nodeType="clickEffect">
                                  <p:stCondLst>
                                    <p:cond delay="0"/>
                                  </p:stCondLst>
                                  <p:childTnLst>
                                    <p:set>
                                      <p:cBhvr>
                                        <p:cTn id="120" dur="1" fill="hold">
                                          <p:stCondLst>
                                            <p:cond delay="0"/>
                                          </p:stCondLst>
                                        </p:cTn>
                                        <p:tgtEl>
                                          <p:spTgt spid="102427"/>
                                        </p:tgtEl>
                                        <p:attrNameLst>
                                          <p:attrName>style.visibility</p:attrName>
                                        </p:attrNameLst>
                                      </p:cBhvr>
                                      <p:to>
                                        <p:strVal val="visible"/>
                                      </p:to>
                                    </p:set>
                                    <p:anim calcmode="lin" valueType="num">
                                      <p:cBhvr additive="base">
                                        <p:cTn id="121" dur="500" fill="hold"/>
                                        <p:tgtEl>
                                          <p:spTgt spid="102427"/>
                                        </p:tgtEl>
                                        <p:attrNameLst>
                                          <p:attrName>ppt_x</p:attrName>
                                        </p:attrNameLst>
                                      </p:cBhvr>
                                      <p:tavLst>
                                        <p:tav tm="0">
                                          <p:val>
                                            <p:strVal val="#ppt_x"/>
                                          </p:val>
                                        </p:tav>
                                        <p:tav tm="100000">
                                          <p:val>
                                            <p:strVal val="#ppt_x"/>
                                          </p:val>
                                        </p:tav>
                                      </p:tavLst>
                                    </p:anim>
                                    <p:anim calcmode="lin" valueType="num">
                                      <p:cBhvr additive="base">
                                        <p:cTn id="122" dur="500" fill="hold"/>
                                        <p:tgtEl>
                                          <p:spTgt spid="102427"/>
                                        </p:tgtEl>
                                        <p:attrNameLst>
                                          <p:attrName>ppt_y</p:attrName>
                                        </p:attrNameLst>
                                      </p:cBhvr>
                                      <p:tavLst>
                                        <p:tav tm="0">
                                          <p:val>
                                            <p:strVal val="1+#ppt_h/2"/>
                                          </p:val>
                                        </p:tav>
                                        <p:tav tm="100000">
                                          <p:val>
                                            <p:strVal val="#ppt_y"/>
                                          </p:val>
                                        </p:tav>
                                      </p:tavLst>
                                    </p:anim>
                                  </p:childTnLst>
                                </p:cTn>
                              </p:par>
                            </p:childTnLst>
                          </p:cTn>
                        </p:par>
                      </p:childTnLst>
                    </p:cTn>
                  </p:par>
                  <p:par>
                    <p:cTn id="123" fill="hold" nodeType="clickPar">
                      <p:stCondLst>
                        <p:cond delay="indefinite"/>
                      </p:stCondLst>
                      <p:childTnLst>
                        <p:par>
                          <p:cTn id="124" fill="hold" nodeType="withGroup">
                            <p:stCondLst>
                              <p:cond delay="0"/>
                            </p:stCondLst>
                            <p:childTnLst>
                              <p:par>
                                <p:cTn id="125" presetID="5" presetClass="entr" presetSubtype="10" fill="hold" nodeType="clickEffect">
                                  <p:stCondLst>
                                    <p:cond delay="0"/>
                                  </p:stCondLst>
                                  <p:childTnLst>
                                    <p:set>
                                      <p:cBhvr>
                                        <p:cTn id="126" dur="1" fill="hold">
                                          <p:stCondLst>
                                            <p:cond delay="0"/>
                                          </p:stCondLst>
                                        </p:cTn>
                                        <p:tgtEl>
                                          <p:spTgt spid="102409"/>
                                        </p:tgtEl>
                                        <p:attrNameLst>
                                          <p:attrName>style.visibility</p:attrName>
                                        </p:attrNameLst>
                                      </p:cBhvr>
                                      <p:to>
                                        <p:strVal val="visible"/>
                                      </p:to>
                                    </p:set>
                                    <p:animEffect transition="in" filter="checkerboard(across)">
                                      <p:cBhvr>
                                        <p:cTn id="127" dur="500"/>
                                        <p:tgtEl>
                                          <p:spTgt spid="102409"/>
                                        </p:tgtEl>
                                      </p:cBhvr>
                                    </p:animEffect>
                                  </p:childTnLst>
                                </p:cTn>
                              </p:par>
                            </p:childTnLst>
                          </p:cTn>
                        </p:par>
                      </p:childTnLst>
                    </p:cTn>
                  </p:par>
                  <p:par>
                    <p:cTn id="128" fill="hold" nodeType="clickPar">
                      <p:stCondLst>
                        <p:cond delay="indefinite"/>
                      </p:stCondLst>
                      <p:childTnLst>
                        <p:par>
                          <p:cTn id="129" fill="hold" nodeType="withGroup">
                            <p:stCondLst>
                              <p:cond delay="0"/>
                            </p:stCondLst>
                            <p:childTnLst>
                              <p:par>
                                <p:cTn id="130" presetID="2" presetClass="entr" presetSubtype="4" fill="hold" grpId="0" nodeType="clickEffect">
                                  <p:stCondLst>
                                    <p:cond delay="0"/>
                                  </p:stCondLst>
                                  <p:childTnLst>
                                    <p:set>
                                      <p:cBhvr>
                                        <p:cTn id="131" dur="1" fill="hold">
                                          <p:stCondLst>
                                            <p:cond delay="0"/>
                                          </p:stCondLst>
                                        </p:cTn>
                                        <p:tgtEl>
                                          <p:spTgt spid="102414"/>
                                        </p:tgtEl>
                                        <p:attrNameLst>
                                          <p:attrName>style.visibility</p:attrName>
                                        </p:attrNameLst>
                                      </p:cBhvr>
                                      <p:to>
                                        <p:strVal val="visible"/>
                                      </p:to>
                                    </p:set>
                                    <p:anim calcmode="lin" valueType="num">
                                      <p:cBhvr additive="base">
                                        <p:cTn id="132" dur="500" fill="hold"/>
                                        <p:tgtEl>
                                          <p:spTgt spid="102414"/>
                                        </p:tgtEl>
                                        <p:attrNameLst>
                                          <p:attrName>ppt_x</p:attrName>
                                        </p:attrNameLst>
                                      </p:cBhvr>
                                      <p:tavLst>
                                        <p:tav tm="0">
                                          <p:val>
                                            <p:strVal val="#ppt_x"/>
                                          </p:val>
                                        </p:tav>
                                        <p:tav tm="100000">
                                          <p:val>
                                            <p:strVal val="#ppt_x"/>
                                          </p:val>
                                        </p:tav>
                                      </p:tavLst>
                                    </p:anim>
                                    <p:anim calcmode="lin" valueType="num">
                                      <p:cBhvr additive="base">
                                        <p:cTn id="133" dur="500" fill="hold"/>
                                        <p:tgtEl>
                                          <p:spTgt spid="102414"/>
                                        </p:tgtEl>
                                        <p:attrNameLst>
                                          <p:attrName>ppt_y</p:attrName>
                                        </p:attrNameLst>
                                      </p:cBhvr>
                                      <p:tavLst>
                                        <p:tav tm="0">
                                          <p:val>
                                            <p:strVal val="1+#ppt_h/2"/>
                                          </p:val>
                                        </p:tav>
                                        <p:tav tm="100000">
                                          <p:val>
                                            <p:strVal val="#ppt_y"/>
                                          </p:val>
                                        </p:tav>
                                      </p:tavLst>
                                    </p:anim>
                                  </p:childTnLst>
                                </p:cTn>
                              </p:par>
                            </p:childTnLst>
                          </p:cTn>
                        </p:par>
                      </p:childTnLst>
                    </p:cTn>
                  </p:par>
                  <p:par>
                    <p:cTn id="134" fill="hold" nodeType="clickPar">
                      <p:stCondLst>
                        <p:cond delay="indefinite"/>
                      </p:stCondLst>
                      <p:childTnLst>
                        <p:par>
                          <p:cTn id="135" fill="hold" nodeType="withGroup">
                            <p:stCondLst>
                              <p:cond delay="0"/>
                            </p:stCondLst>
                            <p:childTnLst>
                              <p:par>
                                <p:cTn id="136" presetID="5" presetClass="entr" presetSubtype="10" fill="hold" nodeType="clickEffect">
                                  <p:stCondLst>
                                    <p:cond delay="0"/>
                                  </p:stCondLst>
                                  <p:childTnLst>
                                    <p:set>
                                      <p:cBhvr>
                                        <p:cTn id="137" dur="1" fill="hold">
                                          <p:stCondLst>
                                            <p:cond delay="0"/>
                                          </p:stCondLst>
                                        </p:cTn>
                                        <p:tgtEl>
                                          <p:spTgt spid="102410"/>
                                        </p:tgtEl>
                                        <p:attrNameLst>
                                          <p:attrName>style.visibility</p:attrName>
                                        </p:attrNameLst>
                                      </p:cBhvr>
                                      <p:to>
                                        <p:strVal val="visible"/>
                                      </p:to>
                                    </p:set>
                                    <p:animEffect transition="in" filter="checkerboard(across)">
                                      <p:cBhvr>
                                        <p:cTn id="138" dur="500"/>
                                        <p:tgtEl>
                                          <p:spTgt spid="102410"/>
                                        </p:tgtEl>
                                      </p:cBhvr>
                                    </p:animEffect>
                                  </p:childTnLst>
                                </p:cTn>
                              </p:par>
                            </p:childTnLst>
                          </p:cTn>
                        </p:par>
                      </p:childTnLst>
                    </p:cTn>
                  </p:par>
                  <p:par>
                    <p:cTn id="139" fill="hold" nodeType="clickPar">
                      <p:stCondLst>
                        <p:cond delay="indefinite"/>
                      </p:stCondLst>
                      <p:childTnLst>
                        <p:par>
                          <p:cTn id="140" fill="hold" nodeType="withGroup">
                            <p:stCondLst>
                              <p:cond delay="0"/>
                            </p:stCondLst>
                            <p:childTnLst>
                              <p:par>
                                <p:cTn id="141" presetID="2" presetClass="entr" presetSubtype="4" fill="hold" grpId="0" nodeType="clickEffect">
                                  <p:stCondLst>
                                    <p:cond delay="0"/>
                                  </p:stCondLst>
                                  <p:childTnLst>
                                    <p:set>
                                      <p:cBhvr>
                                        <p:cTn id="142" dur="1" fill="hold">
                                          <p:stCondLst>
                                            <p:cond delay="0"/>
                                          </p:stCondLst>
                                        </p:cTn>
                                        <p:tgtEl>
                                          <p:spTgt spid="102413"/>
                                        </p:tgtEl>
                                        <p:attrNameLst>
                                          <p:attrName>style.visibility</p:attrName>
                                        </p:attrNameLst>
                                      </p:cBhvr>
                                      <p:to>
                                        <p:strVal val="visible"/>
                                      </p:to>
                                    </p:set>
                                    <p:anim calcmode="lin" valueType="num">
                                      <p:cBhvr additive="base">
                                        <p:cTn id="143" dur="500" fill="hold"/>
                                        <p:tgtEl>
                                          <p:spTgt spid="102413"/>
                                        </p:tgtEl>
                                        <p:attrNameLst>
                                          <p:attrName>ppt_x</p:attrName>
                                        </p:attrNameLst>
                                      </p:cBhvr>
                                      <p:tavLst>
                                        <p:tav tm="0">
                                          <p:val>
                                            <p:strVal val="#ppt_x"/>
                                          </p:val>
                                        </p:tav>
                                        <p:tav tm="100000">
                                          <p:val>
                                            <p:strVal val="#ppt_x"/>
                                          </p:val>
                                        </p:tav>
                                      </p:tavLst>
                                    </p:anim>
                                    <p:anim calcmode="lin" valueType="num">
                                      <p:cBhvr additive="base">
                                        <p:cTn id="144" dur="500" fill="hold"/>
                                        <p:tgtEl>
                                          <p:spTgt spid="102413"/>
                                        </p:tgtEl>
                                        <p:attrNameLst>
                                          <p:attrName>ppt_y</p:attrName>
                                        </p:attrNameLst>
                                      </p:cBhvr>
                                      <p:tavLst>
                                        <p:tav tm="0">
                                          <p:val>
                                            <p:strVal val="1+#ppt_h/2"/>
                                          </p:val>
                                        </p:tav>
                                        <p:tav tm="100000">
                                          <p:val>
                                            <p:strVal val="#ppt_y"/>
                                          </p:val>
                                        </p:tav>
                                      </p:tavLst>
                                    </p:anim>
                                  </p:childTnLst>
                                </p:cTn>
                              </p:par>
                            </p:childTnLst>
                          </p:cTn>
                        </p:par>
                      </p:childTnLst>
                    </p:cTn>
                  </p:par>
                  <p:par>
                    <p:cTn id="145" fill="hold" nodeType="clickPar">
                      <p:stCondLst>
                        <p:cond delay="indefinite"/>
                      </p:stCondLst>
                      <p:childTnLst>
                        <p:par>
                          <p:cTn id="146" fill="hold" nodeType="withGroup">
                            <p:stCondLst>
                              <p:cond delay="0"/>
                            </p:stCondLst>
                            <p:childTnLst>
                              <p:par>
                                <p:cTn id="147" presetID="3" presetClass="entr" presetSubtype="10" fill="hold" grpId="0" nodeType="clickEffect">
                                  <p:stCondLst>
                                    <p:cond delay="0"/>
                                  </p:stCondLst>
                                  <p:childTnLst>
                                    <p:set>
                                      <p:cBhvr>
                                        <p:cTn id="148" dur="1" fill="hold">
                                          <p:stCondLst>
                                            <p:cond delay="0"/>
                                          </p:stCondLst>
                                        </p:cTn>
                                        <p:tgtEl>
                                          <p:spTgt spid="102402"/>
                                        </p:tgtEl>
                                        <p:attrNameLst>
                                          <p:attrName>style.visibility</p:attrName>
                                        </p:attrNameLst>
                                      </p:cBhvr>
                                      <p:to>
                                        <p:strVal val="visible"/>
                                      </p:to>
                                    </p:set>
                                    <p:animEffect transition="in" filter="blinds(horizontal)">
                                      <p:cBhvr>
                                        <p:cTn id="149" dur="500"/>
                                        <p:tgtEl>
                                          <p:spTgt spid="1024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2" grpId="0"/>
      <p:bldP spid="102411" grpId="0"/>
      <p:bldP spid="102412" grpId="0"/>
      <p:bldP spid="102413" grpId="0"/>
      <p:bldP spid="102414" grpId="0"/>
      <p:bldP spid="102421" grpId="0"/>
      <p:bldP spid="102422" grpId="0"/>
      <p:bldP spid="102423" grpId="0"/>
      <p:bldP spid="102424" grpId="0"/>
      <p:bldP spid="102425" grpId="0"/>
      <p:bldP spid="102426" grpId="0"/>
      <p:bldP spid="102427" grpId="0"/>
      <p:bldP spid="102428" grpId="0"/>
      <p:bldP spid="102429" grpId="0"/>
      <p:bldP spid="10243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3A1399DC-5F9A-AD77-B0E5-372DE109A90C}"/>
              </a:ext>
            </a:extLst>
          </p:cNvPr>
          <p:cNvSpPr>
            <a:spLocks noGrp="1"/>
          </p:cNvSpPr>
          <p:nvPr>
            <p:ph type="sldNum" sz="quarter" idx="12"/>
          </p:nvPr>
        </p:nvSpPr>
        <p:spPr/>
        <p:txBody>
          <a:bodyPr/>
          <a:lstStyle/>
          <a:p>
            <a:fld id="{FFA444CD-E901-4A2E-8006-FBB306354FC1}" type="slidenum">
              <a:rPr lang="en-US" altLang="en-US"/>
              <a:pPr/>
              <a:t>25</a:t>
            </a:fld>
            <a:endParaRPr lang="en-US" altLang="en-US"/>
          </a:p>
        </p:txBody>
      </p:sp>
      <p:sp>
        <p:nvSpPr>
          <p:cNvPr id="63490" name="Rectangle 2">
            <a:extLst>
              <a:ext uri="{FF2B5EF4-FFF2-40B4-BE49-F238E27FC236}">
                <a16:creationId xmlns:a16="http://schemas.microsoft.com/office/drawing/2014/main" id="{F4C829AA-852D-FFB7-AD68-2FE72C431735}"/>
              </a:ext>
            </a:extLst>
          </p:cNvPr>
          <p:cNvSpPr>
            <a:spLocks noGrp="1" noChangeArrowheads="1"/>
          </p:cNvSpPr>
          <p:nvPr>
            <p:ph type="title"/>
          </p:nvPr>
        </p:nvSpPr>
        <p:spPr>
          <a:xfrm>
            <a:off x="1524001" y="-242888"/>
            <a:ext cx="9217025" cy="1143001"/>
          </a:xfrm>
        </p:spPr>
        <p:txBody>
          <a:bodyPr/>
          <a:lstStyle/>
          <a:p>
            <a:r>
              <a:rPr lang="en-US" altLang="en-US" sz="3000" b="1">
                <a:solidFill>
                  <a:srgbClr val="0000FF"/>
                </a:solidFill>
              </a:rPr>
              <a:t>HIỆU QUẢ CỦA THỊ TRƯỜNG CTHH</a:t>
            </a:r>
          </a:p>
        </p:txBody>
      </p:sp>
      <p:sp>
        <p:nvSpPr>
          <p:cNvPr id="63491" name="Rectangle 3">
            <a:extLst>
              <a:ext uri="{FF2B5EF4-FFF2-40B4-BE49-F238E27FC236}">
                <a16:creationId xmlns:a16="http://schemas.microsoft.com/office/drawing/2014/main" id="{BC3D1C99-5F10-BD98-331F-703C4DB7A6DB}"/>
              </a:ext>
            </a:extLst>
          </p:cNvPr>
          <p:cNvSpPr>
            <a:spLocks noGrp="1" noChangeArrowheads="1"/>
          </p:cNvSpPr>
          <p:nvPr>
            <p:ph type="body" idx="1"/>
          </p:nvPr>
        </p:nvSpPr>
        <p:spPr>
          <a:xfrm>
            <a:off x="1522412" y="1412876"/>
            <a:ext cx="9145588" cy="5832475"/>
          </a:xfrm>
        </p:spPr>
        <p:txBody>
          <a:bodyPr/>
          <a:lstStyle/>
          <a:p>
            <a:pPr marL="609600" indent="-609600">
              <a:buNone/>
            </a:pPr>
            <a:r>
              <a:rPr lang="en-US" altLang="en-US"/>
              <a:t>Tại điểm cân bằng dài hạn của ngành CTHH:</a:t>
            </a:r>
          </a:p>
          <a:p>
            <a:pPr marL="609600" indent="-609600">
              <a:buNone/>
            </a:pPr>
            <a:r>
              <a:rPr lang="en-US" altLang="en-US" b="1">
                <a:solidFill>
                  <a:srgbClr val="FF3300"/>
                </a:solidFill>
              </a:rPr>
              <a:t>P = LACmin = LMC = SACmin= SMC=LMR=AR</a:t>
            </a:r>
          </a:p>
          <a:p>
            <a:pPr marL="609600" indent="-609600">
              <a:buFontTx/>
              <a:buAutoNum type="arabicPeriod"/>
            </a:pPr>
            <a:r>
              <a:rPr lang="en-US" altLang="en-US"/>
              <a:t>Tại q*: </a:t>
            </a:r>
            <a:r>
              <a:rPr lang="en-US" altLang="en-US" b="1">
                <a:solidFill>
                  <a:srgbClr val="FF0066"/>
                </a:solidFill>
              </a:rPr>
              <a:t>SMC = SACmin</a:t>
            </a:r>
            <a:r>
              <a:rPr lang="en-US" altLang="en-US"/>
              <a:t> → doanh nghiệp sản xuất ở mức sản lượng tối ưu (với quy mô sản xuất đã chọn).</a:t>
            </a:r>
          </a:p>
          <a:p>
            <a:pPr marL="609600" indent="-609600">
              <a:buFontTx/>
              <a:buAutoNum type="arabicPeriod"/>
            </a:pPr>
            <a:r>
              <a:rPr lang="en-US" altLang="en-US"/>
              <a:t>Tại q*: </a:t>
            </a:r>
            <a:r>
              <a:rPr lang="en-US" altLang="en-US" b="1">
                <a:solidFill>
                  <a:srgbClr val="FF0066"/>
                </a:solidFill>
              </a:rPr>
              <a:t>LMC = LACmin</a:t>
            </a:r>
            <a:r>
              <a:rPr lang="en-US" altLang="en-US"/>
              <a:t> → doanh nghiệp sản xuất ở quy mô sản xuất tối ưu với CPTB thấp nhất có thể</a:t>
            </a:r>
          </a:p>
          <a:p>
            <a:pPr marL="609600" indent="-609600">
              <a:buFontTx/>
              <a:buAutoNum type="arabicPeriod"/>
            </a:pPr>
            <a:r>
              <a:rPr lang="en-US" altLang="en-US"/>
              <a:t>Tại q*: </a:t>
            </a:r>
            <a:r>
              <a:rPr lang="en-US" altLang="en-US" b="1">
                <a:solidFill>
                  <a:srgbClr val="FF0066"/>
                </a:solidFill>
              </a:rPr>
              <a:t>P = SACmin = LACmin</a:t>
            </a:r>
            <a:r>
              <a:rPr lang="en-US" altLang="en-US"/>
              <a:t> → giá NTD trả để có sp đúng bằng CPTB thấp nhất để sản xuất ra sản phẩm. </a:t>
            </a:r>
          </a:p>
        </p:txBody>
      </p:sp>
      <p:sp>
        <p:nvSpPr>
          <p:cNvPr id="63493" name="Rectangle 5">
            <a:extLst>
              <a:ext uri="{FF2B5EF4-FFF2-40B4-BE49-F238E27FC236}">
                <a16:creationId xmlns:a16="http://schemas.microsoft.com/office/drawing/2014/main" id="{298C8A36-0D3B-99BA-F0D5-CB0EFF552B3C}"/>
              </a:ext>
            </a:extLst>
          </p:cNvPr>
          <p:cNvSpPr>
            <a:spLocks noChangeArrowheads="1"/>
          </p:cNvSpPr>
          <p:nvPr/>
        </p:nvSpPr>
        <p:spPr bwMode="auto">
          <a:xfrm>
            <a:off x="2351088" y="620713"/>
            <a:ext cx="2411412" cy="792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sz="3200" b="1">
                <a:solidFill>
                  <a:srgbClr val="000066"/>
                </a:solidFill>
                <a:latin typeface="Arial" panose="020B0604020202020204" pitchFamily="34" charset="0"/>
              </a:rPr>
              <a:t>b. Doanh nghiệp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63491">
                                            <p:txEl>
                                              <p:pRg st="0" end="0"/>
                                            </p:txEl>
                                          </p:spTgt>
                                        </p:tgtEl>
                                        <p:attrNameLst>
                                          <p:attrName>style.visibility</p:attrName>
                                        </p:attrNameLst>
                                      </p:cBhvr>
                                      <p:to>
                                        <p:strVal val="visible"/>
                                      </p:to>
                                    </p:set>
                                    <p:animEffect transition="in" filter="checkerboard(across)">
                                      <p:cBhvr>
                                        <p:cTn id="7" dur="500"/>
                                        <p:tgtEl>
                                          <p:spTgt spid="63491">
                                            <p:txEl>
                                              <p:pRg st="0" end="0"/>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63491">
                                            <p:txEl>
                                              <p:pRg st="1" end="1"/>
                                            </p:txEl>
                                          </p:spTgt>
                                        </p:tgtEl>
                                        <p:attrNameLst>
                                          <p:attrName>style.visibility</p:attrName>
                                        </p:attrNameLst>
                                      </p:cBhvr>
                                      <p:to>
                                        <p:strVal val="visible"/>
                                      </p:to>
                                    </p:set>
                                    <p:animEffect transition="in" filter="checkerboard(across)">
                                      <p:cBhvr>
                                        <p:cTn id="10" dur="500"/>
                                        <p:tgtEl>
                                          <p:spTgt spid="63491">
                                            <p:txEl>
                                              <p:pRg st="1" end="1"/>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5" presetClass="entr" presetSubtype="10" fill="hold" nodeType="clickEffect">
                                  <p:stCondLst>
                                    <p:cond delay="0"/>
                                  </p:stCondLst>
                                  <p:childTnLst>
                                    <p:set>
                                      <p:cBhvr>
                                        <p:cTn id="14" dur="1" fill="hold">
                                          <p:stCondLst>
                                            <p:cond delay="0"/>
                                          </p:stCondLst>
                                        </p:cTn>
                                        <p:tgtEl>
                                          <p:spTgt spid="63491">
                                            <p:txEl>
                                              <p:pRg st="2" end="2"/>
                                            </p:txEl>
                                          </p:spTgt>
                                        </p:tgtEl>
                                        <p:attrNameLst>
                                          <p:attrName>style.visibility</p:attrName>
                                        </p:attrNameLst>
                                      </p:cBhvr>
                                      <p:to>
                                        <p:strVal val="visible"/>
                                      </p:to>
                                    </p:set>
                                    <p:animEffect transition="in" filter="checkerboard(across)">
                                      <p:cBhvr>
                                        <p:cTn id="15" dur="500"/>
                                        <p:tgtEl>
                                          <p:spTgt spid="63491">
                                            <p:txEl>
                                              <p:pRg st="2" end="2"/>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5" presetClass="entr" presetSubtype="10" fill="hold" nodeType="clickEffect">
                                  <p:stCondLst>
                                    <p:cond delay="0"/>
                                  </p:stCondLst>
                                  <p:childTnLst>
                                    <p:set>
                                      <p:cBhvr>
                                        <p:cTn id="19" dur="1" fill="hold">
                                          <p:stCondLst>
                                            <p:cond delay="0"/>
                                          </p:stCondLst>
                                        </p:cTn>
                                        <p:tgtEl>
                                          <p:spTgt spid="63491">
                                            <p:txEl>
                                              <p:pRg st="3" end="3"/>
                                            </p:txEl>
                                          </p:spTgt>
                                        </p:tgtEl>
                                        <p:attrNameLst>
                                          <p:attrName>style.visibility</p:attrName>
                                        </p:attrNameLst>
                                      </p:cBhvr>
                                      <p:to>
                                        <p:strVal val="visible"/>
                                      </p:to>
                                    </p:set>
                                    <p:animEffect transition="in" filter="checkerboard(across)">
                                      <p:cBhvr>
                                        <p:cTn id="20" dur="500"/>
                                        <p:tgtEl>
                                          <p:spTgt spid="63491">
                                            <p:txEl>
                                              <p:pRg st="3" end="3"/>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5" presetClass="entr" presetSubtype="10" fill="hold" nodeType="clickEffect">
                                  <p:stCondLst>
                                    <p:cond delay="0"/>
                                  </p:stCondLst>
                                  <p:childTnLst>
                                    <p:set>
                                      <p:cBhvr>
                                        <p:cTn id="24" dur="1" fill="hold">
                                          <p:stCondLst>
                                            <p:cond delay="0"/>
                                          </p:stCondLst>
                                        </p:cTn>
                                        <p:tgtEl>
                                          <p:spTgt spid="63491">
                                            <p:txEl>
                                              <p:pRg st="4" end="4"/>
                                            </p:txEl>
                                          </p:spTgt>
                                        </p:tgtEl>
                                        <p:attrNameLst>
                                          <p:attrName>style.visibility</p:attrName>
                                        </p:attrNameLst>
                                      </p:cBhvr>
                                      <p:to>
                                        <p:strVal val="visible"/>
                                      </p:to>
                                    </p:set>
                                    <p:animEffect transition="in" filter="checkerboard(across)">
                                      <p:cBhvr>
                                        <p:cTn id="25" dur="500"/>
                                        <p:tgtEl>
                                          <p:spTgt spid="6349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7DC10C95-4B87-AB8E-04AB-6FE026430882}"/>
              </a:ext>
            </a:extLst>
          </p:cNvPr>
          <p:cNvSpPr>
            <a:spLocks noGrp="1"/>
          </p:cNvSpPr>
          <p:nvPr>
            <p:ph type="sldNum" sz="quarter" idx="12"/>
          </p:nvPr>
        </p:nvSpPr>
        <p:spPr/>
        <p:txBody>
          <a:bodyPr/>
          <a:lstStyle/>
          <a:p>
            <a:fld id="{0B924A88-9B3D-4041-877D-9AAD71937FE5}" type="slidenum">
              <a:rPr lang="en-US" altLang="en-US"/>
              <a:pPr/>
              <a:t>26</a:t>
            </a:fld>
            <a:endParaRPr lang="en-US" altLang="en-US"/>
          </a:p>
        </p:txBody>
      </p:sp>
      <p:sp>
        <p:nvSpPr>
          <p:cNvPr id="101378" name="Rectangle 2">
            <a:extLst>
              <a:ext uri="{FF2B5EF4-FFF2-40B4-BE49-F238E27FC236}">
                <a16:creationId xmlns:a16="http://schemas.microsoft.com/office/drawing/2014/main" id="{97215851-D5B7-73D7-5C37-605462683004}"/>
              </a:ext>
            </a:extLst>
          </p:cNvPr>
          <p:cNvSpPr>
            <a:spLocks noGrp="1" noChangeArrowheads="1"/>
          </p:cNvSpPr>
          <p:nvPr>
            <p:ph type="title"/>
          </p:nvPr>
        </p:nvSpPr>
        <p:spPr/>
        <p:txBody>
          <a:bodyPr/>
          <a:lstStyle/>
          <a:p>
            <a:r>
              <a:rPr lang="en-US" altLang="en-US" sz="3400"/>
              <a:t>Nhược điểm của thị trường CTHH</a:t>
            </a:r>
          </a:p>
        </p:txBody>
      </p:sp>
      <p:sp>
        <p:nvSpPr>
          <p:cNvPr id="101379" name="Rectangle 3">
            <a:extLst>
              <a:ext uri="{FF2B5EF4-FFF2-40B4-BE49-F238E27FC236}">
                <a16:creationId xmlns:a16="http://schemas.microsoft.com/office/drawing/2014/main" id="{EF94D4F1-B80A-C89C-8EC9-51A34B3686E1}"/>
              </a:ext>
            </a:extLst>
          </p:cNvPr>
          <p:cNvSpPr>
            <a:spLocks noGrp="1" noChangeArrowheads="1"/>
          </p:cNvSpPr>
          <p:nvPr>
            <p:ph type="body" idx="1"/>
          </p:nvPr>
        </p:nvSpPr>
        <p:spPr/>
        <p:txBody>
          <a:bodyPr/>
          <a:lstStyle/>
          <a:p>
            <a:r>
              <a:rPr lang="en-US" altLang="en-US"/>
              <a:t>Không đầu tư đầy đủ cho khoa học kỹ thuật</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EC488C11-B279-3F32-DECF-6ECFEBC122C7}"/>
              </a:ext>
            </a:extLst>
          </p:cNvPr>
          <p:cNvSpPr>
            <a:spLocks noGrp="1"/>
          </p:cNvSpPr>
          <p:nvPr>
            <p:ph type="sldNum" sz="quarter" idx="12"/>
          </p:nvPr>
        </p:nvSpPr>
        <p:spPr/>
        <p:txBody>
          <a:bodyPr/>
          <a:lstStyle/>
          <a:p>
            <a:fld id="{624DA22F-5AF8-4B79-B83D-2954EEA199E0}" type="slidenum">
              <a:rPr lang="en-US" altLang="en-US"/>
              <a:pPr/>
              <a:t>27</a:t>
            </a:fld>
            <a:endParaRPr lang="en-US" altLang="en-US"/>
          </a:p>
        </p:txBody>
      </p:sp>
      <p:sp>
        <p:nvSpPr>
          <p:cNvPr id="64514" name="Rectangle 2">
            <a:extLst>
              <a:ext uri="{FF2B5EF4-FFF2-40B4-BE49-F238E27FC236}">
                <a16:creationId xmlns:a16="http://schemas.microsoft.com/office/drawing/2014/main" id="{4EEAC9CD-A673-7DD0-78E8-5E6D442CFA76}"/>
              </a:ext>
            </a:extLst>
          </p:cNvPr>
          <p:cNvSpPr>
            <a:spLocks noGrp="1" noChangeArrowheads="1"/>
          </p:cNvSpPr>
          <p:nvPr>
            <p:ph type="title"/>
          </p:nvPr>
        </p:nvSpPr>
        <p:spPr>
          <a:xfrm>
            <a:off x="1981201" y="274638"/>
            <a:ext cx="8291513" cy="1498600"/>
          </a:xfrm>
        </p:spPr>
        <p:txBody>
          <a:bodyPr/>
          <a:lstStyle/>
          <a:p>
            <a:r>
              <a:rPr lang="en-US" altLang="en-US" sz="2900" b="1" dirty="0">
                <a:solidFill>
                  <a:srgbClr val="FF00FF"/>
                </a:solidFill>
              </a:rPr>
              <a:t>VI. </a:t>
            </a:r>
            <a:r>
              <a:rPr lang="en-US" altLang="en-US" sz="2900" b="1" dirty="0" err="1">
                <a:solidFill>
                  <a:srgbClr val="FF00FF"/>
                </a:solidFill>
              </a:rPr>
              <a:t>ĐÁNH</a:t>
            </a:r>
            <a:r>
              <a:rPr lang="en-US" altLang="en-US" sz="2900" b="1" dirty="0">
                <a:solidFill>
                  <a:srgbClr val="FF00FF"/>
                </a:solidFill>
              </a:rPr>
              <a:t> </a:t>
            </a:r>
            <a:r>
              <a:rPr lang="en-US" altLang="en-US" sz="2900" b="1" dirty="0" err="1">
                <a:solidFill>
                  <a:srgbClr val="FF00FF"/>
                </a:solidFill>
              </a:rPr>
              <a:t>GIÁ</a:t>
            </a:r>
            <a:r>
              <a:rPr lang="en-US" altLang="en-US" sz="2900" b="1" dirty="0">
                <a:solidFill>
                  <a:srgbClr val="FF00FF"/>
                </a:solidFill>
              </a:rPr>
              <a:t> </a:t>
            </a:r>
            <a:r>
              <a:rPr lang="en-US" altLang="en-US" sz="2900" b="1" dirty="0" err="1">
                <a:solidFill>
                  <a:srgbClr val="FF00FF"/>
                </a:solidFill>
              </a:rPr>
              <a:t>HIỆU</a:t>
            </a:r>
            <a:r>
              <a:rPr lang="en-US" altLang="en-US" sz="2900" b="1" dirty="0">
                <a:solidFill>
                  <a:srgbClr val="FF00FF"/>
                </a:solidFill>
              </a:rPr>
              <a:t> </a:t>
            </a:r>
            <a:r>
              <a:rPr lang="en-US" altLang="en-US" sz="2900" b="1" dirty="0" err="1">
                <a:solidFill>
                  <a:srgbClr val="FF00FF"/>
                </a:solidFill>
              </a:rPr>
              <a:t>QUẢ</a:t>
            </a:r>
            <a:r>
              <a:rPr lang="en-US" altLang="en-US" sz="2900" b="1" dirty="0">
                <a:solidFill>
                  <a:srgbClr val="FF00FF"/>
                </a:solidFill>
              </a:rPr>
              <a:t> </a:t>
            </a:r>
            <a:r>
              <a:rPr lang="en-US" altLang="en-US" sz="2900" b="1" dirty="0" err="1">
                <a:solidFill>
                  <a:srgbClr val="FF00FF"/>
                </a:solidFill>
              </a:rPr>
              <a:t>CỦA</a:t>
            </a:r>
            <a:r>
              <a:rPr lang="en-US" altLang="en-US" sz="2900" b="1" dirty="0">
                <a:solidFill>
                  <a:srgbClr val="FF00FF"/>
                </a:solidFill>
              </a:rPr>
              <a:t> </a:t>
            </a:r>
            <a:r>
              <a:rPr lang="en-US" altLang="en-US" sz="2900" b="1" dirty="0" err="1">
                <a:solidFill>
                  <a:srgbClr val="FF00FF"/>
                </a:solidFill>
              </a:rPr>
              <a:t>CÁC</a:t>
            </a:r>
            <a:r>
              <a:rPr lang="en-US" altLang="en-US" sz="2900" b="1" dirty="0">
                <a:solidFill>
                  <a:srgbClr val="FF00FF"/>
                </a:solidFill>
              </a:rPr>
              <a:t> </a:t>
            </a:r>
            <a:br>
              <a:rPr lang="en-US" altLang="en-US" sz="2900" b="1" dirty="0">
                <a:solidFill>
                  <a:srgbClr val="FF00FF"/>
                </a:solidFill>
              </a:rPr>
            </a:br>
            <a:r>
              <a:rPr lang="en-US" altLang="en-US" sz="2900" b="1" dirty="0" err="1">
                <a:solidFill>
                  <a:srgbClr val="FF00FF"/>
                </a:solidFill>
              </a:rPr>
              <a:t>CHÍNH</a:t>
            </a:r>
            <a:r>
              <a:rPr lang="en-US" altLang="en-US" sz="2900" b="1" dirty="0">
                <a:solidFill>
                  <a:srgbClr val="FF00FF"/>
                </a:solidFill>
              </a:rPr>
              <a:t> </a:t>
            </a:r>
            <a:r>
              <a:rPr lang="en-US" altLang="en-US" sz="2900" b="1" dirty="0" err="1">
                <a:solidFill>
                  <a:srgbClr val="FF00FF"/>
                </a:solidFill>
              </a:rPr>
              <a:t>SÁCH</a:t>
            </a:r>
            <a:r>
              <a:rPr lang="en-US" altLang="en-US" sz="2900" b="1" dirty="0">
                <a:solidFill>
                  <a:srgbClr val="FF00FF"/>
                </a:solidFill>
              </a:rPr>
              <a:t> CAN </a:t>
            </a:r>
            <a:r>
              <a:rPr lang="en-US" altLang="en-US" sz="2900" b="1" dirty="0" err="1">
                <a:solidFill>
                  <a:srgbClr val="FF00FF"/>
                </a:solidFill>
              </a:rPr>
              <a:t>THIỆP</a:t>
            </a:r>
            <a:r>
              <a:rPr lang="en-US" altLang="en-US" sz="2900" b="1" dirty="0">
                <a:solidFill>
                  <a:srgbClr val="FF00FF"/>
                </a:solidFill>
              </a:rPr>
              <a:t> </a:t>
            </a:r>
            <a:br>
              <a:rPr lang="en-US" altLang="en-US" sz="2900" b="1" dirty="0">
                <a:solidFill>
                  <a:srgbClr val="FF00FF"/>
                </a:solidFill>
              </a:rPr>
            </a:br>
            <a:r>
              <a:rPr lang="en-US" altLang="en-US" sz="2900" b="1" dirty="0" err="1">
                <a:solidFill>
                  <a:srgbClr val="FF00FF"/>
                </a:solidFill>
              </a:rPr>
              <a:t>CỦA</a:t>
            </a:r>
            <a:r>
              <a:rPr lang="en-US" altLang="en-US" sz="2900" b="1" dirty="0">
                <a:solidFill>
                  <a:srgbClr val="FF00FF"/>
                </a:solidFill>
              </a:rPr>
              <a:t> </a:t>
            </a:r>
            <a:r>
              <a:rPr lang="en-US" altLang="en-US" sz="2900" b="1" dirty="0" err="1">
                <a:solidFill>
                  <a:srgbClr val="FF00FF"/>
                </a:solidFill>
              </a:rPr>
              <a:t>CHÍNH</a:t>
            </a:r>
            <a:r>
              <a:rPr lang="en-US" altLang="en-US" sz="2900" b="1" dirty="0">
                <a:solidFill>
                  <a:srgbClr val="FF00FF"/>
                </a:solidFill>
              </a:rPr>
              <a:t> </a:t>
            </a:r>
            <a:r>
              <a:rPr lang="en-US" altLang="en-US" sz="2900" b="1" dirty="0" err="1">
                <a:solidFill>
                  <a:srgbClr val="FF00FF"/>
                </a:solidFill>
              </a:rPr>
              <a:t>PHỦ</a:t>
            </a:r>
            <a:r>
              <a:rPr lang="en-US" altLang="en-US" sz="2900" b="1" dirty="0">
                <a:solidFill>
                  <a:srgbClr val="FF00FF"/>
                </a:solidFill>
              </a:rPr>
              <a:t> </a:t>
            </a:r>
            <a:r>
              <a:rPr lang="en-US" altLang="en-US" sz="2900" b="1" dirty="0" err="1">
                <a:solidFill>
                  <a:srgbClr val="FF00FF"/>
                </a:solidFill>
              </a:rPr>
              <a:t>VÀO</a:t>
            </a:r>
            <a:r>
              <a:rPr lang="en-US" altLang="en-US" sz="2900" b="1" dirty="0">
                <a:solidFill>
                  <a:srgbClr val="FF00FF"/>
                </a:solidFill>
              </a:rPr>
              <a:t> </a:t>
            </a:r>
            <a:r>
              <a:rPr lang="en-US" altLang="en-US" sz="2900" b="1" dirty="0" err="1">
                <a:solidFill>
                  <a:srgbClr val="FF00FF"/>
                </a:solidFill>
              </a:rPr>
              <a:t>THỊ</a:t>
            </a:r>
            <a:r>
              <a:rPr lang="en-US" altLang="en-US" sz="2900" b="1" dirty="0">
                <a:solidFill>
                  <a:srgbClr val="FF00FF"/>
                </a:solidFill>
              </a:rPr>
              <a:t> </a:t>
            </a:r>
            <a:r>
              <a:rPr lang="en-US" altLang="en-US" sz="2900" b="1" dirty="0" err="1">
                <a:solidFill>
                  <a:srgbClr val="FF00FF"/>
                </a:solidFill>
              </a:rPr>
              <a:t>TRƯỜNG</a:t>
            </a:r>
            <a:endParaRPr lang="en-US" altLang="en-US" sz="2900" b="1" dirty="0">
              <a:solidFill>
                <a:srgbClr val="FF00FF"/>
              </a:solidFill>
            </a:endParaRPr>
          </a:p>
        </p:txBody>
      </p:sp>
      <p:sp>
        <p:nvSpPr>
          <p:cNvPr id="64515" name="Rectangle 3">
            <a:extLst>
              <a:ext uri="{FF2B5EF4-FFF2-40B4-BE49-F238E27FC236}">
                <a16:creationId xmlns:a16="http://schemas.microsoft.com/office/drawing/2014/main" id="{FD86A5AC-D4BE-F27A-BB98-A6B3939F6057}"/>
              </a:ext>
            </a:extLst>
          </p:cNvPr>
          <p:cNvSpPr>
            <a:spLocks noGrp="1" noChangeArrowheads="1"/>
          </p:cNvSpPr>
          <p:nvPr>
            <p:ph type="body" idx="1"/>
          </p:nvPr>
        </p:nvSpPr>
        <p:spPr>
          <a:xfrm>
            <a:off x="2063750" y="2332038"/>
            <a:ext cx="8229600" cy="3689350"/>
          </a:xfrm>
        </p:spPr>
        <p:txBody>
          <a:bodyPr/>
          <a:lstStyle/>
          <a:p>
            <a:pPr marL="609600" indent="-609600">
              <a:buFontTx/>
              <a:buAutoNum type="arabicPeriod"/>
            </a:pPr>
            <a:r>
              <a:rPr lang="en-US" altLang="en-US"/>
              <a:t>Thuế</a:t>
            </a:r>
          </a:p>
          <a:p>
            <a:pPr marL="609600" indent="-609600">
              <a:buFontTx/>
              <a:buAutoNum type="arabicPeriod"/>
            </a:pPr>
            <a:r>
              <a:rPr lang="en-US" altLang="en-US"/>
              <a:t>Trợ cấp</a:t>
            </a:r>
          </a:p>
          <a:p>
            <a:pPr marL="609600" indent="-609600">
              <a:buFontTx/>
              <a:buAutoNum type="arabicPeriod"/>
            </a:pPr>
            <a:r>
              <a:rPr lang="en-US" altLang="en-US"/>
              <a:t>Giá sàn</a:t>
            </a:r>
          </a:p>
          <a:p>
            <a:pPr marL="609600" indent="-609600">
              <a:buFontTx/>
              <a:buAutoNum type="arabicPeriod"/>
            </a:pPr>
            <a:r>
              <a:rPr lang="en-US" altLang="en-US"/>
              <a:t>Giá trần</a:t>
            </a:r>
          </a:p>
          <a:p>
            <a:pPr marL="609600" indent="-609600">
              <a:buFontTx/>
              <a:buAutoNum type="arabicPeriod"/>
            </a:pPr>
            <a:r>
              <a:rPr lang="en-US" altLang="en-US"/>
              <a:t>Thuế nhập khẩu</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6197909-6231-BDAE-52D7-E259DFF12FD7}"/>
              </a:ext>
            </a:extLst>
          </p:cNvPr>
          <p:cNvSpPr>
            <a:spLocks noGrp="1"/>
          </p:cNvSpPr>
          <p:nvPr>
            <p:ph type="sldNum" sz="quarter" idx="12"/>
          </p:nvPr>
        </p:nvSpPr>
        <p:spPr/>
        <p:txBody>
          <a:bodyPr/>
          <a:lstStyle/>
          <a:p>
            <a:fld id="{58FB4751-880F-D840-AAA9-3A15815CC996}" type="slidenum">
              <a:rPr lang="en-US" smtClean="0"/>
              <a:pPr/>
              <a:t>28</a:t>
            </a:fld>
            <a:endParaRPr lang="en-US" dirty="0"/>
          </a:p>
        </p:txBody>
      </p:sp>
      <p:sp>
        <p:nvSpPr>
          <p:cNvPr id="3" name="Rectangle: Rounded Corners 2">
            <a:extLst>
              <a:ext uri="{FF2B5EF4-FFF2-40B4-BE49-F238E27FC236}">
                <a16:creationId xmlns:a16="http://schemas.microsoft.com/office/drawing/2014/main" id="{7FBD9EC0-59B5-40FF-29A4-2B1DE10D5D1A}"/>
              </a:ext>
            </a:extLst>
          </p:cNvPr>
          <p:cNvSpPr/>
          <p:nvPr/>
        </p:nvSpPr>
        <p:spPr>
          <a:xfrm>
            <a:off x="1540933" y="1388533"/>
            <a:ext cx="8771467" cy="2777067"/>
          </a:xfrm>
          <a:prstGeom prst="round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6000" b="1" dirty="0" err="1">
                <a:solidFill>
                  <a:srgbClr val="FF0000"/>
                </a:solidFill>
              </a:rPr>
              <a:t>CÂU</a:t>
            </a:r>
            <a:r>
              <a:rPr lang="en-US" sz="6000" b="1" dirty="0">
                <a:solidFill>
                  <a:srgbClr val="FF0000"/>
                </a:solidFill>
              </a:rPr>
              <a:t> </a:t>
            </a:r>
            <a:r>
              <a:rPr lang="en-US" sz="6000" b="1" dirty="0" err="1">
                <a:solidFill>
                  <a:srgbClr val="FF0000"/>
                </a:solidFill>
              </a:rPr>
              <a:t>HỎI</a:t>
            </a:r>
            <a:r>
              <a:rPr lang="en-US" sz="6000" b="1" dirty="0">
                <a:solidFill>
                  <a:srgbClr val="FF0000"/>
                </a:solidFill>
              </a:rPr>
              <a:t> </a:t>
            </a:r>
            <a:r>
              <a:rPr lang="en-US" sz="6000" b="1" dirty="0" err="1">
                <a:solidFill>
                  <a:srgbClr val="FF0000"/>
                </a:solidFill>
              </a:rPr>
              <a:t>TRẮC</a:t>
            </a:r>
            <a:r>
              <a:rPr lang="en-US" sz="6000" b="1" dirty="0">
                <a:solidFill>
                  <a:srgbClr val="FF0000"/>
                </a:solidFill>
              </a:rPr>
              <a:t> </a:t>
            </a:r>
            <a:r>
              <a:rPr lang="en-US" sz="6000" b="1" dirty="0" err="1">
                <a:solidFill>
                  <a:srgbClr val="FF0000"/>
                </a:solidFill>
              </a:rPr>
              <a:t>NGHIỆM</a:t>
            </a:r>
            <a:endParaRPr lang="en-US" sz="6000" b="1" dirty="0">
              <a:solidFill>
                <a:srgbClr val="FF0000"/>
              </a:solidFill>
            </a:endParaRPr>
          </a:p>
        </p:txBody>
      </p:sp>
    </p:spTree>
    <p:extLst>
      <p:ext uri="{BB962C8B-B14F-4D97-AF65-F5344CB8AC3E}">
        <p14:creationId xmlns:p14="http://schemas.microsoft.com/office/powerpoint/2010/main" val="35327473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5DC0028-4150-0F89-E59C-F563C67F6CFD}"/>
              </a:ext>
            </a:extLst>
          </p:cNvPr>
          <p:cNvSpPr>
            <a:spLocks noGrp="1"/>
          </p:cNvSpPr>
          <p:nvPr>
            <p:ph type="ctrTitle"/>
          </p:nvPr>
        </p:nvSpPr>
        <p:spPr>
          <a:xfrm>
            <a:off x="1016000" y="707922"/>
            <a:ext cx="10972799" cy="5029200"/>
          </a:xfrm>
        </p:spPr>
        <p:txBody>
          <a:bodyPr>
            <a:noAutofit/>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1:</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1:</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a:effectLst/>
                <a:latin typeface="Aptos" panose="020B0004020202020204" pitchFamily="34" charset="0"/>
                <a:ea typeface="Aptos" panose="020B0004020202020204" pitchFamily="34" charset="0"/>
                <a:cs typeface="Times New Roman" panose="02020603050405020304" pitchFamily="18" charset="0"/>
              </a:rPr>
              <a:t>Trong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thị</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trường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cạnh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tranh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hoàn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hảo</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các</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doanh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nghiệp</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thể</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Tự</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do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gia</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nhập</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rời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khỏi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thị</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trường</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Kiểm</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soát</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cả</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trên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thị</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trường</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Cạnh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tranh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với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nhau</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bằng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cách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quảng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cáo</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các</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phẩm</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khác</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biệt</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án</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4160989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4041" name="Rectangle 44040">
            <a:extLst>
              <a:ext uri="{FF2B5EF4-FFF2-40B4-BE49-F238E27FC236}">
                <a16:creationId xmlns:a16="http://schemas.microsoft.com/office/drawing/2014/main" id="{56E9B3E6-E277-4D68-BA48-9CB43FFBD6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4043" name="Group 44042">
            <a:extLst>
              <a:ext uri="{FF2B5EF4-FFF2-40B4-BE49-F238E27FC236}">
                <a16:creationId xmlns:a16="http://schemas.microsoft.com/office/drawing/2014/main" id="{AE1C45F0-260A-458C-96ED-C1F6D215121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 y="1216597"/>
            <a:ext cx="731521" cy="673460"/>
            <a:chOff x="3940602" y="308034"/>
            <a:chExt cx="2116791" cy="3428999"/>
          </a:xfrm>
          <a:solidFill>
            <a:schemeClr val="accent4"/>
          </a:solidFill>
        </p:grpSpPr>
        <p:sp>
          <p:nvSpPr>
            <p:cNvPr id="44044" name="Rectangle 44043">
              <a:extLst>
                <a:ext uri="{FF2B5EF4-FFF2-40B4-BE49-F238E27FC236}">
                  <a16:creationId xmlns:a16="http://schemas.microsoft.com/office/drawing/2014/main" id="{A6604B49-AD5C-4590-B051-06C8222ECD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045" name="Rectangle 44044">
              <a:extLst>
                <a:ext uri="{FF2B5EF4-FFF2-40B4-BE49-F238E27FC236}">
                  <a16:creationId xmlns:a16="http://schemas.microsoft.com/office/drawing/2014/main" id="{743ECCAF-29C5-4537-947C-7EA1292463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046" name="Rectangle 44045">
              <a:extLst>
                <a:ext uri="{FF2B5EF4-FFF2-40B4-BE49-F238E27FC236}">
                  <a16:creationId xmlns:a16="http://schemas.microsoft.com/office/drawing/2014/main" id="{ED49787B-8DE6-4467-AD0A-8DECC6E0C2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048" name="Rectangle 44047">
            <a:extLst>
              <a:ext uri="{FF2B5EF4-FFF2-40B4-BE49-F238E27FC236}">
                <a16:creationId xmlns:a16="http://schemas.microsoft.com/office/drawing/2014/main" id="{D5B0017B-2ECA-49AF-B397-DC140825DF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79" y="613954"/>
            <a:ext cx="10907487" cy="1894116"/>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034" name="Rectangle 2">
            <a:extLst>
              <a:ext uri="{FF2B5EF4-FFF2-40B4-BE49-F238E27FC236}">
                <a16:creationId xmlns:a16="http://schemas.microsoft.com/office/drawing/2014/main" id="{EDD223BD-8DFC-A03F-356F-C2D2AB6D5524}"/>
              </a:ext>
            </a:extLst>
          </p:cNvPr>
          <p:cNvSpPr>
            <a:spLocks noGrp="1" noChangeArrowheads="1"/>
          </p:cNvSpPr>
          <p:nvPr>
            <p:ph type="title"/>
          </p:nvPr>
        </p:nvSpPr>
        <p:spPr>
          <a:xfrm>
            <a:off x="1043631" y="809898"/>
            <a:ext cx="10173010" cy="1554480"/>
          </a:xfrm>
        </p:spPr>
        <p:txBody>
          <a:bodyPr anchor="ctr">
            <a:normAutofit/>
          </a:bodyPr>
          <a:lstStyle/>
          <a:p>
            <a:r>
              <a:rPr lang="en-US" altLang="en-US" sz="4800" b="1">
                <a:latin typeface="Times New Roman" panose="02020603050405020304" pitchFamily="18" charset="0"/>
              </a:rPr>
              <a:t>I. KHÁI NIỆM VÀ ĐẶC ĐIỂM</a:t>
            </a:r>
          </a:p>
        </p:txBody>
      </p:sp>
      <p:cxnSp>
        <p:nvCxnSpPr>
          <p:cNvPr id="44050" name="Straight Connector 44049">
            <a:extLst>
              <a:ext uri="{FF2B5EF4-FFF2-40B4-BE49-F238E27FC236}">
                <a16:creationId xmlns:a16="http://schemas.microsoft.com/office/drawing/2014/main" id="{6CF1BAF6-AD41-4082-B212-8A1F9A2E877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8200" y="6485313"/>
            <a:ext cx="10515600"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2" name="Slide Number Placeholder 5">
            <a:extLst>
              <a:ext uri="{FF2B5EF4-FFF2-40B4-BE49-F238E27FC236}">
                <a16:creationId xmlns:a16="http://schemas.microsoft.com/office/drawing/2014/main" id="{9633F70D-BC96-7DEC-4B4E-7E74E58BBDBB}"/>
              </a:ext>
            </a:extLst>
          </p:cNvPr>
          <p:cNvSpPr>
            <a:spLocks noGrp="1"/>
          </p:cNvSpPr>
          <p:nvPr>
            <p:ph type="sldNum" sz="quarter" idx="12"/>
          </p:nvPr>
        </p:nvSpPr>
        <p:spPr>
          <a:xfrm>
            <a:off x="8610600" y="6492240"/>
            <a:ext cx="2743200" cy="365125"/>
          </a:xfrm>
        </p:spPr>
        <p:txBody>
          <a:bodyPr>
            <a:normAutofit/>
          </a:bodyPr>
          <a:lstStyle/>
          <a:p>
            <a:pPr>
              <a:spcAft>
                <a:spcPts val="600"/>
              </a:spcAft>
            </a:pPr>
            <a:fld id="{9AD2D5F0-A3D3-4A52-B752-428DAF955319}" type="slidenum">
              <a:rPr lang="en-US" altLang="en-US"/>
              <a:pPr>
                <a:spcAft>
                  <a:spcPts val="600"/>
                </a:spcAft>
              </a:pPr>
              <a:t>3</a:t>
            </a:fld>
            <a:endParaRPr lang="en-US" altLang="en-US"/>
          </a:p>
        </p:txBody>
      </p:sp>
      <p:graphicFrame>
        <p:nvGraphicFramePr>
          <p:cNvPr id="44037" name="Rectangle 3">
            <a:extLst>
              <a:ext uri="{FF2B5EF4-FFF2-40B4-BE49-F238E27FC236}">
                <a16:creationId xmlns:a16="http://schemas.microsoft.com/office/drawing/2014/main" id="{82825F39-ACEC-013D-2F85-C4349509A513}"/>
              </a:ext>
            </a:extLst>
          </p:cNvPr>
          <p:cNvGraphicFramePr/>
          <p:nvPr>
            <p:extLst>
              <p:ext uri="{D42A27DB-BD31-4B8C-83A1-F6EECF244321}">
                <p14:modId xmlns:p14="http://schemas.microsoft.com/office/powerpoint/2010/main" val="1560160801"/>
              </p:ext>
            </p:extLst>
          </p:nvPr>
        </p:nvGraphicFramePr>
        <p:xfrm>
          <a:off x="904602" y="3017519"/>
          <a:ext cx="10378440" cy="32099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5DC0028-4150-0F89-E59C-F563C67F6CFD}"/>
              </a:ext>
            </a:extLst>
          </p:cNvPr>
          <p:cNvSpPr>
            <a:spLocks noGrp="1"/>
          </p:cNvSpPr>
          <p:nvPr>
            <p:ph type="ctrTitle"/>
          </p:nvPr>
        </p:nvSpPr>
        <p:spPr>
          <a:xfrm>
            <a:off x="1016000" y="707922"/>
            <a:ext cx="10972799" cy="5029200"/>
          </a:xfrm>
        </p:spPr>
        <p:txBody>
          <a:bodyPr>
            <a:noAutofit/>
          </a:bodyPr>
          <a:lstStyle/>
          <a:p>
            <a:pPr marL="0" marR="0">
              <a:lnSpc>
                <a:spcPct val="107000"/>
              </a:lnSpc>
              <a:spcBef>
                <a:spcPts val="0"/>
              </a:spcBef>
              <a:spcAft>
                <a:spcPts val="800"/>
              </a:spcAft>
            </a:pP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2:</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a:effectLst/>
                <a:latin typeface="Aptos" panose="020B0004020202020204" pitchFamily="34" charset="0"/>
                <a:ea typeface="Aptos" panose="020B0004020202020204" pitchFamily="34" charset="0"/>
                <a:cs typeface="Times New Roman" panose="02020603050405020304" pitchFamily="18" charset="0"/>
              </a:rPr>
              <a:t>Trong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thị</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trường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cạnh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tranh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hoàn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hảo</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doanh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nghiệp</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quyết</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định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ở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mức</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lượng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mà</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tại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đó</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a:effectLst/>
                <a:latin typeface="Aptos" panose="020B0004020202020204" pitchFamily="34" charset="0"/>
                <a:ea typeface="Aptos" panose="020B0004020202020204" pitchFamily="34" charset="0"/>
                <a:cs typeface="Times New Roman" panose="02020603050405020304" pitchFamily="18" charset="0"/>
              </a:rPr>
              <a:t>a. Chi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phí</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trung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bình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(AC)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tối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thiểu</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Doanh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thu</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biên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(MR)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bằng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với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chi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phí</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cận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biên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(MC)</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Tổng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chi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phí</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bằng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tổng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doanh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thu</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a:effectLst/>
                <a:latin typeface="Aptos" panose="020B0004020202020204" pitchFamily="34" charset="0"/>
                <a:ea typeface="Aptos" panose="020B0004020202020204" pitchFamily="34" charset="0"/>
                <a:cs typeface="Times New Roman" panose="02020603050405020304" pitchFamily="18" charset="0"/>
              </a:rPr>
              <a:t>d. Chi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phí</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biến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đổi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trung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bình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AVC</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bằng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doanh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thu</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biên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(MR)</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án</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b</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98797917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5DC0028-4150-0F89-E59C-F563C67F6CFD}"/>
              </a:ext>
            </a:extLst>
          </p:cNvPr>
          <p:cNvSpPr>
            <a:spLocks noGrp="1"/>
          </p:cNvSpPr>
          <p:nvPr>
            <p:ph type="ctrTitle"/>
          </p:nvPr>
        </p:nvSpPr>
        <p:spPr>
          <a:xfrm>
            <a:off x="1016000" y="707922"/>
            <a:ext cx="10972799" cy="5029200"/>
          </a:xfrm>
        </p:spPr>
        <p:txBody>
          <a:bodyPr>
            <a:noAutofit/>
          </a:bodyPr>
          <a:lstStyle/>
          <a:p>
            <a:pPr marL="0" marR="0">
              <a:lnSpc>
                <a:spcPct val="107000"/>
              </a:lnSpc>
              <a:spcBef>
                <a:spcPts val="0"/>
              </a:spcBef>
              <a:spcAft>
                <a:spcPts val="800"/>
              </a:spcAft>
            </a:pP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3:</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a:effectLst/>
                <a:latin typeface="Aptos" panose="020B0004020202020204" pitchFamily="34" charset="0"/>
                <a:ea typeface="Aptos" panose="020B0004020202020204" pitchFamily="34" charset="0"/>
                <a:cs typeface="Times New Roman" panose="02020603050405020304" pitchFamily="18" charset="0"/>
              </a:rPr>
              <a:t>Trong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dài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hạn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doanh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nghiệp</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trong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thị</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trường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cạnh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tranh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hoàn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hảo</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sẽ</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Luôn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thu</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lợi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nhuận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lớn</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Chịu</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lỗ</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để</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cạnh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tranh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với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các</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đối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thủ</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a:effectLst/>
                <a:latin typeface="Aptos" panose="020B0004020202020204" pitchFamily="34" charset="0"/>
                <a:ea typeface="Aptos" panose="020B0004020202020204" pitchFamily="34" charset="0"/>
                <a:cs typeface="Times New Roman" panose="02020603050405020304" pitchFamily="18" charset="0"/>
              </a:rPr>
              <a:t>c. Thu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được</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lợi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nhuận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bằng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0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lợi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nhuận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bình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thường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Rút</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khỏi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thị</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trường</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án</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c</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8764710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5DC0028-4150-0F89-E59C-F563C67F6CFD}"/>
              </a:ext>
            </a:extLst>
          </p:cNvPr>
          <p:cNvSpPr>
            <a:spLocks noGrp="1"/>
          </p:cNvSpPr>
          <p:nvPr>
            <p:ph type="ctrTitle"/>
          </p:nvPr>
        </p:nvSpPr>
        <p:spPr>
          <a:xfrm>
            <a:off x="1016000" y="707922"/>
            <a:ext cx="10972799" cy="5029200"/>
          </a:xfrm>
        </p:spPr>
        <p:txBody>
          <a:bodyPr>
            <a:noAutofit/>
          </a:bodyPr>
          <a:lstStyle/>
          <a:p>
            <a:pPr marL="0" marR="0">
              <a:lnSpc>
                <a:spcPct val="107000"/>
              </a:lnSpc>
              <a:spcBef>
                <a:spcPts val="0"/>
              </a:spcBef>
              <a:spcAft>
                <a:spcPts val="800"/>
              </a:spcAft>
            </a:pP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4:</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a:effectLst/>
                <a:latin typeface="Aptos" panose="020B0004020202020204" pitchFamily="34" charset="0"/>
                <a:ea typeface="Aptos" panose="020B0004020202020204" pitchFamily="34" charset="0"/>
                <a:cs typeface="Times New Roman" panose="02020603050405020304" pitchFamily="18" charset="0"/>
              </a:rPr>
              <a:t>Trong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thị</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trường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cạnh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tranh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hoàn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hảo</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đường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mà</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doanh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nghiệp</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đối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mặt</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Ngang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hoàn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toàn</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Dốc</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lên</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Dốc</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xuống</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Hình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chữ</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U</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án</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63630185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5DC0028-4150-0F89-E59C-F563C67F6CFD}"/>
              </a:ext>
            </a:extLst>
          </p:cNvPr>
          <p:cNvSpPr>
            <a:spLocks noGrp="1"/>
          </p:cNvSpPr>
          <p:nvPr>
            <p:ph type="ctrTitle"/>
          </p:nvPr>
        </p:nvSpPr>
        <p:spPr>
          <a:xfrm>
            <a:off x="1016000" y="707922"/>
            <a:ext cx="10972799" cy="5029200"/>
          </a:xfrm>
        </p:spPr>
        <p:txBody>
          <a:bodyPr>
            <a:noAutofit/>
          </a:bodyPr>
          <a:lstStyle/>
          <a:p>
            <a:pPr marL="0" marR="0">
              <a:lnSpc>
                <a:spcPct val="107000"/>
              </a:lnSpc>
              <a:spcBef>
                <a:spcPts val="0"/>
              </a:spcBef>
              <a:spcAft>
                <a:spcPts val="800"/>
              </a:spcAft>
            </a:pP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5:</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Điều</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nào</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sau</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đây</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không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phải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đặc</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điểm</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thị</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trường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cạnh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tranh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hoàn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hảo</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Nhiều</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người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mua</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người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bán</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phẩm</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khác</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biệt</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Không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rào</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cản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gia</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nhập</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thị</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trường</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Doanh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nghiệp</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người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chấp</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nhận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giá</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án</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b</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9304615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5DC0028-4150-0F89-E59C-F563C67F6CFD}"/>
              </a:ext>
            </a:extLst>
          </p:cNvPr>
          <p:cNvSpPr>
            <a:spLocks noGrp="1"/>
          </p:cNvSpPr>
          <p:nvPr>
            <p:ph type="ctrTitle"/>
          </p:nvPr>
        </p:nvSpPr>
        <p:spPr>
          <a:xfrm>
            <a:off x="1016000" y="707922"/>
            <a:ext cx="10972799" cy="5029200"/>
          </a:xfrm>
        </p:spPr>
        <p:txBody>
          <a:bodyPr>
            <a:noAutofit/>
          </a:bodyPr>
          <a:lstStyle/>
          <a:p>
            <a:pPr marL="0" marR="0">
              <a:lnSpc>
                <a:spcPct val="107000"/>
              </a:lnSpc>
              <a:spcBef>
                <a:spcPts val="0"/>
              </a:spcBef>
              <a:spcAft>
                <a:spcPts val="800"/>
              </a:spcAft>
            </a:pP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6:</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Nếu</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doanh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nghiệp</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trong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thị</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trường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cạnh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tranh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hoàn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hảo</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gặp</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thua</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lỗ</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trong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ngắn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hạn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doanh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nghiệp</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đó</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sẽ</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Luôn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rời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khỏi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thị</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trường</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Ngừng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nếu</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không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thể</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trang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trải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chi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phí</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biến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đổi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trung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bình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AVC</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Tiếp</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tục</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nếu</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tổng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doanh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thu</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lớn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hơn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tổng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chi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phí</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Tiếp</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tục</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nếu</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trang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trải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được</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chi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phí</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cố</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định</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án</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b</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67327232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5DC0028-4150-0F89-E59C-F563C67F6CFD}"/>
              </a:ext>
            </a:extLst>
          </p:cNvPr>
          <p:cNvSpPr>
            <a:spLocks noGrp="1"/>
          </p:cNvSpPr>
          <p:nvPr>
            <p:ph type="ctrTitle"/>
          </p:nvPr>
        </p:nvSpPr>
        <p:spPr>
          <a:xfrm>
            <a:off x="1016000" y="707922"/>
            <a:ext cx="10972799" cy="5029200"/>
          </a:xfrm>
        </p:spPr>
        <p:txBody>
          <a:bodyPr>
            <a:noAutofit/>
          </a:bodyPr>
          <a:lstStyle/>
          <a:p>
            <a:pPr marL="0" marR="0">
              <a:lnSpc>
                <a:spcPct val="107000"/>
              </a:lnSpc>
              <a:spcBef>
                <a:spcPts val="0"/>
              </a:spcBef>
              <a:spcAft>
                <a:spcPts val="800"/>
              </a:spcAft>
            </a:pP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7:</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a:effectLst/>
                <a:latin typeface="Aptos" panose="020B0004020202020204" pitchFamily="34" charset="0"/>
                <a:ea typeface="Aptos" panose="020B0004020202020204" pitchFamily="34" charset="0"/>
                <a:cs typeface="Times New Roman" panose="02020603050405020304" pitchFamily="18" charset="0"/>
              </a:rPr>
              <a:t>Trong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ngắn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hạn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doanh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nghiệp</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cạnh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tranh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hoàn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hảo</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thể</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a:effectLst/>
                <a:latin typeface="Aptos" panose="020B0004020202020204" pitchFamily="34" charset="0"/>
                <a:ea typeface="Aptos" panose="020B0004020202020204" pitchFamily="34" charset="0"/>
                <a:cs typeface="Times New Roman" panose="02020603050405020304" pitchFamily="18" charset="0"/>
              </a:rPr>
              <a:t>a. Thu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lợi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nhuận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dương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hoặc</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chịu</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lỗ</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Chỉ</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thu</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lợi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nhuận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bình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thường</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Luôn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chịu</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lỗ</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Chỉ</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thu</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lợi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nhuận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dương</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án</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56687795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5DC0028-4150-0F89-E59C-F563C67F6CFD}"/>
              </a:ext>
            </a:extLst>
          </p:cNvPr>
          <p:cNvSpPr>
            <a:spLocks noGrp="1"/>
          </p:cNvSpPr>
          <p:nvPr>
            <p:ph type="ctrTitle"/>
          </p:nvPr>
        </p:nvSpPr>
        <p:spPr>
          <a:xfrm>
            <a:off x="1016000" y="707922"/>
            <a:ext cx="10972799" cy="5029200"/>
          </a:xfrm>
        </p:spPr>
        <p:txBody>
          <a:bodyPr>
            <a:noAutofit/>
          </a:bodyPr>
          <a:lstStyle/>
          <a:p>
            <a:pPr marL="0" marR="0">
              <a:lnSpc>
                <a:spcPct val="107000"/>
              </a:lnSpc>
              <a:spcBef>
                <a:spcPts val="0"/>
              </a:spcBef>
              <a:spcAft>
                <a:spcPts val="800"/>
              </a:spcAft>
            </a:pP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8:</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a:effectLst/>
                <a:latin typeface="Aptos" panose="020B0004020202020204" pitchFamily="34" charset="0"/>
                <a:ea typeface="Aptos" panose="020B0004020202020204" pitchFamily="34" charset="0"/>
                <a:cs typeface="Times New Roman" panose="02020603050405020304" pitchFamily="18" charset="0"/>
              </a:rPr>
              <a:t>Trong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thị</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trường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cạnh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tranh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hoàn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hảo</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cả</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phẩm</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được</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quyết</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định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bởi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Doanh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nghiệp</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lớn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nhất</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trong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ngành</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Chính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phủ</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Thỏa</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thuận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giữa</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các</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doanh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nghiệp</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Thị</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trường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cung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cầu</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án</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5073117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5DC0028-4150-0F89-E59C-F563C67F6CFD}"/>
              </a:ext>
            </a:extLst>
          </p:cNvPr>
          <p:cNvSpPr>
            <a:spLocks noGrp="1"/>
          </p:cNvSpPr>
          <p:nvPr>
            <p:ph type="ctrTitle"/>
          </p:nvPr>
        </p:nvSpPr>
        <p:spPr>
          <a:xfrm>
            <a:off x="1016000" y="707922"/>
            <a:ext cx="10972799" cy="5029200"/>
          </a:xfrm>
        </p:spPr>
        <p:txBody>
          <a:bodyPr>
            <a:noAutofit/>
          </a:bodyPr>
          <a:lstStyle/>
          <a:p>
            <a:pPr marL="0" marR="0">
              <a:lnSpc>
                <a:spcPct val="107000"/>
              </a:lnSpc>
              <a:spcBef>
                <a:spcPts val="0"/>
              </a:spcBef>
              <a:spcAft>
                <a:spcPts val="800"/>
              </a:spcAft>
            </a:pP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9:</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a:effectLst/>
                <a:latin typeface="Aptos" panose="020B0004020202020204" pitchFamily="34" charset="0"/>
                <a:ea typeface="Aptos" panose="020B0004020202020204" pitchFamily="34" charset="0"/>
                <a:cs typeface="Times New Roman" panose="02020603050405020304" pitchFamily="18" charset="0"/>
              </a:rPr>
              <a:t>Trong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dài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hạn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khi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các</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doanh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nghiệp</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mới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gia</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nhập</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thị</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trường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cạnh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tranh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hoàn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hảo</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điều</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gì</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xảy</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ra</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với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cả</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lợi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nhuận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kinh</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tế</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tăng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lợi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nhuận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tăng</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a:effectLst/>
                <a:latin typeface="Aptos" panose="020B0004020202020204" pitchFamily="34" charset="0"/>
                <a:ea typeface="Aptos" panose="020B0004020202020204" pitchFamily="34" charset="0"/>
                <a:cs typeface="Times New Roman" panose="02020603050405020304" pitchFamily="18" charset="0"/>
              </a:rPr>
              <a:t>b.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lợi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nhuận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giảm</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không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đổi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lợi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nhuận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tăng</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không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đổi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lợi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nhuận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giảm</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án</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b</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03507289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5DC0028-4150-0F89-E59C-F563C67F6CFD}"/>
              </a:ext>
            </a:extLst>
          </p:cNvPr>
          <p:cNvSpPr>
            <a:spLocks noGrp="1"/>
          </p:cNvSpPr>
          <p:nvPr>
            <p:ph type="ctrTitle"/>
          </p:nvPr>
        </p:nvSpPr>
        <p:spPr>
          <a:xfrm>
            <a:off x="1016000" y="707922"/>
            <a:ext cx="10972799" cy="5029200"/>
          </a:xfrm>
        </p:spPr>
        <p:txBody>
          <a:bodyPr>
            <a:noAutofit/>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10:</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Trong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thị</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trường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cạnh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tranh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hoàn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hảo</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doanh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nghiệp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sẽ</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ngừng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sản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xuất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a.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Tổng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doanh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bằng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tổng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chi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phí</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b. Chi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phí</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cận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biên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vượt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quá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doanh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biên</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c.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Doanh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không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đủ</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trang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trải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chi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phí</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biến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đổi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trung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bình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AVC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d.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Tổng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doanh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không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đủ</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trang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trải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chi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phí</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cố</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định</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án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c</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p>
        </p:txBody>
      </p:sp>
    </p:spTree>
    <p:extLst>
      <p:ext uri="{BB962C8B-B14F-4D97-AF65-F5344CB8AC3E}">
        <p14:creationId xmlns:p14="http://schemas.microsoft.com/office/powerpoint/2010/main" val="127826060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5DC0028-4150-0F89-E59C-F563C67F6CFD}"/>
              </a:ext>
            </a:extLst>
          </p:cNvPr>
          <p:cNvSpPr>
            <a:spLocks noGrp="1"/>
          </p:cNvSpPr>
          <p:nvPr>
            <p:ph type="ctrTitle"/>
          </p:nvPr>
        </p:nvSpPr>
        <p:spPr>
          <a:xfrm>
            <a:off x="1016000" y="657122"/>
            <a:ext cx="10972799" cy="5029200"/>
          </a:xfrm>
        </p:spPr>
        <p:txBody>
          <a:bodyPr>
            <a:noAutofit/>
          </a:bodyPr>
          <a:lstStyle/>
          <a:p>
            <a:r>
              <a:rPr lang="vi-VN" sz="3200" b="1" dirty="0"/>
              <a:t>Câu hỏi </a:t>
            </a:r>
            <a:r>
              <a:rPr lang="en-US" sz="3200" b="1" dirty="0"/>
              <a:t>1</a:t>
            </a:r>
            <a:r>
              <a:rPr lang="vi-VN" sz="3200" b="1" dirty="0"/>
              <a:t>1:</a:t>
            </a:r>
            <a:br>
              <a:rPr lang="vi-VN" sz="3200" b="1" dirty="0"/>
            </a:br>
            <a:r>
              <a:rPr lang="vi-VN" sz="3200" dirty="0"/>
              <a:t>Giả sử đường cầu mà một doanh nghiệp đối mặt là hoàn toàn co giãn và đường doanh thu cận biên (MR) bằng với giá bán của sản phẩm, doanh thu cận biên là 20. Chi phí cận biên (MC) được cho bởi hàm số:</a:t>
            </a:r>
            <a:br>
              <a:rPr lang="vi-VN" sz="3200" dirty="0"/>
            </a:br>
            <a:r>
              <a:rPr lang="vi-VN" sz="3200" dirty="0"/>
              <a:t>MC=5Q+10MC = 5Q + 10MC=5Q+10Doanh nghiệp tối đa hóa lợi nhuận sẽ sản xuất bao nhiêu sản lượng QQQ?</a:t>
            </a:r>
            <a:br>
              <a:rPr lang="vi-VN" sz="3200" dirty="0"/>
            </a:br>
            <a:r>
              <a:rPr lang="vi-VN" sz="3200" dirty="0"/>
              <a:t>a. 2 đơn vị</a:t>
            </a:r>
            <a:br>
              <a:rPr lang="vi-VN" sz="3200" dirty="0"/>
            </a:br>
            <a:r>
              <a:rPr lang="vi-VN" sz="3200" dirty="0"/>
              <a:t>b. 4 đơn vị</a:t>
            </a:r>
            <a:br>
              <a:rPr lang="vi-VN" sz="3200" dirty="0"/>
            </a:br>
            <a:r>
              <a:rPr lang="vi-VN" sz="3200" dirty="0"/>
              <a:t>c. 6 đơn vị</a:t>
            </a:r>
            <a:br>
              <a:rPr lang="vi-VN" sz="3200" dirty="0"/>
            </a:br>
            <a:r>
              <a:rPr lang="vi-VN" sz="3200" dirty="0"/>
              <a:t>d. 8 đơn vị</a:t>
            </a:r>
            <a:br>
              <a:rPr lang="vi-VN" sz="3200" dirty="0"/>
            </a:b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8918525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CD214A5C-4627-8228-9CB4-D3FE15FA9F78}"/>
              </a:ext>
            </a:extLst>
          </p:cNvPr>
          <p:cNvSpPr>
            <a:spLocks noGrp="1"/>
          </p:cNvSpPr>
          <p:nvPr>
            <p:ph type="sldNum" sz="quarter" idx="12"/>
          </p:nvPr>
        </p:nvSpPr>
        <p:spPr/>
        <p:txBody>
          <a:bodyPr/>
          <a:lstStyle/>
          <a:p>
            <a:fld id="{66AB8E9E-8458-46B8-A132-381A94219022}" type="slidenum">
              <a:rPr lang="en-US" altLang="en-US"/>
              <a:pPr/>
              <a:t>4</a:t>
            </a:fld>
            <a:endParaRPr lang="en-US" altLang="en-US"/>
          </a:p>
        </p:txBody>
      </p:sp>
      <p:sp>
        <p:nvSpPr>
          <p:cNvPr id="45058" name="Rectangle 2">
            <a:extLst>
              <a:ext uri="{FF2B5EF4-FFF2-40B4-BE49-F238E27FC236}">
                <a16:creationId xmlns:a16="http://schemas.microsoft.com/office/drawing/2014/main" id="{CDF61CE4-8B5F-847B-AC0D-235C3EFDF28D}"/>
              </a:ext>
            </a:extLst>
          </p:cNvPr>
          <p:cNvSpPr>
            <a:spLocks noGrp="1" noChangeArrowheads="1"/>
          </p:cNvSpPr>
          <p:nvPr>
            <p:ph type="title"/>
          </p:nvPr>
        </p:nvSpPr>
        <p:spPr>
          <a:xfrm>
            <a:off x="1524000" y="1"/>
            <a:ext cx="9144000" cy="1216025"/>
          </a:xfrm>
        </p:spPr>
        <p:txBody>
          <a:bodyPr/>
          <a:lstStyle/>
          <a:p>
            <a:pPr marL="762000" indent="-762000"/>
            <a:r>
              <a:rPr lang="en-US" altLang="en-US" sz="3400" b="1">
                <a:latin typeface="Times New Roman" panose="02020603050405020304" pitchFamily="18" charset="0"/>
              </a:rPr>
              <a:t>1.Đặc điểm của thị trường cạnh tranh hoàn hảo</a:t>
            </a:r>
          </a:p>
        </p:txBody>
      </p:sp>
      <p:sp>
        <p:nvSpPr>
          <p:cNvPr id="45059" name="Rectangle 3">
            <a:extLst>
              <a:ext uri="{FF2B5EF4-FFF2-40B4-BE49-F238E27FC236}">
                <a16:creationId xmlns:a16="http://schemas.microsoft.com/office/drawing/2014/main" id="{FD982BCD-8341-ACDE-9ECA-884D53D00210}"/>
              </a:ext>
            </a:extLst>
          </p:cNvPr>
          <p:cNvSpPr>
            <a:spLocks noGrp="1" noChangeArrowheads="1"/>
          </p:cNvSpPr>
          <p:nvPr>
            <p:ph type="body" idx="1"/>
          </p:nvPr>
        </p:nvSpPr>
        <p:spPr>
          <a:xfrm>
            <a:off x="1703389" y="1600201"/>
            <a:ext cx="9145587" cy="4525963"/>
          </a:xfrm>
        </p:spPr>
        <p:txBody>
          <a:bodyPr/>
          <a:lstStyle/>
          <a:p>
            <a:r>
              <a:rPr lang="en-US" altLang="en-US" sz="3400">
                <a:latin typeface="Times New Roman" panose="02020603050405020304" pitchFamily="18" charset="0"/>
              </a:rPr>
              <a:t>Có một số lượng lớn các DN rất nhỏ trong ngành</a:t>
            </a:r>
          </a:p>
          <a:p>
            <a:r>
              <a:rPr lang="en-US" altLang="en-US" sz="3400">
                <a:latin typeface="Times New Roman" panose="02020603050405020304" pitchFamily="18" charset="0"/>
              </a:rPr>
              <a:t>Sản phẩm trên TT hoàn toàn đồng nhất</a:t>
            </a:r>
          </a:p>
          <a:p>
            <a:r>
              <a:rPr lang="en-US" altLang="en-US" sz="3400">
                <a:latin typeface="Times New Roman" panose="02020603050405020304" pitchFamily="18" charset="0"/>
              </a:rPr>
              <a:t>Người mua có thông tin đầy đủ</a:t>
            </a:r>
          </a:p>
          <a:p>
            <a:r>
              <a:rPr lang="en-US" altLang="en-US" sz="3400">
                <a:latin typeface="Times New Roman" panose="02020603050405020304" pitchFamily="18" charset="0"/>
              </a:rPr>
              <a:t>Các DN có thể tự do gia nhập hoặc rời bỏ TT.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5059">
                                            <p:txEl>
                                              <p:pRg st="0" end="0"/>
                                            </p:txEl>
                                          </p:spTgt>
                                        </p:tgtEl>
                                        <p:attrNameLst>
                                          <p:attrName>style.visibility</p:attrName>
                                        </p:attrNameLst>
                                      </p:cBhvr>
                                      <p:to>
                                        <p:strVal val="visible"/>
                                      </p:to>
                                    </p:set>
                                    <p:animEffect transition="in" filter="blinds(horizontal)">
                                      <p:cBhvr>
                                        <p:cTn id="7" dur="500"/>
                                        <p:tgtEl>
                                          <p:spTgt spid="4505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5059">
                                            <p:txEl>
                                              <p:pRg st="1" end="1"/>
                                            </p:txEl>
                                          </p:spTgt>
                                        </p:tgtEl>
                                        <p:attrNameLst>
                                          <p:attrName>style.visibility</p:attrName>
                                        </p:attrNameLst>
                                      </p:cBhvr>
                                      <p:to>
                                        <p:strVal val="visible"/>
                                      </p:to>
                                    </p:set>
                                    <p:animEffect transition="in" filter="blinds(horizontal)">
                                      <p:cBhvr>
                                        <p:cTn id="12" dur="500"/>
                                        <p:tgtEl>
                                          <p:spTgt spid="4505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45059">
                                            <p:txEl>
                                              <p:pRg st="2" end="2"/>
                                            </p:txEl>
                                          </p:spTgt>
                                        </p:tgtEl>
                                        <p:attrNameLst>
                                          <p:attrName>style.visibility</p:attrName>
                                        </p:attrNameLst>
                                      </p:cBhvr>
                                      <p:to>
                                        <p:strVal val="visible"/>
                                      </p:to>
                                    </p:set>
                                    <p:animEffect transition="in" filter="blinds(horizontal)">
                                      <p:cBhvr>
                                        <p:cTn id="17" dur="500"/>
                                        <p:tgtEl>
                                          <p:spTgt spid="45059">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45059">
                                            <p:txEl>
                                              <p:pRg st="3" end="3"/>
                                            </p:txEl>
                                          </p:spTgt>
                                        </p:tgtEl>
                                        <p:attrNameLst>
                                          <p:attrName>style.visibility</p:attrName>
                                        </p:attrNameLst>
                                      </p:cBhvr>
                                      <p:to>
                                        <p:strVal val="visible"/>
                                      </p:to>
                                    </p:set>
                                    <p:animEffect transition="in" filter="blinds(horizontal)">
                                      <p:cBhvr>
                                        <p:cTn id="22" dur="500"/>
                                        <p:tgtEl>
                                          <p:spTgt spid="4505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5DC0028-4150-0F89-E59C-F563C67F6CFD}"/>
              </a:ext>
            </a:extLst>
          </p:cNvPr>
          <p:cNvSpPr>
            <a:spLocks noGrp="1"/>
          </p:cNvSpPr>
          <p:nvPr>
            <p:ph type="ctrTitle"/>
          </p:nvPr>
        </p:nvSpPr>
        <p:spPr>
          <a:xfrm>
            <a:off x="1016000" y="707922"/>
            <a:ext cx="10972799" cy="5029200"/>
          </a:xfrm>
        </p:spPr>
        <p:txBody>
          <a:bodyPr>
            <a:noAutofit/>
          </a:bodyPr>
          <a:lstStyle/>
          <a:p>
            <a:r>
              <a:rPr lang="vi-VN" sz="3200" b="1" dirty="0"/>
              <a:t>Câu hỏi </a:t>
            </a:r>
            <a:r>
              <a:rPr lang="en-US" sz="3200" b="1" dirty="0"/>
              <a:t>1</a:t>
            </a:r>
            <a:r>
              <a:rPr lang="vi-VN" sz="3200" b="1" dirty="0"/>
              <a:t>2:</a:t>
            </a:r>
            <a:br>
              <a:rPr lang="vi-VN" sz="3200" b="1" dirty="0"/>
            </a:br>
            <a:r>
              <a:rPr lang="vi-VN" sz="3200" dirty="0"/>
              <a:t>Nếu chi phí cận biên MCMCMC của doanh nghiệp tại sản lượng Q=4Q = 4Q=4 là 30 và doanh thu cận biên MRMRMR là 40, doanh nghiệp nên:</a:t>
            </a:r>
            <a:br>
              <a:rPr lang="vi-VN" sz="3200" dirty="0"/>
            </a:br>
            <a:r>
              <a:rPr lang="vi-VN" sz="3200" dirty="0"/>
              <a:t>a. Giảm sản lượng</a:t>
            </a:r>
            <a:br>
              <a:rPr lang="vi-VN" sz="3200" dirty="0"/>
            </a:br>
            <a:r>
              <a:rPr lang="vi-VN" sz="3200" dirty="0"/>
              <a:t>b. Tăng sản lượng</a:t>
            </a:r>
            <a:br>
              <a:rPr lang="vi-VN" sz="3200" dirty="0"/>
            </a:br>
            <a:r>
              <a:rPr lang="vi-VN" sz="3200" dirty="0"/>
              <a:t>c. Giữ nguyên sản lượng</a:t>
            </a:r>
            <a:br>
              <a:rPr lang="vi-VN" sz="3200" dirty="0"/>
            </a:br>
            <a:r>
              <a:rPr lang="vi-VN" sz="3200" dirty="0"/>
              <a:t>d. Ngừng sản xuất</a:t>
            </a:r>
            <a:br>
              <a:rPr lang="vi-VN" sz="3200" dirty="0"/>
            </a:br>
            <a:r>
              <a:rPr lang="vi-VN" sz="3200" b="1" dirty="0"/>
              <a:t>Đáp án: b</a:t>
            </a:r>
            <a:br>
              <a:rPr lang="vi-VN" sz="3200" dirty="0"/>
            </a:b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p>
        </p:txBody>
      </p:sp>
    </p:spTree>
    <p:extLst>
      <p:ext uri="{BB962C8B-B14F-4D97-AF65-F5344CB8AC3E}">
        <p14:creationId xmlns:p14="http://schemas.microsoft.com/office/powerpoint/2010/main" val="335606376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5DC0028-4150-0F89-E59C-F563C67F6CFD}"/>
              </a:ext>
            </a:extLst>
          </p:cNvPr>
          <p:cNvSpPr>
            <a:spLocks noGrp="1"/>
          </p:cNvSpPr>
          <p:nvPr>
            <p:ph type="ctrTitle"/>
          </p:nvPr>
        </p:nvSpPr>
        <p:spPr>
          <a:xfrm>
            <a:off x="1016000" y="707922"/>
            <a:ext cx="10972799" cy="5029200"/>
          </a:xfrm>
        </p:spPr>
        <p:txBody>
          <a:bodyPr>
            <a:noAutofit/>
          </a:bodyPr>
          <a:lstStyle/>
          <a:p>
            <a:r>
              <a:rPr lang="vi-VN" sz="3200" b="1" dirty="0"/>
              <a:t>Câu hỏi </a:t>
            </a:r>
            <a:r>
              <a:rPr lang="en-US" sz="3200" b="1" dirty="0"/>
              <a:t>1</a:t>
            </a:r>
            <a:r>
              <a:rPr lang="vi-VN" sz="3200" b="1" dirty="0"/>
              <a:t>3:</a:t>
            </a:r>
            <a:br>
              <a:rPr lang="vi-VN" sz="3200" b="1" dirty="0"/>
            </a:br>
            <a:r>
              <a:rPr lang="vi-VN" sz="3200" dirty="0"/>
              <a:t>Giả sử chi phí biến đổi trung bình (AVC) tối thiểu của một doanh nghiệp là 10 khi sản lượng là 5 đơn vị. Nếu giá thị trường là 12, doanh nghiệp nên:</a:t>
            </a:r>
            <a:br>
              <a:rPr lang="vi-VN" sz="3200" dirty="0"/>
            </a:br>
            <a:r>
              <a:rPr lang="vi-VN" sz="3200" dirty="0"/>
              <a:t>a. Sản xuất ở mức sản lượng bằng 5 đơn vị</a:t>
            </a:r>
            <a:br>
              <a:rPr lang="vi-VN" sz="3200" dirty="0"/>
            </a:br>
            <a:r>
              <a:rPr lang="vi-VN" sz="3200" dirty="0"/>
              <a:t>b. Không sản xuất vì giá thấp hơn AVC min</a:t>
            </a:r>
            <a:br>
              <a:rPr lang="vi-VN" sz="3200" dirty="0"/>
            </a:br>
            <a:r>
              <a:rPr lang="vi-VN" sz="3200" dirty="0"/>
              <a:t>c. Sản xuất ít hơn 5 đơn vị</a:t>
            </a:r>
            <a:br>
              <a:rPr lang="vi-VN" sz="3200" dirty="0"/>
            </a:br>
            <a:r>
              <a:rPr lang="vi-VN" sz="3200" dirty="0"/>
              <a:t>d. Sản xuất nhiều hơn 5 đơn vị</a:t>
            </a:r>
            <a:br>
              <a:rPr lang="vi-VN" sz="3200" dirty="0"/>
            </a:br>
            <a:r>
              <a:rPr lang="vi-VN" sz="3200" b="1" dirty="0"/>
              <a:t>Đáp án: a</a:t>
            </a:r>
            <a:br>
              <a:rPr lang="vi-VN" sz="3200" dirty="0"/>
            </a:b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p>
        </p:txBody>
      </p:sp>
    </p:spTree>
    <p:extLst>
      <p:ext uri="{BB962C8B-B14F-4D97-AF65-F5344CB8AC3E}">
        <p14:creationId xmlns:p14="http://schemas.microsoft.com/office/powerpoint/2010/main" val="37171479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5DC0028-4150-0F89-E59C-F563C67F6CFD}"/>
              </a:ext>
            </a:extLst>
          </p:cNvPr>
          <p:cNvSpPr>
            <a:spLocks noGrp="1"/>
          </p:cNvSpPr>
          <p:nvPr>
            <p:ph type="ctrTitle"/>
          </p:nvPr>
        </p:nvSpPr>
        <p:spPr>
          <a:xfrm>
            <a:off x="1016000" y="707922"/>
            <a:ext cx="10972799" cy="5029200"/>
          </a:xfrm>
        </p:spPr>
        <p:txBody>
          <a:bodyPr>
            <a:noAutofit/>
          </a:bodyPr>
          <a:lstStyle/>
          <a:p>
            <a:r>
              <a:rPr lang="vi-VN" sz="3200" b="1" dirty="0"/>
              <a:t>Câu hỏi 4:</a:t>
            </a:r>
            <a:br>
              <a:rPr lang="vi-VN" sz="3200" b="1" dirty="0"/>
            </a:br>
            <a:r>
              <a:rPr lang="vi-VN" sz="3200" dirty="0"/>
              <a:t>Một doanh nghiệp có hàm chi phí tổng trung bình (AC) như sau:</a:t>
            </a:r>
            <a:br>
              <a:rPr lang="vi-VN" sz="3200" dirty="0"/>
            </a:br>
            <a:r>
              <a:rPr lang="vi-VN" sz="3200" dirty="0"/>
              <a:t>AC=100Q+10AC = \frac{100}{Q} + 10AC=Q100​+10Tính chi phí trung bình (AC) tại mức sản lượng tối thiểu của nó.</a:t>
            </a:r>
            <a:br>
              <a:rPr lang="vi-VN" sz="3200" dirty="0"/>
            </a:br>
            <a:r>
              <a:rPr lang="vi-VN" sz="3200" dirty="0"/>
              <a:t>a. 10</a:t>
            </a:r>
            <a:br>
              <a:rPr lang="vi-VN" sz="3200" dirty="0"/>
            </a:br>
            <a:r>
              <a:rPr lang="vi-VN" sz="3200" dirty="0"/>
              <a:t>b. 15</a:t>
            </a:r>
            <a:br>
              <a:rPr lang="vi-VN" sz="3200" dirty="0"/>
            </a:br>
            <a:r>
              <a:rPr lang="vi-VN" sz="3200" dirty="0"/>
              <a:t>c. 20</a:t>
            </a:r>
            <a:br>
              <a:rPr lang="vi-VN" sz="3200" dirty="0"/>
            </a:br>
            <a:r>
              <a:rPr lang="vi-VN" sz="3200" dirty="0"/>
              <a:t>d. 25</a:t>
            </a:r>
            <a:br>
              <a:rPr lang="vi-VN" sz="3200" dirty="0"/>
            </a:br>
            <a:br>
              <a:rPr lang="vi-VN" sz="3200" dirty="0"/>
            </a:b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p>
        </p:txBody>
      </p:sp>
    </p:spTree>
    <p:extLst>
      <p:ext uri="{BB962C8B-B14F-4D97-AF65-F5344CB8AC3E}">
        <p14:creationId xmlns:p14="http://schemas.microsoft.com/office/powerpoint/2010/main" val="328740328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5DC0028-4150-0F89-E59C-F563C67F6CFD}"/>
              </a:ext>
            </a:extLst>
          </p:cNvPr>
          <p:cNvSpPr>
            <a:spLocks noGrp="1"/>
          </p:cNvSpPr>
          <p:nvPr>
            <p:ph type="ctrTitle"/>
          </p:nvPr>
        </p:nvSpPr>
        <p:spPr>
          <a:xfrm>
            <a:off x="1016000" y="707922"/>
            <a:ext cx="10972799" cy="5029200"/>
          </a:xfrm>
        </p:spPr>
        <p:txBody>
          <a:bodyPr>
            <a:noAutofit/>
          </a:bodyPr>
          <a:lstStyle/>
          <a:p>
            <a:r>
              <a:rPr lang="en-US" sz="3200" b="1" dirty="0" err="1"/>
              <a:t>Câu</a:t>
            </a:r>
            <a:r>
              <a:rPr lang="en-US" sz="3200" b="1" dirty="0"/>
              <a:t> </a:t>
            </a:r>
            <a:r>
              <a:rPr lang="en-US" sz="3200" b="1" dirty="0" err="1"/>
              <a:t>hỏi</a:t>
            </a:r>
            <a:r>
              <a:rPr lang="en-US" sz="3200" b="1" dirty="0"/>
              <a:t> 15:</a:t>
            </a:r>
            <a:br>
              <a:rPr lang="en-US" sz="3200" b="1" dirty="0"/>
            </a:br>
            <a:r>
              <a:rPr lang="en-US" sz="3200" dirty="0" err="1"/>
              <a:t>Điểm</a:t>
            </a:r>
            <a:r>
              <a:rPr lang="en-US" sz="3200" dirty="0"/>
              <a:t> </a:t>
            </a:r>
            <a:r>
              <a:rPr lang="en-US" sz="3200" dirty="0" err="1"/>
              <a:t>hòa</a:t>
            </a:r>
            <a:r>
              <a:rPr lang="en-US" sz="3200" dirty="0"/>
              <a:t> </a:t>
            </a:r>
            <a:r>
              <a:rPr lang="en-US" sz="3200" dirty="0" err="1"/>
              <a:t>vốn</a:t>
            </a:r>
            <a:r>
              <a:rPr lang="en-US" sz="3200" dirty="0"/>
              <a:t> </a:t>
            </a:r>
            <a:r>
              <a:rPr lang="en-US" sz="3200" dirty="0" err="1"/>
              <a:t>của</a:t>
            </a:r>
            <a:r>
              <a:rPr lang="en-US" sz="3200" dirty="0"/>
              <a:t> </a:t>
            </a:r>
            <a:r>
              <a:rPr lang="en-US" sz="3200" dirty="0" err="1"/>
              <a:t>doanh</a:t>
            </a:r>
            <a:r>
              <a:rPr lang="en-US" sz="3200" dirty="0"/>
              <a:t> </a:t>
            </a:r>
            <a:r>
              <a:rPr lang="en-US" sz="3200" dirty="0" err="1"/>
              <a:t>nghiệp</a:t>
            </a:r>
            <a:r>
              <a:rPr lang="en-US" sz="3200" dirty="0"/>
              <a:t> </a:t>
            </a:r>
            <a:r>
              <a:rPr lang="en-US" sz="3200" dirty="0" err="1"/>
              <a:t>xảy</a:t>
            </a:r>
            <a:r>
              <a:rPr lang="en-US" sz="3200" dirty="0"/>
              <a:t> </a:t>
            </a:r>
            <a:r>
              <a:rPr lang="en-US" sz="3200" dirty="0" err="1"/>
              <a:t>ra</a:t>
            </a:r>
            <a:r>
              <a:rPr lang="en-US" sz="3200" dirty="0"/>
              <a:t> </a:t>
            </a:r>
            <a:r>
              <a:rPr lang="en-US" sz="3200" dirty="0" err="1"/>
              <a:t>khi</a:t>
            </a:r>
            <a:r>
              <a:rPr lang="en-US" sz="3200" dirty="0"/>
              <a:t>:</a:t>
            </a:r>
            <a:br>
              <a:rPr lang="en-US" sz="3200" dirty="0"/>
            </a:br>
            <a:r>
              <a:rPr lang="en-US" sz="3200" dirty="0"/>
              <a:t>a. </a:t>
            </a:r>
            <a:r>
              <a:rPr lang="en-US" sz="3200" dirty="0" err="1"/>
              <a:t>Tổng</a:t>
            </a:r>
            <a:r>
              <a:rPr lang="en-US" sz="3200" dirty="0"/>
              <a:t> </a:t>
            </a:r>
            <a:r>
              <a:rPr lang="en-US" sz="3200" dirty="0" err="1"/>
              <a:t>doanh</a:t>
            </a:r>
            <a:r>
              <a:rPr lang="en-US" sz="3200" dirty="0"/>
              <a:t> </a:t>
            </a:r>
            <a:r>
              <a:rPr lang="en-US" sz="3200" dirty="0" err="1"/>
              <a:t>thu</a:t>
            </a:r>
            <a:r>
              <a:rPr lang="en-US" sz="3200" dirty="0"/>
              <a:t> </a:t>
            </a:r>
            <a:r>
              <a:rPr lang="en-US" sz="3200" dirty="0" err="1"/>
              <a:t>bằng</a:t>
            </a:r>
            <a:r>
              <a:rPr lang="en-US" sz="3200" dirty="0"/>
              <a:t> </a:t>
            </a:r>
            <a:r>
              <a:rPr lang="en-US" sz="3200" dirty="0" err="1"/>
              <a:t>tổng</a:t>
            </a:r>
            <a:r>
              <a:rPr lang="en-US" sz="3200" dirty="0"/>
              <a:t> chi </a:t>
            </a:r>
            <a:r>
              <a:rPr lang="en-US" sz="3200" dirty="0" err="1"/>
              <a:t>phí</a:t>
            </a:r>
            <a:br>
              <a:rPr lang="en-US" sz="3200" dirty="0"/>
            </a:br>
            <a:r>
              <a:rPr lang="en-US" sz="3200" dirty="0"/>
              <a:t>b. </a:t>
            </a:r>
            <a:r>
              <a:rPr lang="en-US" sz="3200" dirty="0" err="1"/>
              <a:t>Doanh</a:t>
            </a:r>
            <a:r>
              <a:rPr lang="en-US" sz="3200" dirty="0"/>
              <a:t> </a:t>
            </a:r>
            <a:r>
              <a:rPr lang="en-US" sz="3200" dirty="0" err="1"/>
              <a:t>thu</a:t>
            </a:r>
            <a:r>
              <a:rPr lang="en-US" sz="3200" dirty="0"/>
              <a:t> </a:t>
            </a:r>
            <a:r>
              <a:rPr lang="en-US" sz="3200" dirty="0" err="1"/>
              <a:t>biên</a:t>
            </a:r>
            <a:r>
              <a:rPr lang="en-US" sz="3200" dirty="0"/>
              <a:t> </a:t>
            </a:r>
            <a:r>
              <a:rPr lang="en-US" sz="3200" dirty="0" err="1"/>
              <a:t>bằng</a:t>
            </a:r>
            <a:r>
              <a:rPr lang="en-US" sz="3200" dirty="0"/>
              <a:t> chi </a:t>
            </a:r>
            <a:r>
              <a:rPr lang="en-US" sz="3200" dirty="0" err="1"/>
              <a:t>phí</a:t>
            </a:r>
            <a:r>
              <a:rPr lang="en-US" sz="3200" dirty="0"/>
              <a:t> </a:t>
            </a:r>
            <a:r>
              <a:rPr lang="en-US" sz="3200" dirty="0" err="1"/>
              <a:t>cận</a:t>
            </a:r>
            <a:r>
              <a:rPr lang="en-US" sz="3200" dirty="0"/>
              <a:t> </a:t>
            </a:r>
            <a:r>
              <a:rPr lang="en-US" sz="3200" dirty="0" err="1"/>
              <a:t>biên</a:t>
            </a:r>
            <a:br>
              <a:rPr lang="en-US" sz="3200" dirty="0"/>
            </a:br>
            <a:r>
              <a:rPr lang="en-US" sz="3200" dirty="0"/>
              <a:t>c. </a:t>
            </a:r>
            <a:r>
              <a:rPr lang="en-US" sz="3200" dirty="0" err="1"/>
              <a:t>Tổng</a:t>
            </a:r>
            <a:r>
              <a:rPr lang="en-US" sz="3200" dirty="0"/>
              <a:t> </a:t>
            </a:r>
            <a:r>
              <a:rPr lang="en-US" sz="3200" dirty="0" err="1"/>
              <a:t>doanh</a:t>
            </a:r>
            <a:r>
              <a:rPr lang="en-US" sz="3200" dirty="0"/>
              <a:t> </a:t>
            </a:r>
            <a:r>
              <a:rPr lang="en-US" sz="3200" dirty="0" err="1"/>
              <a:t>thu</a:t>
            </a:r>
            <a:r>
              <a:rPr lang="en-US" sz="3200" dirty="0"/>
              <a:t> </a:t>
            </a:r>
            <a:r>
              <a:rPr lang="en-US" sz="3200" dirty="0" err="1"/>
              <a:t>bằng</a:t>
            </a:r>
            <a:r>
              <a:rPr lang="en-US" sz="3200" dirty="0"/>
              <a:t> </a:t>
            </a:r>
            <a:r>
              <a:rPr lang="en-US" sz="3200" dirty="0" err="1"/>
              <a:t>tổng</a:t>
            </a:r>
            <a:r>
              <a:rPr lang="en-US" sz="3200" dirty="0"/>
              <a:t> chi </a:t>
            </a:r>
            <a:r>
              <a:rPr lang="en-US" sz="3200" dirty="0" err="1"/>
              <a:t>phí</a:t>
            </a:r>
            <a:r>
              <a:rPr lang="en-US" sz="3200" dirty="0"/>
              <a:t> </a:t>
            </a:r>
            <a:r>
              <a:rPr lang="en-US" sz="3200" dirty="0" err="1"/>
              <a:t>cố</a:t>
            </a:r>
            <a:r>
              <a:rPr lang="en-US" sz="3200" dirty="0"/>
              <a:t> </a:t>
            </a:r>
            <a:r>
              <a:rPr lang="en-US" sz="3200" dirty="0" err="1"/>
              <a:t>định</a:t>
            </a:r>
            <a:br>
              <a:rPr lang="en-US" sz="3200" dirty="0"/>
            </a:br>
            <a:r>
              <a:rPr lang="en-US" sz="3200" dirty="0"/>
              <a:t>d. Chi </a:t>
            </a:r>
            <a:r>
              <a:rPr lang="en-US" sz="3200" dirty="0" err="1"/>
              <a:t>phí</a:t>
            </a:r>
            <a:r>
              <a:rPr lang="en-US" sz="3200" dirty="0"/>
              <a:t> </a:t>
            </a:r>
            <a:r>
              <a:rPr lang="en-US" sz="3200" dirty="0" err="1"/>
              <a:t>biến</a:t>
            </a:r>
            <a:r>
              <a:rPr lang="en-US" sz="3200" dirty="0"/>
              <a:t> </a:t>
            </a:r>
            <a:r>
              <a:rPr lang="en-US" sz="3200" dirty="0" err="1"/>
              <a:t>đổi</a:t>
            </a:r>
            <a:r>
              <a:rPr lang="en-US" sz="3200" dirty="0"/>
              <a:t> </a:t>
            </a:r>
            <a:r>
              <a:rPr lang="en-US" sz="3200" dirty="0" err="1"/>
              <a:t>trung</a:t>
            </a:r>
            <a:r>
              <a:rPr lang="en-US" sz="3200" dirty="0"/>
              <a:t> </a:t>
            </a:r>
            <a:r>
              <a:rPr lang="en-US" sz="3200" dirty="0" err="1"/>
              <a:t>bình</a:t>
            </a:r>
            <a:r>
              <a:rPr lang="en-US" sz="3200" dirty="0"/>
              <a:t> </a:t>
            </a:r>
            <a:r>
              <a:rPr lang="en-US" sz="3200" dirty="0" err="1"/>
              <a:t>tối</a:t>
            </a:r>
            <a:r>
              <a:rPr lang="en-US" sz="3200" dirty="0"/>
              <a:t> </a:t>
            </a:r>
            <a:r>
              <a:rPr lang="en-US" sz="3200" dirty="0" err="1"/>
              <a:t>thiểu</a:t>
            </a:r>
            <a:br>
              <a:rPr lang="en-US" sz="3200" dirty="0"/>
            </a:br>
            <a:r>
              <a:rPr lang="en-US" sz="3200" b="1" dirty="0" err="1"/>
              <a:t>Đáp</a:t>
            </a:r>
            <a:r>
              <a:rPr lang="en-US" sz="3200" b="1" dirty="0"/>
              <a:t> </a:t>
            </a:r>
            <a:r>
              <a:rPr lang="en-US" sz="3200" b="1" dirty="0" err="1"/>
              <a:t>án</a:t>
            </a:r>
            <a:r>
              <a:rPr lang="en-US" sz="3200" b="1" dirty="0"/>
              <a:t>: a</a:t>
            </a:r>
            <a:br>
              <a:rPr lang="en-US" sz="3200" dirty="0"/>
            </a:b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p>
        </p:txBody>
      </p:sp>
    </p:spTree>
    <p:extLst>
      <p:ext uri="{BB962C8B-B14F-4D97-AF65-F5344CB8AC3E}">
        <p14:creationId xmlns:p14="http://schemas.microsoft.com/office/powerpoint/2010/main" val="425649067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5DC0028-4150-0F89-E59C-F563C67F6CFD}"/>
              </a:ext>
            </a:extLst>
          </p:cNvPr>
          <p:cNvSpPr>
            <a:spLocks noGrp="1"/>
          </p:cNvSpPr>
          <p:nvPr>
            <p:ph type="ctrTitle"/>
          </p:nvPr>
        </p:nvSpPr>
        <p:spPr>
          <a:xfrm>
            <a:off x="1016000" y="707922"/>
            <a:ext cx="10972799" cy="5029200"/>
          </a:xfrm>
        </p:spPr>
        <p:txBody>
          <a:bodyPr>
            <a:noAutofit/>
          </a:bodyPr>
          <a:lstStyle/>
          <a:p>
            <a:r>
              <a:rPr lang="vi-VN" sz="3200" b="1" dirty="0"/>
              <a:t>Câu hỏi </a:t>
            </a:r>
            <a:r>
              <a:rPr lang="en-US" sz="3200" b="1" dirty="0"/>
              <a:t>1</a:t>
            </a:r>
            <a:r>
              <a:rPr lang="vi-VN" sz="3200" b="1" dirty="0"/>
              <a:t>6:</a:t>
            </a:r>
            <a:br>
              <a:rPr lang="vi-VN" sz="3200" b="1" dirty="0"/>
            </a:br>
            <a:r>
              <a:rPr lang="vi-VN" sz="3200" dirty="0"/>
              <a:t>Một doanh nghiệp có hàm tổng chi phí là:</a:t>
            </a:r>
            <a:br>
              <a:rPr lang="vi-VN" sz="3200" dirty="0"/>
            </a:br>
            <a:r>
              <a:rPr lang="vi-VN" sz="3200" dirty="0"/>
              <a:t>TC=100+20QTC = 100 + 20QTC=100+20QĐiểm hòa vốn của doanh nghiệp sẽ xảy ra khi tổng doanh thu bằng tổng chi phí. Nếu giá bán của sản phẩm là 30, điểm hòa vốn xảy ra khi sản lượng là bao nhiêu?</a:t>
            </a:r>
            <a:br>
              <a:rPr lang="vi-VN" sz="3200" dirty="0"/>
            </a:br>
            <a:r>
              <a:rPr lang="vi-VN" sz="3200" dirty="0"/>
              <a:t>a. 4 đơn vị</a:t>
            </a:r>
            <a:br>
              <a:rPr lang="vi-VN" sz="3200" dirty="0"/>
            </a:br>
            <a:r>
              <a:rPr lang="vi-VN" sz="3200" dirty="0"/>
              <a:t>b. 5 đơn vị</a:t>
            </a:r>
            <a:br>
              <a:rPr lang="vi-VN" sz="3200" dirty="0"/>
            </a:br>
            <a:r>
              <a:rPr lang="vi-VN" sz="3200" dirty="0"/>
              <a:t>c. 6 đơn vị</a:t>
            </a:r>
            <a:br>
              <a:rPr lang="vi-VN" sz="3200" dirty="0"/>
            </a:br>
            <a:r>
              <a:rPr lang="vi-VN" sz="3200" dirty="0"/>
              <a:t>d. 7 đơn vị</a:t>
            </a:r>
            <a:br>
              <a:rPr lang="vi-VN" sz="3200" dirty="0"/>
            </a:b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12948249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5DC0028-4150-0F89-E59C-F563C67F6CFD}"/>
              </a:ext>
            </a:extLst>
          </p:cNvPr>
          <p:cNvSpPr>
            <a:spLocks noGrp="1"/>
          </p:cNvSpPr>
          <p:nvPr>
            <p:ph type="ctrTitle"/>
          </p:nvPr>
        </p:nvSpPr>
        <p:spPr>
          <a:xfrm>
            <a:off x="1016000" y="707922"/>
            <a:ext cx="10972799" cy="5029200"/>
          </a:xfrm>
        </p:spPr>
        <p:txBody>
          <a:bodyPr>
            <a:noAutofit/>
          </a:bodyPr>
          <a:lstStyle/>
          <a:p>
            <a:r>
              <a:rPr lang="en-US" sz="3200" b="1" dirty="0" err="1"/>
              <a:t>Câu</a:t>
            </a:r>
            <a:r>
              <a:rPr lang="en-US" sz="3200" b="1" dirty="0"/>
              <a:t> </a:t>
            </a:r>
            <a:r>
              <a:rPr lang="en-US" sz="3200" b="1" dirty="0" err="1"/>
              <a:t>hỏi</a:t>
            </a:r>
            <a:r>
              <a:rPr lang="en-US" sz="3200" b="1" dirty="0"/>
              <a:t> 17:</a:t>
            </a:r>
            <a:br>
              <a:rPr lang="en-US" sz="3200" b="1" dirty="0"/>
            </a:br>
            <a:r>
              <a:rPr lang="en-US" sz="3200" dirty="0" err="1"/>
              <a:t>Doanh</a:t>
            </a:r>
            <a:r>
              <a:rPr lang="en-US" sz="3200" dirty="0"/>
              <a:t> </a:t>
            </a:r>
            <a:r>
              <a:rPr lang="en-US" sz="3200" dirty="0" err="1"/>
              <a:t>nghiệp</a:t>
            </a:r>
            <a:r>
              <a:rPr lang="en-US" sz="3200" dirty="0"/>
              <a:t> </a:t>
            </a:r>
            <a:r>
              <a:rPr lang="en-US" sz="3200" dirty="0" err="1"/>
              <a:t>tối</a:t>
            </a:r>
            <a:r>
              <a:rPr lang="en-US" sz="3200" dirty="0"/>
              <a:t> </a:t>
            </a:r>
            <a:r>
              <a:rPr lang="en-US" sz="3200" dirty="0" err="1"/>
              <a:t>thiểu</a:t>
            </a:r>
            <a:r>
              <a:rPr lang="en-US" sz="3200" dirty="0"/>
              <a:t> </a:t>
            </a:r>
            <a:r>
              <a:rPr lang="en-US" sz="3200" dirty="0" err="1"/>
              <a:t>hóa</a:t>
            </a:r>
            <a:r>
              <a:rPr lang="en-US" sz="3200" dirty="0"/>
              <a:t> chi </a:t>
            </a:r>
            <a:r>
              <a:rPr lang="en-US" sz="3200" dirty="0" err="1"/>
              <a:t>phí</a:t>
            </a:r>
            <a:r>
              <a:rPr lang="en-US" sz="3200" dirty="0"/>
              <a:t> </a:t>
            </a:r>
            <a:r>
              <a:rPr lang="en-US" sz="3200" dirty="0" err="1"/>
              <a:t>khi</a:t>
            </a:r>
            <a:r>
              <a:rPr lang="en-US" sz="3200" dirty="0"/>
              <a:t> chi </a:t>
            </a:r>
            <a:r>
              <a:rPr lang="en-US" sz="3200" dirty="0" err="1"/>
              <a:t>phí</a:t>
            </a:r>
            <a:r>
              <a:rPr lang="en-US" sz="3200" dirty="0"/>
              <a:t> </a:t>
            </a:r>
            <a:r>
              <a:rPr lang="en-US" sz="3200" dirty="0" err="1"/>
              <a:t>cận</a:t>
            </a:r>
            <a:r>
              <a:rPr lang="en-US" sz="3200" dirty="0"/>
              <a:t> </a:t>
            </a:r>
            <a:r>
              <a:rPr lang="en-US" sz="3200" dirty="0" err="1"/>
              <a:t>biên</a:t>
            </a:r>
            <a:r>
              <a:rPr lang="en-US" sz="3200" dirty="0"/>
              <a:t> (MC) </a:t>
            </a:r>
            <a:r>
              <a:rPr lang="en-US" sz="3200" dirty="0" err="1"/>
              <a:t>bằng</a:t>
            </a:r>
            <a:r>
              <a:rPr lang="en-US" sz="3200" dirty="0"/>
              <a:t> </a:t>
            </a:r>
            <a:r>
              <a:rPr lang="en-US" sz="3200" dirty="0" err="1"/>
              <a:t>với</a:t>
            </a:r>
            <a:r>
              <a:rPr lang="en-US" sz="3200" dirty="0"/>
              <a:t>:</a:t>
            </a:r>
            <a:br>
              <a:rPr lang="en-US" sz="3200" dirty="0"/>
            </a:br>
            <a:r>
              <a:rPr lang="en-US" sz="3200" dirty="0"/>
              <a:t>a. </a:t>
            </a:r>
            <a:r>
              <a:rPr lang="en-US" sz="3200" dirty="0" err="1"/>
              <a:t>Doanh</a:t>
            </a:r>
            <a:r>
              <a:rPr lang="en-US" sz="3200" dirty="0"/>
              <a:t> </a:t>
            </a:r>
            <a:r>
              <a:rPr lang="en-US" sz="3200" dirty="0" err="1"/>
              <a:t>thu</a:t>
            </a:r>
            <a:r>
              <a:rPr lang="en-US" sz="3200" dirty="0"/>
              <a:t> </a:t>
            </a:r>
            <a:r>
              <a:rPr lang="en-US" sz="3200" dirty="0" err="1"/>
              <a:t>cận</a:t>
            </a:r>
            <a:r>
              <a:rPr lang="en-US" sz="3200" dirty="0"/>
              <a:t> </a:t>
            </a:r>
            <a:r>
              <a:rPr lang="en-US" sz="3200" dirty="0" err="1"/>
              <a:t>biên</a:t>
            </a:r>
            <a:r>
              <a:rPr lang="en-US" sz="3200" dirty="0"/>
              <a:t> (MR)</a:t>
            </a:r>
            <a:br>
              <a:rPr lang="en-US" sz="3200" dirty="0"/>
            </a:br>
            <a:r>
              <a:rPr lang="en-US" sz="3200" dirty="0"/>
              <a:t>b. Chi </a:t>
            </a:r>
            <a:r>
              <a:rPr lang="en-US" sz="3200" dirty="0" err="1"/>
              <a:t>phí</a:t>
            </a:r>
            <a:r>
              <a:rPr lang="en-US" sz="3200" dirty="0"/>
              <a:t> </a:t>
            </a:r>
            <a:r>
              <a:rPr lang="en-US" sz="3200" dirty="0" err="1"/>
              <a:t>trung</a:t>
            </a:r>
            <a:r>
              <a:rPr lang="en-US" sz="3200" dirty="0"/>
              <a:t> </a:t>
            </a:r>
            <a:r>
              <a:rPr lang="en-US" sz="3200" dirty="0" err="1"/>
              <a:t>bình</a:t>
            </a:r>
            <a:r>
              <a:rPr lang="en-US" sz="3200" dirty="0"/>
              <a:t> (AC)</a:t>
            </a:r>
            <a:br>
              <a:rPr lang="en-US" sz="3200" dirty="0"/>
            </a:br>
            <a:r>
              <a:rPr lang="en-US" sz="3200" dirty="0"/>
              <a:t>c. Chi </a:t>
            </a:r>
            <a:r>
              <a:rPr lang="en-US" sz="3200" dirty="0" err="1"/>
              <a:t>phí</a:t>
            </a:r>
            <a:r>
              <a:rPr lang="en-US" sz="3200" dirty="0"/>
              <a:t> </a:t>
            </a:r>
            <a:r>
              <a:rPr lang="en-US" sz="3200" dirty="0" err="1"/>
              <a:t>biến</a:t>
            </a:r>
            <a:r>
              <a:rPr lang="en-US" sz="3200" dirty="0"/>
              <a:t> </a:t>
            </a:r>
            <a:r>
              <a:rPr lang="en-US" sz="3200" dirty="0" err="1"/>
              <a:t>đổi</a:t>
            </a:r>
            <a:r>
              <a:rPr lang="en-US" sz="3200" dirty="0"/>
              <a:t> </a:t>
            </a:r>
            <a:r>
              <a:rPr lang="en-US" sz="3200" dirty="0" err="1"/>
              <a:t>trung</a:t>
            </a:r>
            <a:r>
              <a:rPr lang="en-US" sz="3200" dirty="0"/>
              <a:t> </a:t>
            </a:r>
            <a:r>
              <a:rPr lang="en-US" sz="3200" dirty="0" err="1"/>
              <a:t>bình</a:t>
            </a:r>
            <a:r>
              <a:rPr lang="en-US" sz="3200" dirty="0"/>
              <a:t> (</a:t>
            </a:r>
            <a:r>
              <a:rPr lang="en-US" sz="3200" dirty="0" err="1"/>
              <a:t>AVC</a:t>
            </a:r>
            <a:r>
              <a:rPr lang="en-US" sz="3200" dirty="0"/>
              <a:t>)</a:t>
            </a:r>
            <a:br>
              <a:rPr lang="en-US" sz="3200" dirty="0"/>
            </a:br>
            <a:r>
              <a:rPr lang="en-US" sz="3200" dirty="0"/>
              <a:t>d. Chi </a:t>
            </a:r>
            <a:r>
              <a:rPr lang="en-US" sz="3200" dirty="0" err="1"/>
              <a:t>phí</a:t>
            </a:r>
            <a:r>
              <a:rPr lang="en-US" sz="3200" dirty="0"/>
              <a:t> </a:t>
            </a:r>
            <a:r>
              <a:rPr lang="en-US" sz="3200" dirty="0" err="1"/>
              <a:t>trung</a:t>
            </a:r>
            <a:r>
              <a:rPr lang="en-US" sz="3200" dirty="0"/>
              <a:t> </a:t>
            </a:r>
            <a:r>
              <a:rPr lang="en-US" sz="3200" dirty="0" err="1"/>
              <a:t>bình</a:t>
            </a:r>
            <a:r>
              <a:rPr lang="en-US" sz="3200" dirty="0"/>
              <a:t> </a:t>
            </a:r>
            <a:r>
              <a:rPr lang="en-US" sz="3200" dirty="0" err="1"/>
              <a:t>tại</a:t>
            </a:r>
            <a:r>
              <a:rPr lang="en-US" sz="3200" dirty="0"/>
              <a:t> </a:t>
            </a:r>
            <a:r>
              <a:rPr lang="en-US" sz="3200" dirty="0" err="1"/>
              <a:t>mức</a:t>
            </a:r>
            <a:r>
              <a:rPr lang="en-US" sz="3200" dirty="0"/>
              <a:t> </a:t>
            </a:r>
            <a:r>
              <a:rPr lang="en-US" sz="3200" dirty="0" err="1"/>
              <a:t>thấp</a:t>
            </a:r>
            <a:r>
              <a:rPr lang="en-US" sz="3200" dirty="0"/>
              <a:t> </a:t>
            </a:r>
            <a:r>
              <a:rPr lang="en-US" sz="3200" dirty="0" err="1"/>
              <a:t>nhất</a:t>
            </a:r>
            <a:br>
              <a:rPr lang="en-US" sz="3200" dirty="0"/>
            </a:br>
            <a:r>
              <a:rPr lang="en-US" sz="3200" b="1" dirty="0" err="1"/>
              <a:t>Đáp</a:t>
            </a:r>
            <a:r>
              <a:rPr lang="en-US" sz="3200" b="1" dirty="0"/>
              <a:t> </a:t>
            </a:r>
            <a:r>
              <a:rPr lang="en-US" sz="3200" b="1" dirty="0" err="1"/>
              <a:t>án</a:t>
            </a:r>
            <a:r>
              <a:rPr lang="en-US" sz="3200" b="1" dirty="0"/>
              <a:t>: d</a:t>
            </a:r>
            <a:br>
              <a:rPr lang="en-US" sz="3200" dirty="0"/>
            </a:b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p>
        </p:txBody>
      </p:sp>
    </p:spTree>
    <p:extLst>
      <p:ext uri="{BB962C8B-B14F-4D97-AF65-F5344CB8AC3E}">
        <p14:creationId xmlns:p14="http://schemas.microsoft.com/office/powerpoint/2010/main" val="205887263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5DC0028-4150-0F89-E59C-F563C67F6CFD}"/>
              </a:ext>
            </a:extLst>
          </p:cNvPr>
          <p:cNvSpPr>
            <a:spLocks noGrp="1"/>
          </p:cNvSpPr>
          <p:nvPr>
            <p:ph type="ctrTitle"/>
          </p:nvPr>
        </p:nvSpPr>
        <p:spPr>
          <a:xfrm>
            <a:off x="1016000" y="707922"/>
            <a:ext cx="10972799" cy="5029200"/>
          </a:xfrm>
        </p:spPr>
        <p:txBody>
          <a:bodyPr>
            <a:noAutofit/>
          </a:bodyPr>
          <a:lstStyle/>
          <a:p>
            <a:r>
              <a:rPr lang="en-US" sz="3200" b="1" dirty="0" err="1"/>
              <a:t>Câu</a:t>
            </a:r>
            <a:r>
              <a:rPr lang="en-US" sz="3200" b="1" dirty="0"/>
              <a:t> </a:t>
            </a:r>
            <a:r>
              <a:rPr lang="en-US" sz="3200" b="1" dirty="0" err="1"/>
              <a:t>hỏi</a:t>
            </a:r>
            <a:r>
              <a:rPr lang="en-US" sz="3200" b="1" dirty="0"/>
              <a:t> 18:</a:t>
            </a:r>
            <a:br>
              <a:rPr lang="en-US" sz="3200" b="1" dirty="0"/>
            </a:br>
            <a:r>
              <a:rPr lang="en-US" sz="3200" dirty="0" err="1"/>
              <a:t>Điểm</a:t>
            </a:r>
            <a:r>
              <a:rPr lang="en-US" sz="3200" dirty="0"/>
              <a:t> </a:t>
            </a:r>
            <a:r>
              <a:rPr lang="en-US" sz="3200" dirty="0" err="1"/>
              <a:t>hòa</a:t>
            </a:r>
            <a:r>
              <a:rPr lang="en-US" sz="3200" dirty="0"/>
              <a:t> </a:t>
            </a:r>
            <a:r>
              <a:rPr lang="en-US" sz="3200" dirty="0" err="1"/>
              <a:t>vốn</a:t>
            </a:r>
            <a:r>
              <a:rPr lang="en-US" sz="3200" dirty="0"/>
              <a:t> </a:t>
            </a:r>
            <a:r>
              <a:rPr lang="en-US" sz="3200" dirty="0" err="1"/>
              <a:t>xảy</a:t>
            </a:r>
            <a:r>
              <a:rPr lang="en-US" sz="3200" dirty="0"/>
              <a:t> </a:t>
            </a:r>
            <a:r>
              <a:rPr lang="en-US" sz="3200" dirty="0" err="1"/>
              <a:t>ra</a:t>
            </a:r>
            <a:r>
              <a:rPr lang="en-US" sz="3200" dirty="0"/>
              <a:t> </a:t>
            </a:r>
            <a:r>
              <a:rPr lang="en-US" sz="3200" dirty="0" err="1"/>
              <a:t>khi</a:t>
            </a:r>
            <a:r>
              <a:rPr lang="en-US" sz="3200" dirty="0"/>
              <a:t>:</a:t>
            </a:r>
            <a:br>
              <a:rPr lang="en-US" sz="3200" dirty="0"/>
            </a:br>
            <a:r>
              <a:rPr lang="en-US" sz="3200" dirty="0"/>
              <a:t>a. </a:t>
            </a:r>
            <a:r>
              <a:rPr lang="en-US" sz="3200" dirty="0" err="1"/>
              <a:t>Giá</a:t>
            </a:r>
            <a:r>
              <a:rPr lang="en-US" sz="3200" dirty="0"/>
              <a:t> </a:t>
            </a:r>
            <a:r>
              <a:rPr lang="en-US" sz="3200" dirty="0" err="1"/>
              <a:t>bằng</a:t>
            </a:r>
            <a:r>
              <a:rPr lang="en-US" sz="3200" dirty="0"/>
              <a:t> </a:t>
            </a:r>
            <a:r>
              <a:rPr lang="en-US" sz="3200" dirty="0" err="1"/>
              <a:t>với</a:t>
            </a:r>
            <a:r>
              <a:rPr lang="en-US" sz="3200" dirty="0"/>
              <a:t> AC min</a:t>
            </a:r>
            <a:br>
              <a:rPr lang="en-US" sz="3200" dirty="0"/>
            </a:br>
            <a:r>
              <a:rPr lang="en-US" sz="3200" dirty="0"/>
              <a:t>b. </a:t>
            </a:r>
            <a:r>
              <a:rPr lang="en-US" sz="3200" dirty="0" err="1"/>
              <a:t>Giá</a:t>
            </a:r>
            <a:r>
              <a:rPr lang="en-US" sz="3200" dirty="0"/>
              <a:t> </a:t>
            </a:r>
            <a:r>
              <a:rPr lang="en-US" sz="3200" dirty="0" err="1"/>
              <a:t>bằng</a:t>
            </a:r>
            <a:r>
              <a:rPr lang="en-US" sz="3200" dirty="0"/>
              <a:t> </a:t>
            </a:r>
            <a:r>
              <a:rPr lang="en-US" sz="3200" dirty="0" err="1"/>
              <a:t>với</a:t>
            </a:r>
            <a:r>
              <a:rPr lang="en-US" sz="3200" dirty="0"/>
              <a:t> </a:t>
            </a:r>
            <a:r>
              <a:rPr lang="en-US" sz="3200" dirty="0" err="1"/>
              <a:t>AVC</a:t>
            </a:r>
            <a:r>
              <a:rPr lang="en-US" sz="3200" dirty="0"/>
              <a:t> min</a:t>
            </a:r>
            <a:br>
              <a:rPr lang="en-US" sz="3200" dirty="0"/>
            </a:br>
            <a:r>
              <a:rPr lang="en-US" sz="3200" dirty="0"/>
              <a:t>c. </a:t>
            </a:r>
            <a:r>
              <a:rPr lang="en-US" sz="3200" dirty="0" err="1"/>
              <a:t>Giá</a:t>
            </a:r>
            <a:r>
              <a:rPr lang="en-US" sz="3200" dirty="0"/>
              <a:t> </a:t>
            </a:r>
            <a:r>
              <a:rPr lang="en-US" sz="3200" dirty="0" err="1"/>
              <a:t>bằng</a:t>
            </a:r>
            <a:r>
              <a:rPr lang="en-US" sz="3200" dirty="0"/>
              <a:t> </a:t>
            </a:r>
            <a:r>
              <a:rPr lang="en-US" sz="3200" dirty="0" err="1"/>
              <a:t>với</a:t>
            </a:r>
            <a:r>
              <a:rPr lang="en-US" sz="3200" dirty="0"/>
              <a:t> MC</a:t>
            </a:r>
            <a:br>
              <a:rPr lang="en-US" sz="3200" dirty="0"/>
            </a:br>
            <a:r>
              <a:rPr lang="en-US" sz="3200" dirty="0"/>
              <a:t>d. </a:t>
            </a:r>
            <a:r>
              <a:rPr lang="en-US" sz="3200" dirty="0" err="1"/>
              <a:t>Giá</a:t>
            </a:r>
            <a:r>
              <a:rPr lang="en-US" sz="3200" dirty="0"/>
              <a:t> </a:t>
            </a:r>
            <a:r>
              <a:rPr lang="en-US" sz="3200" dirty="0" err="1"/>
              <a:t>bằng</a:t>
            </a:r>
            <a:r>
              <a:rPr lang="en-US" sz="3200" dirty="0"/>
              <a:t> </a:t>
            </a:r>
            <a:r>
              <a:rPr lang="en-US" sz="3200" dirty="0" err="1"/>
              <a:t>với</a:t>
            </a:r>
            <a:r>
              <a:rPr lang="en-US" sz="3200" dirty="0"/>
              <a:t> MR</a:t>
            </a:r>
            <a:br>
              <a:rPr lang="en-US" sz="3200" dirty="0"/>
            </a:br>
            <a:r>
              <a:rPr lang="en-US" sz="3200" b="1" dirty="0" err="1"/>
              <a:t>Đáp</a:t>
            </a:r>
            <a:r>
              <a:rPr lang="en-US" sz="3200" b="1" dirty="0"/>
              <a:t> </a:t>
            </a:r>
            <a:r>
              <a:rPr lang="en-US" sz="3200" b="1" dirty="0" err="1"/>
              <a:t>án</a:t>
            </a:r>
            <a:r>
              <a:rPr lang="en-US" sz="3200" b="1" dirty="0"/>
              <a:t>: a</a:t>
            </a:r>
            <a:br>
              <a:rPr lang="en-US" sz="3200" dirty="0"/>
            </a:b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p>
        </p:txBody>
      </p:sp>
    </p:spTree>
    <p:extLst>
      <p:ext uri="{BB962C8B-B14F-4D97-AF65-F5344CB8AC3E}">
        <p14:creationId xmlns:p14="http://schemas.microsoft.com/office/powerpoint/2010/main" val="383405685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5DC0028-4150-0F89-E59C-F563C67F6CFD}"/>
              </a:ext>
            </a:extLst>
          </p:cNvPr>
          <p:cNvSpPr>
            <a:spLocks noGrp="1"/>
          </p:cNvSpPr>
          <p:nvPr>
            <p:ph type="ctrTitle"/>
          </p:nvPr>
        </p:nvSpPr>
        <p:spPr>
          <a:xfrm>
            <a:off x="1016000" y="707922"/>
            <a:ext cx="10972799" cy="5029200"/>
          </a:xfrm>
        </p:spPr>
        <p:txBody>
          <a:bodyPr>
            <a:noAutofit/>
          </a:bodyPr>
          <a:lstStyle/>
          <a:p>
            <a:r>
              <a:rPr lang="vi-VN" sz="3200" b="1" dirty="0"/>
              <a:t>Câu hỏi </a:t>
            </a:r>
            <a:r>
              <a:rPr lang="en-US" sz="3200" b="1" dirty="0"/>
              <a:t>1</a:t>
            </a:r>
            <a:r>
              <a:rPr lang="vi-VN" sz="3200" b="1" dirty="0"/>
              <a:t>9:</a:t>
            </a:r>
            <a:br>
              <a:rPr lang="vi-VN" sz="3200" b="1" dirty="0"/>
            </a:br>
            <a:r>
              <a:rPr lang="vi-VN" sz="3200" dirty="0"/>
              <a:t>Nếu một doanh nghiệp hoạt động dưới điểm hòa vốn thì:</a:t>
            </a:r>
            <a:br>
              <a:rPr lang="vi-VN" sz="3200" dirty="0"/>
            </a:br>
            <a:r>
              <a:rPr lang="vi-VN" sz="3200" dirty="0"/>
              <a:t>a. Tổng chi phí lớn hơn tổng doanh thu</a:t>
            </a:r>
            <a:br>
              <a:rPr lang="vi-VN" sz="3200" dirty="0"/>
            </a:br>
            <a:r>
              <a:rPr lang="vi-VN" sz="3200" dirty="0"/>
              <a:t>b. Chi phí cố định nhỏ hơn chi phí biến đổi</a:t>
            </a:r>
            <a:br>
              <a:rPr lang="vi-VN" sz="3200" dirty="0"/>
            </a:br>
            <a:r>
              <a:rPr lang="vi-VN" sz="3200" dirty="0"/>
              <a:t>c. Chi phí cận biên lớn hơn doanh thu cận biên</a:t>
            </a:r>
            <a:br>
              <a:rPr lang="vi-VN" sz="3200" dirty="0"/>
            </a:br>
            <a:r>
              <a:rPr lang="vi-VN" sz="3200" dirty="0"/>
              <a:t>d. Tổng doanh thu bằng chi phí cố định</a:t>
            </a:r>
            <a:br>
              <a:rPr lang="vi-VN" sz="3200" dirty="0"/>
            </a:br>
            <a:r>
              <a:rPr lang="vi-VN" sz="3200" b="1" dirty="0"/>
              <a:t>Đáp án: a</a:t>
            </a:r>
            <a:br>
              <a:rPr lang="vi-VN" sz="3200" dirty="0"/>
            </a:b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p>
        </p:txBody>
      </p:sp>
    </p:spTree>
    <p:extLst>
      <p:ext uri="{BB962C8B-B14F-4D97-AF65-F5344CB8AC3E}">
        <p14:creationId xmlns:p14="http://schemas.microsoft.com/office/powerpoint/2010/main" val="178050272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5DC0028-4150-0F89-E59C-F563C67F6CFD}"/>
              </a:ext>
            </a:extLst>
          </p:cNvPr>
          <p:cNvSpPr>
            <a:spLocks noGrp="1"/>
          </p:cNvSpPr>
          <p:nvPr>
            <p:ph type="ctrTitle"/>
          </p:nvPr>
        </p:nvSpPr>
        <p:spPr>
          <a:xfrm>
            <a:off x="1016000" y="707922"/>
            <a:ext cx="10972799" cy="5029200"/>
          </a:xfrm>
        </p:spPr>
        <p:txBody>
          <a:bodyPr>
            <a:noAutofit/>
          </a:bodyPr>
          <a:lstStyle/>
          <a:p>
            <a:r>
              <a:rPr lang="vi-VN" sz="3200" b="1" dirty="0"/>
              <a:t>Câu hỏi </a:t>
            </a:r>
            <a:r>
              <a:rPr lang="en-US" sz="3200" b="1" dirty="0"/>
              <a:t>2</a:t>
            </a:r>
            <a:r>
              <a:rPr lang="vi-VN" sz="3200" b="1" dirty="0"/>
              <a:t>0:</a:t>
            </a:r>
            <a:br>
              <a:rPr lang="vi-VN" sz="3200" b="1" dirty="0"/>
            </a:br>
            <a:r>
              <a:rPr lang="vi-VN" sz="3200" dirty="0"/>
              <a:t>Doanh nghiệp tối đa hóa lợi nhuận tại mức sản lượng khi:</a:t>
            </a:r>
            <a:br>
              <a:rPr lang="vi-VN" sz="3200" dirty="0"/>
            </a:br>
            <a:r>
              <a:rPr lang="vi-VN" sz="3200" dirty="0"/>
              <a:t>a. Tổng chi phí lớn nhất</a:t>
            </a:r>
            <a:br>
              <a:rPr lang="vi-VN" sz="3200" dirty="0"/>
            </a:br>
            <a:r>
              <a:rPr lang="vi-VN" sz="3200" dirty="0"/>
              <a:t>b. Tổng doanh thu lớn hơn tổng chi phí</a:t>
            </a:r>
            <a:br>
              <a:rPr lang="vi-VN" sz="3200" dirty="0"/>
            </a:br>
            <a:r>
              <a:rPr lang="vi-VN" sz="3200" dirty="0"/>
              <a:t>c. Doanh thu cận biên bằng chi phí cận biên</a:t>
            </a:r>
            <a:br>
              <a:rPr lang="vi-VN" sz="3200" dirty="0"/>
            </a:br>
            <a:r>
              <a:rPr lang="vi-VN" sz="3200" dirty="0"/>
              <a:t>d. Chi phí cận biên lớn hơn chi phí biến đổi trung bình</a:t>
            </a:r>
            <a:br>
              <a:rPr lang="vi-VN" sz="3200" dirty="0"/>
            </a:br>
            <a:r>
              <a:rPr lang="vi-VN" sz="3200" b="1" dirty="0"/>
              <a:t>Đáp án: c</a:t>
            </a:r>
            <a:br>
              <a:rPr lang="vi-VN" sz="3200" dirty="0"/>
            </a:b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p>
        </p:txBody>
      </p:sp>
    </p:spTree>
    <p:extLst>
      <p:ext uri="{BB962C8B-B14F-4D97-AF65-F5344CB8AC3E}">
        <p14:creationId xmlns:p14="http://schemas.microsoft.com/office/powerpoint/2010/main" val="129526392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5DC0028-4150-0F89-E59C-F563C67F6CFD}"/>
              </a:ext>
            </a:extLst>
          </p:cNvPr>
          <p:cNvSpPr>
            <a:spLocks noGrp="1"/>
          </p:cNvSpPr>
          <p:nvPr>
            <p:ph type="ctrTitle"/>
          </p:nvPr>
        </p:nvSpPr>
        <p:spPr>
          <a:xfrm>
            <a:off x="4852219" y="707922"/>
            <a:ext cx="5641848" cy="5029200"/>
          </a:xfrm>
        </p:spPr>
        <p:txBody>
          <a:bodyPr/>
          <a:lstStyle/>
          <a:p>
            <a:r>
              <a:rPr lang="en-US" dirty="0"/>
              <a:t>Thank you</a:t>
            </a:r>
          </a:p>
        </p:txBody>
      </p:sp>
    </p:spTree>
    <p:extLst>
      <p:ext uri="{BB962C8B-B14F-4D97-AF65-F5344CB8AC3E}">
        <p14:creationId xmlns:p14="http://schemas.microsoft.com/office/powerpoint/2010/main" val="32007800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0DE6AE46-52D4-A357-3228-8451F4FEB288}"/>
              </a:ext>
            </a:extLst>
          </p:cNvPr>
          <p:cNvSpPr>
            <a:spLocks noGrp="1"/>
          </p:cNvSpPr>
          <p:nvPr>
            <p:ph type="sldNum" sz="quarter" idx="12"/>
          </p:nvPr>
        </p:nvSpPr>
        <p:spPr/>
        <p:txBody>
          <a:bodyPr/>
          <a:lstStyle/>
          <a:p>
            <a:fld id="{C3CD4685-64F4-4028-9282-B791C7508612}" type="slidenum">
              <a:rPr lang="en-US" altLang="en-US"/>
              <a:pPr/>
              <a:t>5</a:t>
            </a:fld>
            <a:endParaRPr lang="en-US" altLang="en-US"/>
          </a:p>
        </p:txBody>
      </p:sp>
      <p:sp>
        <p:nvSpPr>
          <p:cNvPr id="46082" name="Rectangle 2">
            <a:extLst>
              <a:ext uri="{FF2B5EF4-FFF2-40B4-BE49-F238E27FC236}">
                <a16:creationId xmlns:a16="http://schemas.microsoft.com/office/drawing/2014/main" id="{B2D2DD5E-7093-E72B-4163-1EDCBE073F61}"/>
              </a:ext>
            </a:extLst>
          </p:cNvPr>
          <p:cNvSpPr>
            <a:spLocks noGrp="1" noChangeArrowheads="1"/>
          </p:cNvSpPr>
          <p:nvPr>
            <p:ph type="title"/>
          </p:nvPr>
        </p:nvSpPr>
        <p:spPr>
          <a:xfrm>
            <a:off x="1524000" y="1"/>
            <a:ext cx="9144000" cy="1216025"/>
          </a:xfrm>
        </p:spPr>
        <p:txBody>
          <a:bodyPr/>
          <a:lstStyle/>
          <a:p>
            <a:r>
              <a:rPr lang="en-US" altLang="en-US" sz="3400" b="1">
                <a:latin typeface="Times New Roman" panose="02020603050405020304" pitchFamily="18" charset="0"/>
              </a:rPr>
              <a:t>2. Đường cầu và doanh thu biên của DN CT HH</a:t>
            </a:r>
          </a:p>
        </p:txBody>
      </p:sp>
      <p:sp>
        <p:nvSpPr>
          <p:cNvPr id="46084" name="Line 4">
            <a:extLst>
              <a:ext uri="{FF2B5EF4-FFF2-40B4-BE49-F238E27FC236}">
                <a16:creationId xmlns:a16="http://schemas.microsoft.com/office/drawing/2014/main" id="{36DDDB92-AA78-D840-1BA5-72FD6B82E4C9}"/>
              </a:ext>
            </a:extLst>
          </p:cNvPr>
          <p:cNvSpPr>
            <a:spLocks noChangeShapeType="1"/>
          </p:cNvSpPr>
          <p:nvPr/>
        </p:nvSpPr>
        <p:spPr bwMode="auto">
          <a:xfrm flipV="1">
            <a:off x="2208213" y="2205039"/>
            <a:ext cx="0" cy="3455987"/>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085" name="Line 5">
            <a:extLst>
              <a:ext uri="{FF2B5EF4-FFF2-40B4-BE49-F238E27FC236}">
                <a16:creationId xmlns:a16="http://schemas.microsoft.com/office/drawing/2014/main" id="{3F998D5F-BCC3-EE57-335D-684C90D4D884}"/>
              </a:ext>
            </a:extLst>
          </p:cNvPr>
          <p:cNvSpPr>
            <a:spLocks noChangeShapeType="1"/>
          </p:cNvSpPr>
          <p:nvPr/>
        </p:nvSpPr>
        <p:spPr bwMode="auto">
          <a:xfrm>
            <a:off x="2208214" y="5661025"/>
            <a:ext cx="3671887"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086" name="Line 6">
            <a:extLst>
              <a:ext uri="{FF2B5EF4-FFF2-40B4-BE49-F238E27FC236}">
                <a16:creationId xmlns:a16="http://schemas.microsoft.com/office/drawing/2014/main" id="{5BFDDCEB-2BA6-CD5D-D2AF-53BA0AD76CBD}"/>
              </a:ext>
            </a:extLst>
          </p:cNvPr>
          <p:cNvSpPr>
            <a:spLocks noChangeShapeType="1"/>
          </p:cNvSpPr>
          <p:nvPr/>
        </p:nvSpPr>
        <p:spPr bwMode="auto">
          <a:xfrm>
            <a:off x="6456364" y="5661025"/>
            <a:ext cx="3671887"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087" name="Line 7">
            <a:extLst>
              <a:ext uri="{FF2B5EF4-FFF2-40B4-BE49-F238E27FC236}">
                <a16:creationId xmlns:a16="http://schemas.microsoft.com/office/drawing/2014/main" id="{8E2CB4D0-E41E-57D6-839F-1C675A662D3F}"/>
              </a:ext>
            </a:extLst>
          </p:cNvPr>
          <p:cNvSpPr>
            <a:spLocks noChangeShapeType="1"/>
          </p:cNvSpPr>
          <p:nvPr/>
        </p:nvSpPr>
        <p:spPr bwMode="auto">
          <a:xfrm flipV="1">
            <a:off x="6456363" y="2205039"/>
            <a:ext cx="0" cy="3455987"/>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088" name="Line 8">
            <a:extLst>
              <a:ext uri="{FF2B5EF4-FFF2-40B4-BE49-F238E27FC236}">
                <a16:creationId xmlns:a16="http://schemas.microsoft.com/office/drawing/2014/main" id="{37460AC3-8B7E-9805-0386-F3E0536B09AB}"/>
              </a:ext>
            </a:extLst>
          </p:cNvPr>
          <p:cNvSpPr>
            <a:spLocks noChangeShapeType="1"/>
          </p:cNvSpPr>
          <p:nvPr/>
        </p:nvSpPr>
        <p:spPr bwMode="auto">
          <a:xfrm>
            <a:off x="2208213" y="2997201"/>
            <a:ext cx="2951162" cy="2663825"/>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089" name="Line 9">
            <a:extLst>
              <a:ext uri="{FF2B5EF4-FFF2-40B4-BE49-F238E27FC236}">
                <a16:creationId xmlns:a16="http://schemas.microsoft.com/office/drawing/2014/main" id="{1572A850-8046-BA45-9634-35F4665EEF64}"/>
              </a:ext>
            </a:extLst>
          </p:cNvPr>
          <p:cNvSpPr>
            <a:spLocks noChangeShapeType="1"/>
          </p:cNvSpPr>
          <p:nvPr/>
        </p:nvSpPr>
        <p:spPr bwMode="auto">
          <a:xfrm flipV="1">
            <a:off x="2208213" y="2924176"/>
            <a:ext cx="3167062" cy="2449513"/>
          </a:xfrm>
          <a:prstGeom prst="line">
            <a:avLst/>
          </a:prstGeom>
          <a:noFill/>
          <a:ln w="38100">
            <a:solidFill>
              <a:srgbClr val="0000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090" name="Line 10">
            <a:extLst>
              <a:ext uri="{FF2B5EF4-FFF2-40B4-BE49-F238E27FC236}">
                <a16:creationId xmlns:a16="http://schemas.microsoft.com/office/drawing/2014/main" id="{6D2EE002-C3B7-DCC5-2595-2959B2C7D121}"/>
              </a:ext>
            </a:extLst>
          </p:cNvPr>
          <p:cNvSpPr>
            <a:spLocks noChangeShapeType="1"/>
          </p:cNvSpPr>
          <p:nvPr/>
        </p:nvSpPr>
        <p:spPr bwMode="auto">
          <a:xfrm>
            <a:off x="2208213" y="4292600"/>
            <a:ext cx="4248150" cy="0"/>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091" name="Line 11">
            <a:extLst>
              <a:ext uri="{FF2B5EF4-FFF2-40B4-BE49-F238E27FC236}">
                <a16:creationId xmlns:a16="http://schemas.microsoft.com/office/drawing/2014/main" id="{4E1FE03F-6CDF-5BD6-D016-95CE94954117}"/>
              </a:ext>
            </a:extLst>
          </p:cNvPr>
          <p:cNvSpPr>
            <a:spLocks noChangeShapeType="1"/>
          </p:cNvSpPr>
          <p:nvPr/>
        </p:nvSpPr>
        <p:spPr bwMode="auto">
          <a:xfrm>
            <a:off x="6456364" y="4292600"/>
            <a:ext cx="3527425" cy="0"/>
          </a:xfrm>
          <a:prstGeom prst="line">
            <a:avLst/>
          </a:prstGeom>
          <a:noFill/>
          <a:ln w="38100">
            <a:solidFill>
              <a:srgbClr val="CC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092" name="Rectangle 12">
            <a:extLst>
              <a:ext uri="{FF2B5EF4-FFF2-40B4-BE49-F238E27FC236}">
                <a16:creationId xmlns:a16="http://schemas.microsoft.com/office/drawing/2014/main" id="{DDBF102C-74BC-EF5E-FEA1-3F153ACE21EB}"/>
              </a:ext>
            </a:extLst>
          </p:cNvPr>
          <p:cNvSpPr>
            <a:spLocks noChangeArrowheads="1"/>
          </p:cNvSpPr>
          <p:nvPr/>
        </p:nvSpPr>
        <p:spPr bwMode="auto">
          <a:xfrm>
            <a:off x="2495551" y="1989138"/>
            <a:ext cx="2411413" cy="792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sz="3200" b="1">
                <a:solidFill>
                  <a:srgbClr val="000066"/>
                </a:solidFill>
                <a:latin typeface="Times New Roman" panose="02020603050405020304" pitchFamily="18" charset="0"/>
              </a:rPr>
              <a:t>Ngành sx</a:t>
            </a:r>
          </a:p>
        </p:txBody>
      </p:sp>
      <p:sp>
        <p:nvSpPr>
          <p:cNvPr id="46094" name="Text Box 14">
            <a:extLst>
              <a:ext uri="{FF2B5EF4-FFF2-40B4-BE49-F238E27FC236}">
                <a16:creationId xmlns:a16="http://schemas.microsoft.com/office/drawing/2014/main" id="{CB73852E-2CF9-F50B-292A-50E220FDA8D1}"/>
              </a:ext>
            </a:extLst>
          </p:cNvPr>
          <p:cNvSpPr txBox="1">
            <a:spLocks noChangeArrowheads="1"/>
          </p:cNvSpPr>
          <p:nvPr/>
        </p:nvSpPr>
        <p:spPr bwMode="auto">
          <a:xfrm>
            <a:off x="3287714" y="5661025"/>
            <a:ext cx="81438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Times New Roman" panose="02020603050405020304" pitchFamily="18" charset="0"/>
              </a:rPr>
              <a:t>Q</a:t>
            </a:r>
            <a:r>
              <a:rPr lang="en-US" altLang="en-US" sz="2400" baseline="-25000">
                <a:solidFill>
                  <a:srgbClr val="000066"/>
                </a:solidFill>
                <a:latin typeface="Times New Roman" panose="02020603050405020304" pitchFamily="18" charset="0"/>
              </a:rPr>
              <a:t>0</a:t>
            </a:r>
            <a:endParaRPr lang="en-US" altLang="en-US" sz="2400">
              <a:solidFill>
                <a:srgbClr val="000066"/>
              </a:solidFill>
              <a:latin typeface="Times New Roman" panose="02020603050405020304" pitchFamily="18" charset="0"/>
            </a:endParaRPr>
          </a:p>
        </p:txBody>
      </p:sp>
      <p:sp>
        <p:nvSpPr>
          <p:cNvPr id="46095" name="Line 15">
            <a:extLst>
              <a:ext uri="{FF2B5EF4-FFF2-40B4-BE49-F238E27FC236}">
                <a16:creationId xmlns:a16="http://schemas.microsoft.com/office/drawing/2014/main" id="{5861CB69-9770-B3F6-99C9-526AA4B76FBA}"/>
              </a:ext>
            </a:extLst>
          </p:cNvPr>
          <p:cNvSpPr>
            <a:spLocks noChangeShapeType="1"/>
          </p:cNvSpPr>
          <p:nvPr/>
        </p:nvSpPr>
        <p:spPr bwMode="auto">
          <a:xfrm>
            <a:off x="3619500" y="4292601"/>
            <a:ext cx="0" cy="1368425"/>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096" name="Text Box 16">
            <a:extLst>
              <a:ext uri="{FF2B5EF4-FFF2-40B4-BE49-F238E27FC236}">
                <a16:creationId xmlns:a16="http://schemas.microsoft.com/office/drawing/2014/main" id="{82830BDB-BF73-958E-C2FF-93147F0A481A}"/>
              </a:ext>
            </a:extLst>
          </p:cNvPr>
          <p:cNvSpPr txBox="1">
            <a:spLocks noChangeArrowheads="1"/>
          </p:cNvSpPr>
          <p:nvPr/>
        </p:nvSpPr>
        <p:spPr bwMode="auto">
          <a:xfrm>
            <a:off x="1524000" y="4005263"/>
            <a:ext cx="81438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Times New Roman" panose="02020603050405020304" pitchFamily="18" charset="0"/>
              </a:rPr>
              <a:t>P</a:t>
            </a:r>
            <a:r>
              <a:rPr lang="en-US" altLang="en-US" sz="2400" baseline="-25000">
                <a:solidFill>
                  <a:srgbClr val="000066"/>
                </a:solidFill>
                <a:latin typeface="Times New Roman" panose="02020603050405020304" pitchFamily="18" charset="0"/>
              </a:rPr>
              <a:t>0</a:t>
            </a:r>
            <a:endParaRPr lang="en-US" altLang="en-US" sz="2400">
              <a:solidFill>
                <a:srgbClr val="000066"/>
              </a:solidFill>
              <a:latin typeface="Times New Roman" panose="02020603050405020304" pitchFamily="18" charset="0"/>
            </a:endParaRPr>
          </a:p>
        </p:txBody>
      </p:sp>
      <p:sp>
        <p:nvSpPr>
          <p:cNvPr id="46097" name="Text Box 17">
            <a:extLst>
              <a:ext uri="{FF2B5EF4-FFF2-40B4-BE49-F238E27FC236}">
                <a16:creationId xmlns:a16="http://schemas.microsoft.com/office/drawing/2014/main" id="{BF30AE14-6B2A-94BA-7D09-57F3E1F76FA7}"/>
              </a:ext>
            </a:extLst>
          </p:cNvPr>
          <p:cNvSpPr txBox="1">
            <a:spLocks noChangeArrowheads="1"/>
          </p:cNvSpPr>
          <p:nvPr/>
        </p:nvSpPr>
        <p:spPr bwMode="auto">
          <a:xfrm>
            <a:off x="5375275" y="5661025"/>
            <a:ext cx="81438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Times New Roman" panose="02020603050405020304" pitchFamily="18" charset="0"/>
              </a:rPr>
              <a:t>Q</a:t>
            </a:r>
          </a:p>
        </p:txBody>
      </p:sp>
      <p:sp>
        <p:nvSpPr>
          <p:cNvPr id="46098" name="Text Box 18">
            <a:extLst>
              <a:ext uri="{FF2B5EF4-FFF2-40B4-BE49-F238E27FC236}">
                <a16:creationId xmlns:a16="http://schemas.microsoft.com/office/drawing/2014/main" id="{C8565C98-787A-67F9-E453-AD3BE7C64B31}"/>
              </a:ext>
            </a:extLst>
          </p:cNvPr>
          <p:cNvSpPr txBox="1">
            <a:spLocks noChangeArrowheads="1"/>
          </p:cNvSpPr>
          <p:nvPr/>
        </p:nvSpPr>
        <p:spPr bwMode="auto">
          <a:xfrm>
            <a:off x="9696450" y="5661025"/>
            <a:ext cx="81438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Times New Roman" panose="02020603050405020304" pitchFamily="18" charset="0"/>
              </a:rPr>
              <a:t>Q</a:t>
            </a:r>
          </a:p>
        </p:txBody>
      </p:sp>
      <p:sp>
        <p:nvSpPr>
          <p:cNvPr id="46099" name="Text Box 19">
            <a:extLst>
              <a:ext uri="{FF2B5EF4-FFF2-40B4-BE49-F238E27FC236}">
                <a16:creationId xmlns:a16="http://schemas.microsoft.com/office/drawing/2014/main" id="{F2FB445C-9B10-6BAD-E0E9-1AA117D8FE0E}"/>
              </a:ext>
            </a:extLst>
          </p:cNvPr>
          <p:cNvSpPr txBox="1">
            <a:spLocks noChangeArrowheads="1"/>
          </p:cNvSpPr>
          <p:nvPr/>
        </p:nvSpPr>
        <p:spPr bwMode="auto">
          <a:xfrm>
            <a:off x="1524000" y="1989138"/>
            <a:ext cx="81438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Times New Roman" panose="02020603050405020304" pitchFamily="18" charset="0"/>
              </a:rPr>
              <a:t>P</a:t>
            </a:r>
          </a:p>
        </p:txBody>
      </p:sp>
      <p:sp>
        <p:nvSpPr>
          <p:cNvPr id="46100" name="Text Box 20">
            <a:extLst>
              <a:ext uri="{FF2B5EF4-FFF2-40B4-BE49-F238E27FC236}">
                <a16:creationId xmlns:a16="http://schemas.microsoft.com/office/drawing/2014/main" id="{C41E414B-04BF-33F0-ABAF-7CCBC52D28FC}"/>
              </a:ext>
            </a:extLst>
          </p:cNvPr>
          <p:cNvSpPr txBox="1">
            <a:spLocks noChangeArrowheads="1"/>
          </p:cNvSpPr>
          <p:nvPr/>
        </p:nvSpPr>
        <p:spPr bwMode="auto">
          <a:xfrm>
            <a:off x="5762625" y="2019300"/>
            <a:ext cx="81438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Times New Roman" panose="02020603050405020304" pitchFamily="18" charset="0"/>
              </a:rPr>
              <a:t>P</a:t>
            </a:r>
          </a:p>
        </p:txBody>
      </p:sp>
      <p:sp>
        <p:nvSpPr>
          <p:cNvPr id="46101" name="Text Box 21">
            <a:extLst>
              <a:ext uri="{FF2B5EF4-FFF2-40B4-BE49-F238E27FC236}">
                <a16:creationId xmlns:a16="http://schemas.microsoft.com/office/drawing/2014/main" id="{7B95EE60-F93F-9E4A-1EE8-AD100279D189}"/>
              </a:ext>
            </a:extLst>
          </p:cNvPr>
          <p:cNvSpPr txBox="1">
            <a:spLocks noChangeArrowheads="1"/>
          </p:cNvSpPr>
          <p:nvPr/>
        </p:nvSpPr>
        <p:spPr bwMode="auto">
          <a:xfrm>
            <a:off x="8890001" y="3787775"/>
            <a:ext cx="50482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Times New Roman" panose="02020603050405020304" pitchFamily="18" charset="0"/>
              </a:rPr>
              <a:t>d</a:t>
            </a:r>
            <a:r>
              <a:rPr lang="en-US" altLang="en-US" sz="2400" baseline="-25000">
                <a:solidFill>
                  <a:srgbClr val="000066"/>
                </a:solidFill>
                <a:latin typeface="Times New Roman" panose="02020603050405020304" pitchFamily="18" charset="0"/>
              </a:rPr>
              <a:t>0</a:t>
            </a:r>
            <a:endParaRPr lang="en-US" altLang="en-US" sz="2400">
              <a:solidFill>
                <a:srgbClr val="000066"/>
              </a:solidFill>
              <a:latin typeface="Times New Roman" panose="02020603050405020304" pitchFamily="18" charset="0"/>
            </a:endParaRPr>
          </a:p>
        </p:txBody>
      </p:sp>
      <p:sp>
        <p:nvSpPr>
          <p:cNvPr id="46102" name="Text Box 22">
            <a:extLst>
              <a:ext uri="{FF2B5EF4-FFF2-40B4-BE49-F238E27FC236}">
                <a16:creationId xmlns:a16="http://schemas.microsoft.com/office/drawing/2014/main" id="{77D34875-85FF-745A-F3D1-432053015B04}"/>
              </a:ext>
            </a:extLst>
          </p:cNvPr>
          <p:cNvSpPr txBox="1">
            <a:spLocks noChangeArrowheads="1"/>
          </p:cNvSpPr>
          <p:nvPr/>
        </p:nvSpPr>
        <p:spPr bwMode="auto">
          <a:xfrm>
            <a:off x="9148763" y="3789363"/>
            <a:ext cx="16192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Times New Roman" panose="02020603050405020304" pitchFamily="18" charset="0"/>
              </a:rPr>
              <a:t>= MR = P</a:t>
            </a:r>
            <a:r>
              <a:rPr lang="en-US" altLang="en-US" sz="2400" baseline="-25000">
                <a:solidFill>
                  <a:srgbClr val="000066"/>
                </a:solidFill>
                <a:latin typeface="Times New Roman" panose="02020603050405020304" pitchFamily="18" charset="0"/>
              </a:rPr>
              <a:t>0</a:t>
            </a:r>
            <a:endParaRPr lang="en-US" altLang="en-US" sz="2400">
              <a:solidFill>
                <a:srgbClr val="000066"/>
              </a:solidFill>
              <a:latin typeface="Times New Roman" panose="02020603050405020304" pitchFamily="18" charset="0"/>
            </a:endParaRPr>
          </a:p>
        </p:txBody>
      </p:sp>
      <p:sp>
        <p:nvSpPr>
          <p:cNvPr id="46103" name="Text Box 23">
            <a:extLst>
              <a:ext uri="{FF2B5EF4-FFF2-40B4-BE49-F238E27FC236}">
                <a16:creationId xmlns:a16="http://schemas.microsoft.com/office/drawing/2014/main" id="{77E27F88-DB21-085E-A7AF-6297A3A0B8AD}"/>
              </a:ext>
            </a:extLst>
          </p:cNvPr>
          <p:cNvSpPr txBox="1">
            <a:spLocks noChangeArrowheads="1"/>
          </p:cNvSpPr>
          <p:nvPr/>
        </p:nvSpPr>
        <p:spPr bwMode="auto">
          <a:xfrm>
            <a:off x="5878514" y="4003675"/>
            <a:ext cx="81438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Times New Roman" panose="02020603050405020304" pitchFamily="18" charset="0"/>
              </a:rPr>
              <a:t>P</a:t>
            </a:r>
            <a:r>
              <a:rPr lang="en-US" altLang="en-US" sz="2400" baseline="-25000">
                <a:solidFill>
                  <a:srgbClr val="000066"/>
                </a:solidFill>
                <a:latin typeface="Times New Roman" panose="02020603050405020304" pitchFamily="18" charset="0"/>
              </a:rPr>
              <a:t>0</a:t>
            </a:r>
            <a:endParaRPr lang="en-US" altLang="en-US" sz="2400">
              <a:solidFill>
                <a:srgbClr val="000066"/>
              </a:solidFill>
              <a:latin typeface="Times New Roman" panose="02020603050405020304" pitchFamily="18" charset="0"/>
            </a:endParaRPr>
          </a:p>
        </p:txBody>
      </p:sp>
      <p:sp>
        <p:nvSpPr>
          <p:cNvPr id="46104" name="Text Box 24">
            <a:extLst>
              <a:ext uri="{FF2B5EF4-FFF2-40B4-BE49-F238E27FC236}">
                <a16:creationId xmlns:a16="http://schemas.microsoft.com/office/drawing/2014/main" id="{58DDB1B9-6829-4CDD-66EE-E0D8F7EF8E0A}"/>
              </a:ext>
            </a:extLst>
          </p:cNvPr>
          <p:cNvSpPr txBox="1">
            <a:spLocks noChangeArrowheads="1"/>
          </p:cNvSpPr>
          <p:nvPr/>
        </p:nvSpPr>
        <p:spPr bwMode="auto">
          <a:xfrm>
            <a:off x="7967664" y="2060575"/>
            <a:ext cx="81438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3200" b="1">
                <a:solidFill>
                  <a:srgbClr val="000066"/>
                </a:solidFill>
                <a:latin typeface="Times New Roman" panose="02020603050405020304" pitchFamily="18" charset="0"/>
              </a:rPr>
              <a:t>DN</a:t>
            </a:r>
          </a:p>
        </p:txBody>
      </p:sp>
      <p:sp>
        <p:nvSpPr>
          <p:cNvPr id="46105" name="Text Box 25">
            <a:extLst>
              <a:ext uri="{FF2B5EF4-FFF2-40B4-BE49-F238E27FC236}">
                <a16:creationId xmlns:a16="http://schemas.microsoft.com/office/drawing/2014/main" id="{BBBDC938-4CEF-000C-10D8-139F877FBC25}"/>
              </a:ext>
            </a:extLst>
          </p:cNvPr>
          <p:cNvSpPr txBox="1">
            <a:spLocks noChangeArrowheads="1"/>
          </p:cNvSpPr>
          <p:nvPr/>
        </p:nvSpPr>
        <p:spPr bwMode="auto">
          <a:xfrm>
            <a:off x="4656139" y="5084763"/>
            <a:ext cx="81438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Times New Roman" panose="02020603050405020304" pitchFamily="18" charset="0"/>
              </a:rPr>
              <a:t>D</a:t>
            </a:r>
          </a:p>
        </p:txBody>
      </p:sp>
      <p:sp>
        <p:nvSpPr>
          <p:cNvPr id="46106" name="Text Box 26">
            <a:extLst>
              <a:ext uri="{FF2B5EF4-FFF2-40B4-BE49-F238E27FC236}">
                <a16:creationId xmlns:a16="http://schemas.microsoft.com/office/drawing/2014/main" id="{F322D18C-F28B-1E8F-2167-7B56E4E5CE87}"/>
              </a:ext>
            </a:extLst>
          </p:cNvPr>
          <p:cNvSpPr txBox="1">
            <a:spLocks noChangeArrowheads="1"/>
          </p:cNvSpPr>
          <p:nvPr/>
        </p:nvSpPr>
        <p:spPr bwMode="auto">
          <a:xfrm>
            <a:off x="5087939" y="2565400"/>
            <a:ext cx="81438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Times New Roman" panose="02020603050405020304" pitchFamily="18" charset="0"/>
              </a:rPr>
              <a:t>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6084"/>
                                        </p:tgtEl>
                                        <p:attrNameLst>
                                          <p:attrName>style.visibility</p:attrName>
                                        </p:attrNameLst>
                                      </p:cBhvr>
                                      <p:to>
                                        <p:strVal val="visible"/>
                                      </p:to>
                                    </p:set>
                                    <p:animEffect transition="in" filter="blinds(horizontal)">
                                      <p:cBhvr>
                                        <p:cTn id="7" dur="500"/>
                                        <p:tgtEl>
                                          <p:spTgt spid="46084"/>
                                        </p:tgtEl>
                                      </p:cBhvr>
                                    </p:animEffect>
                                  </p:childTnLst>
                                </p:cTn>
                              </p:par>
                              <p:par>
                                <p:cTn id="8" presetID="3" presetClass="entr" presetSubtype="10" fill="hold" nodeType="withEffect">
                                  <p:stCondLst>
                                    <p:cond delay="0"/>
                                  </p:stCondLst>
                                  <p:childTnLst>
                                    <p:set>
                                      <p:cBhvr>
                                        <p:cTn id="9" dur="1" fill="hold">
                                          <p:stCondLst>
                                            <p:cond delay="0"/>
                                          </p:stCondLst>
                                        </p:cTn>
                                        <p:tgtEl>
                                          <p:spTgt spid="46085"/>
                                        </p:tgtEl>
                                        <p:attrNameLst>
                                          <p:attrName>style.visibility</p:attrName>
                                        </p:attrNameLst>
                                      </p:cBhvr>
                                      <p:to>
                                        <p:strVal val="visible"/>
                                      </p:to>
                                    </p:set>
                                    <p:animEffect transition="in" filter="blinds(horizontal)">
                                      <p:cBhvr>
                                        <p:cTn id="10" dur="500"/>
                                        <p:tgtEl>
                                          <p:spTgt spid="46085"/>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46099"/>
                                        </p:tgtEl>
                                        <p:attrNameLst>
                                          <p:attrName>style.visibility</p:attrName>
                                        </p:attrNameLst>
                                      </p:cBhvr>
                                      <p:to>
                                        <p:strVal val="visible"/>
                                      </p:to>
                                    </p:set>
                                    <p:anim calcmode="lin" valueType="num">
                                      <p:cBhvr additive="base">
                                        <p:cTn id="15" dur="500" fill="hold"/>
                                        <p:tgtEl>
                                          <p:spTgt spid="46099"/>
                                        </p:tgtEl>
                                        <p:attrNameLst>
                                          <p:attrName>ppt_x</p:attrName>
                                        </p:attrNameLst>
                                      </p:cBhvr>
                                      <p:tavLst>
                                        <p:tav tm="0">
                                          <p:val>
                                            <p:strVal val="#ppt_x"/>
                                          </p:val>
                                        </p:tav>
                                        <p:tav tm="100000">
                                          <p:val>
                                            <p:strVal val="#ppt_x"/>
                                          </p:val>
                                        </p:tav>
                                      </p:tavLst>
                                    </p:anim>
                                    <p:anim calcmode="lin" valueType="num">
                                      <p:cBhvr additive="base">
                                        <p:cTn id="16" dur="500" fill="hold"/>
                                        <p:tgtEl>
                                          <p:spTgt spid="4609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6097"/>
                                        </p:tgtEl>
                                        <p:attrNameLst>
                                          <p:attrName>style.visibility</p:attrName>
                                        </p:attrNameLst>
                                      </p:cBhvr>
                                      <p:to>
                                        <p:strVal val="visible"/>
                                      </p:to>
                                    </p:set>
                                    <p:anim calcmode="lin" valueType="num">
                                      <p:cBhvr additive="base">
                                        <p:cTn id="19" dur="500" fill="hold"/>
                                        <p:tgtEl>
                                          <p:spTgt spid="46097"/>
                                        </p:tgtEl>
                                        <p:attrNameLst>
                                          <p:attrName>ppt_x</p:attrName>
                                        </p:attrNameLst>
                                      </p:cBhvr>
                                      <p:tavLst>
                                        <p:tav tm="0">
                                          <p:val>
                                            <p:strVal val="#ppt_x"/>
                                          </p:val>
                                        </p:tav>
                                        <p:tav tm="100000">
                                          <p:val>
                                            <p:strVal val="#ppt_x"/>
                                          </p:val>
                                        </p:tav>
                                      </p:tavLst>
                                    </p:anim>
                                    <p:anim calcmode="lin" valueType="num">
                                      <p:cBhvr additive="base">
                                        <p:cTn id="20" dur="500" fill="hold"/>
                                        <p:tgtEl>
                                          <p:spTgt spid="46097"/>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3" presetClass="entr" presetSubtype="10" fill="hold" nodeType="clickEffect">
                                  <p:stCondLst>
                                    <p:cond delay="0"/>
                                  </p:stCondLst>
                                  <p:childTnLst>
                                    <p:set>
                                      <p:cBhvr>
                                        <p:cTn id="24" dur="1" fill="hold">
                                          <p:stCondLst>
                                            <p:cond delay="0"/>
                                          </p:stCondLst>
                                        </p:cTn>
                                        <p:tgtEl>
                                          <p:spTgt spid="46088"/>
                                        </p:tgtEl>
                                        <p:attrNameLst>
                                          <p:attrName>style.visibility</p:attrName>
                                        </p:attrNameLst>
                                      </p:cBhvr>
                                      <p:to>
                                        <p:strVal val="visible"/>
                                      </p:to>
                                    </p:set>
                                    <p:animEffect transition="in" filter="blinds(horizontal)">
                                      <p:cBhvr>
                                        <p:cTn id="25" dur="500"/>
                                        <p:tgtEl>
                                          <p:spTgt spid="46088"/>
                                        </p:tgtEl>
                                      </p:cBhvr>
                                    </p:animEffect>
                                  </p:childTnLst>
                                </p:cTn>
                              </p:par>
                              <p:par>
                                <p:cTn id="26" presetID="2" presetClass="entr" presetSubtype="4" fill="hold" grpId="0" nodeType="withEffect">
                                  <p:stCondLst>
                                    <p:cond delay="0"/>
                                  </p:stCondLst>
                                  <p:childTnLst>
                                    <p:set>
                                      <p:cBhvr>
                                        <p:cTn id="27" dur="1" fill="hold">
                                          <p:stCondLst>
                                            <p:cond delay="0"/>
                                          </p:stCondLst>
                                        </p:cTn>
                                        <p:tgtEl>
                                          <p:spTgt spid="46105"/>
                                        </p:tgtEl>
                                        <p:attrNameLst>
                                          <p:attrName>style.visibility</p:attrName>
                                        </p:attrNameLst>
                                      </p:cBhvr>
                                      <p:to>
                                        <p:strVal val="visible"/>
                                      </p:to>
                                    </p:set>
                                    <p:anim calcmode="lin" valueType="num">
                                      <p:cBhvr additive="base">
                                        <p:cTn id="28" dur="500" fill="hold"/>
                                        <p:tgtEl>
                                          <p:spTgt spid="46105"/>
                                        </p:tgtEl>
                                        <p:attrNameLst>
                                          <p:attrName>ppt_x</p:attrName>
                                        </p:attrNameLst>
                                      </p:cBhvr>
                                      <p:tavLst>
                                        <p:tav tm="0">
                                          <p:val>
                                            <p:strVal val="#ppt_x"/>
                                          </p:val>
                                        </p:tav>
                                        <p:tav tm="100000">
                                          <p:val>
                                            <p:strVal val="#ppt_x"/>
                                          </p:val>
                                        </p:tav>
                                      </p:tavLst>
                                    </p:anim>
                                    <p:anim calcmode="lin" valueType="num">
                                      <p:cBhvr additive="base">
                                        <p:cTn id="29" dur="500" fill="hold"/>
                                        <p:tgtEl>
                                          <p:spTgt spid="46105"/>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3" presetClass="entr" presetSubtype="10" fill="hold" nodeType="clickEffect">
                                  <p:stCondLst>
                                    <p:cond delay="0"/>
                                  </p:stCondLst>
                                  <p:childTnLst>
                                    <p:set>
                                      <p:cBhvr>
                                        <p:cTn id="33" dur="1" fill="hold">
                                          <p:stCondLst>
                                            <p:cond delay="0"/>
                                          </p:stCondLst>
                                        </p:cTn>
                                        <p:tgtEl>
                                          <p:spTgt spid="46089"/>
                                        </p:tgtEl>
                                        <p:attrNameLst>
                                          <p:attrName>style.visibility</p:attrName>
                                        </p:attrNameLst>
                                      </p:cBhvr>
                                      <p:to>
                                        <p:strVal val="visible"/>
                                      </p:to>
                                    </p:set>
                                    <p:animEffect transition="in" filter="blinds(horizontal)">
                                      <p:cBhvr>
                                        <p:cTn id="34" dur="500"/>
                                        <p:tgtEl>
                                          <p:spTgt spid="46089"/>
                                        </p:tgtEl>
                                      </p:cBhvr>
                                    </p:animEffect>
                                  </p:childTnLst>
                                </p:cTn>
                              </p:par>
                              <p:par>
                                <p:cTn id="35" presetID="2" presetClass="entr" presetSubtype="4" fill="hold" grpId="0" nodeType="withEffect">
                                  <p:stCondLst>
                                    <p:cond delay="0"/>
                                  </p:stCondLst>
                                  <p:childTnLst>
                                    <p:set>
                                      <p:cBhvr>
                                        <p:cTn id="36" dur="1" fill="hold">
                                          <p:stCondLst>
                                            <p:cond delay="0"/>
                                          </p:stCondLst>
                                        </p:cTn>
                                        <p:tgtEl>
                                          <p:spTgt spid="46106"/>
                                        </p:tgtEl>
                                        <p:attrNameLst>
                                          <p:attrName>style.visibility</p:attrName>
                                        </p:attrNameLst>
                                      </p:cBhvr>
                                      <p:to>
                                        <p:strVal val="visible"/>
                                      </p:to>
                                    </p:set>
                                    <p:anim calcmode="lin" valueType="num">
                                      <p:cBhvr additive="base">
                                        <p:cTn id="37" dur="500" fill="hold"/>
                                        <p:tgtEl>
                                          <p:spTgt spid="46106"/>
                                        </p:tgtEl>
                                        <p:attrNameLst>
                                          <p:attrName>ppt_x</p:attrName>
                                        </p:attrNameLst>
                                      </p:cBhvr>
                                      <p:tavLst>
                                        <p:tav tm="0">
                                          <p:val>
                                            <p:strVal val="#ppt_x"/>
                                          </p:val>
                                        </p:tav>
                                        <p:tav tm="100000">
                                          <p:val>
                                            <p:strVal val="#ppt_x"/>
                                          </p:val>
                                        </p:tav>
                                      </p:tavLst>
                                    </p:anim>
                                    <p:anim calcmode="lin" valueType="num">
                                      <p:cBhvr additive="base">
                                        <p:cTn id="38" dur="500" fill="hold"/>
                                        <p:tgtEl>
                                          <p:spTgt spid="46106"/>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3" presetClass="entr" presetSubtype="10" fill="hold" nodeType="clickEffect">
                                  <p:stCondLst>
                                    <p:cond delay="0"/>
                                  </p:stCondLst>
                                  <p:childTnLst>
                                    <p:set>
                                      <p:cBhvr>
                                        <p:cTn id="42" dur="1" fill="hold">
                                          <p:stCondLst>
                                            <p:cond delay="0"/>
                                          </p:stCondLst>
                                        </p:cTn>
                                        <p:tgtEl>
                                          <p:spTgt spid="46090"/>
                                        </p:tgtEl>
                                        <p:attrNameLst>
                                          <p:attrName>style.visibility</p:attrName>
                                        </p:attrNameLst>
                                      </p:cBhvr>
                                      <p:to>
                                        <p:strVal val="visible"/>
                                      </p:to>
                                    </p:set>
                                    <p:animEffect transition="in" filter="blinds(horizontal)">
                                      <p:cBhvr>
                                        <p:cTn id="43" dur="500"/>
                                        <p:tgtEl>
                                          <p:spTgt spid="46090"/>
                                        </p:tgtEl>
                                      </p:cBhvr>
                                    </p:animEffect>
                                  </p:childTnLst>
                                </p:cTn>
                              </p:par>
                              <p:par>
                                <p:cTn id="44" presetID="3" presetClass="entr" presetSubtype="10" fill="hold" nodeType="withEffect">
                                  <p:stCondLst>
                                    <p:cond delay="0"/>
                                  </p:stCondLst>
                                  <p:childTnLst>
                                    <p:set>
                                      <p:cBhvr>
                                        <p:cTn id="45" dur="1" fill="hold">
                                          <p:stCondLst>
                                            <p:cond delay="0"/>
                                          </p:stCondLst>
                                        </p:cTn>
                                        <p:tgtEl>
                                          <p:spTgt spid="46095"/>
                                        </p:tgtEl>
                                        <p:attrNameLst>
                                          <p:attrName>style.visibility</p:attrName>
                                        </p:attrNameLst>
                                      </p:cBhvr>
                                      <p:to>
                                        <p:strVal val="visible"/>
                                      </p:to>
                                    </p:set>
                                    <p:animEffect transition="in" filter="blinds(horizontal)">
                                      <p:cBhvr>
                                        <p:cTn id="46" dur="500"/>
                                        <p:tgtEl>
                                          <p:spTgt spid="46095"/>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46096"/>
                                        </p:tgtEl>
                                        <p:attrNameLst>
                                          <p:attrName>style.visibility</p:attrName>
                                        </p:attrNameLst>
                                      </p:cBhvr>
                                      <p:to>
                                        <p:strVal val="visible"/>
                                      </p:to>
                                    </p:set>
                                    <p:anim calcmode="lin" valueType="num">
                                      <p:cBhvr additive="base">
                                        <p:cTn id="51" dur="500" fill="hold"/>
                                        <p:tgtEl>
                                          <p:spTgt spid="46096"/>
                                        </p:tgtEl>
                                        <p:attrNameLst>
                                          <p:attrName>ppt_x</p:attrName>
                                        </p:attrNameLst>
                                      </p:cBhvr>
                                      <p:tavLst>
                                        <p:tav tm="0">
                                          <p:val>
                                            <p:strVal val="#ppt_x"/>
                                          </p:val>
                                        </p:tav>
                                        <p:tav tm="100000">
                                          <p:val>
                                            <p:strVal val="#ppt_x"/>
                                          </p:val>
                                        </p:tav>
                                      </p:tavLst>
                                    </p:anim>
                                    <p:anim calcmode="lin" valueType="num">
                                      <p:cBhvr additive="base">
                                        <p:cTn id="52" dur="500" fill="hold"/>
                                        <p:tgtEl>
                                          <p:spTgt spid="46096"/>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46094"/>
                                        </p:tgtEl>
                                        <p:attrNameLst>
                                          <p:attrName>style.visibility</p:attrName>
                                        </p:attrNameLst>
                                      </p:cBhvr>
                                      <p:to>
                                        <p:strVal val="visible"/>
                                      </p:to>
                                    </p:set>
                                    <p:anim calcmode="lin" valueType="num">
                                      <p:cBhvr additive="base">
                                        <p:cTn id="55" dur="500" fill="hold"/>
                                        <p:tgtEl>
                                          <p:spTgt spid="46094"/>
                                        </p:tgtEl>
                                        <p:attrNameLst>
                                          <p:attrName>ppt_x</p:attrName>
                                        </p:attrNameLst>
                                      </p:cBhvr>
                                      <p:tavLst>
                                        <p:tav tm="0">
                                          <p:val>
                                            <p:strVal val="#ppt_x"/>
                                          </p:val>
                                        </p:tav>
                                        <p:tav tm="100000">
                                          <p:val>
                                            <p:strVal val="#ppt_x"/>
                                          </p:val>
                                        </p:tav>
                                      </p:tavLst>
                                    </p:anim>
                                    <p:anim calcmode="lin" valueType="num">
                                      <p:cBhvr additive="base">
                                        <p:cTn id="56" dur="500" fill="hold"/>
                                        <p:tgtEl>
                                          <p:spTgt spid="46094"/>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3" presetClass="entr" presetSubtype="10" fill="hold" grpId="0" nodeType="clickEffect">
                                  <p:stCondLst>
                                    <p:cond delay="0"/>
                                  </p:stCondLst>
                                  <p:childTnLst>
                                    <p:set>
                                      <p:cBhvr>
                                        <p:cTn id="60" dur="1" fill="hold">
                                          <p:stCondLst>
                                            <p:cond delay="0"/>
                                          </p:stCondLst>
                                        </p:cTn>
                                        <p:tgtEl>
                                          <p:spTgt spid="46092"/>
                                        </p:tgtEl>
                                        <p:attrNameLst>
                                          <p:attrName>style.visibility</p:attrName>
                                        </p:attrNameLst>
                                      </p:cBhvr>
                                      <p:to>
                                        <p:strVal val="visible"/>
                                      </p:to>
                                    </p:set>
                                    <p:animEffect transition="in" filter="blinds(horizontal)">
                                      <p:cBhvr>
                                        <p:cTn id="61" dur="500"/>
                                        <p:tgtEl>
                                          <p:spTgt spid="46092"/>
                                        </p:tgtEl>
                                      </p:cBhvr>
                                    </p:animEffect>
                                  </p:childTnLst>
                                </p:cTn>
                              </p:par>
                            </p:childTnLst>
                          </p:cTn>
                        </p:par>
                      </p:childTnLst>
                    </p:cTn>
                  </p:par>
                  <p:par>
                    <p:cTn id="62" fill="hold" nodeType="clickPar">
                      <p:stCondLst>
                        <p:cond delay="indefinite"/>
                      </p:stCondLst>
                      <p:childTnLst>
                        <p:par>
                          <p:cTn id="63" fill="hold" nodeType="withGroup">
                            <p:stCondLst>
                              <p:cond delay="0"/>
                            </p:stCondLst>
                            <p:childTnLst>
                              <p:par>
                                <p:cTn id="64" presetID="3" presetClass="entr" presetSubtype="10" fill="hold" nodeType="clickEffect">
                                  <p:stCondLst>
                                    <p:cond delay="0"/>
                                  </p:stCondLst>
                                  <p:childTnLst>
                                    <p:set>
                                      <p:cBhvr>
                                        <p:cTn id="65" dur="1" fill="hold">
                                          <p:stCondLst>
                                            <p:cond delay="0"/>
                                          </p:stCondLst>
                                        </p:cTn>
                                        <p:tgtEl>
                                          <p:spTgt spid="46086"/>
                                        </p:tgtEl>
                                        <p:attrNameLst>
                                          <p:attrName>style.visibility</p:attrName>
                                        </p:attrNameLst>
                                      </p:cBhvr>
                                      <p:to>
                                        <p:strVal val="visible"/>
                                      </p:to>
                                    </p:set>
                                    <p:animEffect transition="in" filter="blinds(horizontal)">
                                      <p:cBhvr>
                                        <p:cTn id="66" dur="500"/>
                                        <p:tgtEl>
                                          <p:spTgt spid="46086"/>
                                        </p:tgtEl>
                                      </p:cBhvr>
                                    </p:animEffect>
                                  </p:childTnLst>
                                </p:cTn>
                              </p:par>
                              <p:par>
                                <p:cTn id="67" presetID="3" presetClass="entr" presetSubtype="10" fill="hold" nodeType="withEffect">
                                  <p:stCondLst>
                                    <p:cond delay="0"/>
                                  </p:stCondLst>
                                  <p:childTnLst>
                                    <p:set>
                                      <p:cBhvr>
                                        <p:cTn id="68" dur="1" fill="hold">
                                          <p:stCondLst>
                                            <p:cond delay="0"/>
                                          </p:stCondLst>
                                        </p:cTn>
                                        <p:tgtEl>
                                          <p:spTgt spid="46087"/>
                                        </p:tgtEl>
                                        <p:attrNameLst>
                                          <p:attrName>style.visibility</p:attrName>
                                        </p:attrNameLst>
                                      </p:cBhvr>
                                      <p:to>
                                        <p:strVal val="visible"/>
                                      </p:to>
                                    </p:set>
                                    <p:animEffect transition="in" filter="blinds(horizontal)">
                                      <p:cBhvr>
                                        <p:cTn id="69" dur="500"/>
                                        <p:tgtEl>
                                          <p:spTgt spid="46087"/>
                                        </p:tgtEl>
                                      </p:cBhvr>
                                    </p:animEffect>
                                  </p:childTnLst>
                                </p:cTn>
                              </p:par>
                            </p:childTnLst>
                          </p:cTn>
                        </p:par>
                      </p:childTnLst>
                    </p:cTn>
                  </p:par>
                  <p:par>
                    <p:cTn id="70" fill="hold" nodeType="clickPar">
                      <p:stCondLst>
                        <p:cond delay="indefinite"/>
                      </p:stCondLst>
                      <p:childTnLst>
                        <p:par>
                          <p:cTn id="71" fill="hold" nodeType="withGroup">
                            <p:stCondLst>
                              <p:cond delay="0"/>
                            </p:stCondLst>
                            <p:childTnLst>
                              <p:par>
                                <p:cTn id="72" presetID="2" presetClass="entr" presetSubtype="4" fill="hold" grpId="0" nodeType="clickEffect">
                                  <p:stCondLst>
                                    <p:cond delay="0"/>
                                  </p:stCondLst>
                                  <p:childTnLst>
                                    <p:set>
                                      <p:cBhvr>
                                        <p:cTn id="73" dur="1" fill="hold">
                                          <p:stCondLst>
                                            <p:cond delay="0"/>
                                          </p:stCondLst>
                                        </p:cTn>
                                        <p:tgtEl>
                                          <p:spTgt spid="46104"/>
                                        </p:tgtEl>
                                        <p:attrNameLst>
                                          <p:attrName>style.visibility</p:attrName>
                                        </p:attrNameLst>
                                      </p:cBhvr>
                                      <p:to>
                                        <p:strVal val="visible"/>
                                      </p:to>
                                    </p:set>
                                    <p:anim calcmode="lin" valueType="num">
                                      <p:cBhvr additive="base">
                                        <p:cTn id="74" dur="500" fill="hold"/>
                                        <p:tgtEl>
                                          <p:spTgt spid="46104"/>
                                        </p:tgtEl>
                                        <p:attrNameLst>
                                          <p:attrName>ppt_x</p:attrName>
                                        </p:attrNameLst>
                                      </p:cBhvr>
                                      <p:tavLst>
                                        <p:tav tm="0">
                                          <p:val>
                                            <p:strVal val="#ppt_x"/>
                                          </p:val>
                                        </p:tav>
                                        <p:tav tm="100000">
                                          <p:val>
                                            <p:strVal val="#ppt_x"/>
                                          </p:val>
                                        </p:tav>
                                      </p:tavLst>
                                    </p:anim>
                                    <p:anim calcmode="lin" valueType="num">
                                      <p:cBhvr additive="base">
                                        <p:cTn id="75" dur="500" fill="hold"/>
                                        <p:tgtEl>
                                          <p:spTgt spid="46104"/>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46100"/>
                                        </p:tgtEl>
                                        <p:attrNameLst>
                                          <p:attrName>style.visibility</p:attrName>
                                        </p:attrNameLst>
                                      </p:cBhvr>
                                      <p:to>
                                        <p:strVal val="visible"/>
                                      </p:to>
                                    </p:set>
                                    <p:anim calcmode="lin" valueType="num">
                                      <p:cBhvr additive="base">
                                        <p:cTn id="78" dur="500" fill="hold"/>
                                        <p:tgtEl>
                                          <p:spTgt spid="46100"/>
                                        </p:tgtEl>
                                        <p:attrNameLst>
                                          <p:attrName>ppt_x</p:attrName>
                                        </p:attrNameLst>
                                      </p:cBhvr>
                                      <p:tavLst>
                                        <p:tav tm="0">
                                          <p:val>
                                            <p:strVal val="#ppt_x"/>
                                          </p:val>
                                        </p:tav>
                                        <p:tav tm="100000">
                                          <p:val>
                                            <p:strVal val="#ppt_x"/>
                                          </p:val>
                                        </p:tav>
                                      </p:tavLst>
                                    </p:anim>
                                    <p:anim calcmode="lin" valueType="num">
                                      <p:cBhvr additive="base">
                                        <p:cTn id="79" dur="500" fill="hold"/>
                                        <p:tgtEl>
                                          <p:spTgt spid="46100"/>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46098"/>
                                        </p:tgtEl>
                                        <p:attrNameLst>
                                          <p:attrName>style.visibility</p:attrName>
                                        </p:attrNameLst>
                                      </p:cBhvr>
                                      <p:to>
                                        <p:strVal val="visible"/>
                                      </p:to>
                                    </p:set>
                                    <p:anim calcmode="lin" valueType="num">
                                      <p:cBhvr additive="base">
                                        <p:cTn id="82" dur="500" fill="hold"/>
                                        <p:tgtEl>
                                          <p:spTgt spid="46098"/>
                                        </p:tgtEl>
                                        <p:attrNameLst>
                                          <p:attrName>ppt_x</p:attrName>
                                        </p:attrNameLst>
                                      </p:cBhvr>
                                      <p:tavLst>
                                        <p:tav tm="0">
                                          <p:val>
                                            <p:strVal val="#ppt_x"/>
                                          </p:val>
                                        </p:tav>
                                        <p:tav tm="100000">
                                          <p:val>
                                            <p:strVal val="#ppt_x"/>
                                          </p:val>
                                        </p:tav>
                                      </p:tavLst>
                                    </p:anim>
                                    <p:anim calcmode="lin" valueType="num">
                                      <p:cBhvr additive="base">
                                        <p:cTn id="83" dur="500" fill="hold"/>
                                        <p:tgtEl>
                                          <p:spTgt spid="46098"/>
                                        </p:tgtEl>
                                        <p:attrNameLst>
                                          <p:attrName>ppt_y</p:attrName>
                                        </p:attrNameLst>
                                      </p:cBhvr>
                                      <p:tavLst>
                                        <p:tav tm="0">
                                          <p:val>
                                            <p:strVal val="1+#ppt_h/2"/>
                                          </p:val>
                                        </p:tav>
                                        <p:tav tm="100000">
                                          <p:val>
                                            <p:strVal val="#ppt_y"/>
                                          </p:val>
                                        </p:tav>
                                      </p:tavLst>
                                    </p:anim>
                                  </p:childTnLst>
                                </p:cTn>
                              </p:par>
                            </p:childTnLst>
                          </p:cTn>
                        </p:par>
                      </p:childTnLst>
                    </p:cTn>
                  </p:par>
                  <p:par>
                    <p:cTn id="84" fill="hold" nodeType="clickPar">
                      <p:stCondLst>
                        <p:cond delay="indefinite"/>
                      </p:stCondLst>
                      <p:childTnLst>
                        <p:par>
                          <p:cTn id="85" fill="hold" nodeType="withGroup">
                            <p:stCondLst>
                              <p:cond delay="0"/>
                            </p:stCondLst>
                            <p:childTnLst>
                              <p:par>
                                <p:cTn id="86" presetID="2" presetClass="entr" presetSubtype="4" fill="hold" grpId="0" nodeType="clickEffect">
                                  <p:stCondLst>
                                    <p:cond delay="0"/>
                                  </p:stCondLst>
                                  <p:childTnLst>
                                    <p:set>
                                      <p:cBhvr>
                                        <p:cTn id="87" dur="1" fill="hold">
                                          <p:stCondLst>
                                            <p:cond delay="0"/>
                                          </p:stCondLst>
                                        </p:cTn>
                                        <p:tgtEl>
                                          <p:spTgt spid="46103"/>
                                        </p:tgtEl>
                                        <p:attrNameLst>
                                          <p:attrName>style.visibility</p:attrName>
                                        </p:attrNameLst>
                                      </p:cBhvr>
                                      <p:to>
                                        <p:strVal val="visible"/>
                                      </p:to>
                                    </p:set>
                                    <p:anim calcmode="lin" valueType="num">
                                      <p:cBhvr additive="base">
                                        <p:cTn id="88" dur="500" fill="hold"/>
                                        <p:tgtEl>
                                          <p:spTgt spid="46103"/>
                                        </p:tgtEl>
                                        <p:attrNameLst>
                                          <p:attrName>ppt_x</p:attrName>
                                        </p:attrNameLst>
                                      </p:cBhvr>
                                      <p:tavLst>
                                        <p:tav tm="0">
                                          <p:val>
                                            <p:strVal val="#ppt_x"/>
                                          </p:val>
                                        </p:tav>
                                        <p:tav tm="100000">
                                          <p:val>
                                            <p:strVal val="#ppt_x"/>
                                          </p:val>
                                        </p:tav>
                                      </p:tavLst>
                                    </p:anim>
                                    <p:anim calcmode="lin" valueType="num">
                                      <p:cBhvr additive="base">
                                        <p:cTn id="89" dur="500" fill="hold"/>
                                        <p:tgtEl>
                                          <p:spTgt spid="46103"/>
                                        </p:tgtEl>
                                        <p:attrNameLst>
                                          <p:attrName>ppt_y</p:attrName>
                                        </p:attrNameLst>
                                      </p:cBhvr>
                                      <p:tavLst>
                                        <p:tav tm="0">
                                          <p:val>
                                            <p:strVal val="1+#ppt_h/2"/>
                                          </p:val>
                                        </p:tav>
                                        <p:tav tm="100000">
                                          <p:val>
                                            <p:strVal val="#ppt_y"/>
                                          </p:val>
                                        </p:tav>
                                      </p:tavLst>
                                    </p:anim>
                                  </p:childTnLst>
                                </p:cTn>
                              </p:par>
                            </p:childTnLst>
                          </p:cTn>
                        </p:par>
                      </p:childTnLst>
                    </p:cTn>
                  </p:par>
                  <p:par>
                    <p:cTn id="90" fill="hold" nodeType="clickPar">
                      <p:stCondLst>
                        <p:cond delay="indefinite"/>
                      </p:stCondLst>
                      <p:childTnLst>
                        <p:par>
                          <p:cTn id="91" fill="hold" nodeType="withGroup">
                            <p:stCondLst>
                              <p:cond delay="0"/>
                            </p:stCondLst>
                            <p:childTnLst>
                              <p:par>
                                <p:cTn id="92" presetID="5" presetClass="entr" presetSubtype="10" fill="hold" nodeType="clickEffect">
                                  <p:stCondLst>
                                    <p:cond delay="0"/>
                                  </p:stCondLst>
                                  <p:childTnLst>
                                    <p:set>
                                      <p:cBhvr>
                                        <p:cTn id="93" dur="1" fill="hold">
                                          <p:stCondLst>
                                            <p:cond delay="0"/>
                                          </p:stCondLst>
                                        </p:cTn>
                                        <p:tgtEl>
                                          <p:spTgt spid="46091"/>
                                        </p:tgtEl>
                                        <p:attrNameLst>
                                          <p:attrName>style.visibility</p:attrName>
                                        </p:attrNameLst>
                                      </p:cBhvr>
                                      <p:to>
                                        <p:strVal val="visible"/>
                                      </p:to>
                                    </p:set>
                                    <p:animEffect transition="in" filter="checkerboard(across)">
                                      <p:cBhvr>
                                        <p:cTn id="94" dur="500"/>
                                        <p:tgtEl>
                                          <p:spTgt spid="46091"/>
                                        </p:tgtEl>
                                      </p:cBhvr>
                                    </p:animEffect>
                                  </p:childTnLst>
                                </p:cTn>
                              </p:par>
                            </p:childTnLst>
                          </p:cTn>
                        </p:par>
                      </p:childTnLst>
                    </p:cTn>
                  </p:par>
                  <p:par>
                    <p:cTn id="95" fill="hold" nodeType="clickPar">
                      <p:stCondLst>
                        <p:cond delay="indefinite"/>
                      </p:stCondLst>
                      <p:childTnLst>
                        <p:par>
                          <p:cTn id="96" fill="hold" nodeType="withGroup">
                            <p:stCondLst>
                              <p:cond delay="0"/>
                            </p:stCondLst>
                            <p:childTnLst>
                              <p:par>
                                <p:cTn id="97" presetID="2" presetClass="entr" presetSubtype="4" fill="hold" grpId="0" nodeType="clickEffect">
                                  <p:stCondLst>
                                    <p:cond delay="0"/>
                                  </p:stCondLst>
                                  <p:childTnLst>
                                    <p:set>
                                      <p:cBhvr>
                                        <p:cTn id="98" dur="1" fill="hold">
                                          <p:stCondLst>
                                            <p:cond delay="0"/>
                                          </p:stCondLst>
                                        </p:cTn>
                                        <p:tgtEl>
                                          <p:spTgt spid="46101"/>
                                        </p:tgtEl>
                                        <p:attrNameLst>
                                          <p:attrName>style.visibility</p:attrName>
                                        </p:attrNameLst>
                                      </p:cBhvr>
                                      <p:to>
                                        <p:strVal val="visible"/>
                                      </p:to>
                                    </p:set>
                                    <p:anim calcmode="lin" valueType="num">
                                      <p:cBhvr additive="base">
                                        <p:cTn id="99" dur="500" fill="hold"/>
                                        <p:tgtEl>
                                          <p:spTgt spid="46101"/>
                                        </p:tgtEl>
                                        <p:attrNameLst>
                                          <p:attrName>ppt_x</p:attrName>
                                        </p:attrNameLst>
                                      </p:cBhvr>
                                      <p:tavLst>
                                        <p:tav tm="0">
                                          <p:val>
                                            <p:strVal val="#ppt_x"/>
                                          </p:val>
                                        </p:tav>
                                        <p:tav tm="100000">
                                          <p:val>
                                            <p:strVal val="#ppt_x"/>
                                          </p:val>
                                        </p:tav>
                                      </p:tavLst>
                                    </p:anim>
                                    <p:anim calcmode="lin" valueType="num">
                                      <p:cBhvr additive="base">
                                        <p:cTn id="100" dur="500" fill="hold"/>
                                        <p:tgtEl>
                                          <p:spTgt spid="46101"/>
                                        </p:tgtEl>
                                        <p:attrNameLst>
                                          <p:attrName>ppt_y</p:attrName>
                                        </p:attrNameLst>
                                      </p:cBhvr>
                                      <p:tavLst>
                                        <p:tav tm="0">
                                          <p:val>
                                            <p:strVal val="1+#ppt_h/2"/>
                                          </p:val>
                                        </p:tav>
                                        <p:tav tm="100000">
                                          <p:val>
                                            <p:strVal val="#ppt_y"/>
                                          </p:val>
                                        </p:tav>
                                      </p:tavLst>
                                    </p:anim>
                                  </p:childTnLst>
                                </p:cTn>
                              </p:par>
                            </p:childTnLst>
                          </p:cTn>
                        </p:par>
                      </p:childTnLst>
                    </p:cTn>
                  </p:par>
                  <p:par>
                    <p:cTn id="101" fill="hold" nodeType="clickPar">
                      <p:stCondLst>
                        <p:cond delay="indefinite"/>
                      </p:stCondLst>
                      <p:childTnLst>
                        <p:par>
                          <p:cTn id="102" fill="hold" nodeType="withGroup">
                            <p:stCondLst>
                              <p:cond delay="0"/>
                            </p:stCondLst>
                            <p:childTnLst>
                              <p:par>
                                <p:cTn id="103" presetID="2" presetClass="entr" presetSubtype="4" fill="hold" grpId="0" nodeType="clickEffect">
                                  <p:stCondLst>
                                    <p:cond delay="0"/>
                                  </p:stCondLst>
                                  <p:childTnLst>
                                    <p:set>
                                      <p:cBhvr>
                                        <p:cTn id="104" dur="1" fill="hold">
                                          <p:stCondLst>
                                            <p:cond delay="0"/>
                                          </p:stCondLst>
                                        </p:cTn>
                                        <p:tgtEl>
                                          <p:spTgt spid="46102"/>
                                        </p:tgtEl>
                                        <p:attrNameLst>
                                          <p:attrName>style.visibility</p:attrName>
                                        </p:attrNameLst>
                                      </p:cBhvr>
                                      <p:to>
                                        <p:strVal val="visible"/>
                                      </p:to>
                                    </p:set>
                                    <p:anim calcmode="lin" valueType="num">
                                      <p:cBhvr additive="base">
                                        <p:cTn id="105" dur="500" fill="hold"/>
                                        <p:tgtEl>
                                          <p:spTgt spid="46102"/>
                                        </p:tgtEl>
                                        <p:attrNameLst>
                                          <p:attrName>ppt_x</p:attrName>
                                        </p:attrNameLst>
                                      </p:cBhvr>
                                      <p:tavLst>
                                        <p:tav tm="0">
                                          <p:val>
                                            <p:strVal val="#ppt_x"/>
                                          </p:val>
                                        </p:tav>
                                        <p:tav tm="100000">
                                          <p:val>
                                            <p:strVal val="#ppt_x"/>
                                          </p:val>
                                        </p:tav>
                                      </p:tavLst>
                                    </p:anim>
                                    <p:anim calcmode="lin" valueType="num">
                                      <p:cBhvr additive="base">
                                        <p:cTn id="106" dur="500" fill="hold"/>
                                        <p:tgtEl>
                                          <p:spTgt spid="461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92" grpId="0"/>
      <p:bldP spid="46094" grpId="0"/>
      <p:bldP spid="46096" grpId="0"/>
      <p:bldP spid="46097" grpId="0"/>
      <p:bldP spid="46098" grpId="0"/>
      <p:bldP spid="46099" grpId="0"/>
      <p:bldP spid="46100" grpId="0"/>
      <p:bldP spid="46101" grpId="0"/>
      <p:bldP spid="46102" grpId="0"/>
      <p:bldP spid="46103" grpId="0"/>
      <p:bldP spid="46104" grpId="0"/>
      <p:bldP spid="46105" grpId="0"/>
      <p:bldP spid="4610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D2B3526D-ACE2-B209-14C5-33675D935809}"/>
              </a:ext>
            </a:extLst>
          </p:cNvPr>
          <p:cNvSpPr>
            <a:spLocks noGrp="1"/>
          </p:cNvSpPr>
          <p:nvPr>
            <p:ph type="sldNum" sz="quarter" idx="12"/>
          </p:nvPr>
        </p:nvSpPr>
        <p:spPr/>
        <p:txBody>
          <a:bodyPr/>
          <a:lstStyle/>
          <a:p>
            <a:fld id="{E317F18B-1E8C-4C81-819A-033DC80FAB60}" type="slidenum">
              <a:rPr lang="en-US" altLang="en-US"/>
              <a:pPr/>
              <a:t>6</a:t>
            </a:fld>
            <a:endParaRPr lang="en-US" altLang="en-US"/>
          </a:p>
        </p:txBody>
      </p:sp>
      <p:sp>
        <p:nvSpPr>
          <p:cNvPr id="47106" name="Rectangle 2">
            <a:extLst>
              <a:ext uri="{FF2B5EF4-FFF2-40B4-BE49-F238E27FC236}">
                <a16:creationId xmlns:a16="http://schemas.microsoft.com/office/drawing/2014/main" id="{62272A51-1079-7C6C-8865-18D80A15C52E}"/>
              </a:ext>
            </a:extLst>
          </p:cNvPr>
          <p:cNvSpPr>
            <a:spLocks noGrp="1" noChangeArrowheads="1"/>
          </p:cNvSpPr>
          <p:nvPr>
            <p:ph type="title"/>
          </p:nvPr>
        </p:nvSpPr>
        <p:spPr>
          <a:xfrm>
            <a:off x="1524001" y="1"/>
            <a:ext cx="8893175" cy="1216025"/>
          </a:xfrm>
        </p:spPr>
        <p:txBody>
          <a:bodyPr/>
          <a:lstStyle/>
          <a:p>
            <a:r>
              <a:rPr lang="en-US" altLang="en-US" sz="3400" b="1">
                <a:latin typeface="Times New Roman" panose="02020603050405020304" pitchFamily="18" charset="0"/>
              </a:rPr>
              <a:t>II. CÂN BẰNG NGẮN HẠN CỦA DN CTHH</a:t>
            </a:r>
          </a:p>
        </p:txBody>
      </p:sp>
      <p:sp>
        <p:nvSpPr>
          <p:cNvPr id="47107" name="Rectangle 3">
            <a:extLst>
              <a:ext uri="{FF2B5EF4-FFF2-40B4-BE49-F238E27FC236}">
                <a16:creationId xmlns:a16="http://schemas.microsoft.com/office/drawing/2014/main" id="{AC6E66D0-FC5C-C531-E222-EE90FC566B84}"/>
              </a:ext>
            </a:extLst>
          </p:cNvPr>
          <p:cNvSpPr>
            <a:spLocks noGrp="1" noChangeArrowheads="1"/>
          </p:cNvSpPr>
          <p:nvPr>
            <p:ph type="body" idx="1"/>
          </p:nvPr>
        </p:nvSpPr>
        <p:spPr>
          <a:xfrm>
            <a:off x="1703388" y="1773238"/>
            <a:ext cx="8748712" cy="4525962"/>
          </a:xfrm>
        </p:spPr>
        <p:txBody>
          <a:bodyPr/>
          <a:lstStyle/>
          <a:p>
            <a:pPr>
              <a:buFont typeface="Wingdings" panose="05000000000000000000" pitchFamily="2" charset="2"/>
              <a:buNone/>
            </a:pPr>
            <a:r>
              <a:rPr lang="en-US" altLang="en-US" sz="3400" b="1">
                <a:solidFill>
                  <a:srgbClr val="0000CC"/>
                </a:solidFill>
                <a:latin typeface="Times New Roman" panose="02020603050405020304" pitchFamily="18" charset="0"/>
              </a:rPr>
              <a:t>1. Xác định mức sản lượng tối ưu:</a:t>
            </a:r>
          </a:p>
          <a:p>
            <a:r>
              <a:rPr lang="en-US" altLang="en-US" sz="3400">
                <a:latin typeface="Times New Roman" panose="02020603050405020304" pitchFamily="18" charset="0"/>
              </a:rPr>
              <a:t>Trong ngắn hạn doanh nghiệp cần giải quyết 2 vấn đề:</a:t>
            </a:r>
          </a:p>
          <a:p>
            <a:pPr>
              <a:buFontTx/>
              <a:buChar char="-"/>
            </a:pPr>
            <a:r>
              <a:rPr lang="en-US" altLang="en-US" sz="3400">
                <a:latin typeface="Times New Roman" panose="02020603050405020304" pitchFamily="18" charset="0"/>
              </a:rPr>
              <a:t>Sản xuất hay đóng cửa?</a:t>
            </a:r>
          </a:p>
          <a:p>
            <a:pPr>
              <a:buFontTx/>
              <a:buNone/>
            </a:pPr>
            <a:r>
              <a:rPr lang="en-US" altLang="en-US" sz="3400">
                <a:latin typeface="Times New Roman" panose="02020603050405020304" pitchFamily="18" charset="0"/>
              </a:rPr>
              <a:t>- Nếu sản xuất thì sản xuất bao nhiêu sp?</a:t>
            </a:r>
          </a:p>
          <a:p>
            <a:r>
              <a:rPr lang="en-US" altLang="en-US" sz="3400">
                <a:latin typeface="Times New Roman" panose="02020603050405020304" pitchFamily="18" charset="0"/>
              </a:rPr>
              <a:t>Điều kiện tối đa hóa lợi nhuận:</a:t>
            </a:r>
          </a:p>
          <a:p>
            <a:pPr>
              <a:buFont typeface="Wingdings" panose="05000000000000000000" pitchFamily="2" charset="2"/>
              <a:buNone/>
            </a:pPr>
            <a:r>
              <a:rPr lang="en-US" altLang="en-US" sz="3400">
                <a:latin typeface="Times New Roman" panose="02020603050405020304" pitchFamily="18" charset="0"/>
              </a:rPr>
              <a:t>   </a:t>
            </a:r>
            <a:r>
              <a:rPr lang="en-US" altLang="en-US" sz="3400" b="1">
                <a:solidFill>
                  <a:srgbClr val="FF0066"/>
                </a:solidFill>
                <a:latin typeface="Times New Roman" panose="02020603050405020304" pitchFamily="18" charset="0"/>
              </a:rPr>
              <a:t>MR = MC = P</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7107">
                                            <p:txEl>
                                              <p:pRg st="1" end="1"/>
                                            </p:txEl>
                                          </p:spTgt>
                                        </p:tgtEl>
                                        <p:attrNameLst>
                                          <p:attrName>style.visibility</p:attrName>
                                        </p:attrNameLst>
                                      </p:cBhvr>
                                      <p:to>
                                        <p:strVal val="visible"/>
                                      </p:to>
                                    </p:set>
                                    <p:animEffect transition="in" filter="blinds(horizontal)">
                                      <p:cBhvr>
                                        <p:cTn id="7" dur="500"/>
                                        <p:tgtEl>
                                          <p:spTgt spid="47107">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7107">
                                            <p:txEl>
                                              <p:pRg st="2" end="2"/>
                                            </p:txEl>
                                          </p:spTgt>
                                        </p:tgtEl>
                                        <p:attrNameLst>
                                          <p:attrName>style.visibility</p:attrName>
                                        </p:attrNameLst>
                                      </p:cBhvr>
                                      <p:to>
                                        <p:strVal val="visible"/>
                                      </p:to>
                                    </p:set>
                                    <p:animEffect transition="in" filter="blinds(horizontal)">
                                      <p:cBhvr>
                                        <p:cTn id="12" dur="500"/>
                                        <p:tgtEl>
                                          <p:spTgt spid="47107">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47107">
                                            <p:txEl>
                                              <p:pRg st="3" end="3"/>
                                            </p:txEl>
                                          </p:spTgt>
                                        </p:tgtEl>
                                        <p:attrNameLst>
                                          <p:attrName>style.visibility</p:attrName>
                                        </p:attrNameLst>
                                      </p:cBhvr>
                                      <p:to>
                                        <p:strVal val="visible"/>
                                      </p:to>
                                    </p:set>
                                    <p:animEffect transition="in" filter="blinds(horizontal)">
                                      <p:cBhvr>
                                        <p:cTn id="17" dur="500"/>
                                        <p:tgtEl>
                                          <p:spTgt spid="47107">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47107">
                                            <p:txEl>
                                              <p:pRg st="4" end="4"/>
                                            </p:txEl>
                                          </p:spTgt>
                                        </p:tgtEl>
                                        <p:attrNameLst>
                                          <p:attrName>style.visibility</p:attrName>
                                        </p:attrNameLst>
                                      </p:cBhvr>
                                      <p:to>
                                        <p:strVal val="visible"/>
                                      </p:to>
                                    </p:set>
                                    <p:animEffect transition="in" filter="blinds(horizontal)">
                                      <p:cBhvr>
                                        <p:cTn id="22" dur="500"/>
                                        <p:tgtEl>
                                          <p:spTgt spid="47107">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47107">
                                            <p:txEl>
                                              <p:pRg st="5" end="5"/>
                                            </p:txEl>
                                          </p:spTgt>
                                        </p:tgtEl>
                                        <p:attrNameLst>
                                          <p:attrName>style.visibility</p:attrName>
                                        </p:attrNameLst>
                                      </p:cBhvr>
                                      <p:to>
                                        <p:strVal val="visible"/>
                                      </p:to>
                                    </p:set>
                                    <p:animEffect transition="in" filter="blinds(horizontal)">
                                      <p:cBhvr>
                                        <p:cTn id="27" dur="500"/>
                                        <p:tgtEl>
                                          <p:spTgt spid="4710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CE53A069-D719-863F-6D21-359146EAFCED}"/>
              </a:ext>
            </a:extLst>
          </p:cNvPr>
          <p:cNvSpPr>
            <a:spLocks noGrp="1"/>
          </p:cNvSpPr>
          <p:nvPr>
            <p:ph type="sldNum" sz="quarter" idx="12"/>
          </p:nvPr>
        </p:nvSpPr>
        <p:spPr/>
        <p:txBody>
          <a:bodyPr/>
          <a:lstStyle/>
          <a:p>
            <a:fld id="{5491B0EB-5166-49D8-A66C-5DFEFF15791F}" type="slidenum">
              <a:rPr lang="en-US" altLang="en-US"/>
              <a:pPr/>
              <a:t>7</a:t>
            </a:fld>
            <a:endParaRPr lang="en-US" altLang="en-US"/>
          </a:p>
        </p:txBody>
      </p:sp>
      <p:sp>
        <p:nvSpPr>
          <p:cNvPr id="48181" name="Rectangle 53">
            <a:extLst>
              <a:ext uri="{FF2B5EF4-FFF2-40B4-BE49-F238E27FC236}">
                <a16:creationId xmlns:a16="http://schemas.microsoft.com/office/drawing/2014/main" id="{1165B1FC-E101-3C56-EEF8-89338011CA5B}"/>
              </a:ext>
            </a:extLst>
          </p:cNvPr>
          <p:cNvSpPr>
            <a:spLocks noChangeArrowheads="1"/>
          </p:cNvSpPr>
          <p:nvPr/>
        </p:nvSpPr>
        <p:spPr bwMode="auto">
          <a:xfrm>
            <a:off x="6038850" y="4164013"/>
            <a:ext cx="2808288" cy="647700"/>
          </a:xfrm>
          <a:prstGeom prst="rect">
            <a:avLst/>
          </a:prstGeom>
          <a:solidFill>
            <a:srgbClr val="FF9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130" name="Rectangle 2">
            <a:extLst>
              <a:ext uri="{FF2B5EF4-FFF2-40B4-BE49-F238E27FC236}">
                <a16:creationId xmlns:a16="http://schemas.microsoft.com/office/drawing/2014/main" id="{D0B55A3B-4C36-3624-1399-440952A36F07}"/>
              </a:ext>
            </a:extLst>
          </p:cNvPr>
          <p:cNvSpPr>
            <a:spLocks noGrp="1" noChangeArrowheads="1"/>
          </p:cNvSpPr>
          <p:nvPr>
            <p:ph type="title"/>
          </p:nvPr>
        </p:nvSpPr>
        <p:spPr>
          <a:xfrm>
            <a:off x="1524000" y="274638"/>
            <a:ext cx="9144000" cy="1143000"/>
          </a:xfrm>
        </p:spPr>
        <p:txBody>
          <a:bodyPr>
            <a:normAutofit fontScale="90000"/>
          </a:bodyPr>
          <a:lstStyle/>
          <a:p>
            <a:r>
              <a:rPr lang="en-US" altLang="en-US" sz="3400">
                <a:latin typeface="Times New Roman" panose="02020603050405020304" pitchFamily="18" charset="0"/>
              </a:rPr>
              <a:t>DN SX q</a:t>
            </a:r>
            <a:r>
              <a:rPr lang="en-US" altLang="en-US" sz="1700">
                <a:latin typeface="Times New Roman" panose="02020603050405020304" pitchFamily="18" charset="0"/>
              </a:rPr>
              <a:t>0</a:t>
            </a:r>
            <a:r>
              <a:rPr lang="en-US" altLang="en-US" sz="3400">
                <a:latin typeface="Times New Roman" panose="02020603050405020304" pitchFamily="18" charset="0"/>
              </a:rPr>
              <a:t>, bán với giá P</a:t>
            </a:r>
            <a:r>
              <a:rPr lang="en-US" altLang="en-US" sz="1700">
                <a:latin typeface="Times New Roman" panose="02020603050405020304" pitchFamily="18" charset="0"/>
              </a:rPr>
              <a:t>0</a:t>
            </a:r>
            <a:r>
              <a:rPr lang="en-US" altLang="en-US" sz="3400">
                <a:latin typeface="Times New Roman" panose="02020603050405020304" pitchFamily="18" charset="0"/>
              </a:rPr>
              <a:t> và thu được LN kinh tế: </a:t>
            </a:r>
            <a:r>
              <a:rPr lang="en-US" altLang="en-US">
                <a:solidFill>
                  <a:srgbClr val="FF0066"/>
                </a:solidFill>
                <a:latin typeface="VNI-Times" pitchFamily="2" charset="0"/>
                <a:sym typeface="Symbol" panose="05050102010706020507" pitchFamily="18" charset="2"/>
              </a:rPr>
              <a:t></a:t>
            </a:r>
            <a:r>
              <a:rPr lang="en-US" altLang="en-US" sz="3400">
                <a:solidFill>
                  <a:srgbClr val="FF0066"/>
                </a:solidFill>
                <a:latin typeface="Times New Roman" panose="02020603050405020304" pitchFamily="18" charset="0"/>
              </a:rPr>
              <a:t> = (P</a:t>
            </a:r>
            <a:r>
              <a:rPr lang="en-US" altLang="en-US" sz="1700">
                <a:solidFill>
                  <a:srgbClr val="FF0066"/>
                </a:solidFill>
                <a:latin typeface="Times New Roman" panose="02020603050405020304" pitchFamily="18" charset="0"/>
              </a:rPr>
              <a:t>0</a:t>
            </a:r>
            <a:r>
              <a:rPr lang="en-US" altLang="en-US" sz="3400">
                <a:solidFill>
                  <a:srgbClr val="FF0066"/>
                </a:solidFill>
                <a:latin typeface="Times New Roman" panose="02020603050405020304" pitchFamily="18" charset="0"/>
              </a:rPr>
              <a:t>-AC</a:t>
            </a:r>
            <a:r>
              <a:rPr lang="en-US" altLang="en-US" sz="1700">
                <a:solidFill>
                  <a:srgbClr val="FF0066"/>
                </a:solidFill>
                <a:latin typeface="Times New Roman" panose="02020603050405020304" pitchFamily="18" charset="0"/>
              </a:rPr>
              <a:t>0</a:t>
            </a:r>
            <a:r>
              <a:rPr lang="en-US" altLang="en-US" sz="3400">
                <a:solidFill>
                  <a:srgbClr val="FF0066"/>
                </a:solidFill>
                <a:latin typeface="Times New Roman" panose="02020603050405020304" pitchFamily="18" charset="0"/>
              </a:rPr>
              <a:t>).q</a:t>
            </a:r>
            <a:r>
              <a:rPr lang="en-US" altLang="en-US" sz="1700">
                <a:solidFill>
                  <a:srgbClr val="FF0066"/>
                </a:solidFill>
                <a:latin typeface="Times New Roman" panose="02020603050405020304" pitchFamily="18" charset="0"/>
              </a:rPr>
              <a:t>0</a:t>
            </a:r>
          </a:p>
        </p:txBody>
      </p:sp>
      <p:sp>
        <p:nvSpPr>
          <p:cNvPr id="48132" name="Line 4">
            <a:extLst>
              <a:ext uri="{FF2B5EF4-FFF2-40B4-BE49-F238E27FC236}">
                <a16:creationId xmlns:a16="http://schemas.microsoft.com/office/drawing/2014/main" id="{98690B35-2146-3A71-5EA8-332F753A15D7}"/>
              </a:ext>
            </a:extLst>
          </p:cNvPr>
          <p:cNvSpPr>
            <a:spLocks noChangeShapeType="1"/>
          </p:cNvSpPr>
          <p:nvPr/>
        </p:nvSpPr>
        <p:spPr bwMode="auto">
          <a:xfrm flipV="1">
            <a:off x="1992313" y="2190750"/>
            <a:ext cx="0" cy="3887788"/>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133" name="Line 5">
            <a:extLst>
              <a:ext uri="{FF2B5EF4-FFF2-40B4-BE49-F238E27FC236}">
                <a16:creationId xmlns:a16="http://schemas.microsoft.com/office/drawing/2014/main" id="{0B83C635-363A-355A-7C18-66E2A4B499FD}"/>
              </a:ext>
            </a:extLst>
          </p:cNvPr>
          <p:cNvSpPr>
            <a:spLocks noChangeShapeType="1"/>
          </p:cNvSpPr>
          <p:nvPr/>
        </p:nvSpPr>
        <p:spPr bwMode="auto">
          <a:xfrm>
            <a:off x="1992314" y="6092825"/>
            <a:ext cx="3671887"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134" name="Line 6">
            <a:extLst>
              <a:ext uri="{FF2B5EF4-FFF2-40B4-BE49-F238E27FC236}">
                <a16:creationId xmlns:a16="http://schemas.microsoft.com/office/drawing/2014/main" id="{95AD4919-D136-1256-927F-498855A301B5}"/>
              </a:ext>
            </a:extLst>
          </p:cNvPr>
          <p:cNvSpPr>
            <a:spLocks noChangeShapeType="1"/>
          </p:cNvSpPr>
          <p:nvPr/>
        </p:nvSpPr>
        <p:spPr bwMode="auto">
          <a:xfrm>
            <a:off x="6024563" y="6092825"/>
            <a:ext cx="4392612"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135" name="Line 7">
            <a:extLst>
              <a:ext uri="{FF2B5EF4-FFF2-40B4-BE49-F238E27FC236}">
                <a16:creationId xmlns:a16="http://schemas.microsoft.com/office/drawing/2014/main" id="{A2527954-3DE7-B091-CF48-C91BB4F6858F}"/>
              </a:ext>
            </a:extLst>
          </p:cNvPr>
          <p:cNvSpPr>
            <a:spLocks noChangeShapeType="1"/>
          </p:cNvSpPr>
          <p:nvPr/>
        </p:nvSpPr>
        <p:spPr bwMode="auto">
          <a:xfrm flipV="1">
            <a:off x="6024563" y="2190750"/>
            <a:ext cx="0" cy="3887788"/>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136" name="Line 8">
            <a:extLst>
              <a:ext uri="{FF2B5EF4-FFF2-40B4-BE49-F238E27FC236}">
                <a16:creationId xmlns:a16="http://schemas.microsoft.com/office/drawing/2014/main" id="{17B33A24-E726-93D0-7B0E-2ACC6483EEC8}"/>
              </a:ext>
            </a:extLst>
          </p:cNvPr>
          <p:cNvSpPr>
            <a:spLocks noChangeShapeType="1"/>
          </p:cNvSpPr>
          <p:nvPr/>
        </p:nvSpPr>
        <p:spPr bwMode="auto">
          <a:xfrm>
            <a:off x="2063750" y="2924176"/>
            <a:ext cx="3384550" cy="2809875"/>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137" name="Line 9">
            <a:extLst>
              <a:ext uri="{FF2B5EF4-FFF2-40B4-BE49-F238E27FC236}">
                <a16:creationId xmlns:a16="http://schemas.microsoft.com/office/drawing/2014/main" id="{B2CC6B29-B219-CF52-8ED4-B375F047BC7C}"/>
              </a:ext>
            </a:extLst>
          </p:cNvPr>
          <p:cNvSpPr>
            <a:spLocks noChangeShapeType="1"/>
          </p:cNvSpPr>
          <p:nvPr/>
        </p:nvSpPr>
        <p:spPr bwMode="auto">
          <a:xfrm flipV="1">
            <a:off x="1992313" y="3068639"/>
            <a:ext cx="2735262" cy="2592387"/>
          </a:xfrm>
          <a:prstGeom prst="line">
            <a:avLst/>
          </a:prstGeom>
          <a:noFill/>
          <a:ln w="3810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138" name="Line 10">
            <a:extLst>
              <a:ext uri="{FF2B5EF4-FFF2-40B4-BE49-F238E27FC236}">
                <a16:creationId xmlns:a16="http://schemas.microsoft.com/office/drawing/2014/main" id="{F3D5155A-B00C-3F92-57B8-0D53052FFA06}"/>
              </a:ext>
            </a:extLst>
          </p:cNvPr>
          <p:cNvSpPr>
            <a:spLocks noChangeShapeType="1"/>
          </p:cNvSpPr>
          <p:nvPr/>
        </p:nvSpPr>
        <p:spPr bwMode="auto">
          <a:xfrm>
            <a:off x="1992313" y="4165600"/>
            <a:ext cx="4032250" cy="0"/>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139" name="Line 11">
            <a:extLst>
              <a:ext uri="{FF2B5EF4-FFF2-40B4-BE49-F238E27FC236}">
                <a16:creationId xmlns:a16="http://schemas.microsoft.com/office/drawing/2014/main" id="{2028C0E1-2EEF-E721-32D1-5DFE2A63C591}"/>
              </a:ext>
            </a:extLst>
          </p:cNvPr>
          <p:cNvSpPr>
            <a:spLocks noChangeShapeType="1"/>
          </p:cNvSpPr>
          <p:nvPr/>
        </p:nvSpPr>
        <p:spPr bwMode="auto">
          <a:xfrm>
            <a:off x="3560763" y="4149725"/>
            <a:ext cx="0" cy="1943100"/>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140" name="Line 12">
            <a:extLst>
              <a:ext uri="{FF2B5EF4-FFF2-40B4-BE49-F238E27FC236}">
                <a16:creationId xmlns:a16="http://schemas.microsoft.com/office/drawing/2014/main" id="{F6F9853E-0210-598E-CBFE-6391BAD1E8D4}"/>
              </a:ext>
            </a:extLst>
          </p:cNvPr>
          <p:cNvSpPr>
            <a:spLocks noChangeShapeType="1"/>
          </p:cNvSpPr>
          <p:nvPr/>
        </p:nvSpPr>
        <p:spPr bwMode="auto">
          <a:xfrm>
            <a:off x="6024563" y="4165600"/>
            <a:ext cx="4032250" cy="0"/>
          </a:xfrm>
          <a:prstGeom prst="line">
            <a:avLst/>
          </a:prstGeom>
          <a:noFill/>
          <a:ln w="38100">
            <a:solidFill>
              <a:srgbClr val="CC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141" name="Freeform 13">
            <a:extLst>
              <a:ext uri="{FF2B5EF4-FFF2-40B4-BE49-F238E27FC236}">
                <a16:creationId xmlns:a16="http://schemas.microsoft.com/office/drawing/2014/main" id="{9E3B02B3-02D4-DA7C-445E-AD5175F43E1A}"/>
              </a:ext>
            </a:extLst>
          </p:cNvPr>
          <p:cNvSpPr>
            <a:spLocks/>
          </p:cNvSpPr>
          <p:nvPr/>
        </p:nvSpPr>
        <p:spPr bwMode="auto">
          <a:xfrm rot="-715095">
            <a:off x="6605589" y="2951163"/>
            <a:ext cx="3736975" cy="2259012"/>
          </a:xfrm>
          <a:custGeom>
            <a:avLst/>
            <a:gdLst>
              <a:gd name="T0" fmla="*/ 0 w 2700"/>
              <a:gd name="T1" fmla="*/ 0 h 1530"/>
              <a:gd name="T2" fmla="*/ 900 w 2700"/>
              <a:gd name="T3" fmla="*/ 1440 h 1530"/>
              <a:gd name="T4" fmla="*/ 2700 w 2700"/>
              <a:gd name="T5" fmla="*/ 540 h 1530"/>
            </a:gdLst>
            <a:ahLst/>
            <a:cxnLst>
              <a:cxn ang="0">
                <a:pos x="T0" y="T1"/>
              </a:cxn>
              <a:cxn ang="0">
                <a:pos x="T2" y="T3"/>
              </a:cxn>
              <a:cxn ang="0">
                <a:pos x="T4" y="T5"/>
              </a:cxn>
            </a:cxnLst>
            <a:rect l="0" t="0" r="r" b="b"/>
            <a:pathLst>
              <a:path w="2700" h="1530">
                <a:moveTo>
                  <a:pt x="0" y="0"/>
                </a:moveTo>
                <a:cubicBezTo>
                  <a:pt x="225" y="675"/>
                  <a:pt x="450" y="1350"/>
                  <a:pt x="900" y="1440"/>
                </a:cubicBezTo>
                <a:cubicBezTo>
                  <a:pt x="1350" y="1530"/>
                  <a:pt x="2025" y="1035"/>
                  <a:pt x="2700" y="540"/>
                </a:cubicBezTo>
              </a:path>
            </a:pathLst>
          </a:custGeom>
          <a:noFill/>
          <a:ln w="57150" cmpd="sng">
            <a:solidFill>
              <a:srgbClr val="0099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8142" name="Freeform 14">
            <a:extLst>
              <a:ext uri="{FF2B5EF4-FFF2-40B4-BE49-F238E27FC236}">
                <a16:creationId xmlns:a16="http://schemas.microsoft.com/office/drawing/2014/main" id="{0344F5C3-912A-4F93-F93E-C73DF6BA94D2}"/>
              </a:ext>
            </a:extLst>
          </p:cNvPr>
          <p:cNvSpPr>
            <a:spLocks/>
          </p:cNvSpPr>
          <p:nvPr/>
        </p:nvSpPr>
        <p:spPr bwMode="auto">
          <a:xfrm>
            <a:off x="7104064" y="2636839"/>
            <a:ext cx="2232025" cy="2808287"/>
          </a:xfrm>
          <a:custGeom>
            <a:avLst/>
            <a:gdLst>
              <a:gd name="T0" fmla="*/ 0 w 900"/>
              <a:gd name="T1" fmla="*/ 1980 h 1980"/>
              <a:gd name="T2" fmla="*/ 540 w 900"/>
              <a:gd name="T3" fmla="*/ 1620 h 1980"/>
              <a:gd name="T4" fmla="*/ 900 w 900"/>
              <a:gd name="T5" fmla="*/ 0 h 1980"/>
            </a:gdLst>
            <a:ahLst/>
            <a:cxnLst>
              <a:cxn ang="0">
                <a:pos x="T0" y="T1"/>
              </a:cxn>
              <a:cxn ang="0">
                <a:pos x="T2" y="T3"/>
              </a:cxn>
              <a:cxn ang="0">
                <a:pos x="T4" y="T5"/>
              </a:cxn>
            </a:cxnLst>
            <a:rect l="0" t="0" r="r" b="b"/>
            <a:pathLst>
              <a:path w="900" h="1980">
                <a:moveTo>
                  <a:pt x="0" y="1980"/>
                </a:moveTo>
                <a:cubicBezTo>
                  <a:pt x="195" y="1965"/>
                  <a:pt x="390" y="1950"/>
                  <a:pt x="540" y="1620"/>
                </a:cubicBezTo>
                <a:cubicBezTo>
                  <a:pt x="690" y="1290"/>
                  <a:pt x="795" y="645"/>
                  <a:pt x="900" y="0"/>
                </a:cubicBezTo>
              </a:path>
            </a:pathLst>
          </a:custGeom>
          <a:noFill/>
          <a:ln w="57150" cmpd="sng">
            <a:solidFill>
              <a:srgbClr val="0000CC"/>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8143" name="Line 15">
            <a:extLst>
              <a:ext uri="{FF2B5EF4-FFF2-40B4-BE49-F238E27FC236}">
                <a16:creationId xmlns:a16="http://schemas.microsoft.com/office/drawing/2014/main" id="{12AE971A-D9C1-2FDE-F236-898B61811026}"/>
              </a:ext>
            </a:extLst>
          </p:cNvPr>
          <p:cNvSpPr>
            <a:spLocks noChangeShapeType="1"/>
          </p:cNvSpPr>
          <p:nvPr/>
        </p:nvSpPr>
        <p:spPr bwMode="auto">
          <a:xfrm>
            <a:off x="8861425" y="4149725"/>
            <a:ext cx="0" cy="1943100"/>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144" name="Line 16">
            <a:extLst>
              <a:ext uri="{FF2B5EF4-FFF2-40B4-BE49-F238E27FC236}">
                <a16:creationId xmlns:a16="http://schemas.microsoft.com/office/drawing/2014/main" id="{3085760E-A038-2B31-EE75-413D187AE9AB}"/>
              </a:ext>
            </a:extLst>
          </p:cNvPr>
          <p:cNvSpPr>
            <a:spLocks noChangeShapeType="1"/>
          </p:cNvSpPr>
          <p:nvPr/>
        </p:nvSpPr>
        <p:spPr bwMode="auto">
          <a:xfrm>
            <a:off x="6024564" y="4811713"/>
            <a:ext cx="2808287" cy="0"/>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145" name="Rectangle 17">
            <a:extLst>
              <a:ext uri="{FF2B5EF4-FFF2-40B4-BE49-F238E27FC236}">
                <a16:creationId xmlns:a16="http://schemas.microsoft.com/office/drawing/2014/main" id="{A362507C-D6C2-EC28-A961-33AC58E81276}"/>
              </a:ext>
            </a:extLst>
          </p:cNvPr>
          <p:cNvSpPr>
            <a:spLocks noChangeArrowheads="1"/>
          </p:cNvSpPr>
          <p:nvPr/>
        </p:nvSpPr>
        <p:spPr bwMode="auto">
          <a:xfrm>
            <a:off x="2495551" y="1989138"/>
            <a:ext cx="2411413" cy="792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sz="3200" b="1">
                <a:solidFill>
                  <a:srgbClr val="000066"/>
                </a:solidFill>
                <a:latin typeface="Times New Roman" panose="02020603050405020304" pitchFamily="18" charset="0"/>
              </a:rPr>
              <a:t>Ngành sx</a:t>
            </a:r>
          </a:p>
        </p:txBody>
      </p:sp>
      <p:sp>
        <p:nvSpPr>
          <p:cNvPr id="48146" name="Text Box 18">
            <a:extLst>
              <a:ext uri="{FF2B5EF4-FFF2-40B4-BE49-F238E27FC236}">
                <a16:creationId xmlns:a16="http://schemas.microsoft.com/office/drawing/2014/main" id="{3979C738-4FFB-6880-139A-7FF30451234F}"/>
              </a:ext>
            </a:extLst>
          </p:cNvPr>
          <p:cNvSpPr txBox="1">
            <a:spLocks noChangeArrowheads="1"/>
          </p:cNvSpPr>
          <p:nvPr/>
        </p:nvSpPr>
        <p:spPr bwMode="auto">
          <a:xfrm>
            <a:off x="7248525" y="2060575"/>
            <a:ext cx="86518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3200" b="1">
                <a:solidFill>
                  <a:srgbClr val="000066"/>
                </a:solidFill>
                <a:latin typeface="Times New Roman" panose="02020603050405020304" pitchFamily="18" charset="0"/>
              </a:rPr>
              <a:t>DN</a:t>
            </a:r>
          </a:p>
        </p:txBody>
      </p:sp>
      <p:sp>
        <p:nvSpPr>
          <p:cNvPr id="48147" name="Text Box 19">
            <a:extLst>
              <a:ext uri="{FF2B5EF4-FFF2-40B4-BE49-F238E27FC236}">
                <a16:creationId xmlns:a16="http://schemas.microsoft.com/office/drawing/2014/main" id="{7FC77FBA-4B70-CE2A-1C18-6CFB0D8AF7D3}"/>
              </a:ext>
            </a:extLst>
          </p:cNvPr>
          <p:cNvSpPr txBox="1">
            <a:spLocks noChangeArrowheads="1"/>
          </p:cNvSpPr>
          <p:nvPr/>
        </p:nvSpPr>
        <p:spPr bwMode="auto">
          <a:xfrm>
            <a:off x="3171825" y="6064250"/>
            <a:ext cx="81438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Times New Roman" panose="02020603050405020304" pitchFamily="18" charset="0"/>
              </a:rPr>
              <a:t>Q</a:t>
            </a:r>
            <a:r>
              <a:rPr lang="en-US" altLang="en-US" sz="2400" baseline="-25000">
                <a:solidFill>
                  <a:srgbClr val="000066"/>
                </a:solidFill>
                <a:latin typeface="Times New Roman" panose="02020603050405020304" pitchFamily="18" charset="0"/>
              </a:rPr>
              <a:t>0</a:t>
            </a:r>
            <a:endParaRPr lang="en-US" altLang="en-US" sz="2400">
              <a:solidFill>
                <a:srgbClr val="000066"/>
              </a:solidFill>
              <a:latin typeface="Times New Roman" panose="02020603050405020304" pitchFamily="18" charset="0"/>
            </a:endParaRPr>
          </a:p>
        </p:txBody>
      </p:sp>
      <p:sp>
        <p:nvSpPr>
          <p:cNvPr id="48148" name="Text Box 20">
            <a:extLst>
              <a:ext uri="{FF2B5EF4-FFF2-40B4-BE49-F238E27FC236}">
                <a16:creationId xmlns:a16="http://schemas.microsoft.com/office/drawing/2014/main" id="{A7EC5DF3-8CD8-045C-5280-90A01F0A5CD8}"/>
              </a:ext>
            </a:extLst>
          </p:cNvPr>
          <p:cNvSpPr txBox="1">
            <a:spLocks noChangeArrowheads="1"/>
          </p:cNvSpPr>
          <p:nvPr/>
        </p:nvSpPr>
        <p:spPr bwMode="auto">
          <a:xfrm>
            <a:off x="8472489" y="6049963"/>
            <a:ext cx="81438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3200">
                <a:solidFill>
                  <a:srgbClr val="000066"/>
                </a:solidFill>
                <a:latin typeface="Times New Roman" panose="02020603050405020304" pitchFamily="18" charset="0"/>
              </a:rPr>
              <a:t>q</a:t>
            </a:r>
            <a:r>
              <a:rPr lang="en-US" altLang="en-US" sz="3200" baseline="-25000">
                <a:solidFill>
                  <a:srgbClr val="000066"/>
                </a:solidFill>
                <a:latin typeface="Times New Roman" panose="02020603050405020304" pitchFamily="18" charset="0"/>
              </a:rPr>
              <a:t>0</a:t>
            </a:r>
            <a:endParaRPr lang="en-US" altLang="en-US" sz="3200">
              <a:solidFill>
                <a:srgbClr val="000066"/>
              </a:solidFill>
              <a:latin typeface="Times New Roman" panose="02020603050405020304" pitchFamily="18" charset="0"/>
            </a:endParaRPr>
          </a:p>
        </p:txBody>
      </p:sp>
      <p:sp>
        <p:nvSpPr>
          <p:cNvPr id="48149" name="Text Box 21">
            <a:extLst>
              <a:ext uri="{FF2B5EF4-FFF2-40B4-BE49-F238E27FC236}">
                <a16:creationId xmlns:a16="http://schemas.microsoft.com/office/drawing/2014/main" id="{299A2C18-CF6C-8EB1-F7EB-E5A7C76D5EA9}"/>
              </a:ext>
            </a:extLst>
          </p:cNvPr>
          <p:cNvSpPr txBox="1">
            <a:spLocks noChangeArrowheads="1"/>
          </p:cNvSpPr>
          <p:nvPr/>
        </p:nvSpPr>
        <p:spPr bwMode="auto">
          <a:xfrm>
            <a:off x="1385887" y="3860800"/>
            <a:ext cx="81438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Times New Roman" panose="02020603050405020304" pitchFamily="18" charset="0"/>
              </a:rPr>
              <a:t>P</a:t>
            </a:r>
            <a:r>
              <a:rPr lang="en-US" altLang="en-US" sz="2400" baseline="-25000">
                <a:solidFill>
                  <a:srgbClr val="000066"/>
                </a:solidFill>
                <a:latin typeface="Times New Roman" panose="02020603050405020304" pitchFamily="18" charset="0"/>
              </a:rPr>
              <a:t>0</a:t>
            </a:r>
            <a:endParaRPr lang="en-US" altLang="en-US" sz="2400">
              <a:solidFill>
                <a:srgbClr val="000066"/>
              </a:solidFill>
              <a:latin typeface="Times New Roman" panose="02020603050405020304" pitchFamily="18" charset="0"/>
            </a:endParaRPr>
          </a:p>
        </p:txBody>
      </p:sp>
      <p:sp>
        <p:nvSpPr>
          <p:cNvPr id="48150" name="Text Box 22">
            <a:extLst>
              <a:ext uri="{FF2B5EF4-FFF2-40B4-BE49-F238E27FC236}">
                <a16:creationId xmlns:a16="http://schemas.microsoft.com/office/drawing/2014/main" id="{DDEEE001-BF42-4700-D767-454DE202EB84}"/>
              </a:ext>
            </a:extLst>
          </p:cNvPr>
          <p:cNvSpPr txBox="1">
            <a:spLocks noChangeArrowheads="1"/>
          </p:cNvSpPr>
          <p:nvPr/>
        </p:nvSpPr>
        <p:spPr bwMode="auto">
          <a:xfrm>
            <a:off x="5418139" y="3860800"/>
            <a:ext cx="81438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Times New Roman" panose="02020603050405020304" pitchFamily="18" charset="0"/>
              </a:rPr>
              <a:t>P</a:t>
            </a:r>
            <a:r>
              <a:rPr lang="en-US" altLang="en-US" sz="2400" baseline="-25000">
                <a:solidFill>
                  <a:srgbClr val="000066"/>
                </a:solidFill>
                <a:latin typeface="Times New Roman" panose="02020603050405020304" pitchFamily="18" charset="0"/>
              </a:rPr>
              <a:t>0</a:t>
            </a:r>
            <a:endParaRPr lang="en-US" altLang="en-US" sz="2400">
              <a:solidFill>
                <a:srgbClr val="000066"/>
              </a:solidFill>
              <a:latin typeface="Times New Roman" panose="02020603050405020304" pitchFamily="18" charset="0"/>
            </a:endParaRPr>
          </a:p>
        </p:txBody>
      </p:sp>
      <p:sp>
        <p:nvSpPr>
          <p:cNvPr id="48151" name="Text Box 23">
            <a:extLst>
              <a:ext uri="{FF2B5EF4-FFF2-40B4-BE49-F238E27FC236}">
                <a16:creationId xmlns:a16="http://schemas.microsoft.com/office/drawing/2014/main" id="{9305720D-4B11-1C66-69F4-EBFE01322A5A}"/>
              </a:ext>
            </a:extLst>
          </p:cNvPr>
          <p:cNvSpPr txBox="1">
            <a:spLocks noChangeArrowheads="1"/>
          </p:cNvSpPr>
          <p:nvPr/>
        </p:nvSpPr>
        <p:spPr bwMode="auto">
          <a:xfrm>
            <a:off x="5332414" y="4581525"/>
            <a:ext cx="81438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Times New Roman" panose="02020603050405020304" pitchFamily="18" charset="0"/>
              </a:rPr>
              <a:t>AC</a:t>
            </a:r>
            <a:r>
              <a:rPr lang="en-US" altLang="en-US" sz="2400" baseline="-25000">
                <a:solidFill>
                  <a:srgbClr val="000066"/>
                </a:solidFill>
                <a:latin typeface="Times New Roman" panose="02020603050405020304" pitchFamily="18" charset="0"/>
              </a:rPr>
              <a:t>0</a:t>
            </a:r>
            <a:endParaRPr lang="en-US" altLang="en-US" sz="2400">
              <a:solidFill>
                <a:srgbClr val="000066"/>
              </a:solidFill>
              <a:latin typeface="Times New Roman" panose="02020603050405020304" pitchFamily="18" charset="0"/>
            </a:endParaRPr>
          </a:p>
        </p:txBody>
      </p:sp>
      <p:sp>
        <p:nvSpPr>
          <p:cNvPr id="48152" name="Text Box 24">
            <a:extLst>
              <a:ext uri="{FF2B5EF4-FFF2-40B4-BE49-F238E27FC236}">
                <a16:creationId xmlns:a16="http://schemas.microsoft.com/office/drawing/2014/main" id="{379A34A5-02EA-22D5-811E-9308F5124281}"/>
              </a:ext>
            </a:extLst>
          </p:cNvPr>
          <p:cNvSpPr txBox="1">
            <a:spLocks noChangeArrowheads="1"/>
          </p:cNvSpPr>
          <p:nvPr/>
        </p:nvSpPr>
        <p:spPr bwMode="auto">
          <a:xfrm>
            <a:off x="8328025" y="3789363"/>
            <a:ext cx="81438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Times New Roman" panose="02020603050405020304" pitchFamily="18" charset="0"/>
              </a:rPr>
              <a:t>A</a:t>
            </a:r>
          </a:p>
        </p:txBody>
      </p:sp>
      <p:sp>
        <p:nvSpPr>
          <p:cNvPr id="48153" name="Text Box 25">
            <a:extLst>
              <a:ext uri="{FF2B5EF4-FFF2-40B4-BE49-F238E27FC236}">
                <a16:creationId xmlns:a16="http://schemas.microsoft.com/office/drawing/2014/main" id="{3CB12975-87F0-5D43-E166-FF938BC9CEA7}"/>
              </a:ext>
            </a:extLst>
          </p:cNvPr>
          <p:cNvSpPr txBox="1">
            <a:spLocks noChangeArrowheads="1"/>
          </p:cNvSpPr>
          <p:nvPr/>
        </p:nvSpPr>
        <p:spPr bwMode="auto">
          <a:xfrm>
            <a:off x="8645525" y="4652963"/>
            <a:ext cx="81438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Times New Roman" panose="02020603050405020304" pitchFamily="18" charset="0"/>
              </a:rPr>
              <a:t>A’</a:t>
            </a:r>
          </a:p>
        </p:txBody>
      </p:sp>
      <p:sp>
        <p:nvSpPr>
          <p:cNvPr id="48154" name="Text Box 26">
            <a:extLst>
              <a:ext uri="{FF2B5EF4-FFF2-40B4-BE49-F238E27FC236}">
                <a16:creationId xmlns:a16="http://schemas.microsoft.com/office/drawing/2014/main" id="{F97059F4-878B-492B-22C2-D659585E6A4E}"/>
              </a:ext>
            </a:extLst>
          </p:cNvPr>
          <p:cNvSpPr txBox="1">
            <a:spLocks noChangeArrowheads="1"/>
          </p:cNvSpPr>
          <p:nvPr/>
        </p:nvSpPr>
        <p:spPr bwMode="auto">
          <a:xfrm>
            <a:off x="4583114" y="2708275"/>
            <a:ext cx="81438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Times New Roman" panose="02020603050405020304" pitchFamily="18" charset="0"/>
              </a:rPr>
              <a:t>S</a:t>
            </a:r>
          </a:p>
        </p:txBody>
      </p:sp>
      <p:sp>
        <p:nvSpPr>
          <p:cNvPr id="48155" name="Text Box 27">
            <a:extLst>
              <a:ext uri="{FF2B5EF4-FFF2-40B4-BE49-F238E27FC236}">
                <a16:creationId xmlns:a16="http://schemas.microsoft.com/office/drawing/2014/main" id="{6FFE5BA6-1E53-A131-411F-F376233FE362}"/>
              </a:ext>
            </a:extLst>
          </p:cNvPr>
          <p:cNvSpPr txBox="1">
            <a:spLocks noChangeArrowheads="1"/>
          </p:cNvSpPr>
          <p:nvPr/>
        </p:nvSpPr>
        <p:spPr bwMode="auto">
          <a:xfrm>
            <a:off x="4583114" y="5373688"/>
            <a:ext cx="81438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Times New Roman" panose="02020603050405020304" pitchFamily="18" charset="0"/>
              </a:rPr>
              <a:t>D</a:t>
            </a:r>
          </a:p>
        </p:txBody>
      </p:sp>
      <p:sp>
        <p:nvSpPr>
          <p:cNvPr id="48156" name="Text Box 28">
            <a:extLst>
              <a:ext uri="{FF2B5EF4-FFF2-40B4-BE49-F238E27FC236}">
                <a16:creationId xmlns:a16="http://schemas.microsoft.com/office/drawing/2014/main" id="{0568B99D-67AB-8C98-4DA5-CC80E8C206C4}"/>
              </a:ext>
            </a:extLst>
          </p:cNvPr>
          <p:cNvSpPr txBox="1">
            <a:spLocks noChangeArrowheads="1"/>
          </p:cNvSpPr>
          <p:nvPr/>
        </p:nvSpPr>
        <p:spPr bwMode="auto">
          <a:xfrm>
            <a:off x="5159375" y="6092825"/>
            <a:ext cx="81438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Times New Roman" panose="02020603050405020304" pitchFamily="18" charset="0"/>
              </a:rPr>
              <a:t>Q</a:t>
            </a:r>
          </a:p>
        </p:txBody>
      </p:sp>
      <p:sp>
        <p:nvSpPr>
          <p:cNvPr id="48157" name="Text Box 29">
            <a:extLst>
              <a:ext uri="{FF2B5EF4-FFF2-40B4-BE49-F238E27FC236}">
                <a16:creationId xmlns:a16="http://schemas.microsoft.com/office/drawing/2014/main" id="{B3385B02-D10F-644E-1E00-27C3E5A0DDD1}"/>
              </a:ext>
            </a:extLst>
          </p:cNvPr>
          <p:cNvSpPr txBox="1">
            <a:spLocks noChangeArrowheads="1"/>
          </p:cNvSpPr>
          <p:nvPr/>
        </p:nvSpPr>
        <p:spPr bwMode="auto">
          <a:xfrm>
            <a:off x="9853614" y="6021388"/>
            <a:ext cx="81438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Times New Roman" panose="02020603050405020304" pitchFamily="18" charset="0"/>
              </a:rPr>
              <a:t>Q</a:t>
            </a:r>
          </a:p>
        </p:txBody>
      </p:sp>
      <p:sp>
        <p:nvSpPr>
          <p:cNvPr id="48158" name="Text Box 30">
            <a:extLst>
              <a:ext uri="{FF2B5EF4-FFF2-40B4-BE49-F238E27FC236}">
                <a16:creationId xmlns:a16="http://schemas.microsoft.com/office/drawing/2014/main" id="{B5E663A3-6211-7ACA-46B4-89F6B298A339}"/>
              </a:ext>
            </a:extLst>
          </p:cNvPr>
          <p:cNvSpPr txBox="1">
            <a:spLocks noChangeArrowheads="1"/>
          </p:cNvSpPr>
          <p:nvPr/>
        </p:nvSpPr>
        <p:spPr bwMode="auto">
          <a:xfrm>
            <a:off x="8961438" y="3725863"/>
            <a:ext cx="1871662"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Times New Roman" panose="02020603050405020304" pitchFamily="18" charset="0"/>
              </a:rPr>
              <a:t>d = MR = P</a:t>
            </a:r>
            <a:r>
              <a:rPr lang="en-US" altLang="en-US" sz="2400" baseline="-25000">
                <a:solidFill>
                  <a:srgbClr val="000066"/>
                </a:solidFill>
                <a:latin typeface="Times New Roman" panose="02020603050405020304" pitchFamily="18" charset="0"/>
              </a:rPr>
              <a:t>0</a:t>
            </a:r>
            <a:endParaRPr lang="en-US" altLang="en-US" sz="2400">
              <a:solidFill>
                <a:srgbClr val="000066"/>
              </a:solidFill>
              <a:latin typeface="Times New Roman" panose="02020603050405020304" pitchFamily="18" charset="0"/>
            </a:endParaRPr>
          </a:p>
        </p:txBody>
      </p:sp>
      <p:sp>
        <p:nvSpPr>
          <p:cNvPr id="48159" name="Text Box 31">
            <a:extLst>
              <a:ext uri="{FF2B5EF4-FFF2-40B4-BE49-F238E27FC236}">
                <a16:creationId xmlns:a16="http://schemas.microsoft.com/office/drawing/2014/main" id="{0263DE0A-8391-380E-1828-FFFE51129325}"/>
              </a:ext>
            </a:extLst>
          </p:cNvPr>
          <p:cNvSpPr txBox="1">
            <a:spLocks noChangeArrowheads="1"/>
          </p:cNvSpPr>
          <p:nvPr/>
        </p:nvSpPr>
        <p:spPr bwMode="auto">
          <a:xfrm>
            <a:off x="9048750" y="2205038"/>
            <a:ext cx="81438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Times New Roman" panose="02020603050405020304" pitchFamily="18" charset="0"/>
              </a:rPr>
              <a:t>MC</a:t>
            </a:r>
          </a:p>
        </p:txBody>
      </p:sp>
      <p:sp>
        <p:nvSpPr>
          <p:cNvPr id="48160" name="Text Box 32">
            <a:extLst>
              <a:ext uri="{FF2B5EF4-FFF2-40B4-BE49-F238E27FC236}">
                <a16:creationId xmlns:a16="http://schemas.microsoft.com/office/drawing/2014/main" id="{EC29E665-B533-B311-340A-4EF5447CC686}"/>
              </a:ext>
            </a:extLst>
          </p:cNvPr>
          <p:cNvSpPr txBox="1">
            <a:spLocks noChangeArrowheads="1"/>
          </p:cNvSpPr>
          <p:nvPr/>
        </p:nvSpPr>
        <p:spPr bwMode="auto">
          <a:xfrm>
            <a:off x="9853614" y="2924175"/>
            <a:ext cx="81438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Times New Roman" panose="02020603050405020304" pitchFamily="18" charset="0"/>
              </a:rPr>
              <a:t>AC</a:t>
            </a:r>
          </a:p>
        </p:txBody>
      </p:sp>
      <p:sp>
        <p:nvSpPr>
          <p:cNvPr id="48168" name="Text Box 40">
            <a:extLst>
              <a:ext uri="{FF2B5EF4-FFF2-40B4-BE49-F238E27FC236}">
                <a16:creationId xmlns:a16="http://schemas.microsoft.com/office/drawing/2014/main" id="{CA215EC3-A915-A80D-F767-942D77E335F0}"/>
              </a:ext>
            </a:extLst>
          </p:cNvPr>
          <p:cNvSpPr txBox="1">
            <a:spLocks noChangeArrowheads="1"/>
          </p:cNvSpPr>
          <p:nvPr/>
        </p:nvSpPr>
        <p:spPr bwMode="auto">
          <a:xfrm>
            <a:off x="7824789" y="6092825"/>
            <a:ext cx="81438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3200">
                <a:solidFill>
                  <a:srgbClr val="000066"/>
                </a:solidFill>
                <a:latin typeface="Times New Roman" panose="02020603050405020304" pitchFamily="18" charset="0"/>
              </a:rPr>
              <a:t>q</a:t>
            </a:r>
            <a:r>
              <a:rPr lang="en-US" altLang="en-US" sz="3200" baseline="-25000">
                <a:solidFill>
                  <a:srgbClr val="000066"/>
                </a:solidFill>
                <a:latin typeface="Times New Roman" panose="02020603050405020304" pitchFamily="18" charset="0"/>
              </a:rPr>
              <a:t>’</a:t>
            </a:r>
            <a:endParaRPr lang="en-US" altLang="en-US" sz="3200">
              <a:solidFill>
                <a:srgbClr val="000066"/>
              </a:solidFill>
              <a:latin typeface="Times New Roman" panose="02020603050405020304" pitchFamily="18" charset="0"/>
            </a:endParaRPr>
          </a:p>
        </p:txBody>
      </p:sp>
      <p:grpSp>
        <p:nvGrpSpPr>
          <p:cNvPr id="48179" name="Group 51">
            <a:extLst>
              <a:ext uri="{FF2B5EF4-FFF2-40B4-BE49-F238E27FC236}">
                <a16:creationId xmlns:a16="http://schemas.microsoft.com/office/drawing/2014/main" id="{B2F31936-60FC-3040-7587-3627D5EE203C}"/>
              </a:ext>
            </a:extLst>
          </p:cNvPr>
          <p:cNvGrpSpPr>
            <a:grpSpLocks/>
          </p:cNvGrpSpPr>
          <p:nvPr/>
        </p:nvGrpSpPr>
        <p:grpSpPr bwMode="auto">
          <a:xfrm>
            <a:off x="6024564" y="4149726"/>
            <a:ext cx="2808287" cy="690563"/>
            <a:chOff x="2835" y="2614"/>
            <a:chExt cx="1769" cy="435"/>
          </a:xfrm>
        </p:grpSpPr>
        <p:sp>
          <p:nvSpPr>
            <p:cNvPr id="48161" name="Line 33">
              <a:extLst>
                <a:ext uri="{FF2B5EF4-FFF2-40B4-BE49-F238E27FC236}">
                  <a16:creationId xmlns:a16="http://schemas.microsoft.com/office/drawing/2014/main" id="{2A302556-139C-5AB0-554F-1CD9A91429D0}"/>
                </a:ext>
              </a:extLst>
            </p:cNvPr>
            <p:cNvSpPr>
              <a:spLocks noChangeShapeType="1"/>
            </p:cNvSpPr>
            <p:nvPr/>
          </p:nvSpPr>
          <p:spPr bwMode="auto">
            <a:xfrm flipH="1">
              <a:off x="2835" y="2659"/>
              <a:ext cx="136" cy="27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162" name="Line 34">
              <a:extLst>
                <a:ext uri="{FF2B5EF4-FFF2-40B4-BE49-F238E27FC236}">
                  <a16:creationId xmlns:a16="http://schemas.microsoft.com/office/drawing/2014/main" id="{F639B587-5307-C818-DAF3-0B42760F346E}"/>
                </a:ext>
              </a:extLst>
            </p:cNvPr>
            <p:cNvSpPr>
              <a:spLocks noChangeShapeType="1"/>
            </p:cNvSpPr>
            <p:nvPr/>
          </p:nvSpPr>
          <p:spPr bwMode="auto">
            <a:xfrm flipV="1">
              <a:off x="2925" y="2614"/>
              <a:ext cx="273" cy="40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163" name="Line 35">
              <a:extLst>
                <a:ext uri="{FF2B5EF4-FFF2-40B4-BE49-F238E27FC236}">
                  <a16:creationId xmlns:a16="http://schemas.microsoft.com/office/drawing/2014/main" id="{BFB85728-5861-EEDD-8413-E8E0A2F52C78}"/>
                </a:ext>
              </a:extLst>
            </p:cNvPr>
            <p:cNvSpPr>
              <a:spLocks noChangeShapeType="1"/>
            </p:cNvSpPr>
            <p:nvPr/>
          </p:nvSpPr>
          <p:spPr bwMode="auto">
            <a:xfrm flipV="1">
              <a:off x="3061" y="2614"/>
              <a:ext cx="273" cy="40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164" name="Line 36">
              <a:extLst>
                <a:ext uri="{FF2B5EF4-FFF2-40B4-BE49-F238E27FC236}">
                  <a16:creationId xmlns:a16="http://schemas.microsoft.com/office/drawing/2014/main" id="{7EF0A2F4-DDE7-DB73-0E1B-3B183940F4E3}"/>
                </a:ext>
              </a:extLst>
            </p:cNvPr>
            <p:cNvSpPr>
              <a:spLocks noChangeShapeType="1"/>
            </p:cNvSpPr>
            <p:nvPr/>
          </p:nvSpPr>
          <p:spPr bwMode="auto">
            <a:xfrm flipV="1">
              <a:off x="3198" y="2614"/>
              <a:ext cx="272" cy="40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165" name="Line 37">
              <a:extLst>
                <a:ext uri="{FF2B5EF4-FFF2-40B4-BE49-F238E27FC236}">
                  <a16:creationId xmlns:a16="http://schemas.microsoft.com/office/drawing/2014/main" id="{817C96D2-ED73-7954-2CFD-4A71446369F8}"/>
                </a:ext>
              </a:extLst>
            </p:cNvPr>
            <p:cNvSpPr>
              <a:spLocks noChangeShapeType="1"/>
            </p:cNvSpPr>
            <p:nvPr/>
          </p:nvSpPr>
          <p:spPr bwMode="auto">
            <a:xfrm flipV="1">
              <a:off x="3334" y="2614"/>
              <a:ext cx="272" cy="40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166" name="Line 38">
              <a:extLst>
                <a:ext uri="{FF2B5EF4-FFF2-40B4-BE49-F238E27FC236}">
                  <a16:creationId xmlns:a16="http://schemas.microsoft.com/office/drawing/2014/main" id="{AAC7A340-E348-8E80-733A-E1080B484EFA}"/>
                </a:ext>
              </a:extLst>
            </p:cNvPr>
            <p:cNvSpPr>
              <a:spLocks noChangeShapeType="1"/>
            </p:cNvSpPr>
            <p:nvPr/>
          </p:nvSpPr>
          <p:spPr bwMode="auto">
            <a:xfrm flipV="1">
              <a:off x="3470" y="2614"/>
              <a:ext cx="272" cy="40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167" name="Line 39">
              <a:extLst>
                <a:ext uri="{FF2B5EF4-FFF2-40B4-BE49-F238E27FC236}">
                  <a16:creationId xmlns:a16="http://schemas.microsoft.com/office/drawing/2014/main" id="{83DDDFF9-2749-13E1-61A0-0718BF0CB49A}"/>
                </a:ext>
              </a:extLst>
            </p:cNvPr>
            <p:cNvSpPr>
              <a:spLocks noChangeShapeType="1"/>
            </p:cNvSpPr>
            <p:nvPr/>
          </p:nvSpPr>
          <p:spPr bwMode="auto">
            <a:xfrm flipV="1">
              <a:off x="3606" y="2614"/>
              <a:ext cx="272" cy="40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169" name="Line 41">
              <a:extLst>
                <a:ext uri="{FF2B5EF4-FFF2-40B4-BE49-F238E27FC236}">
                  <a16:creationId xmlns:a16="http://schemas.microsoft.com/office/drawing/2014/main" id="{FD92F523-3F47-777D-BC4E-ED8A47D29FE5}"/>
                </a:ext>
              </a:extLst>
            </p:cNvPr>
            <p:cNvSpPr>
              <a:spLocks noChangeShapeType="1"/>
            </p:cNvSpPr>
            <p:nvPr/>
          </p:nvSpPr>
          <p:spPr bwMode="auto">
            <a:xfrm flipV="1">
              <a:off x="3733" y="2641"/>
              <a:ext cx="272" cy="40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170" name="Line 42">
              <a:extLst>
                <a:ext uri="{FF2B5EF4-FFF2-40B4-BE49-F238E27FC236}">
                  <a16:creationId xmlns:a16="http://schemas.microsoft.com/office/drawing/2014/main" id="{370BA3C3-C98B-8545-01A0-E5E2EDF023D8}"/>
                </a:ext>
              </a:extLst>
            </p:cNvPr>
            <p:cNvSpPr>
              <a:spLocks noChangeShapeType="1"/>
            </p:cNvSpPr>
            <p:nvPr/>
          </p:nvSpPr>
          <p:spPr bwMode="auto">
            <a:xfrm flipV="1">
              <a:off x="3896" y="2623"/>
              <a:ext cx="272" cy="40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171" name="Line 43">
              <a:extLst>
                <a:ext uri="{FF2B5EF4-FFF2-40B4-BE49-F238E27FC236}">
                  <a16:creationId xmlns:a16="http://schemas.microsoft.com/office/drawing/2014/main" id="{B22C2C49-D341-F203-5CE3-AA17478AD8B1}"/>
                </a:ext>
              </a:extLst>
            </p:cNvPr>
            <p:cNvSpPr>
              <a:spLocks noChangeShapeType="1"/>
            </p:cNvSpPr>
            <p:nvPr/>
          </p:nvSpPr>
          <p:spPr bwMode="auto">
            <a:xfrm flipV="1">
              <a:off x="4177" y="2632"/>
              <a:ext cx="272" cy="40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172" name="Line 44">
              <a:extLst>
                <a:ext uri="{FF2B5EF4-FFF2-40B4-BE49-F238E27FC236}">
                  <a16:creationId xmlns:a16="http://schemas.microsoft.com/office/drawing/2014/main" id="{4D62D4B7-CD1E-32FA-461D-8DF2FED97BA3}"/>
                </a:ext>
              </a:extLst>
            </p:cNvPr>
            <p:cNvSpPr>
              <a:spLocks noChangeShapeType="1"/>
            </p:cNvSpPr>
            <p:nvPr/>
          </p:nvSpPr>
          <p:spPr bwMode="auto">
            <a:xfrm flipV="1">
              <a:off x="4032" y="2632"/>
              <a:ext cx="272" cy="40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174" name="Line 46">
              <a:extLst>
                <a:ext uri="{FF2B5EF4-FFF2-40B4-BE49-F238E27FC236}">
                  <a16:creationId xmlns:a16="http://schemas.microsoft.com/office/drawing/2014/main" id="{8D6C871F-BC85-346E-E68F-917EEFE93C84}"/>
                </a:ext>
              </a:extLst>
            </p:cNvPr>
            <p:cNvSpPr>
              <a:spLocks noChangeShapeType="1"/>
            </p:cNvSpPr>
            <p:nvPr/>
          </p:nvSpPr>
          <p:spPr bwMode="auto">
            <a:xfrm flipV="1">
              <a:off x="4332" y="2614"/>
              <a:ext cx="272" cy="40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175" name="Line 47">
              <a:extLst>
                <a:ext uri="{FF2B5EF4-FFF2-40B4-BE49-F238E27FC236}">
                  <a16:creationId xmlns:a16="http://schemas.microsoft.com/office/drawing/2014/main" id="{B9998F62-1A5E-A235-84B0-ED5C18C127E4}"/>
                </a:ext>
              </a:extLst>
            </p:cNvPr>
            <p:cNvSpPr>
              <a:spLocks noChangeShapeType="1"/>
            </p:cNvSpPr>
            <p:nvPr/>
          </p:nvSpPr>
          <p:spPr bwMode="auto">
            <a:xfrm flipV="1">
              <a:off x="4468" y="2840"/>
              <a:ext cx="136" cy="18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48176" name="Line 48">
            <a:extLst>
              <a:ext uri="{FF2B5EF4-FFF2-40B4-BE49-F238E27FC236}">
                <a16:creationId xmlns:a16="http://schemas.microsoft.com/office/drawing/2014/main" id="{517794B3-1821-B511-C997-F83405307F28}"/>
              </a:ext>
            </a:extLst>
          </p:cNvPr>
          <p:cNvSpPr>
            <a:spLocks noChangeShapeType="1"/>
          </p:cNvSpPr>
          <p:nvPr/>
        </p:nvSpPr>
        <p:spPr bwMode="auto">
          <a:xfrm>
            <a:off x="8170863" y="4183063"/>
            <a:ext cx="0" cy="1943100"/>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177" name="Text Box 49">
            <a:extLst>
              <a:ext uri="{FF2B5EF4-FFF2-40B4-BE49-F238E27FC236}">
                <a16:creationId xmlns:a16="http://schemas.microsoft.com/office/drawing/2014/main" id="{2217B7C0-F598-ACEA-8904-29045B9ECB95}"/>
              </a:ext>
            </a:extLst>
          </p:cNvPr>
          <p:cNvSpPr txBox="1">
            <a:spLocks noChangeArrowheads="1"/>
          </p:cNvSpPr>
          <p:nvPr/>
        </p:nvSpPr>
        <p:spPr bwMode="auto">
          <a:xfrm>
            <a:off x="1524000" y="1916113"/>
            <a:ext cx="5397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Times New Roman" panose="02020603050405020304" pitchFamily="18" charset="0"/>
              </a:rPr>
              <a:t>P</a:t>
            </a:r>
          </a:p>
        </p:txBody>
      </p:sp>
      <p:sp>
        <p:nvSpPr>
          <p:cNvPr id="48178" name="Text Box 50">
            <a:extLst>
              <a:ext uri="{FF2B5EF4-FFF2-40B4-BE49-F238E27FC236}">
                <a16:creationId xmlns:a16="http://schemas.microsoft.com/office/drawing/2014/main" id="{2CF5CA6C-DF49-7DFD-5925-B6F4FD9E5981}"/>
              </a:ext>
            </a:extLst>
          </p:cNvPr>
          <p:cNvSpPr txBox="1">
            <a:spLocks noChangeArrowheads="1"/>
          </p:cNvSpPr>
          <p:nvPr/>
        </p:nvSpPr>
        <p:spPr bwMode="auto">
          <a:xfrm>
            <a:off x="5375275" y="1989138"/>
            <a:ext cx="81438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VNI-Franko" pitchFamily="2" charset="0"/>
              </a:rPr>
              <a:t>P</a:t>
            </a:r>
          </a:p>
        </p:txBody>
      </p:sp>
      <p:sp>
        <p:nvSpPr>
          <p:cNvPr id="48180" name="Line 52">
            <a:extLst>
              <a:ext uri="{FF2B5EF4-FFF2-40B4-BE49-F238E27FC236}">
                <a16:creationId xmlns:a16="http://schemas.microsoft.com/office/drawing/2014/main" id="{45F82C21-CEED-CC76-5870-6016EA6CF668}"/>
              </a:ext>
            </a:extLst>
          </p:cNvPr>
          <p:cNvSpPr>
            <a:spLocks noChangeShapeType="1"/>
          </p:cNvSpPr>
          <p:nvPr/>
        </p:nvSpPr>
        <p:spPr bwMode="auto">
          <a:xfrm>
            <a:off x="8183563" y="4149726"/>
            <a:ext cx="0" cy="1008063"/>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8132"/>
                                        </p:tgtEl>
                                        <p:attrNameLst>
                                          <p:attrName>style.visibility</p:attrName>
                                        </p:attrNameLst>
                                      </p:cBhvr>
                                      <p:to>
                                        <p:strVal val="visible"/>
                                      </p:to>
                                    </p:set>
                                    <p:animEffect transition="in" filter="blinds(horizontal)">
                                      <p:cBhvr>
                                        <p:cTn id="7" dur="500"/>
                                        <p:tgtEl>
                                          <p:spTgt spid="48132"/>
                                        </p:tgtEl>
                                      </p:cBhvr>
                                    </p:animEffect>
                                  </p:childTnLst>
                                </p:cTn>
                              </p:par>
                              <p:par>
                                <p:cTn id="8" presetID="3" presetClass="entr" presetSubtype="10" fill="hold" nodeType="withEffect">
                                  <p:stCondLst>
                                    <p:cond delay="0"/>
                                  </p:stCondLst>
                                  <p:childTnLst>
                                    <p:set>
                                      <p:cBhvr>
                                        <p:cTn id="9" dur="1" fill="hold">
                                          <p:stCondLst>
                                            <p:cond delay="0"/>
                                          </p:stCondLst>
                                        </p:cTn>
                                        <p:tgtEl>
                                          <p:spTgt spid="48133"/>
                                        </p:tgtEl>
                                        <p:attrNameLst>
                                          <p:attrName>style.visibility</p:attrName>
                                        </p:attrNameLst>
                                      </p:cBhvr>
                                      <p:to>
                                        <p:strVal val="visible"/>
                                      </p:to>
                                    </p:set>
                                    <p:animEffect transition="in" filter="blinds(horizontal)">
                                      <p:cBhvr>
                                        <p:cTn id="10" dur="500"/>
                                        <p:tgtEl>
                                          <p:spTgt spid="48133"/>
                                        </p:tgtEl>
                                      </p:cBhvr>
                                    </p:animEffect>
                                  </p:childTnLst>
                                </p:cTn>
                              </p:par>
                            </p:childTnLst>
                          </p:cTn>
                        </p:par>
                        <p:par>
                          <p:cTn id="11" fill="hold" nodeType="afterGroup">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48177"/>
                                        </p:tgtEl>
                                        <p:attrNameLst>
                                          <p:attrName>style.visibility</p:attrName>
                                        </p:attrNameLst>
                                      </p:cBhvr>
                                      <p:to>
                                        <p:strVal val="visible"/>
                                      </p:to>
                                    </p:set>
                                    <p:anim calcmode="lin" valueType="num">
                                      <p:cBhvr additive="base">
                                        <p:cTn id="14" dur="500" fill="hold"/>
                                        <p:tgtEl>
                                          <p:spTgt spid="48177"/>
                                        </p:tgtEl>
                                        <p:attrNameLst>
                                          <p:attrName>ppt_x</p:attrName>
                                        </p:attrNameLst>
                                      </p:cBhvr>
                                      <p:tavLst>
                                        <p:tav tm="0">
                                          <p:val>
                                            <p:strVal val="#ppt_x"/>
                                          </p:val>
                                        </p:tav>
                                        <p:tav tm="100000">
                                          <p:val>
                                            <p:strVal val="#ppt_x"/>
                                          </p:val>
                                        </p:tav>
                                      </p:tavLst>
                                    </p:anim>
                                    <p:anim calcmode="lin" valueType="num">
                                      <p:cBhvr additive="base">
                                        <p:cTn id="15" dur="500" fill="hold"/>
                                        <p:tgtEl>
                                          <p:spTgt spid="48177"/>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48156"/>
                                        </p:tgtEl>
                                        <p:attrNameLst>
                                          <p:attrName>style.visibility</p:attrName>
                                        </p:attrNameLst>
                                      </p:cBhvr>
                                      <p:to>
                                        <p:strVal val="visible"/>
                                      </p:to>
                                    </p:set>
                                    <p:anim calcmode="lin" valueType="num">
                                      <p:cBhvr additive="base">
                                        <p:cTn id="18" dur="500" fill="hold"/>
                                        <p:tgtEl>
                                          <p:spTgt spid="48156"/>
                                        </p:tgtEl>
                                        <p:attrNameLst>
                                          <p:attrName>ppt_x</p:attrName>
                                        </p:attrNameLst>
                                      </p:cBhvr>
                                      <p:tavLst>
                                        <p:tav tm="0">
                                          <p:val>
                                            <p:strVal val="#ppt_x"/>
                                          </p:val>
                                        </p:tav>
                                        <p:tav tm="100000">
                                          <p:val>
                                            <p:strVal val="#ppt_x"/>
                                          </p:val>
                                        </p:tav>
                                      </p:tavLst>
                                    </p:anim>
                                    <p:anim calcmode="lin" valueType="num">
                                      <p:cBhvr additive="base">
                                        <p:cTn id="19" dur="500" fill="hold"/>
                                        <p:tgtEl>
                                          <p:spTgt spid="48156"/>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8145"/>
                                        </p:tgtEl>
                                        <p:attrNameLst>
                                          <p:attrName>style.visibility</p:attrName>
                                        </p:attrNameLst>
                                      </p:cBhvr>
                                      <p:to>
                                        <p:strVal val="visible"/>
                                      </p:to>
                                    </p:set>
                                    <p:anim calcmode="lin" valueType="num">
                                      <p:cBhvr additive="base">
                                        <p:cTn id="24" dur="500" fill="hold"/>
                                        <p:tgtEl>
                                          <p:spTgt spid="48145"/>
                                        </p:tgtEl>
                                        <p:attrNameLst>
                                          <p:attrName>ppt_x</p:attrName>
                                        </p:attrNameLst>
                                      </p:cBhvr>
                                      <p:tavLst>
                                        <p:tav tm="0">
                                          <p:val>
                                            <p:strVal val="#ppt_x"/>
                                          </p:val>
                                        </p:tav>
                                        <p:tav tm="100000">
                                          <p:val>
                                            <p:strVal val="#ppt_x"/>
                                          </p:val>
                                        </p:tav>
                                      </p:tavLst>
                                    </p:anim>
                                    <p:anim calcmode="lin" valueType="num">
                                      <p:cBhvr additive="base">
                                        <p:cTn id="25" dur="500" fill="hold"/>
                                        <p:tgtEl>
                                          <p:spTgt spid="48145"/>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3" presetClass="entr" presetSubtype="10" fill="hold" nodeType="clickEffect">
                                  <p:stCondLst>
                                    <p:cond delay="0"/>
                                  </p:stCondLst>
                                  <p:childTnLst>
                                    <p:set>
                                      <p:cBhvr>
                                        <p:cTn id="29" dur="1" fill="hold">
                                          <p:stCondLst>
                                            <p:cond delay="0"/>
                                          </p:stCondLst>
                                        </p:cTn>
                                        <p:tgtEl>
                                          <p:spTgt spid="48135"/>
                                        </p:tgtEl>
                                        <p:attrNameLst>
                                          <p:attrName>style.visibility</p:attrName>
                                        </p:attrNameLst>
                                      </p:cBhvr>
                                      <p:to>
                                        <p:strVal val="visible"/>
                                      </p:to>
                                    </p:set>
                                    <p:animEffect transition="in" filter="blinds(horizontal)">
                                      <p:cBhvr>
                                        <p:cTn id="30" dur="500"/>
                                        <p:tgtEl>
                                          <p:spTgt spid="48135"/>
                                        </p:tgtEl>
                                      </p:cBhvr>
                                    </p:animEffect>
                                  </p:childTnLst>
                                </p:cTn>
                              </p:par>
                              <p:par>
                                <p:cTn id="31" presetID="3" presetClass="entr" presetSubtype="10" fill="hold" nodeType="withEffect">
                                  <p:stCondLst>
                                    <p:cond delay="0"/>
                                  </p:stCondLst>
                                  <p:childTnLst>
                                    <p:set>
                                      <p:cBhvr>
                                        <p:cTn id="32" dur="1" fill="hold">
                                          <p:stCondLst>
                                            <p:cond delay="0"/>
                                          </p:stCondLst>
                                        </p:cTn>
                                        <p:tgtEl>
                                          <p:spTgt spid="48134"/>
                                        </p:tgtEl>
                                        <p:attrNameLst>
                                          <p:attrName>style.visibility</p:attrName>
                                        </p:attrNameLst>
                                      </p:cBhvr>
                                      <p:to>
                                        <p:strVal val="visible"/>
                                      </p:to>
                                    </p:set>
                                    <p:animEffect transition="in" filter="blinds(horizontal)">
                                      <p:cBhvr>
                                        <p:cTn id="33" dur="500"/>
                                        <p:tgtEl>
                                          <p:spTgt spid="48134"/>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48178"/>
                                        </p:tgtEl>
                                        <p:attrNameLst>
                                          <p:attrName>style.visibility</p:attrName>
                                        </p:attrNameLst>
                                      </p:cBhvr>
                                      <p:to>
                                        <p:strVal val="visible"/>
                                      </p:to>
                                    </p:set>
                                    <p:anim calcmode="lin" valueType="num">
                                      <p:cBhvr additive="base">
                                        <p:cTn id="38" dur="500" fill="hold"/>
                                        <p:tgtEl>
                                          <p:spTgt spid="48178"/>
                                        </p:tgtEl>
                                        <p:attrNameLst>
                                          <p:attrName>ppt_x</p:attrName>
                                        </p:attrNameLst>
                                      </p:cBhvr>
                                      <p:tavLst>
                                        <p:tav tm="0">
                                          <p:val>
                                            <p:strVal val="#ppt_x"/>
                                          </p:val>
                                        </p:tav>
                                        <p:tav tm="100000">
                                          <p:val>
                                            <p:strVal val="#ppt_x"/>
                                          </p:val>
                                        </p:tav>
                                      </p:tavLst>
                                    </p:anim>
                                    <p:anim calcmode="lin" valueType="num">
                                      <p:cBhvr additive="base">
                                        <p:cTn id="39" dur="500" fill="hold"/>
                                        <p:tgtEl>
                                          <p:spTgt spid="48178"/>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48157"/>
                                        </p:tgtEl>
                                        <p:attrNameLst>
                                          <p:attrName>style.visibility</p:attrName>
                                        </p:attrNameLst>
                                      </p:cBhvr>
                                      <p:to>
                                        <p:strVal val="visible"/>
                                      </p:to>
                                    </p:set>
                                    <p:anim calcmode="lin" valueType="num">
                                      <p:cBhvr additive="base">
                                        <p:cTn id="42" dur="500" fill="hold"/>
                                        <p:tgtEl>
                                          <p:spTgt spid="48157"/>
                                        </p:tgtEl>
                                        <p:attrNameLst>
                                          <p:attrName>ppt_x</p:attrName>
                                        </p:attrNameLst>
                                      </p:cBhvr>
                                      <p:tavLst>
                                        <p:tav tm="0">
                                          <p:val>
                                            <p:strVal val="#ppt_x"/>
                                          </p:val>
                                        </p:tav>
                                        <p:tav tm="100000">
                                          <p:val>
                                            <p:strVal val="#ppt_x"/>
                                          </p:val>
                                        </p:tav>
                                      </p:tavLst>
                                    </p:anim>
                                    <p:anim calcmode="lin" valueType="num">
                                      <p:cBhvr additive="base">
                                        <p:cTn id="43" dur="500" fill="hold"/>
                                        <p:tgtEl>
                                          <p:spTgt spid="48157"/>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48146"/>
                                        </p:tgtEl>
                                        <p:attrNameLst>
                                          <p:attrName>style.visibility</p:attrName>
                                        </p:attrNameLst>
                                      </p:cBhvr>
                                      <p:to>
                                        <p:strVal val="visible"/>
                                      </p:to>
                                    </p:set>
                                    <p:anim calcmode="lin" valueType="num">
                                      <p:cBhvr additive="base">
                                        <p:cTn id="48" dur="500" fill="hold"/>
                                        <p:tgtEl>
                                          <p:spTgt spid="48146"/>
                                        </p:tgtEl>
                                        <p:attrNameLst>
                                          <p:attrName>ppt_x</p:attrName>
                                        </p:attrNameLst>
                                      </p:cBhvr>
                                      <p:tavLst>
                                        <p:tav tm="0">
                                          <p:val>
                                            <p:strVal val="#ppt_x"/>
                                          </p:val>
                                        </p:tav>
                                        <p:tav tm="100000">
                                          <p:val>
                                            <p:strVal val="#ppt_x"/>
                                          </p:val>
                                        </p:tav>
                                      </p:tavLst>
                                    </p:anim>
                                    <p:anim calcmode="lin" valueType="num">
                                      <p:cBhvr additive="base">
                                        <p:cTn id="49" dur="500" fill="hold"/>
                                        <p:tgtEl>
                                          <p:spTgt spid="48146"/>
                                        </p:tgtEl>
                                        <p:attrNameLst>
                                          <p:attrName>ppt_y</p:attrName>
                                        </p:attrNameLst>
                                      </p:cBhvr>
                                      <p:tavLst>
                                        <p:tav tm="0">
                                          <p:val>
                                            <p:strVal val="1+#ppt_h/2"/>
                                          </p:val>
                                        </p:tav>
                                        <p:tav tm="100000">
                                          <p:val>
                                            <p:strVal val="#ppt_y"/>
                                          </p:val>
                                        </p:tav>
                                      </p:tavLst>
                                    </p:anim>
                                  </p:childTnLst>
                                </p:cTn>
                              </p:par>
                            </p:childTnLst>
                          </p:cTn>
                        </p:par>
                      </p:childTnLst>
                    </p:cTn>
                  </p:par>
                  <p:par>
                    <p:cTn id="50" fill="hold" nodeType="clickPar">
                      <p:stCondLst>
                        <p:cond delay="indefinite"/>
                      </p:stCondLst>
                      <p:childTnLst>
                        <p:par>
                          <p:cTn id="51" fill="hold" nodeType="withGroup">
                            <p:stCondLst>
                              <p:cond delay="0"/>
                            </p:stCondLst>
                            <p:childTnLst>
                              <p:par>
                                <p:cTn id="52" presetID="3" presetClass="entr" presetSubtype="10" fill="hold" nodeType="clickEffect">
                                  <p:stCondLst>
                                    <p:cond delay="0"/>
                                  </p:stCondLst>
                                  <p:childTnLst>
                                    <p:set>
                                      <p:cBhvr>
                                        <p:cTn id="53" dur="1" fill="hold">
                                          <p:stCondLst>
                                            <p:cond delay="0"/>
                                          </p:stCondLst>
                                        </p:cTn>
                                        <p:tgtEl>
                                          <p:spTgt spid="48136"/>
                                        </p:tgtEl>
                                        <p:attrNameLst>
                                          <p:attrName>style.visibility</p:attrName>
                                        </p:attrNameLst>
                                      </p:cBhvr>
                                      <p:to>
                                        <p:strVal val="visible"/>
                                      </p:to>
                                    </p:set>
                                    <p:animEffect transition="in" filter="blinds(horizontal)">
                                      <p:cBhvr>
                                        <p:cTn id="54" dur="500"/>
                                        <p:tgtEl>
                                          <p:spTgt spid="48136"/>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48155"/>
                                        </p:tgtEl>
                                        <p:attrNameLst>
                                          <p:attrName>style.visibility</p:attrName>
                                        </p:attrNameLst>
                                      </p:cBhvr>
                                      <p:to>
                                        <p:strVal val="visible"/>
                                      </p:to>
                                    </p:set>
                                    <p:anim calcmode="lin" valueType="num">
                                      <p:cBhvr additive="base">
                                        <p:cTn id="59" dur="500" fill="hold"/>
                                        <p:tgtEl>
                                          <p:spTgt spid="48155"/>
                                        </p:tgtEl>
                                        <p:attrNameLst>
                                          <p:attrName>ppt_x</p:attrName>
                                        </p:attrNameLst>
                                      </p:cBhvr>
                                      <p:tavLst>
                                        <p:tav tm="0">
                                          <p:val>
                                            <p:strVal val="#ppt_x"/>
                                          </p:val>
                                        </p:tav>
                                        <p:tav tm="100000">
                                          <p:val>
                                            <p:strVal val="#ppt_x"/>
                                          </p:val>
                                        </p:tav>
                                      </p:tavLst>
                                    </p:anim>
                                    <p:anim calcmode="lin" valueType="num">
                                      <p:cBhvr additive="base">
                                        <p:cTn id="60" dur="500" fill="hold"/>
                                        <p:tgtEl>
                                          <p:spTgt spid="48155"/>
                                        </p:tgtEl>
                                        <p:attrNameLst>
                                          <p:attrName>ppt_y</p:attrName>
                                        </p:attrNameLst>
                                      </p:cBhvr>
                                      <p:tavLst>
                                        <p:tav tm="0">
                                          <p:val>
                                            <p:strVal val="1+#ppt_h/2"/>
                                          </p:val>
                                        </p:tav>
                                        <p:tav tm="100000">
                                          <p:val>
                                            <p:strVal val="#ppt_y"/>
                                          </p:val>
                                        </p:tav>
                                      </p:tavLst>
                                    </p:anim>
                                  </p:childTnLst>
                                </p:cTn>
                              </p:par>
                            </p:childTnLst>
                          </p:cTn>
                        </p:par>
                      </p:childTnLst>
                    </p:cTn>
                  </p:par>
                  <p:par>
                    <p:cTn id="61" fill="hold" nodeType="clickPar">
                      <p:stCondLst>
                        <p:cond delay="indefinite"/>
                      </p:stCondLst>
                      <p:childTnLst>
                        <p:par>
                          <p:cTn id="62" fill="hold" nodeType="withGroup">
                            <p:stCondLst>
                              <p:cond delay="0"/>
                            </p:stCondLst>
                            <p:childTnLst>
                              <p:par>
                                <p:cTn id="63" presetID="3" presetClass="entr" presetSubtype="10" fill="hold" nodeType="clickEffect">
                                  <p:stCondLst>
                                    <p:cond delay="0"/>
                                  </p:stCondLst>
                                  <p:childTnLst>
                                    <p:set>
                                      <p:cBhvr>
                                        <p:cTn id="64" dur="1" fill="hold">
                                          <p:stCondLst>
                                            <p:cond delay="0"/>
                                          </p:stCondLst>
                                        </p:cTn>
                                        <p:tgtEl>
                                          <p:spTgt spid="48137"/>
                                        </p:tgtEl>
                                        <p:attrNameLst>
                                          <p:attrName>style.visibility</p:attrName>
                                        </p:attrNameLst>
                                      </p:cBhvr>
                                      <p:to>
                                        <p:strVal val="visible"/>
                                      </p:to>
                                    </p:set>
                                    <p:animEffect transition="in" filter="blinds(horizontal)">
                                      <p:cBhvr>
                                        <p:cTn id="65" dur="500"/>
                                        <p:tgtEl>
                                          <p:spTgt spid="48137"/>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2" presetClass="entr" presetSubtype="4" fill="hold" grpId="0" nodeType="clickEffect">
                                  <p:stCondLst>
                                    <p:cond delay="0"/>
                                  </p:stCondLst>
                                  <p:childTnLst>
                                    <p:set>
                                      <p:cBhvr>
                                        <p:cTn id="69" dur="1" fill="hold">
                                          <p:stCondLst>
                                            <p:cond delay="0"/>
                                          </p:stCondLst>
                                        </p:cTn>
                                        <p:tgtEl>
                                          <p:spTgt spid="48154"/>
                                        </p:tgtEl>
                                        <p:attrNameLst>
                                          <p:attrName>style.visibility</p:attrName>
                                        </p:attrNameLst>
                                      </p:cBhvr>
                                      <p:to>
                                        <p:strVal val="visible"/>
                                      </p:to>
                                    </p:set>
                                    <p:anim calcmode="lin" valueType="num">
                                      <p:cBhvr additive="base">
                                        <p:cTn id="70" dur="500" fill="hold"/>
                                        <p:tgtEl>
                                          <p:spTgt spid="48154"/>
                                        </p:tgtEl>
                                        <p:attrNameLst>
                                          <p:attrName>ppt_x</p:attrName>
                                        </p:attrNameLst>
                                      </p:cBhvr>
                                      <p:tavLst>
                                        <p:tav tm="0">
                                          <p:val>
                                            <p:strVal val="#ppt_x"/>
                                          </p:val>
                                        </p:tav>
                                        <p:tav tm="100000">
                                          <p:val>
                                            <p:strVal val="#ppt_x"/>
                                          </p:val>
                                        </p:tav>
                                      </p:tavLst>
                                    </p:anim>
                                    <p:anim calcmode="lin" valueType="num">
                                      <p:cBhvr additive="base">
                                        <p:cTn id="71" dur="500" fill="hold"/>
                                        <p:tgtEl>
                                          <p:spTgt spid="48154"/>
                                        </p:tgtEl>
                                        <p:attrNameLst>
                                          <p:attrName>ppt_y</p:attrName>
                                        </p:attrNameLst>
                                      </p:cBhvr>
                                      <p:tavLst>
                                        <p:tav tm="0">
                                          <p:val>
                                            <p:strVal val="1+#ppt_h/2"/>
                                          </p:val>
                                        </p:tav>
                                        <p:tav tm="100000">
                                          <p:val>
                                            <p:strVal val="#ppt_y"/>
                                          </p:val>
                                        </p:tav>
                                      </p:tavLst>
                                    </p:anim>
                                  </p:childTnLst>
                                </p:cTn>
                              </p:par>
                            </p:childTnLst>
                          </p:cTn>
                        </p:par>
                      </p:childTnLst>
                    </p:cTn>
                  </p:par>
                  <p:par>
                    <p:cTn id="72" fill="hold" nodeType="clickPar">
                      <p:stCondLst>
                        <p:cond delay="indefinite"/>
                      </p:stCondLst>
                      <p:childTnLst>
                        <p:par>
                          <p:cTn id="73" fill="hold" nodeType="withGroup">
                            <p:stCondLst>
                              <p:cond delay="0"/>
                            </p:stCondLst>
                            <p:childTnLst>
                              <p:par>
                                <p:cTn id="74" presetID="8" presetClass="entr" presetSubtype="16" fill="hold" nodeType="clickEffect">
                                  <p:stCondLst>
                                    <p:cond delay="0"/>
                                  </p:stCondLst>
                                  <p:childTnLst>
                                    <p:set>
                                      <p:cBhvr>
                                        <p:cTn id="75" dur="1" fill="hold">
                                          <p:stCondLst>
                                            <p:cond delay="0"/>
                                          </p:stCondLst>
                                        </p:cTn>
                                        <p:tgtEl>
                                          <p:spTgt spid="48138"/>
                                        </p:tgtEl>
                                        <p:attrNameLst>
                                          <p:attrName>style.visibility</p:attrName>
                                        </p:attrNameLst>
                                      </p:cBhvr>
                                      <p:to>
                                        <p:strVal val="visible"/>
                                      </p:to>
                                    </p:set>
                                    <p:animEffect transition="in" filter="diamond(in)">
                                      <p:cBhvr>
                                        <p:cTn id="76" dur="2000"/>
                                        <p:tgtEl>
                                          <p:spTgt spid="48138"/>
                                        </p:tgtEl>
                                      </p:cBhvr>
                                    </p:animEffect>
                                  </p:childTnLst>
                                </p:cTn>
                              </p:par>
                              <p:par>
                                <p:cTn id="77" presetID="8" presetClass="entr" presetSubtype="16" fill="hold" nodeType="withEffect">
                                  <p:stCondLst>
                                    <p:cond delay="0"/>
                                  </p:stCondLst>
                                  <p:childTnLst>
                                    <p:set>
                                      <p:cBhvr>
                                        <p:cTn id="78" dur="1" fill="hold">
                                          <p:stCondLst>
                                            <p:cond delay="0"/>
                                          </p:stCondLst>
                                        </p:cTn>
                                        <p:tgtEl>
                                          <p:spTgt spid="48139"/>
                                        </p:tgtEl>
                                        <p:attrNameLst>
                                          <p:attrName>style.visibility</p:attrName>
                                        </p:attrNameLst>
                                      </p:cBhvr>
                                      <p:to>
                                        <p:strVal val="visible"/>
                                      </p:to>
                                    </p:set>
                                    <p:animEffect transition="in" filter="diamond(in)">
                                      <p:cBhvr>
                                        <p:cTn id="79" dur="2000"/>
                                        <p:tgtEl>
                                          <p:spTgt spid="48139"/>
                                        </p:tgtEl>
                                      </p:cBhvr>
                                    </p:animEffect>
                                  </p:childTnLst>
                                </p:cTn>
                              </p:par>
                            </p:childTnLst>
                          </p:cTn>
                        </p:par>
                      </p:childTnLst>
                    </p:cTn>
                  </p:par>
                  <p:par>
                    <p:cTn id="80" fill="hold" nodeType="clickPar">
                      <p:stCondLst>
                        <p:cond delay="indefinite"/>
                      </p:stCondLst>
                      <p:childTnLst>
                        <p:par>
                          <p:cTn id="81" fill="hold" nodeType="withGroup">
                            <p:stCondLst>
                              <p:cond delay="0"/>
                            </p:stCondLst>
                            <p:childTnLst>
                              <p:par>
                                <p:cTn id="82" presetID="2" presetClass="entr" presetSubtype="4" fill="hold" grpId="0" nodeType="clickEffect">
                                  <p:stCondLst>
                                    <p:cond delay="0"/>
                                  </p:stCondLst>
                                  <p:childTnLst>
                                    <p:set>
                                      <p:cBhvr>
                                        <p:cTn id="83" dur="1" fill="hold">
                                          <p:stCondLst>
                                            <p:cond delay="0"/>
                                          </p:stCondLst>
                                        </p:cTn>
                                        <p:tgtEl>
                                          <p:spTgt spid="48149"/>
                                        </p:tgtEl>
                                        <p:attrNameLst>
                                          <p:attrName>style.visibility</p:attrName>
                                        </p:attrNameLst>
                                      </p:cBhvr>
                                      <p:to>
                                        <p:strVal val="visible"/>
                                      </p:to>
                                    </p:set>
                                    <p:anim calcmode="lin" valueType="num">
                                      <p:cBhvr additive="base">
                                        <p:cTn id="84" dur="500" fill="hold"/>
                                        <p:tgtEl>
                                          <p:spTgt spid="48149"/>
                                        </p:tgtEl>
                                        <p:attrNameLst>
                                          <p:attrName>ppt_x</p:attrName>
                                        </p:attrNameLst>
                                      </p:cBhvr>
                                      <p:tavLst>
                                        <p:tav tm="0">
                                          <p:val>
                                            <p:strVal val="#ppt_x"/>
                                          </p:val>
                                        </p:tav>
                                        <p:tav tm="100000">
                                          <p:val>
                                            <p:strVal val="#ppt_x"/>
                                          </p:val>
                                        </p:tav>
                                      </p:tavLst>
                                    </p:anim>
                                    <p:anim calcmode="lin" valueType="num">
                                      <p:cBhvr additive="base">
                                        <p:cTn id="85" dur="500" fill="hold"/>
                                        <p:tgtEl>
                                          <p:spTgt spid="48149"/>
                                        </p:tgtEl>
                                        <p:attrNameLst>
                                          <p:attrName>ppt_y</p:attrName>
                                        </p:attrNameLst>
                                      </p:cBhvr>
                                      <p:tavLst>
                                        <p:tav tm="0">
                                          <p:val>
                                            <p:strVal val="1+#ppt_h/2"/>
                                          </p:val>
                                        </p:tav>
                                        <p:tav tm="100000">
                                          <p:val>
                                            <p:strVal val="#ppt_y"/>
                                          </p:val>
                                        </p:tav>
                                      </p:tavLst>
                                    </p:anim>
                                  </p:childTnLst>
                                </p:cTn>
                              </p:par>
                              <p:par>
                                <p:cTn id="86" presetID="2" presetClass="entr" presetSubtype="4" fill="hold" grpId="0" nodeType="withEffect">
                                  <p:stCondLst>
                                    <p:cond delay="0"/>
                                  </p:stCondLst>
                                  <p:childTnLst>
                                    <p:set>
                                      <p:cBhvr>
                                        <p:cTn id="87" dur="1" fill="hold">
                                          <p:stCondLst>
                                            <p:cond delay="0"/>
                                          </p:stCondLst>
                                        </p:cTn>
                                        <p:tgtEl>
                                          <p:spTgt spid="48147"/>
                                        </p:tgtEl>
                                        <p:attrNameLst>
                                          <p:attrName>style.visibility</p:attrName>
                                        </p:attrNameLst>
                                      </p:cBhvr>
                                      <p:to>
                                        <p:strVal val="visible"/>
                                      </p:to>
                                    </p:set>
                                    <p:anim calcmode="lin" valueType="num">
                                      <p:cBhvr additive="base">
                                        <p:cTn id="88" dur="500" fill="hold"/>
                                        <p:tgtEl>
                                          <p:spTgt spid="48147"/>
                                        </p:tgtEl>
                                        <p:attrNameLst>
                                          <p:attrName>ppt_x</p:attrName>
                                        </p:attrNameLst>
                                      </p:cBhvr>
                                      <p:tavLst>
                                        <p:tav tm="0">
                                          <p:val>
                                            <p:strVal val="#ppt_x"/>
                                          </p:val>
                                        </p:tav>
                                        <p:tav tm="100000">
                                          <p:val>
                                            <p:strVal val="#ppt_x"/>
                                          </p:val>
                                        </p:tav>
                                      </p:tavLst>
                                    </p:anim>
                                    <p:anim calcmode="lin" valueType="num">
                                      <p:cBhvr additive="base">
                                        <p:cTn id="89" dur="500" fill="hold"/>
                                        <p:tgtEl>
                                          <p:spTgt spid="48147"/>
                                        </p:tgtEl>
                                        <p:attrNameLst>
                                          <p:attrName>ppt_y</p:attrName>
                                        </p:attrNameLst>
                                      </p:cBhvr>
                                      <p:tavLst>
                                        <p:tav tm="0">
                                          <p:val>
                                            <p:strVal val="1+#ppt_h/2"/>
                                          </p:val>
                                        </p:tav>
                                        <p:tav tm="100000">
                                          <p:val>
                                            <p:strVal val="#ppt_y"/>
                                          </p:val>
                                        </p:tav>
                                      </p:tavLst>
                                    </p:anim>
                                  </p:childTnLst>
                                </p:cTn>
                              </p:par>
                            </p:childTnLst>
                          </p:cTn>
                        </p:par>
                      </p:childTnLst>
                    </p:cTn>
                  </p:par>
                  <p:par>
                    <p:cTn id="90" fill="hold" nodeType="clickPar">
                      <p:stCondLst>
                        <p:cond delay="indefinite"/>
                      </p:stCondLst>
                      <p:childTnLst>
                        <p:par>
                          <p:cTn id="91" fill="hold" nodeType="withGroup">
                            <p:stCondLst>
                              <p:cond delay="0"/>
                            </p:stCondLst>
                            <p:childTnLst>
                              <p:par>
                                <p:cTn id="92" presetID="5" presetClass="entr" presetSubtype="10" fill="hold" nodeType="clickEffect">
                                  <p:stCondLst>
                                    <p:cond delay="0"/>
                                  </p:stCondLst>
                                  <p:childTnLst>
                                    <p:set>
                                      <p:cBhvr>
                                        <p:cTn id="93" dur="1" fill="hold">
                                          <p:stCondLst>
                                            <p:cond delay="0"/>
                                          </p:stCondLst>
                                        </p:cTn>
                                        <p:tgtEl>
                                          <p:spTgt spid="48141"/>
                                        </p:tgtEl>
                                        <p:attrNameLst>
                                          <p:attrName>style.visibility</p:attrName>
                                        </p:attrNameLst>
                                      </p:cBhvr>
                                      <p:to>
                                        <p:strVal val="visible"/>
                                      </p:to>
                                    </p:set>
                                    <p:animEffect transition="in" filter="checkerboard(across)">
                                      <p:cBhvr>
                                        <p:cTn id="94" dur="500"/>
                                        <p:tgtEl>
                                          <p:spTgt spid="48141"/>
                                        </p:tgtEl>
                                      </p:cBhvr>
                                    </p:animEffect>
                                  </p:childTnLst>
                                </p:cTn>
                              </p:par>
                            </p:childTnLst>
                          </p:cTn>
                        </p:par>
                      </p:childTnLst>
                    </p:cTn>
                  </p:par>
                  <p:par>
                    <p:cTn id="95" fill="hold" nodeType="clickPar">
                      <p:stCondLst>
                        <p:cond delay="indefinite"/>
                      </p:stCondLst>
                      <p:childTnLst>
                        <p:par>
                          <p:cTn id="96" fill="hold" nodeType="withGroup">
                            <p:stCondLst>
                              <p:cond delay="0"/>
                            </p:stCondLst>
                            <p:childTnLst>
                              <p:par>
                                <p:cTn id="97" presetID="2" presetClass="entr" presetSubtype="4" fill="hold" grpId="0" nodeType="clickEffect">
                                  <p:stCondLst>
                                    <p:cond delay="0"/>
                                  </p:stCondLst>
                                  <p:childTnLst>
                                    <p:set>
                                      <p:cBhvr>
                                        <p:cTn id="98" dur="1" fill="hold">
                                          <p:stCondLst>
                                            <p:cond delay="0"/>
                                          </p:stCondLst>
                                        </p:cTn>
                                        <p:tgtEl>
                                          <p:spTgt spid="48160"/>
                                        </p:tgtEl>
                                        <p:attrNameLst>
                                          <p:attrName>style.visibility</p:attrName>
                                        </p:attrNameLst>
                                      </p:cBhvr>
                                      <p:to>
                                        <p:strVal val="visible"/>
                                      </p:to>
                                    </p:set>
                                    <p:anim calcmode="lin" valueType="num">
                                      <p:cBhvr additive="base">
                                        <p:cTn id="99" dur="500" fill="hold"/>
                                        <p:tgtEl>
                                          <p:spTgt spid="48160"/>
                                        </p:tgtEl>
                                        <p:attrNameLst>
                                          <p:attrName>ppt_x</p:attrName>
                                        </p:attrNameLst>
                                      </p:cBhvr>
                                      <p:tavLst>
                                        <p:tav tm="0">
                                          <p:val>
                                            <p:strVal val="#ppt_x"/>
                                          </p:val>
                                        </p:tav>
                                        <p:tav tm="100000">
                                          <p:val>
                                            <p:strVal val="#ppt_x"/>
                                          </p:val>
                                        </p:tav>
                                      </p:tavLst>
                                    </p:anim>
                                    <p:anim calcmode="lin" valueType="num">
                                      <p:cBhvr additive="base">
                                        <p:cTn id="100" dur="500" fill="hold"/>
                                        <p:tgtEl>
                                          <p:spTgt spid="48160"/>
                                        </p:tgtEl>
                                        <p:attrNameLst>
                                          <p:attrName>ppt_y</p:attrName>
                                        </p:attrNameLst>
                                      </p:cBhvr>
                                      <p:tavLst>
                                        <p:tav tm="0">
                                          <p:val>
                                            <p:strVal val="1+#ppt_h/2"/>
                                          </p:val>
                                        </p:tav>
                                        <p:tav tm="100000">
                                          <p:val>
                                            <p:strVal val="#ppt_y"/>
                                          </p:val>
                                        </p:tav>
                                      </p:tavLst>
                                    </p:anim>
                                  </p:childTnLst>
                                </p:cTn>
                              </p:par>
                            </p:childTnLst>
                          </p:cTn>
                        </p:par>
                      </p:childTnLst>
                    </p:cTn>
                  </p:par>
                  <p:par>
                    <p:cTn id="101" fill="hold" nodeType="clickPar">
                      <p:stCondLst>
                        <p:cond delay="indefinite"/>
                      </p:stCondLst>
                      <p:childTnLst>
                        <p:par>
                          <p:cTn id="102" fill="hold" nodeType="withGroup">
                            <p:stCondLst>
                              <p:cond delay="0"/>
                            </p:stCondLst>
                            <p:childTnLst>
                              <p:par>
                                <p:cTn id="103" presetID="5" presetClass="entr" presetSubtype="10" fill="hold" nodeType="clickEffect">
                                  <p:stCondLst>
                                    <p:cond delay="0"/>
                                  </p:stCondLst>
                                  <p:childTnLst>
                                    <p:set>
                                      <p:cBhvr>
                                        <p:cTn id="104" dur="1" fill="hold">
                                          <p:stCondLst>
                                            <p:cond delay="0"/>
                                          </p:stCondLst>
                                        </p:cTn>
                                        <p:tgtEl>
                                          <p:spTgt spid="48142"/>
                                        </p:tgtEl>
                                        <p:attrNameLst>
                                          <p:attrName>style.visibility</p:attrName>
                                        </p:attrNameLst>
                                      </p:cBhvr>
                                      <p:to>
                                        <p:strVal val="visible"/>
                                      </p:to>
                                    </p:set>
                                    <p:animEffect transition="in" filter="checkerboard(across)">
                                      <p:cBhvr>
                                        <p:cTn id="105" dur="500"/>
                                        <p:tgtEl>
                                          <p:spTgt spid="48142"/>
                                        </p:tgtEl>
                                      </p:cBhvr>
                                    </p:animEffect>
                                  </p:childTnLst>
                                </p:cTn>
                              </p:par>
                            </p:childTnLst>
                          </p:cTn>
                        </p:par>
                      </p:childTnLst>
                    </p:cTn>
                  </p:par>
                  <p:par>
                    <p:cTn id="106" fill="hold" nodeType="clickPar">
                      <p:stCondLst>
                        <p:cond delay="indefinite"/>
                      </p:stCondLst>
                      <p:childTnLst>
                        <p:par>
                          <p:cTn id="107" fill="hold" nodeType="withGroup">
                            <p:stCondLst>
                              <p:cond delay="0"/>
                            </p:stCondLst>
                            <p:childTnLst>
                              <p:par>
                                <p:cTn id="108" presetID="2" presetClass="entr" presetSubtype="4" fill="hold" grpId="0" nodeType="clickEffect">
                                  <p:stCondLst>
                                    <p:cond delay="0"/>
                                  </p:stCondLst>
                                  <p:childTnLst>
                                    <p:set>
                                      <p:cBhvr>
                                        <p:cTn id="109" dur="1" fill="hold">
                                          <p:stCondLst>
                                            <p:cond delay="0"/>
                                          </p:stCondLst>
                                        </p:cTn>
                                        <p:tgtEl>
                                          <p:spTgt spid="48159"/>
                                        </p:tgtEl>
                                        <p:attrNameLst>
                                          <p:attrName>style.visibility</p:attrName>
                                        </p:attrNameLst>
                                      </p:cBhvr>
                                      <p:to>
                                        <p:strVal val="visible"/>
                                      </p:to>
                                    </p:set>
                                    <p:anim calcmode="lin" valueType="num">
                                      <p:cBhvr additive="base">
                                        <p:cTn id="110" dur="500" fill="hold"/>
                                        <p:tgtEl>
                                          <p:spTgt spid="48159"/>
                                        </p:tgtEl>
                                        <p:attrNameLst>
                                          <p:attrName>ppt_x</p:attrName>
                                        </p:attrNameLst>
                                      </p:cBhvr>
                                      <p:tavLst>
                                        <p:tav tm="0">
                                          <p:val>
                                            <p:strVal val="#ppt_x"/>
                                          </p:val>
                                        </p:tav>
                                        <p:tav tm="100000">
                                          <p:val>
                                            <p:strVal val="#ppt_x"/>
                                          </p:val>
                                        </p:tav>
                                      </p:tavLst>
                                    </p:anim>
                                    <p:anim calcmode="lin" valueType="num">
                                      <p:cBhvr additive="base">
                                        <p:cTn id="111" dur="500" fill="hold"/>
                                        <p:tgtEl>
                                          <p:spTgt spid="48159"/>
                                        </p:tgtEl>
                                        <p:attrNameLst>
                                          <p:attrName>ppt_y</p:attrName>
                                        </p:attrNameLst>
                                      </p:cBhvr>
                                      <p:tavLst>
                                        <p:tav tm="0">
                                          <p:val>
                                            <p:strVal val="1+#ppt_h/2"/>
                                          </p:val>
                                        </p:tav>
                                        <p:tav tm="100000">
                                          <p:val>
                                            <p:strVal val="#ppt_y"/>
                                          </p:val>
                                        </p:tav>
                                      </p:tavLst>
                                    </p:anim>
                                  </p:childTnLst>
                                </p:cTn>
                              </p:par>
                            </p:childTnLst>
                          </p:cTn>
                        </p:par>
                      </p:childTnLst>
                    </p:cTn>
                  </p:par>
                  <p:par>
                    <p:cTn id="112" fill="hold" nodeType="clickPar">
                      <p:stCondLst>
                        <p:cond delay="indefinite"/>
                      </p:stCondLst>
                      <p:childTnLst>
                        <p:par>
                          <p:cTn id="113" fill="hold" nodeType="withGroup">
                            <p:stCondLst>
                              <p:cond delay="0"/>
                            </p:stCondLst>
                            <p:childTnLst>
                              <p:par>
                                <p:cTn id="114" presetID="5" presetClass="entr" presetSubtype="10" fill="hold" nodeType="clickEffect">
                                  <p:stCondLst>
                                    <p:cond delay="0"/>
                                  </p:stCondLst>
                                  <p:childTnLst>
                                    <p:set>
                                      <p:cBhvr>
                                        <p:cTn id="115" dur="1" fill="hold">
                                          <p:stCondLst>
                                            <p:cond delay="0"/>
                                          </p:stCondLst>
                                        </p:cTn>
                                        <p:tgtEl>
                                          <p:spTgt spid="48140"/>
                                        </p:tgtEl>
                                        <p:attrNameLst>
                                          <p:attrName>style.visibility</p:attrName>
                                        </p:attrNameLst>
                                      </p:cBhvr>
                                      <p:to>
                                        <p:strVal val="visible"/>
                                      </p:to>
                                    </p:set>
                                    <p:animEffect transition="in" filter="checkerboard(across)">
                                      <p:cBhvr>
                                        <p:cTn id="116" dur="500"/>
                                        <p:tgtEl>
                                          <p:spTgt spid="48140"/>
                                        </p:tgtEl>
                                      </p:cBhvr>
                                    </p:animEffect>
                                  </p:childTnLst>
                                </p:cTn>
                              </p:par>
                            </p:childTnLst>
                          </p:cTn>
                        </p:par>
                      </p:childTnLst>
                    </p:cTn>
                  </p:par>
                  <p:par>
                    <p:cTn id="117" fill="hold" nodeType="clickPar">
                      <p:stCondLst>
                        <p:cond delay="indefinite"/>
                      </p:stCondLst>
                      <p:childTnLst>
                        <p:par>
                          <p:cTn id="118" fill="hold" nodeType="withGroup">
                            <p:stCondLst>
                              <p:cond delay="0"/>
                            </p:stCondLst>
                            <p:childTnLst>
                              <p:par>
                                <p:cTn id="119" presetID="2" presetClass="entr" presetSubtype="4" fill="hold" grpId="0" nodeType="clickEffect">
                                  <p:stCondLst>
                                    <p:cond delay="0"/>
                                  </p:stCondLst>
                                  <p:childTnLst>
                                    <p:set>
                                      <p:cBhvr>
                                        <p:cTn id="120" dur="1" fill="hold">
                                          <p:stCondLst>
                                            <p:cond delay="0"/>
                                          </p:stCondLst>
                                        </p:cTn>
                                        <p:tgtEl>
                                          <p:spTgt spid="48150"/>
                                        </p:tgtEl>
                                        <p:attrNameLst>
                                          <p:attrName>style.visibility</p:attrName>
                                        </p:attrNameLst>
                                      </p:cBhvr>
                                      <p:to>
                                        <p:strVal val="visible"/>
                                      </p:to>
                                    </p:set>
                                    <p:anim calcmode="lin" valueType="num">
                                      <p:cBhvr additive="base">
                                        <p:cTn id="121" dur="500" fill="hold"/>
                                        <p:tgtEl>
                                          <p:spTgt spid="48150"/>
                                        </p:tgtEl>
                                        <p:attrNameLst>
                                          <p:attrName>ppt_x</p:attrName>
                                        </p:attrNameLst>
                                      </p:cBhvr>
                                      <p:tavLst>
                                        <p:tav tm="0">
                                          <p:val>
                                            <p:strVal val="#ppt_x"/>
                                          </p:val>
                                        </p:tav>
                                        <p:tav tm="100000">
                                          <p:val>
                                            <p:strVal val="#ppt_x"/>
                                          </p:val>
                                        </p:tav>
                                      </p:tavLst>
                                    </p:anim>
                                    <p:anim calcmode="lin" valueType="num">
                                      <p:cBhvr additive="base">
                                        <p:cTn id="122" dur="500" fill="hold"/>
                                        <p:tgtEl>
                                          <p:spTgt spid="48150"/>
                                        </p:tgtEl>
                                        <p:attrNameLst>
                                          <p:attrName>ppt_y</p:attrName>
                                        </p:attrNameLst>
                                      </p:cBhvr>
                                      <p:tavLst>
                                        <p:tav tm="0">
                                          <p:val>
                                            <p:strVal val="1+#ppt_h/2"/>
                                          </p:val>
                                        </p:tav>
                                        <p:tav tm="100000">
                                          <p:val>
                                            <p:strVal val="#ppt_y"/>
                                          </p:val>
                                        </p:tav>
                                      </p:tavLst>
                                    </p:anim>
                                  </p:childTnLst>
                                </p:cTn>
                              </p:par>
                            </p:childTnLst>
                          </p:cTn>
                        </p:par>
                      </p:childTnLst>
                    </p:cTn>
                  </p:par>
                  <p:par>
                    <p:cTn id="123" fill="hold" nodeType="clickPar">
                      <p:stCondLst>
                        <p:cond delay="indefinite"/>
                      </p:stCondLst>
                      <p:childTnLst>
                        <p:par>
                          <p:cTn id="124" fill="hold" nodeType="withGroup">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48158"/>
                                        </p:tgtEl>
                                        <p:attrNameLst>
                                          <p:attrName>style.visibility</p:attrName>
                                        </p:attrNameLst>
                                      </p:cBhvr>
                                      <p:to>
                                        <p:strVal val="visible"/>
                                      </p:to>
                                    </p:set>
                                    <p:anim calcmode="lin" valueType="num">
                                      <p:cBhvr additive="base">
                                        <p:cTn id="127" dur="500" fill="hold"/>
                                        <p:tgtEl>
                                          <p:spTgt spid="48158"/>
                                        </p:tgtEl>
                                        <p:attrNameLst>
                                          <p:attrName>ppt_x</p:attrName>
                                        </p:attrNameLst>
                                      </p:cBhvr>
                                      <p:tavLst>
                                        <p:tav tm="0">
                                          <p:val>
                                            <p:strVal val="#ppt_x"/>
                                          </p:val>
                                        </p:tav>
                                        <p:tav tm="100000">
                                          <p:val>
                                            <p:strVal val="#ppt_x"/>
                                          </p:val>
                                        </p:tav>
                                      </p:tavLst>
                                    </p:anim>
                                    <p:anim calcmode="lin" valueType="num">
                                      <p:cBhvr additive="base">
                                        <p:cTn id="128" dur="500" fill="hold"/>
                                        <p:tgtEl>
                                          <p:spTgt spid="48158"/>
                                        </p:tgtEl>
                                        <p:attrNameLst>
                                          <p:attrName>ppt_y</p:attrName>
                                        </p:attrNameLst>
                                      </p:cBhvr>
                                      <p:tavLst>
                                        <p:tav tm="0">
                                          <p:val>
                                            <p:strVal val="1+#ppt_h/2"/>
                                          </p:val>
                                        </p:tav>
                                        <p:tav tm="100000">
                                          <p:val>
                                            <p:strVal val="#ppt_y"/>
                                          </p:val>
                                        </p:tav>
                                      </p:tavLst>
                                    </p:anim>
                                  </p:childTnLst>
                                </p:cTn>
                              </p:par>
                            </p:childTnLst>
                          </p:cTn>
                        </p:par>
                      </p:childTnLst>
                    </p:cTn>
                  </p:par>
                  <p:par>
                    <p:cTn id="129" fill="hold" nodeType="clickPar">
                      <p:stCondLst>
                        <p:cond delay="indefinite"/>
                      </p:stCondLst>
                      <p:childTnLst>
                        <p:par>
                          <p:cTn id="130" fill="hold" nodeType="withGroup">
                            <p:stCondLst>
                              <p:cond delay="0"/>
                            </p:stCondLst>
                            <p:childTnLst>
                              <p:par>
                                <p:cTn id="131" presetID="2" presetClass="entr" presetSubtype="4" fill="hold" grpId="0" nodeType="clickEffect">
                                  <p:stCondLst>
                                    <p:cond delay="0"/>
                                  </p:stCondLst>
                                  <p:childTnLst>
                                    <p:set>
                                      <p:cBhvr>
                                        <p:cTn id="132" dur="1" fill="hold">
                                          <p:stCondLst>
                                            <p:cond delay="0"/>
                                          </p:stCondLst>
                                        </p:cTn>
                                        <p:tgtEl>
                                          <p:spTgt spid="48152"/>
                                        </p:tgtEl>
                                        <p:attrNameLst>
                                          <p:attrName>style.visibility</p:attrName>
                                        </p:attrNameLst>
                                      </p:cBhvr>
                                      <p:to>
                                        <p:strVal val="visible"/>
                                      </p:to>
                                    </p:set>
                                    <p:anim calcmode="lin" valueType="num">
                                      <p:cBhvr additive="base">
                                        <p:cTn id="133" dur="500" fill="hold"/>
                                        <p:tgtEl>
                                          <p:spTgt spid="48152"/>
                                        </p:tgtEl>
                                        <p:attrNameLst>
                                          <p:attrName>ppt_x</p:attrName>
                                        </p:attrNameLst>
                                      </p:cBhvr>
                                      <p:tavLst>
                                        <p:tav tm="0">
                                          <p:val>
                                            <p:strVal val="#ppt_x"/>
                                          </p:val>
                                        </p:tav>
                                        <p:tav tm="100000">
                                          <p:val>
                                            <p:strVal val="#ppt_x"/>
                                          </p:val>
                                        </p:tav>
                                      </p:tavLst>
                                    </p:anim>
                                    <p:anim calcmode="lin" valueType="num">
                                      <p:cBhvr additive="base">
                                        <p:cTn id="134" dur="500" fill="hold"/>
                                        <p:tgtEl>
                                          <p:spTgt spid="48152"/>
                                        </p:tgtEl>
                                        <p:attrNameLst>
                                          <p:attrName>ppt_y</p:attrName>
                                        </p:attrNameLst>
                                      </p:cBhvr>
                                      <p:tavLst>
                                        <p:tav tm="0">
                                          <p:val>
                                            <p:strVal val="1+#ppt_h/2"/>
                                          </p:val>
                                        </p:tav>
                                        <p:tav tm="100000">
                                          <p:val>
                                            <p:strVal val="#ppt_y"/>
                                          </p:val>
                                        </p:tav>
                                      </p:tavLst>
                                    </p:anim>
                                  </p:childTnLst>
                                </p:cTn>
                              </p:par>
                            </p:childTnLst>
                          </p:cTn>
                        </p:par>
                      </p:childTnLst>
                    </p:cTn>
                  </p:par>
                  <p:par>
                    <p:cTn id="135" fill="hold" nodeType="clickPar">
                      <p:stCondLst>
                        <p:cond delay="indefinite"/>
                      </p:stCondLst>
                      <p:childTnLst>
                        <p:par>
                          <p:cTn id="136" fill="hold" nodeType="withGroup">
                            <p:stCondLst>
                              <p:cond delay="0"/>
                            </p:stCondLst>
                            <p:childTnLst>
                              <p:par>
                                <p:cTn id="137" presetID="5" presetClass="entr" presetSubtype="10" fill="hold" nodeType="clickEffect">
                                  <p:stCondLst>
                                    <p:cond delay="0"/>
                                  </p:stCondLst>
                                  <p:childTnLst>
                                    <p:set>
                                      <p:cBhvr>
                                        <p:cTn id="138" dur="1" fill="hold">
                                          <p:stCondLst>
                                            <p:cond delay="0"/>
                                          </p:stCondLst>
                                        </p:cTn>
                                        <p:tgtEl>
                                          <p:spTgt spid="48143"/>
                                        </p:tgtEl>
                                        <p:attrNameLst>
                                          <p:attrName>style.visibility</p:attrName>
                                        </p:attrNameLst>
                                      </p:cBhvr>
                                      <p:to>
                                        <p:strVal val="visible"/>
                                      </p:to>
                                    </p:set>
                                    <p:animEffect transition="in" filter="checkerboard(across)">
                                      <p:cBhvr>
                                        <p:cTn id="139" dur="500"/>
                                        <p:tgtEl>
                                          <p:spTgt spid="48143"/>
                                        </p:tgtEl>
                                      </p:cBhvr>
                                    </p:animEffect>
                                  </p:childTnLst>
                                </p:cTn>
                              </p:par>
                            </p:childTnLst>
                          </p:cTn>
                        </p:par>
                      </p:childTnLst>
                    </p:cTn>
                  </p:par>
                  <p:par>
                    <p:cTn id="140" fill="hold" nodeType="clickPar">
                      <p:stCondLst>
                        <p:cond delay="indefinite"/>
                      </p:stCondLst>
                      <p:childTnLst>
                        <p:par>
                          <p:cTn id="141" fill="hold" nodeType="withGroup">
                            <p:stCondLst>
                              <p:cond delay="0"/>
                            </p:stCondLst>
                            <p:childTnLst>
                              <p:par>
                                <p:cTn id="142" presetID="2" presetClass="entr" presetSubtype="4" fill="hold" grpId="0" nodeType="clickEffect">
                                  <p:stCondLst>
                                    <p:cond delay="0"/>
                                  </p:stCondLst>
                                  <p:childTnLst>
                                    <p:set>
                                      <p:cBhvr>
                                        <p:cTn id="143" dur="1" fill="hold">
                                          <p:stCondLst>
                                            <p:cond delay="0"/>
                                          </p:stCondLst>
                                        </p:cTn>
                                        <p:tgtEl>
                                          <p:spTgt spid="48148"/>
                                        </p:tgtEl>
                                        <p:attrNameLst>
                                          <p:attrName>style.visibility</p:attrName>
                                        </p:attrNameLst>
                                      </p:cBhvr>
                                      <p:to>
                                        <p:strVal val="visible"/>
                                      </p:to>
                                    </p:set>
                                    <p:anim calcmode="lin" valueType="num">
                                      <p:cBhvr additive="base">
                                        <p:cTn id="144" dur="500" fill="hold"/>
                                        <p:tgtEl>
                                          <p:spTgt spid="48148"/>
                                        </p:tgtEl>
                                        <p:attrNameLst>
                                          <p:attrName>ppt_x</p:attrName>
                                        </p:attrNameLst>
                                      </p:cBhvr>
                                      <p:tavLst>
                                        <p:tav tm="0">
                                          <p:val>
                                            <p:strVal val="#ppt_x"/>
                                          </p:val>
                                        </p:tav>
                                        <p:tav tm="100000">
                                          <p:val>
                                            <p:strVal val="#ppt_x"/>
                                          </p:val>
                                        </p:tav>
                                      </p:tavLst>
                                    </p:anim>
                                    <p:anim calcmode="lin" valueType="num">
                                      <p:cBhvr additive="base">
                                        <p:cTn id="145" dur="500" fill="hold"/>
                                        <p:tgtEl>
                                          <p:spTgt spid="48148"/>
                                        </p:tgtEl>
                                        <p:attrNameLst>
                                          <p:attrName>ppt_y</p:attrName>
                                        </p:attrNameLst>
                                      </p:cBhvr>
                                      <p:tavLst>
                                        <p:tav tm="0">
                                          <p:val>
                                            <p:strVal val="1+#ppt_h/2"/>
                                          </p:val>
                                        </p:tav>
                                        <p:tav tm="100000">
                                          <p:val>
                                            <p:strVal val="#ppt_y"/>
                                          </p:val>
                                        </p:tav>
                                      </p:tavLst>
                                    </p:anim>
                                  </p:childTnLst>
                                </p:cTn>
                              </p:par>
                            </p:childTnLst>
                          </p:cTn>
                        </p:par>
                      </p:childTnLst>
                    </p:cTn>
                  </p:par>
                  <p:par>
                    <p:cTn id="146" fill="hold" nodeType="clickPar">
                      <p:stCondLst>
                        <p:cond delay="indefinite"/>
                      </p:stCondLst>
                      <p:childTnLst>
                        <p:par>
                          <p:cTn id="147" fill="hold" nodeType="withGroup">
                            <p:stCondLst>
                              <p:cond delay="0"/>
                            </p:stCondLst>
                            <p:childTnLst>
                              <p:par>
                                <p:cTn id="148" presetID="2" presetClass="entr" presetSubtype="4" fill="hold" grpId="0" nodeType="clickEffect">
                                  <p:stCondLst>
                                    <p:cond delay="0"/>
                                  </p:stCondLst>
                                  <p:childTnLst>
                                    <p:set>
                                      <p:cBhvr>
                                        <p:cTn id="149" dur="1" fill="hold">
                                          <p:stCondLst>
                                            <p:cond delay="0"/>
                                          </p:stCondLst>
                                        </p:cTn>
                                        <p:tgtEl>
                                          <p:spTgt spid="48153"/>
                                        </p:tgtEl>
                                        <p:attrNameLst>
                                          <p:attrName>style.visibility</p:attrName>
                                        </p:attrNameLst>
                                      </p:cBhvr>
                                      <p:to>
                                        <p:strVal val="visible"/>
                                      </p:to>
                                    </p:set>
                                    <p:anim calcmode="lin" valueType="num">
                                      <p:cBhvr additive="base">
                                        <p:cTn id="150" dur="500" fill="hold"/>
                                        <p:tgtEl>
                                          <p:spTgt spid="48153"/>
                                        </p:tgtEl>
                                        <p:attrNameLst>
                                          <p:attrName>ppt_x</p:attrName>
                                        </p:attrNameLst>
                                      </p:cBhvr>
                                      <p:tavLst>
                                        <p:tav tm="0">
                                          <p:val>
                                            <p:strVal val="#ppt_x"/>
                                          </p:val>
                                        </p:tav>
                                        <p:tav tm="100000">
                                          <p:val>
                                            <p:strVal val="#ppt_x"/>
                                          </p:val>
                                        </p:tav>
                                      </p:tavLst>
                                    </p:anim>
                                    <p:anim calcmode="lin" valueType="num">
                                      <p:cBhvr additive="base">
                                        <p:cTn id="151" dur="500" fill="hold"/>
                                        <p:tgtEl>
                                          <p:spTgt spid="48153"/>
                                        </p:tgtEl>
                                        <p:attrNameLst>
                                          <p:attrName>ppt_y</p:attrName>
                                        </p:attrNameLst>
                                      </p:cBhvr>
                                      <p:tavLst>
                                        <p:tav tm="0">
                                          <p:val>
                                            <p:strVal val="1+#ppt_h/2"/>
                                          </p:val>
                                        </p:tav>
                                        <p:tav tm="100000">
                                          <p:val>
                                            <p:strVal val="#ppt_y"/>
                                          </p:val>
                                        </p:tav>
                                      </p:tavLst>
                                    </p:anim>
                                  </p:childTnLst>
                                </p:cTn>
                              </p:par>
                            </p:childTnLst>
                          </p:cTn>
                        </p:par>
                      </p:childTnLst>
                    </p:cTn>
                  </p:par>
                  <p:par>
                    <p:cTn id="152" fill="hold" nodeType="clickPar">
                      <p:stCondLst>
                        <p:cond delay="indefinite"/>
                      </p:stCondLst>
                      <p:childTnLst>
                        <p:par>
                          <p:cTn id="153" fill="hold" nodeType="withGroup">
                            <p:stCondLst>
                              <p:cond delay="0"/>
                            </p:stCondLst>
                            <p:childTnLst>
                              <p:par>
                                <p:cTn id="154" presetID="5" presetClass="entr" presetSubtype="10" fill="hold" nodeType="clickEffect">
                                  <p:stCondLst>
                                    <p:cond delay="0"/>
                                  </p:stCondLst>
                                  <p:childTnLst>
                                    <p:set>
                                      <p:cBhvr>
                                        <p:cTn id="155" dur="1" fill="hold">
                                          <p:stCondLst>
                                            <p:cond delay="0"/>
                                          </p:stCondLst>
                                        </p:cTn>
                                        <p:tgtEl>
                                          <p:spTgt spid="48144"/>
                                        </p:tgtEl>
                                        <p:attrNameLst>
                                          <p:attrName>style.visibility</p:attrName>
                                        </p:attrNameLst>
                                      </p:cBhvr>
                                      <p:to>
                                        <p:strVal val="visible"/>
                                      </p:to>
                                    </p:set>
                                    <p:animEffect transition="in" filter="checkerboard(across)">
                                      <p:cBhvr>
                                        <p:cTn id="156" dur="500"/>
                                        <p:tgtEl>
                                          <p:spTgt spid="48144"/>
                                        </p:tgtEl>
                                      </p:cBhvr>
                                    </p:animEffect>
                                  </p:childTnLst>
                                </p:cTn>
                              </p:par>
                            </p:childTnLst>
                          </p:cTn>
                        </p:par>
                      </p:childTnLst>
                    </p:cTn>
                  </p:par>
                  <p:par>
                    <p:cTn id="157" fill="hold" nodeType="clickPar">
                      <p:stCondLst>
                        <p:cond delay="indefinite"/>
                      </p:stCondLst>
                      <p:childTnLst>
                        <p:par>
                          <p:cTn id="158" fill="hold" nodeType="withGroup">
                            <p:stCondLst>
                              <p:cond delay="0"/>
                            </p:stCondLst>
                            <p:childTnLst>
                              <p:par>
                                <p:cTn id="159" presetID="2" presetClass="entr" presetSubtype="4" fill="hold" grpId="0" nodeType="clickEffect">
                                  <p:stCondLst>
                                    <p:cond delay="0"/>
                                  </p:stCondLst>
                                  <p:childTnLst>
                                    <p:set>
                                      <p:cBhvr>
                                        <p:cTn id="160" dur="1" fill="hold">
                                          <p:stCondLst>
                                            <p:cond delay="0"/>
                                          </p:stCondLst>
                                        </p:cTn>
                                        <p:tgtEl>
                                          <p:spTgt spid="48151"/>
                                        </p:tgtEl>
                                        <p:attrNameLst>
                                          <p:attrName>style.visibility</p:attrName>
                                        </p:attrNameLst>
                                      </p:cBhvr>
                                      <p:to>
                                        <p:strVal val="visible"/>
                                      </p:to>
                                    </p:set>
                                    <p:anim calcmode="lin" valueType="num">
                                      <p:cBhvr additive="base">
                                        <p:cTn id="161" dur="500" fill="hold"/>
                                        <p:tgtEl>
                                          <p:spTgt spid="48151"/>
                                        </p:tgtEl>
                                        <p:attrNameLst>
                                          <p:attrName>ppt_x</p:attrName>
                                        </p:attrNameLst>
                                      </p:cBhvr>
                                      <p:tavLst>
                                        <p:tav tm="0">
                                          <p:val>
                                            <p:strVal val="#ppt_x"/>
                                          </p:val>
                                        </p:tav>
                                        <p:tav tm="100000">
                                          <p:val>
                                            <p:strVal val="#ppt_x"/>
                                          </p:val>
                                        </p:tav>
                                      </p:tavLst>
                                    </p:anim>
                                    <p:anim calcmode="lin" valueType="num">
                                      <p:cBhvr additive="base">
                                        <p:cTn id="162" dur="500" fill="hold"/>
                                        <p:tgtEl>
                                          <p:spTgt spid="48151"/>
                                        </p:tgtEl>
                                        <p:attrNameLst>
                                          <p:attrName>ppt_y</p:attrName>
                                        </p:attrNameLst>
                                      </p:cBhvr>
                                      <p:tavLst>
                                        <p:tav tm="0">
                                          <p:val>
                                            <p:strVal val="1+#ppt_h/2"/>
                                          </p:val>
                                        </p:tav>
                                        <p:tav tm="100000">
                                          <p:val>
                                            <p:strVal val="#ppt_y"/>
                                          </p:val>
                                        </p:tav>
                                      </p:tavLst>
                                    </p:anim>
                                  </p:childTnLst>
                                </p:cTn>
                              </p:par>
                            </p:childTnLst>
                          </p:cTn>
                        </p:par>
                      </p:childTnLst>
                    </p:cTn>
                  </p:par>
                  <p:par>
                    <p:cTn id="163" fill="hold" nodeType="clickPar">
                      <p:stCondLst>
                        <p:cond delay="indefinite"/>
                      </p:stCondLst>
                      <p:childTnLst>
                        <p:par>
                          <p:cTn id="164" fill="hold" nodeType="withGroup">
                            <p:stCondLst>
                              <p:cond delay="0"/>
                            </p:stCondLst>
                            <p:childTnLst>
                              <p:par>
                                <p:cTn id="165" presetID="2" presetClass="entr" presetSubtype="4" fill="hold" nodeType="clickEffect">
                                  <p:stCondLst>
                                    <p:cond delay="0"/>
                                  </p:stCondLst>
                                  <p:childTnLst>
                                    <p:set>
                                      <p:cBhvr>
                                        <p:cTn id="166" dur="1" fill="hold">
                                          <p:stCondLst>
                                            <p:cond delay="0"/>
                                          </p:stCondLst>
                                        </p:cTn>
                                        <p:tgtEl>
                                          <p:spTgt spid="48179"/>
                                        </p:tgtEl>
                                        <p:attrNameLst>
                                          <p:attrName>style.visibility</p:attrName>
                                        </p:attrNameLst>
                                      </p:cBhvr>
                                      <p:to>
                                        <p:strVal val="visible"/>
                                      </p:to>
                                    </p:set>
                                    <p:anim calcmode="lin" valueType="num">
                                      <p:cBhvr additive="base">
                                        <p:cTn id="167" dur="500" fill="hold"/>
                                        <p:tgtEl>
                                          <p:spTgt spid="48179"/>
                                        </p:tgtEl>
                                        <p:attrNameLst>
                                          <p:attrName>ppt_x</p:attrName>
                                        </p:attrNameLst>
                                      </p:cBhvr>
                                      <p:tavLst>
                                        <p:tav tm="0">
                                          <p:val>
                                            <p:strVal val="#ppt_x"/>
                                          </p:val>
                                        </p:tav>
                                        <p:tav tm="100000">
                                          <p:val>
                                            <p:strVal val="#ppt_x"/>
                                          </p:val>
                                        </p:tav>
                                      </p:tavLst>
                                    </p:anim>
                                    <p:anim calcmode="lin" valueType="num">
                                      <p:cBhvr additive="base">
                                        <p:cTn id="168" dur="500" fill="hold"/>
                                        <p:tgtEl>
                                          <p:spTgt spid="48179"/>
                                        </p:tgtEl>
                                        <p:attrNameLst>
                                          <p:attrName>ppt_y</p:attrName>
                                        </p:attrNameLst>
                                      </p:cBhvr>
                                      <p:tavLst>
                                        <p:tav tm="0">
                                          <p:val>
                                            <p:strVal val="1+#ppt_h/2"/>
                                          </p:val>
                                        </p:tav>
                                        <p:tav tm="100000">
                                          <p:val>
                                            <p:strVal val="#ppt_y"/>
                                          </p:val>
                                        </p:tav>
                                      </p:tavLst>
                                    </p:anim>
                                  </p:childTnLst>
                                </p:cTn>
                              </p:par>
                            </p:childTnLst>
                          </p:cTn>
                        </p:par>
                      </p:childTnLst>
                    </p:cTn>
                  </p:par>
                  <p:par>
                    <p:cTn id="169" fill="hold" nodeType="clickPar">
                      <p:stCondLst>
                        <p:cond delay="indefinite"/>
                      </p:stCondLst>
                      <p:childTnLst>
                        <p:par>
                          <p:cTn id="170" fill="hold" nodeType="withGroup">
                            <p:stCondLst>
                              <p:cond delay="0"/>
                            </p:stCondLst>
                            <p:childTnLst>
                              <p:par>
                                <p:cTn id="171" presetID="2" presetClass="entr" presetSubtype="4" fill="hold" nodeType="clickEffect">
                                  <p:stCondLst>
                                    <p:cond delay="0"/>
                                  </p:stCondLst>
                                  <p:childTnLst>
                                    <p:set>
                                      <p:cBhvr>
                                        <p:cTn id="172" dur="1" fill="hold">
                                          <p:stCondLst>
                                            <p:cond delay="0"/>
                                          </p:stCondLst>
                                        </p:cTn>
                                        <p:tgtEl>
                                          <p:spTgt spid="48181"/>
                                        </p:tgtEl>
                                        <p:attrNameLst>
                                          <p:attrName>style.visibility</p:attrName>
                                        </p:attrNameLst>
                                      </p:cBhvr>
                                      <p:to>
                                        <p:strVal val="visible"/>
                                      </p:to>
                                    </p:set>
                                    <p:anim calcmode="lin" valueType="num">
                                      <p:cBhvr additive="base">
                                        <p:cTn id="173" dur="500" fill="hold"/>
                                        <p:tgtEl>
                                          <p:spTgt spid="48181"/>
                                        </p:tgtEl>
                                        <p:attrNameLst>
                                          <p:attrName>ppt_x</p:attrName>
                                        </p:attrNameLst>
                                      </p:cBhvr>
                                      <p:tavLst>
                                        <p:tav tm="0">
                                          <p:val>
                                            <p:strVal val="#ppt_x"/>
                                          </p:val>
                                        </p:tav>
                                        <p:tav tm="100000">
                                          <p:val>
                                            <p:strVal val="#ppt_x"/>
                                          </p:val>
                                        </p:tav>
                                      </p:tavLst>
                                    </p:anim>
                                    <p:anim calcmode="lin" valueType="num">
                                      <p:cBhvr additive="base">
                                        <p:cTn id="174" dur="500" fill="hold"/>
                                        <p:tgtEl>
                                          <p:spTgt spid="48181"/>
                                        </p:tgtEl>
                                        <p:attrNameLst>
                                          <p:attrName>ppt_y</p:attrName>
                                        </p:attrNameLst>
                                      </p:cBhvr>
                                      <p:tavLst>
                                        <p:tav tm="0">
                                          <p:val>
                                            <p:strVal val="1+#ppt_h/2"/>
                                          </p:val>
                                        </p:tav>
                                        <p:tav tm="100000">
                                          <p:val>
                                            <p:strVal val="#ppt_y"/>
                                          </p:val>
                                        </p:tav>
                                      </p:tavLst>
                                    </p:anim>
                                  </p:childTnLst>
                                </p:cTn>
                              </p:par>
                            </p:childTnLst>
                          </p:cTn>
                        </p:par>
                      </p:childTnLst>
                    </p:cTn>
                  </p:par>
                  <p:par>
                    <p:cTn id="175" fill="hold" nodeType="clickPar">
                      <p:stCondLst>
                        <p:cond delay="indefinite"/>
                      </p:stCondLst>
                      <p:childTnLst>
                        <p:par>
                          <p:cTn id="176" fill="hold" nodeType="withGroup">
                            <p:stCondLst>
                              <p:cond delay="0"/>
                            </p:stCondLst>
                            <p:childTnLst>
                              <p:par>
                                <p:cTn id="177" presetID="3" presetClass="entr" presetSubtype="10" fill="hold" grpId="0" nodeType="clickEffect">
                                  <p:stCondLst>
                                    <p:cond delay="0"/>
                                  </p:stCondLst>
                                  <p:childTnLst>
                                    <p:set>
                                      <p:cBhvr>
                                        <p:cTn id="178" dur="1" fill="hold">
                                          <p:stCondLst>
                                            <p:cond delay="0"/>
                                          </p:stCondLst>
                                        </p:cTn>
                                        <p:tgtEl>
                                          <p:spTgt spid="48130"/>
                                        </p:tgtEl>
                                        <p:attrNameLst>
                                          <p:attrName>style.visibility</p:attrName>
                                        </p:attrNameLst>
                                      </p:cBhvr>
                                      <p:to>
                                        <p:strVal val="visible"/>
                                      </p:to>
                                    </p:set>
                                    <p:animEffect transition="in" filter="blinds(horizontal)">
                                      <p:cBhvr>
                                        <p:cTn id="179" dur="500"/>
                                        <p:tgtEl>
                                          <p:spTgt spid="48130"/>
                                        </p:tgtEl>
                                      </p:cBhvr>
                                    </p:animEffect>
                                  </p:childTnLst>
                                </p:cTn>
                              </p:par>
                            </p:childTnLst>
                          </p:cTn>
                        </p:par>
                      </p:childTnLst>
                    </p:cTn>
                  </p:par>
                  <p:par>
                    <p:cTn id="180" fill="hold" nodeType="clickPar">
                      <p:stCondLst>
                        <p:cond delay="indefinite"/>
                      </p:stCondLst>
                      <p:childTnLst>
                        <p:par>
                          <p:cTn id="181" fill="hold" nodeType="withGroup">
                            <p:stCondLst>
                              <p:cond delay="0"/>
                            </p:stCondLst>
                            <p:childTnLst>
                              <p:par>
                                <p:cTn id="182" presetID="5" presetClass="entr" presetSubtype="10" fill="hold" nodeType="clickEffect">
                                  <p:stCondLst>
                                    <p:cond delay="0"/>
                                  </p:stCondLst>
                                  <p:childTnLst>
                                    <p:set>
                                      <p:cBhvr>
                                        <p:cTn id="183" dur="1" fill="hold">
                                          <p:stCondLst>
                                            <p:cond delay="0"/>
                                          </p:stCondLst>
                                        </p:cTn>
                                        <p:tgtEl>
                                          <p:spTgt spid="48176"/>
                                        </p:tgtEl>
                                        <p:attrNameLst>
                                          <p:attrName>style.visibility</p:attrName>
                                        </p:attrNameLst>
                                      </p:cBhvr>
                                      <p:to>
                                        <p:strVal val="visible"/>
                                      </p:to>
                                    </p:set>
                                    <p:animEffect transition="in" filter="checkerboard(across)">
                                      <p:cBhvr>
                                        <p:cTn id="184" dur="500"/>
                                        <p:tgtEl>
                                          <p:spTgt spid="48176"/>
                                        </p:tgtEl>
                                      </p:cBhvr>
                                    </p:animEffect>
                                  </p:childTnLst>
                                </p:cTn>
                              </p:par>
                            </p:childTnLst>
                          </p:cTn>
                        </p:par>
                      </p:childTnLst>
                    </p:cTn>
                  </p:par>
                  <p:par>
                    <p:cTn id="185" fill="hold" nodeType="clickPar">
                      <p:stCondLst>
                        <p:cond delay="indefinite"/>
                      </p:stCondLst>
                      <p:childTnLst>
                        <p:par>
                          <p:cTn id="186" fill="hold" nodeType="withGroup">
                            <p:stCondLst>
                              <p:cond delay="0"/>
                            </p:stCondLst>
                            <p:childTnLst>
                              <p:par>
                                <p:cTn id="187" presetID="2" presetClass="entr" presetSubtype="4" fill="hold" grpId="0" nodeType="clickEffect">
                                  <p:stCondLst>
                                    <p:cond delay="0"/>
                                  </p:stCondLst>
                                  <p:childTnLst>
                                    <p:set>
                                      <p:cBhvr>
                                        <p:cTn id="188" dur="1" fill="hold">
                                          <p:stCondLst>
                                            <p:cond delay="0"/>
                                          </p:stCondLst>
                                        </p:cTn>
                                        <p:tgtEl>
                                          <p:spTgt spid="48168"/>
                                        </p:tgtEl>
                                        <p:attrNameLst>
                                          <p:attrName>style.visibility</p:attrName>
                                        </p:attrNameLst>
                                      </p:cBhvr>
                                      <p:to>
                                        <p:strVal val="visible"/>
                                      </p:to>
                                    </p:set>
                                    <p:anim calcmode="lin" valueType="num">
                                      <p:cBhvr additive="base">
                                        <p:cTn id="189" dur="500" fill="hold"/>
                                        <p:tgtEl>
                                          <p:spTgt spid="48168"/>
                                        </p:tgtEl>
                                        <p:attrNameLst>
                                          <p:attrName>ppt_x</p:attrName>
                                        </p:attrNameLst>
                                      </p:cBhvr>
                                      <p:tavLst>
                                        <p:tav tm="0">
                                          <p:val>
                                            <p:strVal val="#ppt_x"/>
                                          </p:val>
                                        </p:tav>
                                        <p:tav tm="100000">
                                          <p:val>
                                            <p:strVal val="#ppt_x"/>
                                          </p:val>
                                        </p:tav>
                                      </p:tavLst>
                                    </p:anim>
                                    <p:anim calcmode="lin" valueType="num">
                                      <p:cBhvr additive="base">
                                        <p:cTn id="190" dur="500" fill="hold"/>
                                        <p:tgtEl>
                                          <p:spTgt spid="48168"/>
                                        </p:tgtEl>
                                        <p:attrNameLst>
                                          <p:attrName>ppt_y</p:attrName>
                                        </p:attrNameLst>
                                      </p:cBhvr>
                                      <p:tavLst>
                                        <p:tav tm="0">
                                          <p:val>
                                            <p:strVal val="1+#ppt_h/2"/>
                                          </p:val>
                                        </p:tav>
                                        <p:tav tm="100000">
                                          <p:val>
                                            <p:strVal val="#ppt_y"/>
                                          </p:val>
                                        </p:tav>
                                      </p:tavLst>
                                    </p:anim>
                                  </p:childTnLst>
                                </p:cTn>
                              </p:par>
                            </p:childTnLst>
                          </p:cTn>
                        </p:par>
                      </p:childTnLst>
                    </p:cTn>
                  </p:par>
                  <p:par>
                    <p:cTn id="191" fill="hold" nodeType="clickPar">
                      <p:stCondLst>
                        <p:cond delay="indefinite"/>
                      </p:stCondLst>
                      <p:childTnLst>
                        <p:par>
                          <p:cTn id="192" fill="hold" nodeType="withGroup">
                            <p:stCondLst>
                              <p:cond delay="0"/>
                            </p:stCondLst>
                            <p:childTnLst>
                              <p:par>
                                <p:cTn id="193" presetID="2" presetClass="entr" presetSubtype="4" fill="hold" nodeType="clickEffect">
                                  <p:stCondLst>
                                    <p:cond delay="0"/>
                                  </p:stCondLst>
                                  <p:childTnLst>
                                    <p:set>
                                      <p:cBhvr>
                                        <p:cTn id="194" dur="1" fill="hold">
                                          <p:stCondLst>
                                            <p:cond delay="0"/>
                                          </p:stCondLst>
                                        </p:cTn>
                                        <p:tgtEl>
                                          <p:spTgt spid="48180"/>
                                        </p:tgtEl>
                                        <p:attrNameLst>
                                          <p:attrName>style.visibility</p:attrName>
                                        </p:attrNameLst>
                                      </p:cBhvr>
                                      <p:to>
                                        <p:strVal val="visible"/>
                                      </p:to>
                                    </p:set>
                                    <p:anim calcmode="lin" valueType="num">
                                      <p:cBhvr additive="base">
                                        <p:cTn id="195" dur="500" fill="hold"/>
                                        <p:tgtEl>
                                          <p:spTgt spid="48180"/>
                                        </p:tgtEl>
                                        <p:attrNameLst>
                                          <p:attrName>ppt_x</p:attrName>
                                        </p:attrNameLst>
                                      </p:cBhvr>
                                      <p:tavLst>
                                        <p:tav tm="0">
                                          <p:val>
                                            <p:strVal val="#ppt_x"/>
                                          </p:val>
                                        </p:tav>
                                        <p:tav tm="100000">
                                          <p:val>
                                            <p:strVal val="#ppt_x"/>
                                          </p:val>
                                        </p:tav>
                                      </p:tavLst>
                                    </p:anim>
                                    <p:anim calcmode="lin" valueType="num">
                                      <p:cBhvr additive="base">
                                        <p:cTn id="196" dur="500" fill="hold"/>
                                        <p:tgtEl>
                                          <p:spTgt spid="481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p:bldP spid="48145" grpId="0"/>
      <p:bldP spid="48146" grpId="0"/>
      <p:bldP spid="48147" grpId="0"/>
      <p:bldP spid="48148" grpId="0"/>
      <p:bldP spid="48149" grpId="0"/>
      <p:bldP spid="48150" grpId="0"/>
      <p:bldP spid="48151" grpId="0"/>
      <p:bldP spid="48152" grpId="0"/>
      <p:bldP spid="48153" grpId="0"/>
      <p:bldP spid="48154" grpId="0"/>
      <p:bldP spid="48155" grpId="0"/>
      <p:bldP spid="48156" grpId="0"/>
      <p:bldP spid="48157" grpId="0"/>
      <p:bldP spid="48158" grpId="0"/>
      <p:bldP spid="48159" grpId="0"/>
      <p:bldP spid="48160" grpId="0"/>
      <p:bldP spid="48168" grpId="0"/>
      <p:bldP spid="48177" grpId="0" autoUpdateAnimBg="0"/>
      <p:bldP spid="48178"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9160" name="Rectangle 49159">
            <a:extLst>
              <a:ext uri="{FF2B5EF4-FFF2-40B4-BE49-F238E27FC236}">
                <a16:creationId xmlns:a16="http://schemas.microsoft.com/office/drawing/2014/main" id="{4522B21E-B2B9-4C72-9A71-C87EFD1374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162" name="Rectangle 49161">
            <a:extLst>
              <a:ext uri="{FF2B5EF4-FFF2-40B4-BE49-F238E27FC236}">
                <a16:creationId xmlns:a16="http://schemas.microsoft.com/office/drawing/2014/main" id="{5EB7D2A2-F448-44D4-938C-DC84CBCB3B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441258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164" name="Rectangle 49163">
            <a:extLst>
              <a:ext uri="{FF2B5EF4-FFF2-40B4-BE49-F238E27FC236}">
                <a16:creationId xmlns:a16="http://schemas.microsoft.com/office/drawing/2014/main" id="{871AEA07-1E14-44B4-8E55-64EF049CD6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6464" y="551962"/>
            <a:ext cx="10999072" cy="4618549"/>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154" name="Rectangle 2">
            <a:extLst>
              <a:ext uri="{FF2B5EF4-FFF2-40B4-BE49-F238E27FC236}">
                <a16:creationId xmlns:a16="http://schemas.microsoft.com/office/drawing/2014/main" id="{35C1AA8C-585F-F209-A84F-ACCBB629F51F}"/>
              </a:ext>
            </a:extLst>
          </p:cNvPr>
          <p:cNvSpPr>
            <a:spLocks noGrp="1" noChangeArrowheads="1"/>
          </p:cNvSpPr>
          <p:nvPr>
            <p:ph type="title"/>
          </p:nvPr>
        </p:nvSpPr>
        <p:spPr>
          <a:xfrm>
            <a:off x="1524000" y="1293338"/>
            <a:ext cx="9144000" cy="3274592"/>
          </a:xfrm>
        </p:spPr>
        <p:txBody>
          <a:bodyPr vert="horz" lIns="91440" tIns="45720" rIns="91440" bIns="45720" rtlCol="0" anchor="ctr">
            <a:normAutofit/>
          </a:bodyPr>
          <a:lstStyle/>
          <a:p>
            <a:pPr algn="ctr"/>
            <a:r>
              <a:rPr lang="en-US" altLang="en-US" sz="7200" kern="1200">
                <a:solidFill>
                  <a:schemeClr val="tx1"/>
                </a:solidFill>
                <a:latin typeface="+mj-lt"/>
                <a:ea typeface="+mj-ea"/>
                <a:cs typeface="+mj-cs"/>
              </a:rPr>
              <a:t>2. Điểm hòa vốn và điểm đóng cửa SX của DN </a:t>
            </a:r>
          </a:p>
        </p:txBody>
      </p:sp>
      <p:cxnSp>
        <p:nvCxnSpPr>
          <p:cNvPr id="49166" name="Straight Connector 49165">
            <a:extLst>
              <a:ext uri="{FF2B5EF4-FFF2-40B4-BE49-F238E27FC236}">
                <a16:creationId xmlns:a16="http://schemas.microsoft.com/office/drawing/2014/main" id="{F7C8EA93-3210-4C62-99E9-153C275E3A8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596464" y="6354708"/>
            <a:ext cx="11000232" cy="0"/>
          </a:xfrm>
          <a:prstGeom prst="line">
            <a:avLst/>
          </a:prstGeom>
          <a:ln w="101600">
            <a:solidFill>
              <a:schemeClr val="accent4"/>
            </a:solidFill>
          </a:ln>
        </p:spPr>
        <p:style>
          <a:lnRef idx="1">
            <a:schemeClr val="accent1"/>
          </a:lnRef>
          <a:fillRef idx="0">
            <a:schemeClr val="accent1"/>
          </a:fillRef>
          <a:effectRef idx="0">
            <a:schemeClr val="accent1"/>
          </a:effectRef>
          <a:fontRef idx="minor">
            <a:schemeClr val="tx1"/>
          </a:fontRef>
        </p:style>
      </p:cxnSp>
      <p:sp>
        <p:nvSpPr>
          <p:cNvPr id="2" name="Slide Number Placeholder 5">
            <a:extLst>
              <a:ext uri="{FF2B5EF4-FFF2-40B4-BE49-F238E27FC236}">
                <a16:creationId xmlns:a16="http://schemas.microsoft.com/office/drawing/2014/main" id="{52450F30-AB95-2D41-EC4A-6F4F9F26A1C8}"/>
              </a:ext>
            </a:extLst>
          </p:cNvPr>
          <p:cNvSpPr>
            <a:spLocks noGrp="1"/>
          </p:cNvSpPr>
          <p:nvPr>
            <p:ph type="sldNum" sz="quarter" idx="12"/>
          </p:nvPr>
        </p:nvSpPr>
        <p:spPr>
          <a:xfrm>
            <a:off x="8610600" y="6492240"/>
            <a:ext cx="2743200" cy="365125"/>
          </a:xfrm>
        </p:spPr>
        <p:txBody>
          <a:bodyPr vert="horz" lIns="91440" tIns="45720" rIns="91440" bIns="45720" rtlCol="0" anchor="ctr">
            <a:normAutofit/>
          </a:bodyPr>
          <a:lstStyle/>
          <a:p>
            <a:pPr>
              <a:spcAft>
                <a:spcPts val="600"/>
              </a:spcAft>
            </a:pPr>
            <a:fld id="{A71E4562-1C2E-4006-91EC-90B64F939223}" type="slidenum">
              <a:rPr lang="en-US" altLang="en-US">
                <a:solidFill>
                  <a:schemeClr val="tx1">
                    <a:tint val="75000"/>
                  </a:schemeClr>
                </a:solidFill>
              </a:rPr>
              <a:pPr>
                <a:spcAft>
                  <a:spcPts val="600"/>
                </a:spcAft>
              </a:pPr>
              <a:t>8</a:t>
            </a:fld>
            <a:endParaRPr lang="en-US" altLang="en-US">
              <a:solidFill>
                <a:schemeClr val="tx1">
                  <a:tint val="75000"/>
                </a:schemeClr>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5DFCE8C5-8223-C5D5-55AA-9D34956CD040}"/>
              </a:ext>
            </a:extLst>
          </p:cNvPr>
          <p:cNvSpPr>
            <a:spLocks noGrp="1"/>
          </p:cNvSpPr>
          <p:nvPr>
            <p:ph type="sldNum" sz="quarter" idx="12"/>
          </p:nvPr>
        </p:nvSpPr>
        <p:spPr/>
        <p:txBody>
          <a:bodyPr/>
          <a:lstStyle/>
          <a:p>
            <a:fld id="{764A3663-2BBC-41D7-B280-E45F43568630}" type="slidenum">
              <a:rPr lang="en-US" altLang="en-US"/>
              <a:pPr/>
              <a:t>9</a:t>
            </a:fld>
            <a:endParaRPr lang="en-US" altLang="en-US"/>
          </a:p>
        </p:txBody>
      </p:sp>
      <p:sp>
        <p:nvSpPr>
          <p:cNvPr id="50223" name="Rectangle 47">
            <a:extLst>
              <a:ext uri="{FF2B5EF4-FFF2-40B4-BE49-F238E27FC236}">
                <a16:creationId xmlns:a16="http://schemas.microsoft.com/office/drawing/2014/main" id="{337CB7BC-E417-39A9-E2B9-3C99F1EE14C7}"/>
              </a:ext>
            </a:extLst>
          </p:cNvPr>
          <p:cNvSpPr>
            <a:spLocks noChangeArrowheads="1"/>
          </p:cNvSpPr>
          <p:nvPr/>
        </p:nvSpPr>
        <p:spPr bwMode="auto">
          <a:xfrm>
            <a:off x="2351089" y="2781300"/>
            <a:ext cx="4105275" cy="719138"/>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178" name="Rectangle 2">
            <a:extLst>
              <a:ext uri="{FF2B5EF4-FFF2-40B4-BE49-F238E27FC236}">
                <a16:creationId xmlns:a16="http://schemas.microsoft.com/office/drawing/2014/main" id="{469C3FA2-4C3C-F259-31D2-55EB43E88279}"/>
              </a:ext>
            </a:extLst>
          </p:cNvPr>
          <p:cNvSpPr>
            <a:spLocks noGrp="1" noChangeArrowheads="1"/>
          </p:cNvSpPr>
          <p:nvPr>
            <p:ph type="title"/>
          </p:nvPr>
        </p:nvSpPr>
        <p:spPr>
          <a:xfrm>
            <a:off x="1703389" y="1"/>
            <a:ext cx="8459787" cy="993775"/>
          </a:xfrm>
        </p:spPr>
        <p:txBody>
          <a:bodyPr>
            <a:normAutofit fontScale="90000"/>
          </a:bodyPr>
          <a:lstStyle/>
          <a:p>
            <a:pPr marL="762000" indent="-762000">
              <a:buFontTx/>
              <a:buAutoNum type="alphaLcPeriod"/>
            </a:pPr>
            <a:r>
              <a:rPr lang="en-US" altLang="en-US" sz="2800">
                <a:latin typeface="Times New Roman" panose="02020603050405020304" pitchFamily="18" charset="0"/>
              </a:rPr>
              <a:t>P = P1 → DN SX q</a:t>
            </a:r>
            <a:r>
              <a:rPr lang="en-US" altLang="en-US" sz="2800" baseline="-25000">
                <a:latin typeface="Times New Roman" panose="02020603050405020304" pitchFamily="18" charset="0"/>
              </a:rPr>
              <a:t>1</a:t>
            </a:r>
            <a:r>
              <a:rPr lang="en-US" altLang="en-US" sz="2800">
                <a:latin typeface="Times New Roman" panose="02020603050405020304" pitchFamily="18" charset="0"/>
              </a:rPr>
              <a:t> và thu được LN:</a:t>
            </a:r>
            <a:br>
              <a:rPr lang="en-US" altLang="en-US" sz="2800">
                <a:latin typeface="Times New Roman" panose="02020603050405020304" pitchFamily="18" charset="0"/>
              </a:rPr>
            </a:br>
            <a:r>
              <a:rPr lang="en-US" altLang="en-US" sz="2800">
                <a:latin typeface="Times New Roman" panose="02020603050405020304" pitchFamily="18" charset="0"/>
              </a:rPr>
              <a:t> </a:t>
            </a:r>
            <a:r>
              <a:rPr lang="en-US" altLang="en-US">
                <a:solidFill>
                  <a:srgbClr val="FF0066"/>
                </a:solidFill>
                <a:latin typeface="VNI-Times" pitchFamily="2" charset="0"/>
                <a:sym typeface="Symbol" panose="05050102010706020507" pitchFamily="18" charset="2"/>
              </a:rPr>
              <a:t></a:t>
            </a:r>
            <a:r>
              <a:rPr lang="en-US" altLang="en-US" sz="2800">
                <a:solidFill>
                  <a:srgbClr val="FF0000"/>
                </a:solidFill>
                <a:latin typeface="Times New Roman" panose="02020603050405020304" pitchFamily="18" charset="0"/>
              </a:rPr>
              <a:t> = (P1 – AC1).q1</a:t>
            </a:r>
          </a:p>
        </p:txBody>
      </p:sp>
      <p:sp>
        <p:nvSpPr>
          <p:cNvPr id="50180" name="Line 4">
            <a:extLst>
              <a:ext uri="{FF2B5EF4-FFF2-40B4-BE49-F238E27FC236}">
                <a16:creationId xmlns:a16="http://schemas.microsoft.com/office/drawing/2014/main" id="{E81F229E-3F94-914F-4802-59D071BBC9AD}"/>
              </a:ext>
            </a:extLst>
          </p:cNvPr>
          <p:cNvSpPr>
            <a:spLocks noChangeShapeType="1"/>
          </p:cNvSpPr>
          <p:nvPr/>
        </p:nvSpPr>
        <p:spPr bwMode="auto">
          <a:xfrm flipV="1">
            <a:off x="2351088" y="1484314"/>
            <a:ext cx="0" cy="4465637"/>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181" name="Line 5">
            <a:extLst>
              <a:ext uri="{FF2B5EF4-FFF2-40B4-BE49-F238E27FC236}">
                <a16:creationId xmlns:a16="http://schemas.microsoft.com/office/drawing/2014/main" id="{2DBD8CB7-ED43-81D1-ED98-DEC016528607}"/>
              </a:ext>
            </a:extLst>
          </p:cNvPr>
          <p:cNvSpPr>
            <a:spLocks noChangeShapeType="1"/>
          </p:cNvSpPr>
          <p:nvPr/>
        </p:nvSpPr>
        <p:spPr bwMode="auto">
          <a:xfrm>
            <a:off x="2351088" y="5949950"/>
            <a:ext cx="6913562"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182" name="Freeform 6">
            <a:extLst>
              <a:ext uri="{FF2B5EF4-FFF2-40B4-BE49-F238E27FC236}">
                <a16:creationId xmlns:a16="http://schemas.microsoft.com/office/drawing/2014/main" id="{CA631000-6CFB-73DF-7FA3-EE90997B0E20}"/>
              </a:ext>
            </a:extLst>
          </p:cNvPr>
          <p:cNvSpPr>
            <a:spLocks/>
          </p:cNvSpPr>
          <p:nvPr/>
        </p:nvSpPr>
        <p:spPr bwMode="auto">
          <a:xfrm>
            <a:off x="2495550" y="2276475"/>
            <a:ext cx="6337300" cy="2674938"/>
          </a:xfrm>
          <a:custGeom>
            <a:avLst/>
            <a:gdLst>
              <a:gd name="T0" fmla="*/ 0 w 2520"/>
              <a:gd name="T1" fmla="*/ 180 h 1470"/>
              <a:gd name="T2" fmla="*/ 1080 w 2520"/>
              <a:gd name="T3" fmla="*/ 1440 h 1470"/>
              <a:gd name="T4" fmla="*/ 2520 w 2520"/>
              <a:gd name="T5" fmla="*/ 0 h 1470"/>
            </a:gdLst>
            <a:ahLst/>
            <a:cxnLst>
              <a:cxn ang="0">
                <a:pos x="T0" y="T1"/>
              </a:cxn>
              <a:cxn ang="0">
                <a:pos x="T2" y="T3"/>
              </a:cxn>
              <a:cxn ang="0">
                <a:pos x="T4" y="T5"/>
              </a:cxn>
            </a:cxnLst>
            <a:rect l="0" t="0" r="r" b="b"/>
            <a:pathLst>
              <a:path w="2520" h="1470">
                <a:moveTo>
                  <a:pt x="0" y="180"/>
                </a:moveTo>
                <a:cubicBezTo>
                  <a:pt x="330" y="825"/>
                  <a:pt x="660" y="1470"/>
                  <a:pt x="1080" y="1440"/>
                </a:cubicBezTo>
                <a:cubicBezTo>
                  <a:pt x="1500" y="1410"/>
                  <a:pt x="2010" y="705"/>
                  <a:pt x="2520" y="0"/>
                </a:cubicBezTo>
              </a:path>
            </a:pathLst>
          </a:custGeom>
          <a:noFill/>
          <a:ln w="50800">
            <a:solidFill>
              <a:srgbClr val="000066"/>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0183" name="Text Box 7">
            <a:extLst>
              <a:ext uri="{FF2B5EF4-FFF2-40B4-BE49-F238E27FC236}">
                <a16:creationId xmlns:a16="http://schemas.microsoft.com/office/drawing/2014/main" id="{C2E78A76-A201-4F1E-628A-D10E4161C98D}"/>
              </a:ext>
            </a:extLst>
          </p:cNvPr>
          <p:cNvSpPr txBox="1">
            <a:spLocks noChangeArrowheads="1"/>
          </p:cNvSpPr>
          <p:nvPr/>
        </p:nvSpPr>
        <p:spPr bwMode="auto">
          <a:xfrm>
            <a:off x="7824788" y="6021389"/>
            <a:ext cx="197485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2400">
                <a:solidFill>
                  <a:schemeClr val="bg1"/>
                </a:solidFill>
                <a:latin typeface="VNI-Franko" pitchFamily="2" charset="0"/>
              </a:rPr>
              <a:t>  </a:t>
            </a:r>
            <a:r>
              <a:rPr lang="en-US" altLang="en-US" sz="2400">
                <a:solidFill>
                  <a:schemeClr val="tx2"/>
                </a:solidFill>
                <a:latin typeface="VNI-Franko" pitchFamily="2" charset="0"/>
              </a:rPr>
              <a:t>Saûn löôïng </a:t>
            </a:r>
          </a:p>
        </p:txBody>
      </p:sp>
      <p:sp>
        <p:nvSpPr>
          <p:cNvPr id="50184" name="Text Box 8">
            <a:extLst>
              <a:ext uri="{FF2B5EF4-FFF2-40B4-BE49-F238E27FC236}">
                <a16:creationId xmlns:a16="http://schemas.microsoft.com/office/drawing/2014/main" id="{B5EDDFA0-C92A-176D-454E-3AAD3509D61D}"/>
              </a:ext>
            </a:extLst>
          </p:cNvPr>
          <p:cNvSpPr txBox="1">
            <a:spLocks noChangeArrowheads="1"/>
          </p:cNvSpPr>
          <p:nvPr/>
        </p:nvSpPr>
        <p:spPr bwMode="auto">
          <a:xfrm>
            <a:off x="1524000" y="1125539"/>
            <a:ext cx="150495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2400">
                <a:solidFill>
                  <a:schemeClr val="tx2"/>
                </a:solidFill>
                <a:latin typeface="VNI-Franko" pitchFamily="2" charset="0"/>
              </a:rPr>
              <a:t>P, </a:t>
            </a:r>
            <a:r>
              <a:rPr lang="en-US" altLang="en-US" sz="2400" noProof="1">
                <a:solidFill>
                  <a:schemeClr val="tx2"/>
                </a:solidFill>
                <a:latin typeface="VNI-Franko" pitchFamily="2" charset="0"/>
              </a:rPr>
              <a:t>Chi phí</a:t>
            </a:r>
            <a:r>
              <a:rPr lang="en-US" altLang="en-US" sz="2400" noProof="1">
                <a:solidFill>
                  <a:schemeClr val="bg1"/>
                </a:solidFill>
                <a:latin typeface="VNI-Franko" pitchFamily="2" charset="0"/>
              </a:rPr>
              <a:t> </a:t>
            </a:r>
            <a:r>
              <a:rPr lang="en-US" altLang="en-US" sz="2400">
                <a:solidFill>
                  <a:schemeClr val="bg1"/>
                </a:solidFill>
                <a:latin typeface="VNI-Franko" pitchFamily="2" charset="0"/>
              </a:rPr>
              <a:t>  </a:t>
            </a:r>
          </a:p>
        </p:txBody>
      </p:sp>
      <p:sp>
        <p:nvSpPr>
          <p:cNvPr id="50185" name="Text Box 9">
            <a:extLst>
              <a:ext uri="{FF2B5EF4-FFF2-40B4-BE49-F238E27FC236}">
                <a16:creationId xmlns:a16="http://schemas.microsoft.com/office/drawing/2014/main" id="{F2BEAD02-E26D-398D-EA90-6A0A051D084F}"/>
              </a:ext>
            </a:extLst>
          </p:cNvPr>
          <p:cNvSpPr txBox="1">
            <a:spLocks noChangeArrowheads="1"/>
          </p:cNvSpPr>
          <p:nvPr/>
        </p:nvSpPr>
        <p:spPr bwMode="auto">
          <a:xfrm>
            <a:off x="8759826" y="1844675"/>
            <a:ext cx="1090613"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2400" noProof="1">
                <a:solidFill>
                  <a:schemeClr val="tx2"/>
                </a:solidFill>
                <a:latin typeface="VNI-Franko" pitchFamily="2" charset="0"/>
              </a:rPr>
              <a:t>AVC </a:t>
            </a:r>
            <a:r>
              <a:rPr lang="en-US" altLang="en-US" sz="2400">
                <a:solidFill>
                  <a:schemeClr val="tx2"/>
                </a:solidFill>
                <a:latin typeface="VNI-Franko" pitchFamily="2" charset="0"/>
              </a:rPr>
              <a:t> </a:t>
            </a:r>
            <a:r>
              <a:rPr lang="en-US" altLang="en-US" sz="2400">
                <a:solidFill>
                  <a:schemeClr val="bg1"/>
                </a:solidFill>
                <a:latin typeface="VNI-Franko" pitchFamily="2" charset="0"/>
              </a:rPr>
              <a:t> </a:t>
            </a:r>
          </a:p>
        </p:txBody>
      </p:sp>
      <p:sp>
        <p:nvSpPr>
          <p:cNvPr id="50186" name="Freeform 10">
            <a:extLst>
              <a:ext uri="{FF2B5EF4-FFF2-40B4-BE49-F238E27FC236}">
                <a16:creationId xmlns:a16="http://schemas.microsoft.com/office/drawing/2014/main" id="{6EF731FA-10EF-647D-0845-5C4CCBAA4B3E}"/>
              </a:ext>
            </a:extLst>
          </p:cNvPr>
          <p:cNvSpPr>
            <a:spLocks/>
          </p:cNvSpPr>
          <p:nvPr/>
        </p:nvSpPr>
        <p:spPr bwMode="auto">
          <a:xfrm>
            <a:off x="4110039" y="1773239"/>
            <a:ext cx="4535487" cy="1876425"/>
          </a:xfrm>
          <a:custGeom>
            <a:avLst/>
            <a:gdLst>
              <a:gd name="T0" fmla="*/ 0 w 2520"/>
              <a:gd name="T1" fmla="*/ 180 h 1470"/>
              <a:gd name="T2" fmla="*/ 1080 w 2520"/>
              <a:gd name="T3" fmla="*/ 1440 h 1470"/>
              <a:gd name="T4" fmla="*/ 2520 w 2520"/>
              <a:gd name="T5" fmla="*/ 0 h 1470"/>
            </a:gdLst>
            <a:ahLst/>
            <a:cxnLst>
              <a:cxn ang="0">
                <a:pos x="T0" y="T1"/>
              </a:cxn>
              <a:cxn ang="0">
                <a:pos x="T2" y="T3"/>
              </a:cxn>
              <a:cxn ang="0">
                <a:pos x="T4" y="T5"/>
              </a:cxn>
            </a:cxnLst>
            <a:rect l="0" t="0" r="r" b="b"/>
            <a:pathLst>
              <a:path w="2520" h="1470">
                <a:moveTo>
                  <a:pt x="0" y="180"/>
                </a:moveTo>
                <a:cubicBezTo>
                  <a:pt x="330" y="825"/>
                  <a:pt x="660" y="1470"/>
                  <a:pt x="1080" y="1440"/>
                </a:cubicBezTo>
                <a:cubicBezTo>
                  <a:pt x="1500" y="1410"/>
                  <a:pt x="2010" y="705"/>
                  <a:pt x="2520" y="0"/>
                </a:cubicBezTo>
              </a:path>
            </a:pathLst>
          </a:custGeom>
          <a:noFill/>
          <a:ln w="50800">
            <a:solidFill>
              <a:srgbClr val="99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0187" name="Text Box 11">
            <a:extLst>
              <a:ext uri="{FF2B5EF4-FFF2-40B4-BE49-F238E27FC236}">
                <a16:creationId xmlns:a16="http://schemas.microsoft.com/office/drawing/2014/main" id="{2D04EB53-1589-EF9F-B496-6D90FBF8DD15}"/>
              </a:ext>
            </a:extLst>
          </p:cNvPr>
          <p:cNvSpPr txBox="1">
            <a:spLocks noChangeArrowheads="1"/>
          </p:cNvSpPr>
          <p:nvPr/>
        </p:nvSpPr>
        <p:spPr bwMode="auto">
          <a:xfrm>
            <a:off x="8543925" y="1268414"/>
            <a:ext cx="60960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990000"/>
                </a:solidFill>
                <a:miter lim="800000"/>
                <a:headEnd/>
                <a:tailEnd/>
              </a14:hiddenLine>
            </a:ext>
          </a:extLst>
        </p:spPr>
        <p:txBody>
          <a:bodyPr/>
          <a:lstStyle/>
          <a:p>
            <a:r>
              <a:rPr lang="en-US" altLang="en-US" sz="2400" noProof="1">
                <a:solidFill>
                  <a:schemeClr val="tx2"/>
                </a:solidFill>
                <a:latin typeface="VNI-Franko" pitchFamily="2" charset="0"/>
              </a:rPr>
              <a:t>AC </a:t>
            </a:r>
            <a:r>
              <a:rPr lang="en-US" altLang="en-US" sz="2400">
                <a:solidFill>
                  <a:schemeClr val="bg1"/>
                </a:solidFill>
                <a:latin typeface="VNI-Franko" pitchFamily="2" charset="0"/>
              </a:rPr>
              <a:t>  </a:t>
            </a:r>
          </a:p>
        </p:txBody>
      </p:sp>
      <p:sp>
        <p:nvSpPr>
          <p:cNvPr id="50190" name="Text Box 14">
            <a:extLst>
              <a:ext uri="{FF2B5EF4-FFF2-40B4-BE49-F238E27FC236}">
                <a16:creationId xmlns:a16="http://schemas.microsoft.com/office/drawing/2014/main" id="{EBEA036F-B75D-8A22-E1E4-4978CA8380B5}"/>
              </a:ext>
            </a:extLst>
          </p:cNvPr>
          <p:cNvSpPr txBox="1">
            <a:spLocks noChangeArrowheads="1"/>
          </p:cNvSpPr>
          <p:nvPr/>
        </p:nvSpPr>
        <p:spPr bwMode="auto">
          <a:xfrm>
            <a:off x="5770563" y="3462339"/>
            <a:ext cx="60960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990000"/>
                </a:solidFill>
                <a:miter lim="800000"/>
                <a:headEnd/>
                <a:tailEnd/>
              </a14:hiddenLine>
            </a:ext>
          </a:extLst>
        </p:spPr>
        <p:txBody>
          <a:bodyPr/>
          <a:lstStyle/>
          <a:p>
            <a:r>
              <a:rPr lang="en-US" altLang="en-US" sz="3600">
                <a:solidFill>
                  <a:schemeClr val="bg1"/>
                </a:solidFill>
                <a:latin typeface="VNI-Franko" pitchFamily="2" charset="0"/>
                <a:sym typeface="Symbol" panose="05050102010706020507" pitchFamily="18" charset="2"/>
              </a:rPr>
              <a:t> </a:t>
            </a:r>
            <a:r>
              <a:rPr lang="en-US" altLang="en-US" sz="3200">
                <a:solidFill>
                  <a:schemeClr val="tx2"/>
                </a:solidFill>
                <a:latin typeface="Arial" panose="020B0604020202020204" pitchFamily="34" charset="0"/>
                <a:sym typeface="Symbol" panose="05050102010706020507" pitchFamily="18" charset="2"/>
              </a:rPr>
              <a:t>B</a:t>
            </a:r>
            <a:r>
              <a:rPr lang="en-US" altLang="en-US" sz="3600" noProof="1">
                <a:solidFill>
                  <a:schemeClr val="bg1"/>
                </a:solidFill>
                <a:latin typeface="VNI-Franko" pitchFamily="2" charset="0"/>
              </a:rPr>
              <a:t> </a:t>
            </a:r>
            <a:r>
              <a:rPr lang="en-US" altLang="en-US" sz="3600">
                <a:solidFill>
                  <a:schemeClr val="bg1"/>
                </a:solidFill>
                <a:latin typeface="VNI-Franko" pitchFamily="2" charset="0"/>
              </a:rPr>
              <a:t>  </a:t>
            </a:r>
          </a:p>
        </p:txBody>
      </p:sp>
      <p:sp>
        <p:nvSpPr>
          <p:cNvPr id="50191" name="Text Box 15">
            <a:extLst>
              <a:ext uri="{FF2B5EF4-FFF2-40B4-BE49-F238E27FC236}">
                <a16:creationId xmlns:a16="http://schemas.microsoft.com/office/drawing/2014/main" id="{C550D2D7-EFC1-EDE9-7DC4-53924AA0E6BA}"/>
              </a:ext>
            </a:extLst>
          </p:cNvPr>
          <p:cNvSpPr txBox="1">
            <a:spLocks noChangeArrowheads="1"/>
          </p:cNvSpPr>
          <p:nvPr/>
        </p:nvSpPr>
        <p:spPr bwMode="auto">
          <a:xfrm>
            <a:off x="4892676" y="4749800"/>
            <a:ext cx="792163"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990000"/>
                </a:solidFill>
                <a:miter lim="800000"/>
                <a:headEnd/>
                <a:tailEnd/>
              </a14:hiddenLine>
            </a:ext>
          </a:extLst>
        </p:spPr>
        <p:txBody>
          <a:bodyPr/>
          <a:lstStyle/>
          <a:p>
            <a:r>
              <a:rPr lang="en-US" altLang="en-US" sz="3600">
                <a:solidFill>
                  <a:schemeClr val="bg1"/>
                </a:solidFill>
                <a:latin typeface="VNI-Franko" pitchFamily="2" charset="0"/>
                <a:sym typeface="Symbol" panose="05050102010706020507" pitchFamily="18" charset="2"/>
              </a:rPr>
              <a:t> </a:t>
            </a:r>
            <a:r>
              <a:rPr lang="en-US" altLang="en-US" sz="3200">
                <a:solidFill>
                  <a:schemeClr val="tx2"/>
                </a:solidFill>
                <a:latin typeface="Arial" panose="020B0604020202020204" pitchFamily="34" charset="0"/>
                <a:sym typeface="Symbol" panose="05050102010706020507" pitchFamily="18" charset="2"/>
              </a:rPr>
              <a:t>D</a:t>
            </a:r>
            <a:r>
              <a:rPr lang="en-US" altLang="en-US" sz="3600" noProof="1">
                <a:solidFill>
                  <a:schemeClr val="bg1"/>
                </a:solidFill>
                <a:latin typeface="VNI-Franko" pitchFamily="2" charset="0"/>
              </a:rPr>
              <a:t> </a:t>
            </a:r>
            <a:r>
              <a:rPr lang="en-US" altLang="en-US" sz="3600">
                <a:solidFill>
                  <a:schemeClr val="bg1"/>
                </a:solidFill>
                <a:latin typeface="VNI-Franko" pitchFamily="2" charset="0"/>
              </a:rPr>
              <a:t>  </a:t>
            </a:r>
          </a:p>
        </p:txBody>
      </p:sp>
      <p:sp>
        <p:nvSpPr>
          <p:cNvPr id="50192" name="Line 16">
            <a:extLst>
              <a:ext uri="{FF2B5EF4-FFF2-40B4-BE49-F238E27FC236}">
                <a16:creationId xmlns:a16="http://schemas.microsoft.com/office/drawing/2014/main" id="{781520C5-DC03-EFA9-25E8-4117659D9719}"/>
              </a:ext>
            </a:extLst>
          </p:cNvPr>
          <p:cNvSpPr>
            <a:spLocks noChangeShapeType="1"/>
          </p:cNvSpPr>
          <p:nvPr/>
        </p:nvSpPr>
        <p:spPr bwMode="auto">
          <a:xfrm>
            <a:off x="2351088" y="2781300"/>
            <a:ext cx="6985000" cy="0"/>
          </a:xfrm>
          <a:prstGeom prst="line">
            <a:avLst/>
          </a:prstGeom>
          <a:noFill/>
          <a:ln w="38100">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193" name="Text Box 17">
            <a:extLst>
              <a:ext uri="{FF2B5EF4-FFF2-40B4-BE49-F238E27FC236}">
                <a16:creationId xmlns:a16="http://schemas.microsoft.com/office/drawing/2014/main" id="{3D635622-71D0-CDC5-A524-27096E5B26B5}"/>
              </a:ext>
            </a:extLst>
          </p:cNvPr>
          <p:cNvSpPr txBox="1">
            <a:spLocks noChangeArrowheads="1"/>
          </p:cNvSpPr>
          <p:nvPr/>
        </p:nvSpPr>
        <p:spPr bwMode="auto">
          <a:xfrm>
            <a:off x="8543926" y="2382838"/>
            <a:ext cx="212407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solidFill>
                  <a:srgbClr val="000066"/>
                </a:solidFill>
                <a:latin typeface="Times New Roman" panose="02020603050405020304" pitchFamily="18" charset="0"/>
              </a:rPr>
              <a:t>d</a:t>
            </a:r>
            <a:r>
              <a:rPr lang="en-US" altLang="en-US">
                <a:solidFill>
                  <a:srgbClr val="000066"/>
                </a:solidFill>
                <a:latin typeface="Times New Roman" panose="02020603050405020304" pitchFamily="18" charset="0"/>
              </a:rPr>
              <a:t>1</a:t>
            </a:r>
            <a:r>
              <a:rPr lang="en-US" altLang="en-US" sz="2400">
                <a:solidFill>
                  <a:srgbClr val="000066"/>
                </a:solidFill>
                <a:latin typeface="Times New Roman" panose="02020603050405020304" pitchFamily="18" charset="0"/>
              </a:rPr>
              <a:t> = MR</a:t>
            </a:r>
            <a:r>
              <a:rPr lang="en-US" altLang="en-US">
                <a:solidFill>
                  <a:srgbClr val="000066"/>
                </a:solidFill>
                <a:latin typeface="Times New Roman" panose="02020603050405020304" pitchFamily="18" charset="0"/>
              </a:rPr>
              <a:t>1</a:t>
            </a:r>
            <a:r>
              <a:rPr lang="en-US" altLang="en-US" sz="2400">
                <a:solidFill>
                  <a:srgbClr val="000066"/>
                </a:solidFill>
                <a:latin typeface="Times New Roman" panose="02020603050405020304" pitchFamily="18" charset="0"/>
              </a:rPr>
              <a:t> = P</a:t>
            </a:r>
            <a:r>
              <a:rPr lang="en-US" altLang="en-US" sz="2400" baseline="-25000">
                <a:solidFill>
                  <a:srgbClr val="000066"/>
                </a:solidFill>
                <a:latin typeface="Times New Roman" panose="02020603050405020304" pitchFamily="18" charset="0"/>
              </a:rPr>
              <a:t>1</a:t>
            </a:r>
            <a:endParaRPr lang="en-US" altLang="en-US" sz="2400">
              <a:solidFill>
                <a:srgbClr val="000066"/>
              </a:solidFill>
              <a:latin typeface="Times New Roman" panose="02020603050405020304" pitchFamily="18" charset="0"/>
            </a:endParaRPr>
          </a:p>
        </p:txBody>
      </p:sp>
      <p:sp>
        <p:nvSpPr>
          <p:cNvPr id="50195" name="Freeform 19">
            <a:extLst>
              <a:ext uri="{FF2B5EF4-FFF2-40B4-BE49-F238E27FC236}">
                <a16:creationId xmlns:a16="http://schemas.microsoft.com/office/drawing/2014/main" id="{CE0723A3-1E31-8844-C566-8BD509C88E27}"/>
              </a:ext>
            </a:extLst>
          </p:cNvPr>
          <p:cNvSpPr>
            <a:spLocks/>
          </p:cNvSpPr>
          <p:nvPr/>
        </p:nvSpPr>
        <p:spPr bwMode="auto">
          <a:xfrm rot="-352319">
            <a:off x="3359150" y="1268414"/>
            <a:ext cx="4249738" cy="4352925"/>
          </a:xfrm>
          <a:custGeom>
            <a:avLst/>
            <a:gdLst>
              <a:gd name="T0" fmla="*/ 0 w 2880"/>
              <a:gd name="T1" fmla="*/ 1980 h 2670"/>
              <a:gd name="T2" fmla="*/ 900 w 2880"/>
              <a:gd name="T3" fmla="*/ 2340 h 2670"/>
              <a:gd name="T4" fmla="*/ 2880 w 2880"/>
              <a:gd name="T5" fmla="*/ 0 h 2670"/>
            </a:gdLst>
            <a:ahLst/>
            <a:cxnLst>
              <a:cxn ang="0">
                <a:pos x="T0" y="T1"/>
              </a:cxn>
              <a:cxn ang="0">
                <a:pos x="T2" y="T3"/>
              </a:cxn>
              <a:cxn ang="0">
                <a:pos x="T4" y="T5"/>
              </a:cxn>
            </a:cxnLst>
            <a:rect l="0" t="0" r="r" b="b"/>
            <a:pathLst>
              <a:path w="2880" h="2670">
                <a:moveTo>
                  <a:pt x="0" y="1980"/>
                </a:moveTo>
                <a:cubicBezTo>
                  <a:pt x="210" y="2325"/>
                  <a:pt x="420" y="2670"/>
                  <a:pt x="900" y="2340"/>
                </a:cubicBezTo>
                <a:cubicBezTo>
                  <a:pt x="1380" y="2010"/>
                  <a:pt x="2130" y="1005"/>
                  <a:pt x="2880" y="0"/>
                </a:cubicBezTo>
              </a:path>
            </a:pathLst>
          </a:custGeom>
          <a:noFill/>
          <a:ln w="508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0196" name="Text Box 20">
            <a:extLst>
              <a:ext uri="{FF2B5EF4-FFF2-40B4-BE49-F238E27FC236}">
                <a16:creationId xmlns:a16="http://schemas.microsoft.com/office/drawing/2014/main" id="{283A751C-FF35-2629-CD1D-CAD5507DCC66}"/>
              </a:ext>
            </a:extLst>
          </p:cNvPr>
          <p:cNvSpPr txBox="1">
            <a:spLocks noChangeArrowheads="1"/>
          </p:cNvSpPr>
          <p:nvPr/>
        </p:nvSpPr>
        <p:spPr bwMode="auto">
          <a:xfrm>
            <a:off x="7319963" y="765175"/>
            <a:ext cx="609600"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990000"/>
                </a:solidFill>
                <a:miter lim="800000"/>
                <a:headEnd/>
                <a:tailEnd/>
              </a14:hiddenLine>
            </a:ext>
          </a:extLst>
        </p:spPr>
        <p:txBody>
          <a:bodyPr/>
          <a:lstStyle/>
          <a:p>
            <a:r>
              <a:rPr lang="en-US" altLang="en-US" sz="2400">
                <a:solidFill>
                  <a:schemeClr val="tx2"/>
                </a:solidFill>
                <a:latin typeface="VNI-Franko" pitchFamily="2" charset="0"/>
              </a:rPr>
              <a:t>M</a:t>
            </a:r>
            <a:r>
              <a:rPr lang="en-US" altLang="en-US" sz="2400" noProof="1">
                <a:solidFill>
                  <a:schemeClr val="tx2"/>
                </a:solidFill>
                <a:latin typeface="VNI-Franko" pitchFamily="2" charset="0"/>
              </a:rPr>
              <a:t>C </a:t>
            </a:r>
            <a:r>
              <a:rPr lang="en-US" altLang="en-US" sz="2400">
                <a:solidFill>
                  <a:schemeClr val="bg1"/>
                </a:solidFill>
                <a:latin typeface="VNI-Franko" pitchFamily="2" charset="0"/>
              </a:rPr>
              <a:t>  </a:t>
            </a:r>
          </a:p>
        </p:txBody>
      </p:sp>
      <p:sp>
        <p:nvSpPr>
          <p:cNvPr id="50197" name="Line 21">
            <a:extLst>
              <a:ext uri="{FF2B5EF4-FFF2-40B4-BE49-F238E27FC236}">
                <a16:creationId xmlns:a16="http://schemas.microsoft.com/office/drawing/2014/main" id="{347798B1-F3EE-3321-63A4-9014D4BEEAEE}"/>
              </a:ext>
            </a:extLst>
          </p:cNvPr>
          <p:cNvSpPr>
            <a:spLocks noChangeShapeType="1"/>
          </p:cNvSpPr>
          <p:nvPr/>
        </p:nvSpPr>
        <p:spPr bwMode="auto">
          <a:xfrm>
            <a:off x="6456363" y="2781300"/>
            <a:ext cx="0" cy="3168650"/>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198" name="Line 22">
            <a:extLst>
              <a:ext uri="{FF2B5EF4-FFF2-40B4-BE49-F238E27FC236}">
                <a16:creationId xmlns:a16="http://schemas.microsoft.com/office/drawing/2014/main" id="{80B932E7-4853-75D5-00A5-43FEC40D1BD2}"/>
              </a:ext>
            </a:extLst>
          </p:cNvPr>
          <p:cNvSpPr>
            <a:spLocks noChangeShapeType="1"/>
          </p:cNvSpPr>
          <p:nvPr/>
        </p:nvSpPr>
        <p:spPr bwMode="auto">
          <a:xfrm>
            <a:off x="2351089" y="3492500"/>
            <a:ext cx="4105275" cy="0"/>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50222" name="Group 46">
            <a:extLst>
              <a:ext uri="{FF2B5EF4-FFF2-40B4-BE49-F238E27FC236}">
                <a16:creationId xmlns:a16="http://schemas.microsoft.com/office/drawing/2014/main" id="{B4D32DE7-2C27-BCF7-C81D-A678CD7FC938}"/>
              </a:ext>
            </a:extLst>
          </p:cNvPr>
          <p:cNvGrpSpPr>
            <a:grpSpLocks/>
          </p:cNvGrpSpPr>
          <p:nvPr/>
        </p:nvGrpSpPr>
        <p:grpSpPr bwMode="auto">
          <a:xfrm>
            <a:off x="2352676" y="2781301"/>
            <a:ext cx="4105275" cy="739775"/>
            <a:chOff x="521" y="1744"/>
            <a:chExt cx="2586" cy="466"/>
          </a:xfrm>
        </p:grpSpPr>
        <p:sp>
          <p:nvSpPr>
            <p:cNvPr id="50199" name="Line 23">
              <a:extLst>
                <a:ext uri="{FF2B5EF4-FFF2-40B4-BE49-F238E27FC236}">
                  <a16:creationId xmlns:a16="http://schemas.microsoft.com/office/drawing/2014/main" id="{25BB4BFC-DB2D-E670-C0BE-E8C3AC0875B2}"/>
                </a:ext>
              </a:extLst>
            </p:cNvPr>
            <p:cNvSpPr>
              <a:spLocks noChangeShapeType="1"/>
            </p:cNvSpPr>
            <p:nvPr/>
          </p:nvSpPr>
          <p:spPr bwMode="auto">
            <a:xfrm flipV="1">
              <a:off x="521" y="1752"/>
              <a:ext cx="318" cy="27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200" name="Line 24">
              <a:extLst>
                <a:ext uri="{FF2B5EF4-FFF2-40B4-BE49-F238E27FC236}">
                  <a16:creationId xmlns:a16="http://schemas.microsoft.com/office/drawing/2014/main" id="{65FF907A-E961-04C5-C7CA-F1B312E6C6A0}"/>
                </a:ext>
              </a:extLst>
            </p:cNvPr>
            <p:cNvSpPr>
              <a:spLocks noChangeShapeType="1"/>
            </p:cNvSpPr>
            <p:nvPr/>
          </p:nvSpPr>
          <p:spPr bwMode="auto">
            <a:xfrm flipV="1">
              <a:off x="521" y="1752"/>
              <a:ext cx="499" cy="45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201" name="Line 25">
              <a:extLst>
                <a:ext uri="{FF2B5EF4-FFF2-40B4-BE49-F238E27FC236}">
                  <a16:creationId xmlns:a16="http://schemas.microsoft.com/office/drawing/2014/main" id="{4FC747CD-8CA0-7B7C-E6BB-06C7CC25254A}"/>
                </a:ext>
              </a:extLst>
            </p:cNvPr>
            <p:cNvSpPr>
              <a:spLocks noChangeShapeType="1"/>
            </p:cNvSpPr>
            <p:nvPr/>
          </p:nvSpPr>
          <p:spPr bwMode="auto">
            <a:xfrm flipV="1">
              <a:off x="703" y="1752"/>
              <a:ext cx="499" cy="45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202" name="Line 26">
              <a:extLst>
                <a:ext uri="{FF2B5EF4-FFF2-40B4-BE49-F238E27FC236}">
                  <a16:creationId xmlns:a16="http://schemas.microsoft.com/office/drawing/2014/main" id="{817C60E6-66F9-A34D-F403-A37276798B2B}"/>
                </a:ext>
              </a:extLst>
            </p:cNvPr>
            <p:cNvSpPr>
              <a:spLocks noChangeShapeType="1"/>
            </p:cNvSpPr>
            <p:nvPr/>
          </p:nvSpPr>
          <p:spPr bwMode="auto">
            <a:xfrm flipV="1">
              <a:off x="884" y="1752"/>
              <a:ext cx="454" cy="45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203" name="Line 27">
              <a:extLst>
                <a:ext uri="{FF2B5EF4-FFF2-40B4-BE49-F238E27FC236}">
                  <a16:creationId xmlns:a16="http://schemas.microsoft.com/office/drawing/2014/main" id="{8898E35B-82C8-6747-9339-E0C6AE131F3D}"/>
                </a:ext>
              </a:extLst>
            </p:cNvPr>
            <p:cNvSpPr>
              <a:spLocks noChangeShapeType="1"/>
            </p:cNvSpPr>
            <p:nvPr/>
          </p:nvSpPr>
          <p:spPr bwMode="auto">
            <a:xfrm flipV="1">
              <a:off x="1020" y="1752"/>
              <a:ext cx="454" cy="45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204" name="Line 28">
              <a:extLst>
                <a:ext uri="{FF2B5EF4-FFF2-40B4-BE49-F238E27FC236}">
                  <a16:creationId xmlns:a16="http://schemas.microsoft.com/office/drawing/2014/main" id="{4EDB45A5-BB25-A961-CB07-0AF4269BAED2}"/>
                </a:ext>
              </a:extLst>
            </p:cNvPr>
            <p:cNvSpPr>
              <a:spLocks noChangeShapeType="1"/>
            </p:cNvSpPr>
            <p:nvPr/>
          </p:nvSpPr>
          <p:spPr bwMode="auto">
            <a:xfrm flipV="1">
              <a:off x="1202" y="1752"/>
              <a:ext cx="408" cy="45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205" name="Line 29">
              <a:extLst>
                <a:ext uri="{FF2B5EF4-FFF2-40B4-BE49-F238E27FC236}">
                  <a16:creationId xmlns:a16="http://schemas.microsoft.com/office/drawing/2014/main" id="{20003AAC-8209-C0EB-5C10-A926A6DBC8EC}"/>
                </a:ext>
              </a:extLst>
            </p:cNvPr>
            <p:cNvSpPr>
              <a:spLocks noChangeShapeType="1"/>
            </p:cNvSpPr>
            <p:nvPr/>
          </p:nvSpPr>
          <p:spPr bwMode="auto">
            <a:xfrm flipV="1">
              <a:off x="1383" y="1752"/>
              <a:ext cx="363" cy="45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206" name="Line 30">
              <a:extLst>
                <a:ext uri="{FF2B5EF4-FFF2-40B4-BE49-F238E27FC236}">
                  <a16:creationId xmlns:a16="http://schemas.microsoft.com/office/drawing/2014/main" id="{B27BA6D4-04F1-58DC-511B-BEB43888DDD0}"/>
                </a:ext>
              </a:extLst>
            </p:cNvPr>
            <p:cNvSpPr>
              <a:spLocks noChangeShapeType="1"/>
            </p:cNvSpPr>
            <p:nvPr/>
          </p:nvSpPr>
          <p:spPr bwMode="auto">
            <a:xfrm flipV="1">
              <a:off x="1519" y="1752"/>
              <a:ext cx="363" cy="45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207" name="Line 31">
              <a:extLst>
                <a:ext uri="{FF2B5EF4-FFF2-40B4-BE49-F238E27FC236}">
                  <a16:creationId xmlns:a16="http://schemas.microsoft.com/office/drawing/2014/main" id="{8DB29484-C05E-6630-E998-E7113FC526E0}"/>
                </a:ext>
              </a:extLst>
            </p:cNvPr>
            <p:cNvSpPr>
              <a:spLocks noChangeShapeType="1"/>
            </p:cNvSpPr>
            <p:nvPr/>
          </p:nvSpPr>
          <p:spPr bwMode="auto">
            <a:xfrm flipV="1">
              <a:off x="1658" y="1757"/>
              <a:ext cx="363" cy="45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208" name="Line 32">
              <a:extLst>
                <a:ext uri="{FF2B5EF4-FFF2-40B4-BE49-F238E27FC236}">
                  <a16:creationId xmlns:a16="http://schemas.microsoft.com/office/drawing/2014/main" id="{569AEFD4-B288-E4A5-D5B1-43CE6A3F1B92}"/>
                </a:ext>
              </a:extLst>
            </p:cNvPr>
            <p:cNvSpPr>
              <a:spLocks noChangeShapeType="1"/>
            </p:cNvSpPr>
            <p:nvPr/>
          </p:nvSpPr>
          <p:spPr bwMode="auto">
            <a:xfrm flipV="1">
              <a:off x="2200" y="1752"/>
              <a:ext cx="363" cy="45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209" name="Line 33">
              <a:extLst>
                <a:ext uri="{FF2B5EF4-FFF2-40B4-BE49-F238E27FC236}">
                  <a16:creationId xmlns:a16="http://schemas.microsoft.com/office/drawing/2014/main" id="{BC99C7FC-7AC3-F780-26CC-78F47947C5A6}"/>
                </a:ext>
              </a:extLst>
            </p:cNvPr>
            <p:cNvSpPr>
              <a:spLocks noChangeShapeType="1"/>
            </p:cNvSpPr>
            <p:nvPr/>
          </p:nvSpPr>
          <p:spPr bwMode="auto">
            <a:xfrm flipV="1">
              <a:off x="2381" y="1752"/>
              <a:ext cx="363" cy="45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210" name="Line 34">
              <a:extLst>
                <a:ext uri="{FF2B5EF4-FFF2-40B4-BE49-F238E27FC236}">
                  <a16:creationId xmlns:a16="http://schemas.microsoft.com/office/drawing/2014/main" id="{B08513F6-2C2E-EF20-EC27-84E7D3707961}"/>
                </a:ext>
              </a:extLst>
            </p:cNvPr>
            <p:cNvSpPr>
              <a:spLocks noChangeShapeType="1"/>
            </p:cNvSpPr>
            <p:nvPr/>
          </p:nvSpPr>
          <p:spPr bwMode="auto">
            <a:xfrm flipV="1">
              <a:off x="1791" y="1752"/>
              <a:ext cx="363" cy="45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211" name="Line 35">
              <a:extLst>
                <a:ext uri="{FF2B5EF4-FFF2-40B4-BE49-F238E27FC236}">
                  <a16:creationId xmlns:a16="http://schemas.microsoft.com/office/drawing/2014/main" id="{6E3D3EEB-000E-14BF-C873-5A818C5AC4A2}"/>
                </a:ext>
              </a:extLst>
            </p:cNvPr>
            <p:cNvSpPr>
              <a:spLocks noChangeShapeType="1"/>
            </p:cNvSpPr>
            <p:nvPr/>
          </p:nvSpPr>
          <p:spPr bwMode="auto">
            <a:xfrm flipV="1">
              <a:off x="1927" y="1752"/>
              <a:ext cx="363" cy="45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212" name="Line 36">
              <a:extLst>
                <a:ext uri="{FF2B5EF4-FFF2-40B4-BE49-F238E27FC236}">
                  <a16:creationId xmlns:a16="http://schemas.microsoft.com/office/drawing/2014/main" id="{AC6FD4C7-7FE9-BB20-C143-7D8045B4C90A}"/>
                </a:ext>
              </a:extLst>
            </p:cNvPr>
            <p:cNvSpPr>
              <a:spLocks noChangeShapeType="1"/>
            </p:cNvSpPr>
            <p:nvPr/>
          </p:nvSpPr>
          <p:spPr bwMode="auto">
            <a:xfrm flipV="1">
              <a:off x="2064" y="1752"/>
              <a:ext cx="363" cy="45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213" name="Line 37">
              <a:extLst>
                <a:ext uri="{FF2B5EF4-FFF2-40B4-BE49-F238E27FC236}">
                  <a16:creationId xmlns:a16="http://schemas.microsoft.com/office/drawing/2014/main" id="{06036E12-02AD-ABF7-5ED5-7D9C6A9A1708}"/>
                </a:ext>
              </a:extLst>
            </p:cNvPr>
            <p:cNvSpPr>
              <a:spLocks noChangeShapeType="1"/>
            </p:cNvSpPr>
            <p:nvPr/>
          </p:nvSpPr>
          <p:spPr bwMode="auto">
            <a:xfrm flipV="1">
              <a:off x="2517" y="1752"/>
              <a:ext cx="363" cy="45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214" name="Line 38">
              <a:extLst>
                <a:ext uri="{FF2B5EF4-FFF2-40B4-BE49-F238E27FC236}">
                  <a16:creationId xmlns:a16="http://schemas.microsoft.com/office/drawing/2014/main" id="{486B6423-1ADD-D25E-CFF5-7864B7503C9C}"/>
                </a:ext>
              </a:extLst>
            </p:cNvPr>
            <p:cNvSpPr>
              <a:spLocks noChangeShapeType="1"/>
            </p:cNvSpPr>
            <p:nvPr/>
          </p:nvSpPr>
          <p:spPr bwMode="auto">
            <a:xfrm flipV="1">
              <a:off x="2653" y="1744"/>
              <a:ext cx="363" cy="45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215" name="Line 39">
              <a:extLst>
                <a:ext uri="{FF2B5EF4-FFF2-40B4-BE49-F238E27FC236}">
                  <a16:creationId xmlns:a16="http://schemas.microsoft.com/office/drawing/2014/main" id="{D1CB55E6-0276-40BD-4FB8-6925220C830E}"/>
                </a:ext>
              </a:extLst>
            </p:cNvPr>
            <p:cNvSpPr>
              <a:spLocks noChangeShapeType="1"/>
            </p:cNvSpPr>
            <p:nvPr/>
          </p:nvSpPr>
          <p:spPr bwMode="auto">
            <a:xfrm flipV="1">
              <a:off x="2744" y="1752"/>
              <a:ext cx="363" cy="45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216" name="Line 40">
              <a:extLst>
                <a:ext uri="{FF2B5EF4-FFF2-40B4-BE49-F238E27FC236}">
                  <a16:creationId xmlns:a16="http://schemas.microsoft.com/office/drawing/2014/main" id="{78BCA30A-7D0C-8180-953E-B4977895E8B8}"/>
                </a:ext>
              </a:extLst>
            </p:cNvPr>
            <p:cNvSpPr>
              <a:spLocks noChangeShapeType="1"/>
            </p:cNvSpPr>
            <p:nvPr/>
          </p:nvSpPr>
          <p:spPr bwMode="auto">
            <a:xfrm flipV="1">
              <a:off x="2925" y="1979"/>
              <a:ext cx="182" cy="18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50217" name="Text Box 41">
            <a:extLst>
              <a:ext uri="{FF2B5EF4-FFF2-40B4-BE49-F238E27FC236}">
                <a16:creationId xmlns:a16="http://schemas.microsoft.com/office/drawing/2014/main" id="{2405E4B8-56EE-C540-C019-1B531388217E}"/>
              </a:ext>
            </a:extLst>
          </p:cNvPr>
          <p:cNvSpPr txBox="1">
            <a:spLocks noChangeArrowheads="1"/>
          </p:cNvSpPr>
          <p:nvPr/>
        </p:nvSpPr>
        <p:spPr bwMode="auto">
          <a:xfrm>
            <a:off x="6167438" y="5949950"/>
            <a:ext cx="6858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3200">
                <a:latin typeface="Times New Roman" panose="02020603050405020304" pitchFamily="18" charset="0"/>
              </a:rPr>
              <a:t>q</a:t>
            </a:r>
            <a:r>
              <a:rPr lang="en-US" altLang="en-US" sz="3200" baseline="-25000">
                <a:latin typeface="Times New Roman" panose="02020603050405020304" pitchFamily="18" charset="0"/>
              </a:rPr>
              <a:t>1</a:t>
            </a:r>
            <a:endParaRPr lang="en-US" altLang="en-US" sz="3200">
              <a:latin typeface="Times New Roman" panose="02020603050405020304" pitchFamily="18" charset="0"/>
            </a:endParaRPr>
          </a:p>
        </p:txBody>
      </p:sp>
      <p:sp>
        <p:nvSpPr>
          <p:cNvPr id="50218" name="Text Box 42">
            <a:extLst>
              <a:ext uri="{FF2B5EF4-FFF2-40B4-BE49-F238E27FC236}">
                <a16:creationId xmlns:a16="http://schemas.microsoft.com/office/drawing/2014/main" id="{66D58FF3-22E6-6D41-170A-6F81CDE24AF6}"/>
              </a:ext>
            </a:extLst>
          </p:cNvPr>
          <p:cNvSpPr txBox="1">
            <a:spLocks noChangeArrowheads="1"/>
          </p:cNvSpPr>
          <p:nvPr/>
        </p:nvSpPr>
        <p:spPr bwMode="auto">
          <a:xfrm>
            <a:off x="1774825" y="2492375"/>
            <a:ext cx="6858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latin typeface="Times New Roman" panose="02020603050405020304" pitchFamily="18" charset="0"/>
              </a:rPr>
              <a:t>P</a:t>
            </a:r>
            <a:r>
              <a:rPr lang="en-US" altLang="en-US" sz="2400" baseline="-25000">
                <a:latin typeface="Times New Roman" panose="02020603050405020304" pitchFamily="18" charset="0"/>
              </a:rPr>
              <a:t>1</a:t>
            </a:r>
            <a:endParaRPr lang="en-US" altLang="en-US" sz="2400">
              <a:latin typeface="Times New Roman" panose="02020603050405020304" pitchFamily="18" charset="0"/>
            </a:endParaRPr>
          </a:p>
        </p:txBody>
      </p:sp>
      <p:sp>
        <p:nvSpPr>
          <p:cNvPr id="50219" name="Text Box 43">
            <a:extLst>
              <a:ext uri="{FF2B5EF4-FFF2-40B4-BE49-F238E27FC236}">
                <a16:creationId xmlns:a16="http://schemas.microsoft.com/office/drawing/2014/main" id="{16775538-F297-B361-C6F0-11D459C17790}"/>
              </a:ext>
            </a:extLst>
          </p:cNvPr>
          <p:cNvSpPr txBox="1">
            <a:spLocks noChangeArrowheads="1"/>
          </p:cNvSpPr>
          <p:nvPr/>
        </p:nvSpPr>
        <p:spPr bwMode="auto">
          <a:xfrm>
            <a:off x="6024563" y="2276475"/>
            <a:ext cx="609600"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990000"/>
                </a:solidFill>
                <a:miter lim="800000"/>
                <a:headEnd/>
                <a:tailEnd/>
              </a14:hiddenLine>
            </a:ext>
          </a:extLst>
        </p:spPr>
        <p:txBody>
          <a:bodyPr/>
          <a:lstStyle/>
          <a:p>
            <a:r>
              <a:rPr lang="en-US" altLang="en-US" sz="3600">
                <a:solidFill>
                  <a:schemeClr val="bg1"/>
                </a:solidFill>
                <a:latin typeface="VNI-Franko" pitchFamily="2" charset="0"/>
                <a:sym typeface="Symbol" panose="05050102010706020507" pitchFamily="18" charset="2"/>
              </a:rPr>
              <a:t> </a:t>
            </a:r>
            <a:r>
              <a:rPr lang="en-US" altLang="en-US" sz="3200">
                <a:solidFill>
                  <a:schemeClr val="tx2"/>
                </a:solidFill>
                <a:latin typeface="Arial" panose="020B0604020202020204" pitchFamily="34" charset="0"/>
                <a:sym typeface="Symbol" panose="05050102010706020507" pitchFamily="18" charset="2"/>
              </a:rPr>
              <a:t>A</a:t>
            </a:r>
            <a:r>
              <a:rPr lang="en-US" altLang="en-US" sz="3600" noProof="1">
                <a:solidFill>
                  <a:schemeClr val="bg1"/>
                </a:solidFill>
                <a:latin typeface="VNI-Franko" pitchFamily="2" charset="0"/>
              </a:rPr>
              <a:t> </a:t>
            </a:r>
            <a:r>
              <a:rPr lang="en-US" altLang="en-US" sz="3600">
                <a:solidFill>
                  <a:schemeClr val="bg1"/>
                </a:solidFill>
                <a:latin typeface="VNI-Franko" pitchFamily="2" charset="0"/>
              </a:rPr>
              <a:t>  </a:t>
            </a:r>
          </a:p>
        </p:txBody>
      </p:sp>
      <p:sp>
        <p:nvSpPr>
          <p:cNvPr id="50188" name="Text Box 12">
            <a:extLst>
              <a:ext uri="{FF2B5EF4-FFF2-40B4-BE49-F238E27FC236}">
                <a16:creationId xmlns:a16="http://schemas.microsoft.com/office/drawing/2014/main" id="{148477F5-18D9-CF5A-84DB-4F92DBA66249}"/>
              </a:ext>
            </a:extLst>
          </p:cNvPr>
          <p:cNvSpPr txBox="1">
            <a:spLocks noChangeArrowheads="1"/>
          </p:cNvSpPr>
          <p:nvPr/>
        </p:nvSpPr>
        <p:spPr bwMode="auto">
          <a:xfrm>
            <a:off x="6138863" y="2420939"/>
            <a:ext cx="60960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990000"/>
                </a:solidFill>
                <a:miter lim="800000"/>
                <a:headEnd/>
                <a:tailEnd/>
              </a14:hiddenLine>
            </a:ext>
          </a:extLst>
        </p:spPr>
        <p:txBody>
          <a:bodyPr/>
          <a:lstStyle/>
          <a:p>
            <a:r>
              <a:rPr lang="en-US" altLang="en-US" sz="3600">
                <a:solidFill>
                  <a:schemeClr val="bg1"/>
                </a:solidFill>
                <a:latin typeface="VNI-Franko" pitchFamily="2" charset="0"/>
                <a:sym typeface="Symbol" panose="05050102010706020507" pitchFamily="18" charset="2"/>
              </a:rPr>
              <a:t> </a:t>
            </a:r>
            <a:r>
              <a:rPr lang="en-US" altLang="en-US" sz="3600" noProof="1">
                <a:solidFill>
                  <a:schemeClr val="tx2"/>
                </a:solidFill>
                <a:latin typeface="VNI-Franko" pitchFamily="2" charset="0"/>
                <a:sym typeface="Symbol" panose="05050102010706020507" pitchFamily="18" charset="2"/>
              </a:rPr>
              <a:t></a:t>
            </a:r>
            <a:r>
              <a:rPr lang="en-US" altLang="en-US" sz="3600" noProof="1">
                <a:solidFill>
                  <a:schemeClr val="bg1"/>
                </a:solidFill>
                <a:latin typeface="VNI-Franko" pitchFamily="2" charset="0"/>
              </a:rPr>
              <a:t> </a:t>
            </a:r>
            <a:r>
              <a:rPr lang="en-US" altLang="en-US" sz="3600">
                <a:solidFill>
                  <a:schemeClr val="bg1"/>
                </a:solidFill>
                <a:latin typeface="VNI-Franko" pitchFamily="2" charset="0"/>
              </a:rPr>
              <a:t>  </a:t>
            </a:r>
          </a:p>
        </p:txBody>
      </p:sp>
      <p:sp>
        <p:nvSpPr>
          <p:cNvPr id="50189" name="Text Box 13">
            <a:extLst>
              <a:ext uri="{FF2B5EF4-FFF2-40B4-BE49-F238E27FC236}">
                <a16:creationId xmlns:a16="http://schemas.microsoft.com/office/drawing/2014/main" id="{D1AEC9AE-921F-D5D8-F42D-69BCD559444E}"/>
              </a:ext>
            </a:extLst>
          </p:cNvPr>
          <p:cNvSpPr txBox="1">
            <a:spLocks noChangeArrowheads="1"/>
          </p:cNvSpPr>
          <p:nvPr/>
        </p:nvSpPr>
        <p:spPr bwMode="auto">
          <a:xfrm>
            <a:off x="4757738" y="4538664"/>
            <a:ext cx="60960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3600">
                <a:solidFill>
                  <a:schemeClr val="bg1"/>
                </a:solidFill>
                <a:latin typeface="VNI-Franko" pitchFamily="2" charset="0"/>
                <a:sym typeface="Symbol" panose="05050102010706020507" pitchFamily="18" charset="2"/>
              </a:rPr>
              <a:t> </a:t>
            </a:r>
            <a:r>
              <a:rPr lang="en-US" altLang="en-US" sz="3600" noProof="1">
                <a:solidFill>
                  <a:schemeClr val="tx2"/>
                </a:solidFill>
                <a:latin typeface="VNI-Franko" pitchFamily="2" charset="0"/>
                <a:sym typeface="Symbol" panose="05050102010706020507" pitchFamily="18" charset="2"/>
              </a:rPr>
              <a:t></a:t>
            </a:r>
            <a:r>
              <a:rPr lang="en-US" altLang="en-US" sz="3600" noProof="1">
                <a:solidFill>
                  <a:schemeClr val="tx2"/>
                </a:solidFill>
                <a:latin typeface="VNI-Franko" pitchFamily="2" charset="0"/>
              </a:rPr>
              <a:t> </a:t>
            </a:r>
            <a:r>
              <a:rPr lang="en-US" altLang="en-US" sz="3600">
                <a:solidFill>
                  <a:schemeClr val="bg1"/>
                </a:solidFill>
                <a:latin typeface="VNI-Franko" pitchFamily="2" charset="0"/>
              </a:rPr>
              <a:t>  </a:t>
            </a:r>
          </a:p>
        </p:txBody>
      </p:sp>
      <p:sp>
        <p:nvSpPr>
          <p:cNvPr id="50220" name="Text Box 44">
            <a:extLst>
              <a:ext uri="{FF2B5EF4-FFF2-40B4-BE49-F238E27FC236}">
                <a16:creationId xmlns:a16="http://schemas.microsoft.com/office/drawing/2014/main" id="{2F113B3F-01D7-B184-5082-3802F99C4B0D}"/>
              </a:ext>
            </a:extLst>
          </p:cNvPr>
          <p:cNvSpPr txBox="1">
            <a:spLocks noChangeArrowheads="1"/>
          </p:cNvSpPr>
          <p:nvPr/>
        </p:nvSpPr>
        <p:spPr bwMode="auto">
          <a:xfrm>
            <a:off x="1524000" y="3141663"/>
            <a:ext cx="86518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sz="2400">
                <a:latin typeface="Times New Roman" panose="02020603050405020304" pitchFamily="18" charset="0"/>
              </a:rPr>
              <a:t>AC</a:t>
            </a:r>
            <a:r>
              <a:rPr lang="en-US" altLang="en-US" sz="2400" baseline="-25000">
                <a:latin typeface="Times New Roman" panose="02020603050405020304" pitchFamily="18" charset="0"/>
              </a:rPr>
              <a:t>1</a:t>
            </a:r>
            <a:endParaRPr lang="en-US" altLang="en-US" sz="2400">
              <a:latin typeface="Times New Roman" panose="02020603050405020304" pitchFamily="18" charset="0"/>
            </a:endParaRPr>
          </a:p>
        </p:txBody>
      </p:sp>
      <p:sp>
        <p:nvSpPr>
          <p:cNvPr id="50221" name="Text Box 45">
            <a:extLst>
              <a:ext uri="{FF2B5EF4-FFF2-40B4-BE49-F238E27FC236}">
                <a16:creationId xmlns:a16="http://schemas.microsoft.com/office/drawing/2014/main" id="{E24774FB-BF63-B830-11DA-5C4654689056}"/>
              </a:ext>
            </a:extLst>
          </p:cNvPr>
          <p:cNvSpPr txBox="1">
            <a:spLocks noChangeArrowheads="1"/>
          </p:cNvSpPr>
          <p:nvPr/>
        </p:nvSpPr>
        <p:spPr bwMode="auto">
          <a:xfrm>
            <a:off x="5621338" y="3270250"/>
            <a:ext cx="576262"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990000"/>
                </a:solidFill>
                <a:miter lim="800000"/>
                <a:headEnd/>
                <a:tailEnd/>
              </a14:hiddenLine>
            </a:ext>
          </a:extLst>
        </p:spPr>
        <p:txBody>
          <a:bodyPr/>
          <a:lstStyle/>
          <a:p>
            <a:r>
              <a:rPr lang="en-US" altLang="en-US" sz="3600">
                <a:solidFill>
                  <a:schemeClr val="bg1"/>
                </a:solidFill>
                <a:latin typeface="VNI-Franko" pitchFamily="2" charset="0"/>
                <a:sym typeface="Symbol" panose="05050102010706020507" pitchFamily="18" charset="2"/>
              </a:rPr>
              <a:t> </a:t>
            </a:r>
            <a:r>
              <a:rPr lang="en-US" altLang="en-US" sz="3600" noProof="1">
                <a:solidFill>
                  <a:schemeClr val="tx2"/>
                </a:solidFill>
                <a:latin typeface="VNI-Franko" pitchFamily="2" charset="0"/>
                <a:sym typeface="Symbol" panose="05050102010706020507" pitchFamily="18" charset="2"/>
              </a:rPr>
              <a:t></a:t>
            </a:r>
            <a:r>
              <a:rPr lang="en-US" altLang="en-US" sz="3600" noProof="1">
                <a:solidFill>
                  <a:schemeClr val="bg1"/>
                </a:solidFill>
                <a:latin typeface="VNI-Franko" pitchFamily="2" charset="0"/>
              </a:rPr>
              <a:t> </a:t>
            </a:r>
            <a:r>
              <a:rPr lang="en-US" altLang="en-US" sz="3600">
                <a:solidFill>
                  <a:schemeClr val="bg1"/>
                </a:solidFill>
                <a:latin typeface="VNI-Franko" pitchFamily="2" charset="0"/>
              </a:rPr>
              <a:t>  </a:t>
            </a:r>
          </a:p>
        </p:txBody>
      </p:sp>
      <p:sp>
        <p:nvSpPr>
          <p:cNvPr id="50224" name="Text Box 48">
            <a:extLst>
              <a:ext uri="{FF2B5EF4-FFF2-40B4-BE49-F238E27FC236}">
                <a16:creationId xmlns:a16="http://schemas.microsoft.com/office/drawing/2014/main" id="{77A1F924-0F5D-CE1F-85DE-7B78FF444406}"/>
              </a:ext>
            </a:extLst>
          </p:cNvPr>
          <p:cNvSpPr txBox="1">
            <a:spLocks noChangeArrowheads="1"/>
          </p:cNvSpPr>
          <p:nvPr/>
        </p:nvSpPr>
        <p:spPr bwMode="auto">
          <a:xfrm>
            <a:off x="3432176" y="2852738"/>
            <a:ext cx="1368425"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FF00"/>
                </a:solidFill>
                <a:miter lim="800000"/>
                <a:headEnd/>
                <a:tailEnd/>
              </a14:hiddenLine>
            </a:ext>
          </a:extLst>
        </p:spPr>
        <p:txBody>
          <a:bodyPr/>
          <a:lstStyle/>
          <a:p>
            <a:pPr algn="ctr"/>
            <a:r>
              <a:rPr lang="en-US" altLang="en-US">
                <a:solidFill>
                  <a:srgbClr val="FF0066"/>
                </a:solidFill>
                <a:sym typeface="Symbol" panose="05050102010706020507" pitchFamily="18" charset="2"/>
              </a:rPr>
              <a:t></a:t>
            </a:r>
            <a:r>
              <a:rPr lang="en-US" altLang="en-US"/>
              <a:t> </a:t>
            </a:r>
            <a:r>
              <a:rPr lang="en-US" altLang="en-US" sz="3200" baseline="-25000">
                <a:latin typeface="Arial" panose="020B0604020202020204" pitchFamily="34" charset="0"/>
              </a:rPr>
              <a:t>max</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0180"/>
                                        </p:tgtEl>
                                        <p:attrNameLst>
                                          <p:attrName>style.visibility</p:attrName>
                                        </p:attrNameLst>
                                      </p:cBhvr>
                                      <p:to>
                                        <p:strVal val="visible"/>
                                      </p:to>
                                    </p:set>
                                    <p:animEffect transition="in" filter="blinds(horizontal)">
                                      <p:cBhvr>
                                        <p:cTn id="7" dur="500"/>
                                        <p:tgtEl>
                                          <p:spTgt spid="50180"/>
                                        </p:tgtEl>
                                      </p:cBhvr>
                                    </p:animEffect>
                                  </p:childTnLst>
                                </p:cTn>
                              </p:par>
                              <p:par>
                                <p:cTn id="8" presetID="3" presetClass="entr" presetSubtype="10" fill="hold" nodeType="withEffect">
                                  <p:stCondLst>
                                    <p:cond delay="0"/>
                                  </p:stCondLst>
                                  <p:childTnLst>
                                    <p:set>
                                      <p:cBhvr>
                                        <p:cTn id="9" dur="1" fill="hold">
                                          <p:stCondLst>
                                            <p:cond delay="0"/>
                                          </p:stCondLst>
                                        </p:cTn>
                                        <p:tgtEl>
                                          <p:spTgt spid="50181"/>
                                        </p:tgtEl>
                                        <p:attrNameLst>
                                          <p:attrName>style.visibility</p:attrName>
                                        </p:attrNameLst>
                                      </p:cBhvr>
                                      <p:to>
                                        <p:strVal val="visible"/>
                                      </p:to>
                                    </p:set>
                                    <p:animEffect transition="in" filter="blinds(horizontal)">
                                      <p:cBhvr>
                                        <p:cTn id="10" dur="500"/>
                                        <p:tgtEl>
                                          <p:spTgt spid="50181"/>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0184"/>
                                        </p:tgtEl>
                                        <p:attrNameLst>
                                          <p:attrName>style.visibility</p:attrName>
                                        </p:attrNameLst>
                                      </p:cBhvr>
                                      <p:to>
                                        <p:strVal val="visible"/>
                                      </p:to>
                                    </p:set>
                                    <p:animEffect transition="in" filter="blinds(horizontal)">
                                      <p:cBhvr>
                                        <p:cTn id="15" dur="500"/>
                                        <p:tgtEl>
                                          <p:spTgt spid="50184"/>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50183"/>
                                        </p:tgtEl>
                                        <p:attrNameLst>
                                          <p:attrName>style.visibility</p:attrName>
                                        </p:attrNameLst>
                                      </p:cBhvr>
                                      <p:to>
                                        <p:strVal val="visible"/>
                                      </p:to>
                                    </p:set>
                                    <p:animEffect transition="in" filter="blinds(horizontal)">
                                      <p:cBhvr>
                                        <p:cTn id="18" dur="500"/>
                                        <p:tgtEl>
                                          <p:spTgt spid="50183"/>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 presetClass="entr" presetSubtype="10" fill="hold" nodeType="clickEffect">
                                  <p:stCondLst>
                                    <p:cond delay="0"/>
                                  </p:stCondLst>
                                  <p:childTnLst>
                                    <p:set>
                                      <p:cBhvr>
                                        <p:cTn id="22" dur="1" fill="hold">
                                          <p:stCondLst>
                                            <p:cond delay="0"/>
                                          </p:stCondLst>
                                        </p:cTn>
                                        <p:tgtEl>
                                          <p:spTgt spid="50186"/>
                                        </p:tgtEl>
                                        <p:attrNameLst>
                                          <p:attrName>style.visibility</p:attrName>
                                        </p:attrNameLst>
                                      </p:cBhvr>
                                      <p:to>
                                        <p:strVal val="visible"/>
                                      </p:to>
                                    </p:set>
                                    <p:animEffect transition="in" filter="blinds(horizontal)">
                                      <p:cBhvr>
                                        <p:cTn id="23" dur="500"/>
                                        <p:tgtEl>
                                          <p:spTgt spid="50186"/>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50187"/>
                                        </p:tgtEl>
                                        <p:attrNameLst>
                                          <p:attrName>style.visibility</p:attrName>
                                        </p:attrNameLst>
                                      </p:cBhvr>
                                      <p:to>
                                        <p:strVal val="visible"/>
                                      </p:to>
                                    </p:set>
                                    <p:anim calcmode="lin" valueType="num">
                                      <p:cBhvr additive="base">
                                        <p:cTn id="28" dur="500" fill="hold"/>
                                        <p:tgtEl>
                                          <p:spTgt spid="50187"/>
                                        </p:tgtEl>
                                        <p:attrNameLst>
                                          <p:attrName>ppt_x</p:attrName>
                                        </p:attrNameLst>
                                      </p:cBhvr>
                                      <p:tavLst>
                                        <p:tav tm="0">
                                          <p:val>
                                            <p:strVal val="#ppt_x"/>
                                          </p:val>
                                        </p:tav>
                                        <p:tav tm="100000">
                                          <p:val>
                                            <p:strVal val="#ppt_x"/>
                                          </p:val>
                                        </p:tav>
                                      </p:tavLst>
                                    </p:anim>
                                    <p:anim calcmode="lin" valueType="num">
                                      <p:cBhvr additive="base">
                                        <p:cTn id="29" dur="500" fill="hold"/>
                                        <p:tgtEl>
                                          <p:spTgt spid="50187"/>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3" presetClass="entr" presetSubtype="10" fill="hold" nodeType="clickEffect">
                                  <p:stCondLst>
                                    <p:cond delay="0"/>
                                  </p:stCondLst>
                                  <p:childTnLst>
                                    <p:set>
                                      <p:cBhvr>
                                        <p:cTn id="33" dur="1" fill="hold">
                                          <p:stCondLst>
                                            <p:cond delay="0"/>
                                          </p:stCondLst>
                                        </p:cTn>
                                        <p:tgtEl>
                                          <p:spTgt spid="50182"/>
                                        </p:tgtEl>
                                        <p:attrNameLst>
                                          <p:attrName>style.visibility</p:attrName>
                                        </p:attrNameLst>
                                      </p:cBhvr>
                                      <p:to>
                                        <p:strVal val="visible"/>
                                      </p:to>
                                    </p:set>
                                    <p:animEffect transition="in" filter="blinds(horizontal)">
                                      <p:cBhvr>
                                        <p:cTn id="34" dur="500"/>
                                        <p:tgtEl>
                                          <p:spTgt spid="50182"/>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50185"/>
                                        </p:tgtEl>
                                        <p:attrNameLst>
                                          <p:attrName>style.visibility</p:attrName>
                                        </p:attrNameLst>
                                      </p:cBhvr>
                                      <p:to>
                                        <p:strVal val="visible"/>
                                      </p:to>
                                    </p:set>
                                    <p:anim calcmode="lin" valueType="num">
                                      <p:cBhvr additive="base">
                                        <p:cTn id="39" dur="500" fill="hold"/>
                                        <p:tgtEl>
                                          <p:spTgt spid="50185"/>
                                        </p:tgtEl>
                                        <p:attrNameLst>
                                          <p:attrName>ppt_x</p:attrName>
                                        </p:attrNameLst>
                                      </p:cBhvr>
                                      <p:tavLst>
                                        <p:tav tm="0">
                                          <p:val>
                                            <p:strVal val="#ppt_x"/>
                                          </p:val>
                                        </p:tav>
                                        <p:tav tm="100000">
                                          <p:val>
                                            <p:strVal val="#ppt_x"/>
                                          </p:val>
                                        </p:tav>
                                      </p:tavLst>
                                    </p:anim>
                                    <p:anim calcmode="lin" valueType="num">
                                      <p:cBhvr additive="base">
                                        <p:cTn id="40" dur="500" fill="hold"/>
                                        <p:tgtEl>
                                          <p:spTgt spid="50185"/>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withGroup">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50190"/>
                                        </p:tgtEl>
                                        <p:attrNameLst>
                                          <p:attrName>style.visibility</p:attrName>
                                        </p:attrNameLst>
                                      </p:cBhvr>
                                      <p:to>
                                        <p:strVal val="visible"/>
                                      </p:to>
                                    </p:set>
                                    <p:anim calcmode="lin" valueType="num">
                                      <p:cBhvr additive="base">
                                        <p:cTn id="45" dur="500" fill="hold"/>
                                        <p:tgtEl>
                                          <p:spTgt spid="50190"/>
                                        </p:tgtEl>
                                        <p:attrNameLst>
                                          <p:attrName>ppt_x</p:attrName>
                                        </p:attrNameLst>
                                      </p:cBhvr>
                                      <p:tavLst>
                                        <p:tav tm="0">
                                          <p:val>
                                            <p:strVal val="#ppt_x"/>
                                          </p:val>
                                        </p:tav>
                                        <p:tav tm="100000">
                                          <p:val>
                                            <p:strVal val="#ppt_x"/>
                                          </p:val>
                                        </p:tav>
                                      </p:tavLst>
                                    </p:anim>
                                    <p:anim calcmode="lin" valueType="num">
                                      <p:cBhvr additive="base">
                                        <p:cTn id="46" dur="500" fill="hold"/>
                                        <p:tgtEl>
                                          <p:spTgt spid="50190"/>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50221"/>
                                        </p:tgtEl>
                                        <p:attrNameLst>
                                          <p:attrName>style.visibility</p:attrName>
                                        </p:attrNameLst>
                                      </p:cBhvr>
                                      <p:to>
                                        <p:strVal val="visible"/>
                                      </p:to>
                                    </p:set>
                                    <p:anim calcmode="lin" valueType="num">
                                      <p:cBhvr additive="base">
                                        <p:cTn id="49" dur="500" fill="hold"/>
                                        <p:tgtEl>
                                          <p:spTgt spid="50221"/>
                                        </p:tgtEl>
                                        <p:attrNameLst>
                                          <p:attrName>ppt_x</p:attrName>
                                        </p:attrNameLst>
                                      </p:cBhvr>
                                      <p:tavLst>
                                        <p:tav tm="0">
                                          <p:val>
                                            <p:strVal val="#ppt_x"/>
                                          </p:val>
                                        </p:tav>
                                        <p:tav tm="100000">
                                          <p:val>
                                            <p:strVal val="#ppt_x"/>
                                          </p:val>
                                        </p:tav>
                                      </p:tavLst>
                                    </p:anim>
                                    <p:anim calcmode="lin" valueType="num">
                                      <p:cBhvr additive="base">
                                        <p:cTn id="50" dur="500" fill="hold"/>
                                        <p:tgtEl>
                                          <p:spTgt spid="50221"/>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50189"/>
                                        </p:tgtEl>
                                        <p:attrNameLst>
                                          <p:attrName>style.visibility</p:attrName>
                                        </p:attrNameLst>
                                      </p:cBhvr>
                                      <p:to>
                                        <p:strVal val="visible"/>
                                      </p:to>
                                    </p:set>
                                    <p:anim calcmode="lin" valueType="num">
                                      <p:cBhvr additive="base">
                                        <p:cTn id="55" dur="500" fill="hold"/>
                                        <p:tgtEl>
                                          <p:spTgt spid="50189"/>
                                        </p:tgtEl>
                                        <p:attrNameLst>
                                          <p:attrName>ppt_x</p:attrName>
                                        </p:attrNameLst>
                                      </p:cBhvr>
                                      <p:tavLst>
                                        <p:tav tm="0">
                                          <p:val>
                                            <p:strVal val="#ppt_x"/>
                                          </p:val>
                                        </p:tav>
                                        <p:tav tm="100000">
                                          <p:val>
                                            <p:strVal val="#ppt_x"/>
                                          </p:val>
                                        </p:tav>
                                      </p:tavLst>
                                    </p:anim>
                                    <p:anim calcmode="lin" valueType="num">
                                      <p:cBhvr additive="base">
                                        <p:cTn id="56" dur="500" fill="hold"/>
                                        <p:tgtEl>
                                          <p:spTgt spid="50189"/>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50191"/>
                                        </p:tgtEl>
                                        <p:attrNameLst>
                                          <p:attrName>style.visibility</p:attrName>
                                        </p:attrNameLst>
                                      </p:cBhvr>
                                      <p:to>
                                        <p:strVal val="visible"/>
                                      </p:to>
                                    </p:set>
                                    <p:anim calcmode="lin" valueType="num">
                                      <p:cBhvr additive="base">
                                        <p:cTn id="59" dur="500" fill="hold"/>
                                        <p:tgtEl>
                                          <p:spTgt spid="50191"/>
                                        </p:tgtEl>
                                        <p:attrNameLst>
                                          <p:attrName>ppt_x</p:attrName>
                                        </p:attrNameLst>
                                      </p:cBhvr>
                                      <p:tavLst>
                                        <p:tav tm="0">
                                          <p:val>
                                            <p:strVal val="#ppt_x"/>
                                          </p:val>
                                        </p:tav>
                                        <p:tav tm="100000">
                                          <p:val>
                                            <p:strVal val="#ppt_x"/>
                                          </p:val>
                                        </p:tav>
                                      </p:tavLst>
                                    </p:anim>
                                    <p:anim calcmode="lin" valueType="num">
                                      <p:cBhvr additive="base">
                                        <p:cTn id="60" dur="500" fill="hold"/>
                                        <p:tgtEl>
                                          <p:spTgt spid="50191"/>
                                        </p:tgtEl>
                                        <p:attrNameLst>
                                          <p:attrName>ppt_y</p:attrName>
                                        </p:attrNameLst>
                                      </p:cBhvr>
                                      <p:tavLst>
                                        <p:tav tm="0">
                                          <p:val>
                                            <p:strVal val="1+#ppt_h/2"/>
                                          </p:val>
                                        </p:tav>
                                        <p:tav tm="100000">
                                          <p:val>
                                            <p:strVal val="#ppt_y"/>
                                          </p:val>
                                        </p:tav>
                                      </p:tavLst>
                                    </p:anim>
                                  </p:childTnLst>
                                </p:cTn>
                              </p:par>
                            </p:childTnLst>
                          </p:cTn>
                        </p:par>
                      </p:childTnLst>
                    </p:cTn>
                  </p:par>
                  <p:par>
                    <p:cTn id="61" fill="hold" nodeType="clickPar">
                      <p:stCondLst>
                        <p:cond delay="indefinite"/>
                      </p:stCondLst>
                      <p:childTnLst>
                        <p:par>
                          <p:cTn id="62" fill="hold" nodeType="withGroup">
                            <p:stCondLst>
                              <p:cond delay="0"/>
                            </p:stCondLst>
                            <p:childTnLst>
                              <p:par>
                                <p:cTn id="63" presetID="3" presetClass="entr" presetSubtype="10" fill="hold" nodeType="clickEffect">
                                  <p:stCondLst>
                                    <p:cond delay="0"/>
                                  </p:stCondLst>
                                  <p:childTnLst>
                                    <p:set>
                                      <p:cBhvr>
                                        <p:cTn id="64" dur="1" fill="hold">
                                          <p:stCondLst>
                                            <p:cond delay="0"/>
                                          </p:stCondLst>
                                        </p:cTn>
                                        <p:tgtEl>
                                          <p:spTgt spid="50195"/>
                                        </p:tgtEl>
                                        <p:attrNameLst>
                                          <p:attrName>style.visibility</p:attrName>
                                        </p:attrNameLst>
                                      </p:cBhvr>
                                      <p:to>
                                        <p:strVal val="visible"/>
                                      </p:to>
                                    </p:set>
                                    <p:animEffect transition="in" filter="blinds(horizontal)">
                                      <p:cBhvr>
                                        <p:cTn id="65" dur="500"/>
                                        <p:tgtEl>
                                          <p:spTgt spid="50195"/>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2" presetClass="entr" presetSubtype="4" fill="hold" grpId="0" nodeType="clickEffect">
                                  <p:stCondLst>
                                    <p:cond delay="0"/>
                                  </p:stCondLst>
                                  <p:childTnLst>
                                    <p:set>
                                      <p:cBhvr>
                                        <p:cTn id="69" dur="1" fill="hold">
                                          <p:stCondLst>
                                            <p:cond delay="0"/>
                                          </p:stCondLst>
                                        </p:cTn>
                                        <p:tgtEl>
                                          <p:spTgt spid="50196"/>
                                        </p:tgtEl>
                                        <p:attrNameLst>
                                          <p:attrName>style.visibility</p:attrName>
                                        </p:attrNameLst>
                                      </p:cBhvr>
                                      <p:to>
                                        <p:strVal val="visible"/>
                                      </p:to>
                                    </p:set>
                                    <p:anim calcmode="lin" valueType="num">
                                      <p:cBhvr additive="base">
                                        <p:cTn id="70" dur="500" fill="hold"/>
                                        <p:tgtEl>
                                          <p:spTgt spid="50196"/>
                                        </p:tgtEl>
                                        <p:attrNameLst>
                                          <p:attrName>ppt_x</p:attrName>
                                        </p:attrNameLst>
                                      </p:cBhvr>
                                      <p:tavLst>
                                        <p:tav tm="0">
                                          <p:val>
                                            <p:strVal val="#ppt_x"/>
                                          </p:val>
                                        </p:tav>
                                        <p:tav tm="100000">
                                          <p:val>
                                            <p:strVal val="#ppt_x"/>
                                          </p:val>
                                        </p:tav>
                                      </p:tavLst>
                                    </p:anim>
                                    <p:anim calcmode="lin" valueType="num">
                                      <p:cBhvr additive="base">
                                        <p:cTn id="71" dur="500" fill="hold"/>
                                        <p:tgtEl>
                                          <p:spTgt spid="50196"/>
                                        </p:tgtEl>
                                        <p:attrNameLst>
                                          <p:attrName>ppt_y</p:attrName>
                                        </p:attrNameLst>
                                      </p:cBhvr>
                                      <p:tavLst>
                                        <p:tav tm="0">
                                          <p:val>
                                            <p:strVal val="1+#ppt_h/2"/>
                                          </p:val>
                                        </p:tav>
                                        <p:tav tm="100000">
                                          <p:val>
                                            <p:strVal val="#ppt_y"/>
                                          </p:val>
                                        </p:tav>
                                      </p:tavLst>
                                    </p:anim>
                                  </p:childTnLst>
                                </p:cTn>
                              </p:par>
                            </p:childTnLst>
                          </p:cTn>
                        </p:par>
                      </p:childTnLst>
                    </p:cTn>
                  </p:par>
                  <p:par>
                    <p:cTn id="72" fill="hold" nodeType="clickPar">
                      <p:stCondLst>
                        <p:cond delay="indefinite"/>
                      </p:stCondLst>
                      <p:childTnLst>
                        <p:par>
                          <p:cTn id="73" fill="hold" nodeType="withGroup">
                            <p:stCondLst>
                              <p:cond delay="0"/>
                            </p:stCondLst>
                            <p:childTnLst>
                              <p:par>
                                <p:cTn id="74" presetID="3" presetClass="entr" presetSubtype="10" fill="hold" nodeType="clickEffect">
                                  <p:stCondLst>
                                    <p:cond delay="0"/>
                                  </p:stCondLst>
                                  <p:childTnLst>
                                    <p:set>
                                      <p:cBhvr>
                                        <p:cTn id="75" dur="1" fill="hold">
                                          <p:stCondLst>
                                            <p:cond delay="0"/>
                                          </p:stCondLst>
                                        </p:cTn>
                                        <p:tgtEl>
                                          <p:spTgt spid="50192"/>
                                        </p:tgtEl>
                                        <p:attrNameLst>
                                          <p:attrName>style.visibility</p:attrName>
                                        </p:attrNameLst>
                                      </p:cBhvr>
                                      <p:to>
                                        <p:strVal val="visible"/>
                                      </p:to>
                                    </p:set>
                                    <p:animEffect transition="in" filter="blinds(horizontal)">
                                      <p:cBhvr>
                                        <p:cTn id="76" dur="500"/>
                                        <p:tgtEl>
                                          <p:spTgt spid="50192"/>
                                        </p:tgtEl>
                                      </p:cBhvr>
                                    </p:animEffect>
                                  </p:childTnLst>
                                </p:cTn>
                              </p:par>
                            </p:childTnLst>
                          </p:cTn>
                        </p:par>
                      </p:childTnLst>
                    </p:cTn>
                  </p:par>
                  <p:par>
                    <p:cTn id="77" fill="hold" nodeType="clickPar">
                      <p:stCondLst>
                        <p:cond delay="indefinite"/>
                      </p:stCondLst>
                      <p:childTnLst>
                        <p:par>
                          <p:cTn id="78" fill="hold" nodeType="withGroup">
                            <p:stCondLst>
                              <p:cond delay="0"/>
                            </p:stCondLst>
                            <p:childTnLst>
                              <p:par>
                                <p:cTn id="79" presetID="3" presetClass="entr" presetSubtype="10" fill="hold" grpId="0" nodeType="clickEffect">
                                  <p:stCondLst>
                                    <p:cond delay="0"/>
                                  </p:stCondLst>
                                  <p:childTnLst>
                                    <p:set>
                                      <p:cBhvr>
                                        <p:cTn id="80" dur="1" fill="hold">
                                          <p:stCondLst>
                                            <p:cond delay="0"/>
                                          </p:stCondLst>
                                        </p:cTn>
                                        <p:tgtEl>
                                          <p:spTgt spid="50218"/>
                                        </p:tgtEl>
                                        <p:attrNameLst>
                                          <p:attrName>style.visibility</p:attrName>
                                        </p:attrNameLst>
                                      </p:cBhvr>
                                      <p:to>
                                        <p:strVal val="visible"/>
                                      </p:to>
                                    </p:set>
                                    <p:animEffect transition="in" filter="blinds(horizontal)">
                                      <p:cBhvr>
                                        <p:cTn id="81" dur="500"/>
                                        <p:tgtEl>
                                          <p:spTgt spid="50218"/>
                                        </p:tgtEl>
                                      </p:cBhvr>
                                    </p:animEffect>
                                  </p:childTnLst>
                                </p:cTn>
                              </p:par>
                            </p:childTnLst>
                          </p:cTn>
                        </p:par>
                      </p:childTnLst>
                    </p:cTn>
                  </p:par>
                  <p:par>
                    <p:cTn id="82" fill="hold" nodeType="clickPar">
                      <p:stCondLst>
                        <p:cond delay="indefinite"/>
                      </p:stCondLst>
                      <p:childTnLst>
                        <p:par>
                          <p:cTn id="83" fill="hold" nodeType="withGroup">
                            <p:stCondLst>
                              <p:cond delay="0"/>
                            </p:stCondLst>
                            <p:childTnLst>
                              <p:par>
                                <p:cTn id="84" presetID="3" presetClass="entr" presetSubtype="10" fill="hold" grpId="0" nodeType="clickEffect">
                                  <p:stCondLst>
                                    <p:cond delay="0"/>
                                  </p:stCondLst>
                                  <p:childTnLst>
                                    <p:set>
                                      <p:cBhvr>
                                        <p:cTn id="85" dur="1" fill="hold">
                                          <p:stCondLst>
                                            <p:cond delay="0"/>
                                          </p:stCondLst>
                                        </p:cTn>
                                        <p:tgtEl>
                                          <p:spTgt spid="50193"/>
                                        </p:tgtEl>
                                        <p:attrNameLst>
                                          <p:attrName>style.visibility</p:attrName>
                                        </p:attrNameLst>
                                      </p:cBhvr>
                                      <p:to>
                                        <p:strVal val="visible"/>
                                      </p:to>
                                    </p:set>
                                    <p:animEffect transition="in" filter="blinds(horizontal)">
                                      <p:cBhvr>
                                        <p:cTn id="86" dur="500"/>
                                        <p:tgtEl>
                                          <p:spTgt spid="50193"/>
                                        </p:tgtEl>
                                      </p:cBhvr>
                                    </p:animEffect>
                                  </p:childTnLst>
                                </p:cTn>
                              </p:par>
                            </p:childTnLst>
                          </p:cTn>
                        </p:par>
                      </p:childTnLst>
                    </p:cTn>
                  </p:par>
                  <p:par>
                    <p:cTn id="87" fill="hold" nodeType="clickPar">
                      <p:stCondLst>
                        <p:cond delay="indefinite"/>
                      </p:stCondLst>
                      <p:childTnLst>
                        <p:par>
                          <p:cTn id="88" fill="hold" nodeType="withGroup">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50219"/>
                                        </p:tgtEl>
                                        <p:attrNameLst>
                                          <p:attrName>style.visibility</p:attrName>
                                        </p:attrNameLst>
                                      </p:cBhvr>
                                      <p:to>
                                        <p:strVal val="visible"/>
                                      </p:to>
                                    </p:set>
                                    <p:anim calcmode="lin" valueType="num">
                                      <p:cBhvr additive="base">
                                        <p:cTn id="91" dur="500" fill="hold"/>
                                        <p:tgtEl>
                                          <p:spTgt spid="50219"/>
                                        </p:tgtEl>
                                        <p:attrNameLst>
                                          <p:attrName>ppt_x</p:attrName>
                                        </p:attrNameLst>
                                      </p:cBhvr>
                                      <p:tavLst>
                                        <p:tav tm="0">
                                          <p:val>
                                            <p:strVal val="#ppt_x"/>
                                          </p:val>
                                        </p:tav>
                                        <p:tav tm="100000">
                                          <p:val>
                                            <p:strVal val="#ppt_x"/>
                                          </p:val>
                                        </p:tav>
                                      </p:tavLst>
                                    </p:anim>
                                    <p:anim calcmode="lin" valueType="num">
                                      <p:cBhvr additive="base">
                                        <p:cTn id="92" dur="500" fill="hold"/>
                                        <p:tgtEl>
                                          <p:spTgt spid="50219"/>
                                        </p:tgtEl>
                                        <p:attrNameLst>
                                          <p:attrName>ppt_y</p:attrName>
                                        </p:attrNameLst>
                                      </p:cBhvr>
                                      <p:tavLst>
                                        <p:tav tm="0">
                                          <p:val>
                                            <p:strVal val="1+#ppt_h/2"/>
                                          </p:val>
                                        </p:tav>
                                        <p:tav tm="100000">
                                          <p:val>
                                            <p:strVal val="#ppt_y"/>
                                          </p:val>
                                        </p:tav>
                                      </p:tavLst>
                                    </p:anim>
                                  </p:childTnLst>
                                </p:cTn>
                              </p:par>
                            </p:childTnLst>
                          </p:cTn>
                        </p:par>
                      </p:childTnLst>
                    </p:cTn>
                  </p:par>
                  <p:par>
                    <p:cTn id="93" fill="hold" nodeType="clickPar">
                      <p:stCondLst>
                        <p:cond delay="indefinite"/>
                      </p:stCondLst>
                      <p:childTnLst>
                        <p:par>
                          <p:cTn id="94" fill="hold" nodeType="withGroup">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50188"/>
                                        </p:tgtEl>
                                        <p:attrNameLst>
                                          <p:attrName>style.visibility</p:attrName>
                                        </p:attrNameLst>
                                      </p:cBhvr>
                                      <p:to>
                                        <p:strVal val="visible"/>
                                      </p:to>
                                    </p:set>
                                    <p:anim calcmode="lin" valueType="num">
                                      <p:cBhvr additive="base">
                                        <p:cTn id="97" dur="500" fill="hold"/>
                                        <p:tgtEl>
                                          <p:spTgt spid="50188"/>
                                        </p:tgtEl>
                                        <p:attrNameLst>
                                          <p:attrName>ppt_x</p:attrName>
                                        </p:attrNameLst>
                                      </p:cBhvr>
                                      <p:tavLst>
                                        <p:tav tm="0">
                                          <p:val>
                                            <p:strVal val="#ppt_x"/>
                                          </p:val>
                                        </p:tav>
                                        <p:tav tm="100000">
                                          <p:val>
                                            <p:strVal val="#ppt_x"/>
                                          </p:val>
                                        </p:tav>
                                      </p:tavLst>
                                    </p:anim>
                                    <p:anim calcmode="lin" valueType="num">
                                      <p:cBhvr additive="base">
                                        <p:cTn id="98" dur="500" fill="hold"/>
                                        <p:tgtEl>
                                          <p:spTgt spid="50188"/>
                                        </p:tgtEl>
                                        <p:attrNameLst>
                                          <p:attrName>ppt_y</p:attrName>
                                        </p:attrNameLst>
                                      </p:cBhvr>
                                      <p:tavLst>
                                        <p:tav tm="0">
                                          <p:val>
                                            <p:strVal val="1+#ppt_h/2"/>
                                          </p:val>
                                        </p:tav>
                                        <p:tav tm="100000">
                                          <p:val>
                                            <p:strVal val="#ppt_y"/>
                                          </p:val>
                                        </p:tav>
                                      </p:tavLst>
                                    </p:anim>
                                  </p:childTnLst>
                                </p:cTn>
                              </p:par>
                            </p:childTnLst>
                          </p:cTn>
                        </p:par>
                      </p:childTnLst>
                    </p:cTn>
                  </p:par>
                  <p:par>
                    <p:cTn id="99" fill="hold" nodeType="clickPar">
                      <p:stCondLst>
                        <p:cond delay="indefinite"/>
                      </p:stCondLst>
                      <p:childTnLst>
                        <p:par>
                          <p:cTn id="100" fill="hold" nodeType="withGroup">
                            <p:stCondLst>
                              <p:cond delay="0"/>
                            </p:stCondLst>
                            <p:childTnLst>
                              <p:par>
                                <p:cTn id="101" presetID="3" presetClass="entr" presetSubtype="10" fill="hold" nodeType="clickEffect">
                                  <p:stCondLst>
                                    <p:cond delay="0"/>
                                  </p:stCondLst>
                                  <p:childTnLst>
                                    <p:set>
                                      <p:cBhvr>
                                        <p:cTn id="102" dur="1" fill="hold">
                                          <p:stCondLst>
                                            <p:cond delay="0"/>
                                          </p:stCondLst>
                                        </p:cTn>
                                        <p:tgtEl>
                                          <p:spTgt spid="50197"/>
                                        </p:tgtEl>
                                        <p:attrNameLst>
                                          <p:attrName>style.visibility</p:attrName>
                                        </p:attrNameLst>
                                      </p:cBhvr>
                                      <p:to>
                                        <p:strVal val="visible"/>
                                      </p:to>
                                    </p:set>
                                    <p:animEffect transition="in" filter="blinds(horizontal)">
                                      <p:cBhvr>
                                        <p:cTn id="103" dur="500"/>
                                        <p:tgtEl>
                                          <p:spTgt spid="50197"/>
                                        </p:tgtEl>
                                      </p:cBhvr>
                                    </p:animEffect>
                                  </p:childTnLst>
                                </p:cTn>
                              </p:par>
                            </p:childTnLst>
                          </p:cTn>
                        </p:par>
                      </p:childTnLst>
                    </p:cTn>
                  </p:par>
                  <p:par>
                    <p:cTn id="104" fill="hold" nodeType="clickPar">
                      <p:stCondLst>
                        <p:cond delay="indefinite"/>
                      </p:stCondLst>
                      <p:childTnLst>
                        <p:par>
                          <p:cTn id="105" fill="hold" nodeType="withGroup">
                            <p:stCondLst>
                              <p:cond delay="0"/>
                            </p:stCondLst>
                            <p:childTnLst>
                              <p:par>
                                <p:cTn id="106" presetID="2" presetClass="entr" presetSubtype="4" fill="hold" grpId="0" nodeType="clickEffect">
                                  <p:stCondLst>
                                    <p:cond delay="0"/>
                                  </p:stCondLst>
                                  <p:childTnLst>
                                    <p:set>
                                      <p:cBhvr>
                                        <p:cTn id="107" dur="1" fill="hold">
                                          <p:stCondLst>
                                            <p:cond delay="0"/>
                                          </p:stCondLst>
                                        </p:cTn>
                                        <p:tgtEl>
                                          <p:spTgt spid="50217"/>
                                        </p:tgtEl>
                                        <p:attrNameLst>
                                          <p:attrName>style.visibility</p:attrName>
                                        </p:attrNameLst>
                                      </p:cBhvr>
                                      <p:to>
                                        <p:strVal val="visible"/>
                                      </p:to>
                                    </p:set>
                                    <p:anim calcmode="lin" valueType="num">
                                      <p:cBhvr additive="base">
                                        <p:cTn id="108" dur="500" fill="hold"/>
                                        <p:tgtEl>
                                          <p:spTgt spid="50217"/>
                                        </p:tgtEl>
                                        <p:attrNameLst>
                                          <p:attrName>ppt_x</p:attrName>
                                        </p:attrNameLst>
                                      </p:cBhvr>
                                      <p:tavLst>
                                        <p:tav tm="0">
                                          <p:val>
                                            <p:strVal val="#ppt_x"/>
                                          </p:val>
                                        </p:tav>
                                        <p:tav tm="100000">
                                          <p:val>
                                            <p:strVal val="#ppt_x"/>
                                          </p:val>
                                        </p:tav>
                                      </p:tavLst>
                                    </p:anim>
                                    <p:anim calcmode="lin" valueType="num">
                                      <p:cBhvr additive="base">
                                        <p:cTn id="109" dur="500" fill="hold"/>
                                        <p:tgtEl>
                                          <p:spTgt spid="50217"/>
                                        </p:tgtEl>
                                        <p:attrNameLst>
                                          <p:attrName>ppt_y</p:attrName>
                                        </p:attrNameLst>
                                      </p:cBhvr>
                                      <p:tavLst>
                                        <p:tav tm="0">
                                          <p:val>
                                            <p:strVal val="1+#ppt_h/2"/>
                                          </p:val>
                                        </p:tav>
                                        <p:tav tm="100000">
                                          <p:val>
                                            <p:strVal val="#ppt_y"/>
                                          </p:val>
                                        </p:tav>
                                      </p:tavLst>
                                    </p:anim>
                                  </p:childTnLst>
                                </p:cTn>
                              </p:par>
                            </p:childTnLst>
                          </p:cTn>
                        </p:par>
                      </p:childTnLst>
                    </p:cTn>
                  </p:par>
                  <p:par>
                    <p:cTn id="110" fill="hold" nodeType="clickPar">
                      <p:stCondLst>
                        <p:cond delay="indefinite"/>
                      </p:stCondLst>
                      <p:childTnLst>
                        <p:par>
                          <p:cTn id="111" fill="hold" nodeType="withGroup">
                            <p:stCondLst>
                              <p:cond delay="0"/>
                            </p:stCondLst>
                            <p:childTnLst>
                              <p:par>
                                <p:cTn id="112" presetID="3" presetClass="entr" presetSubtype="10" fill="hold" nodeType="clickEffect">
                                  <p:stCondLst>
                                    <p:cond delay="0"/>
                                  </p:stCondLst>
                                  <p:childTnLst>
                                    <p:set>
                                      <p:cBhvr>
                                        <p:cTn id="113" dur="1" fill="hold">
                                          <p:stCondLst>
                                            <p:cond delay="0"/>
                                          </p:stCondLst>
                                        </p:cTn>
                                        <p:tgtEl>
                                          <p:spTgt spid="50198"/>
                                        </p:tgtEl>
                                        <p:attrNameLst>
                                          <p:attrName>style.visibility</p:attrName>
                                        </p:attrNameLst>
                                      </p:cBhvr>
                                      <p:to>
                                        <p:strVal val="visible"/>
                                      </p:to>
                                    </p:set>
                                    <p:animEffect transition="in" filter="blinds(horizontal)">
                                      <p:cBhvr>
                                        <p:cTn id="114" dur="500"/>
                                        <p:tgtEl>
                                          <p:spTgt spid="50198"/>
                                        </p:tgtEl>
                                      </p:cBhvr>
                                    </p:animEffect>
                                  </p:childTnLst>
                                </p:cTn>
                              </p:par>
                            </p:childTnLst>
                          </p:cTn>
                        </p:par>
                      </p:childTnLst>
                    </p:cTn>
                  </p:par>
                  <p:par>
                    <p:cTn id="115" fill="hold" nodeType="clickPar">
                      <p:stCondLst>
                        <p:cond delay="indefinite"/>
                      </p:stCondLst>
                      <p:childTnLst>
                        <p:par>
                          <p:cTn id="116" fill="hold" nodeType="withGroup">
                            <p:stCondLst>
                              <p:cond delay="0"/>
                            </p:stCondLst>
                            <p:childTnLst>
                              <p:par>
                                <p:cTn id="117" presetID="2" presetClass="entr" presetSubtype="4" fill="hold" grpId="0" nodeType="clickEffect">
                                  <p:stCondLst>
                                    <p:cond delay="0"/>
                                  </p:stCondLst>
                                  <p:childTnLst>
                                    <p:set>
                                      <p:cBhvr>
                                        <p:cTn id="118" dur="1" fill="hold">
                                          <p:stCondLst>
                                            <p:cond delay="0"/>
                                          </p:stCondLst>
                                        </p:cTn>
                                        <p:tgtEl>
                                          <p:spTgt spid="50220"/>
                                        </p:tgtEl>
                                        <p:attrNameLst>
                                          <p:attrName>style.visibility</p:attrName>
                                        </p:attrNameLst>
                                      </p:cBhvr>
                                      <p:to>
                                        <p:strVal val="visible"/>
                                      </p:to>
                                    </p:set>
                                    <p:anim calcmode="lin" valueType="num">
                                      <p:cBhvr additive="base">
                                        <p:cTn id="119" dur="500" fill="hold"/>
                                        <p:tgtEl>
                                          <p:spTgt spid="50220"/>
                                        </p:tgtEl>
                                        <p:attrNameLst>
                                          <p:attrName>ppt_x</p:attrName>
                                        </p:attrNameLst>
                                      </p:cBhvr>
                                      <p:tavLst>
                                        <p:tav tm="0">
                                          <p:val>
                                            <p:strVal val="#ppt_x"/>
                                          </p:val>
                                        </p:tav>
                                        <p:tav tm="100000">
                                          <p:val>
                                            <p:strVal val="#ppt_x"/>
                                          </p:val>
                                        </p:tav>
                                      </p:tavLst>
                                    </p:anim>
                                    <p:anim calcmode="lin" valueType="num">
                                      <p:cBhvr additive="base">
                                        <p:cTn id="120" dur="500" fill="hold"/>
                                        <p:tgtEl>
                                          <p:spTgt spid="50220"/>
                                        </p:tgtEl>
                                        <p:attrNameLst>
                                          <p:attrName>ppt_y</p:attrName>
                                        </p:attrNameLst>
                                      </p:cBhvr>
                                      <p:tavLst>
                                        <p:tav tm="0">
                                          <p:val>
                                            <p:strVal val="1+#ppt_h/2"/>
                                          </p:val>
                                        </p:tav>
                                        <p:tav tm="100000">
                                          <p:val>
                                            <p:strVal val="#ppt_y"/>
                                          </p:val>
                                        </p:tav>
                                      </p:tavLst>
                                    </p:anim>
                                  </p:childTnLst>
                                </p:cTn>
                              </p:par>
                            </p:childTnLst>
                          </p:cTn>
                        </p:par>
                      </p:childTnLst>
                    </p:cTn>
                  </p:par>
                  <p:par>
                    <p:cTn id="121" fill="hold" nodeType="clickPar">
                      <p:stCondLst>
                        <p:cond delay="indefinite"/>
                      </p:stCondLst>
                      <p:childTnLst>
                        <p:par>
                          <p:cTn id="122" fill="hold" nodeType="withGroup">
                            <p:stCondLst>
                              <p:cond delay="0"/>
                            </p:stCondLst>
                            <p:childTnLst>
                              <p:par>
                                <p:cTn id="123" presetID="2" presetClass="entr" presetSubtype="4" fill="hold" nodeType="clickEffect">
                                  <p:stCondLst>
                                    <p:cond delay="0"/>
                                  </p:stCondLst>
                                  <p:childTnLst>
                                    <p:set>
                                      <p:cBhvr>
                                        <p:cTn id="124" dur="1" fill="hold">
                                          <p:stCondLst>
                                            <p:cond delay="0"/>
                                          </p:stCondLst>
                                        </p:cTn>
                                        <p:tgtEl>
                                          <p:spTgt spid="50222"/>
                                        </p:tgtEl>
                                        <p:attrNameLst>
                                          <p:attrName>style.visibility</p:attrName>
                                        </p:attrNameLst>
                                      </p:cBhvr>
                                      <p:to>
                                        <p:strVal val="visible"/>
                                      </p:to>
                                    </p:set>
                                    <p:anim calcmode="lin" valueType="num">
                                      <p:cBhvr additive="base">
                                        <p:cTn id="125" dur="500" fill="hold"/>
                                        <p:tgtEl>
                                          <p:spTgt spid="50222"/>
                                        </p:tgtEl>
                                        <p:attrNameLst>
                                          <p:attrName>ppt_x</p:attrName>
                                        </p:attrNameLst>
                                      </p:cBhvr>
                                      <p:tavLst>
                                        <p:tav tm="0">
                                          <p:val>
                                            <p:strVal val="#ppt_x"/>
                                          </p:val>
                                        </p:tav>
                                        <p:tav tm="100000">
                                          <p:val>
                                            <p:strVal val="#ppt_x"/>
                                          </p:val>
                                        </p:tav>
                                      </p:tavLst>
                                    </p:anim>
                                    <p:anim calcmode="lin" valueType="num">
                                      <p:cBhvr additive="base">
                                        <p:cTn id="126" dur="500" fill="hold"/>
                                        <p:tgtEl>
                                          <p:spTgt spid="50222"/>
                                        </p:tgtEl>
                                        <p:attrNameLst>
                                          <p:attrName>ppt_y</p:attrName>
                                        </p:attrNameLst>
                                      </p:cBhvr>
                                      <p:tavLst>
                                        <p:tav tm="0">
                                          <p:val>
                                            <p:strVal val="1+#ppt_h/2"/>
                                          </p:val>
                                        </p:tav>
                                        <p:tav tm="100000">
                                          <p:val>
                                            <p:strVal val="#ppt_y"/>
                                          </p:val>
                                        </p:tav>
                                      </p:tavLst>
                                    </p:anim>
                                  </p:childTnLst>
                                </p:cTn>
                              </p:par>
                            </p:childTnLst>
                          </p:cTn>
                        </p:par>
                      </p:childTnLst>
                    </p:cTn>
                  </p:par>
                  <p:par>
                    <p:cTn id="127" fill="hold" nodeType="clickPar">
                      <p:stCondLst>
                        <p:cond delay="indefinite"/>
                      </p:stCondLst>
                      <p:childTnLst>
                        <p:par>
                          <p:cTn id="128" fill="hold" nodeType="withGroup">
                            <p:stCondLst>
                              <p:cond delay="0"/>
                            </p:stCondLst>
                            <p:childTnLst>
                              <p:par>
                                <p:cTn id="129" presetID="2" presetClass="entr" presetSubtype="4" fill="hold" nodeType="clickEffect">
                                  <p:stCondLst>
                                    <p:cond delay="0"/>
                                  </p:stCondLst>
                                  <p:childTnLst>
                                    <p:set>
                                      <p:cBhvr>
                                        <p:cTn id="130" dur="1" fill="hold">
                                          <p:stCondLst>
                                            <p:cond delay="0"/>
                                          </p:stCondLst>
                                        </p:cTn>
                                        <p:tgtEl>
                                          <p:spTgt spid="50223"/>
                                        </p:tgtEl>
                                        <p:attrNameLst>
                                          <p:attrName>style.visibility</p:attrName>
                                        </p:attrNameLst>
                                      </p:cBhvr>
                                      <p:to>
                                        <p:strVal val="visible"/>
                                      </p:to>
                                    </p:set>
                                    <p:anim calcmode="lin" valueType="num">
                                      <p:cBhvr additive="base">
                                        <p:cTn id="131" dur="500" fill="hold"/>
                                        <p:tgtEl>
                                          <p:spTgt spid="50223"/>
                                        </p:tgtEl>
                                        <p:attrNameLst>
                                          <p:attrName>ppt_x</p:attrName>
                                        </p:attrNameLst>
                                      </p:cBhvr>
                                      <p:tavLst>
                                        <p:tav tm="0">
                                          <p:val>
                                            <p:strVal val="#ppt_x"/>
                                          </p:val>
                                        </p:tav>
                                        <p:tav tm="100000">
                                          <p:val>
                                            <p:strVal val="#ppt_x"/>
                                          </p:val>
                                        </p:tav>
                                      </p:tavLst>
                                    </p:anim>
                                    <p:anim calcmode="lin" valueType="num">
                                      <p:cBhvr additive="base">
                                        <p:cTn id="132" dur="500" fill="hold"/>
                                        <p:tgtEl>
                                          <p:spTgt spid="50223"/>
                                        </p:tgtEl>
                                        <p:attrNameLst>
                                          <p:attrName>ppt_y</p:attrName>
                                        </p:attrNameLst>
                                      </p:cBhvr>
                                      <p:tavLst>
                                        <p:tav tm="0">
                                          <p:val>
                                            <p:strVal val="1+#ppt_h/2"/>
                                          </p:val>
                                        </p:tav>
                                        <p:tav tm="100000">
                                          <p:val>
                                            <p:strVal val="#ppt_y"/>
                                          </p:val>
                                        </p:tav>
                                      </p:tavLst>
                                    </p:anim>
                                  </p:childTnLst>
                                </p:cTn>
                              </p:par>
                            </p:childTnLst>
                          </p:cTn>
                        </p:par>
                      </p:childTnLst>
                    </p:cTn>
                  </p:par>
                  <p:par>
                    <p:cTn id="133" fill="hold" nodeType="clickPar">
                      <p:stCondLst>
                        <p:cond delay="indefinite"/>
                      </p:stCondLst>
                      <p:childTnLst>
                        <p:par>
                          <p:cTn id="134" fill="hold" nodeType="withGroup">
                            <p:stCondLst>
                              <p:cond delay="0"/>
                            </p:stCondLst>
                            <p:childTnLst>
                              <p:par>
                                <p:cTn id="135" presetID="2" presetClass="entr" presetSubtype="4" fill="hold" grpId="0" nodeType="clickEffect">
                                  <p:stCondLst>
                                    <p:cond delay="0"/>
                                  </p:stCondLst>
                                  <p:childTnLst>
                                    <p:set>
                                      <p:cBhvr>
                                        <p:cTn id="136" dur="1" fill="hold">
                                          <p:stCondLst>
                                            <p:cond delay="0"/>
                                          </p:stCondLst>
                                        </p:cTn>
                                        <p:tgtEl>
                                          <p:spTgt spid="50224"/>
                                        </p:tgtEl>
                                        <p:attrNameLst>
                                          <p:attrName>style.visibility</p:attrName>
                                        </p:attrNameLst>
                                      </p:cBhvr>
                                      <p:to>
                                        <p:strVal val="visible"/>
                                      </p:to>
                                    </p:set>
                                    <p:anim calcmode="lin" valueType="num">
                                      <p:cBhvr additive="base">
                                        <p:cTn id="137" dur="500" fill="hold"/>
                                        <p:tgtEl>
                                          <p:spTgt spid="50224"/>
                                        </p:tgtEl>
                                        <p:attrNameLst>
                                          <p:attrName>ppt_x</p:attrName>
                                        </p:attrNameLst>
                                      </p:cBhvr>
                                      <p:tavLst>
                                        <p:tav tm="0">
                                          <p:val>
                                            <p:strVal val="#ppt_x"/>
                                          </p:val>
                                        </p:tav>
                                        <p:tav tm="100000">
                                          <p:val>
                                            <p:strVal val="#ppt_x"/>
                                          </p:val>
                                        </p:tav>
                                      </p:tavLst>
                                    </p:anim>
                                    <p:anim calcmode="lin" valueType="num">
                                      <p:cBhvr additive="base">
                                        <p:cTn id="138" dur="500" fill="hold"/>
                                        <p:tgtEl>
                                          <p:spTgt spid="502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3" grpId="0"/>
      <p:bldP spid="50184" grpId="0"/>
      <p:bldP spid="50185" grpId="0"/>
      <p:bldP spid="50187" grpId="0"/>
      <p:bldP spid="50190" grpId="0"/>
      <p:bldP spid="50191" grpId="0"/>
      <p:bldP spid="50193" grpId="0"/>
      <p:bldP spid="50196" grpId="0"/>
      <p:bldP spid="50217" grpId="0"/>
      <p:bldP spid="50218" grpId="0"/>
      <p:bldP spid="50219" grpId="0"/>
      <p:bldP spid="50188" grpId="0"/>
      <p:bldP spid="50189" grpId="0"/>
      <p:bldP spid="50220" grpId="0"/>
      <p:bldP spid="50221" grpId="0"/>
      <p:bldP spid="50224"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5DF9CEC-52C2-4D14-B2F5-11176002A8B6}">
  <ds:schemaRefs>
    <ds:schemaRef ds:uri="http://schemas.microsoft.com/office/2006/metadata/properties"/>
    <ds:schemaRef ds:uri="http://schemas.microsoft.com/office/infopath/2007/PartnerControls"/>
    <ds:schemaRef ds:uri="http://schemas.microsoft.com/sharepoint/v3"/>
    <ds:schemaRef ds:uri="71af3243-3dd4-4a8d-8c0d-dd76da1f02a5"/>
    <ds:schemaRef ds:uri="230e9df3-be65-4c73-a93b-d1236ebd677e"/>
  </ds:schemaRefs>
</ds:datastoreItem>
</file>

<file path=customXml/itemProps2.xml><?xml version="1.0" encoding="utf-8"?>
<ds:datastoreItem xmlns:ds="http://schemas.openxmlformats.org/officeDocument/2006/customXml" ds:itemID="{4D8B1D1D-0064-435C-8533-29A36067B8E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249AD37-9510-4A2D-B790-12C439A83F93}">
  <ds:schemaRefs>
    <ds:schemaRef ds:uri="http://schemas.microsoft.com/sharepoint/v3/contenttype/forms"/>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
  <TotalTime>2636</TotalTime>
  <Words>3152</Words>
  <Application>Microsoft Office PowerPoint</Application>
  <PresentationFormat>Widescreen</PresentationFormat>
  <Paragraphs>347</Paragraphs>
  <Slides>49</Slides>
  <Notes>22</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49</vt:i4>
      </vt:variant>
    </vt:vector>
  </HeadingPairs>
  <TitlesOfParts>
    <vt:vector size="62" baseType="lpstr">
      <vt:lpstr>Aptos</vt:lpstr>
      <vt:lpstr>Aptos Display</vt:lpstr>
      <vt:lpstr>Arial</vt:lpstr>
      <vt:lpstr>Calibri</vt:lpstr>
      <vt:lpstr>Courier New</vt:lpstr>
      <vt:lpstr>Garamond</vt:lpstr>
      <vt:lpstr>Sagona Book</vt:lpstr>
      <vt:lpstr>Symbol</vt:lpstr>
      <vt:lpstr>Times New Roman</vt:lpstr>
      <vt:lpstr>VNI-Franko</vt:lpstr>
      <vt:lpstr>VNI-Times</vt:lpstr>
      <vt:lpstr>Wingdings</vt:lpstr>
      <vt:lpstr>Office Theme</vt:lpstr>
      <vt:lpstr>KINH TẾ VI MÔ  KHOA KINH TẾ-  TRƯỜNG CAO ĐẲNG LÝ TỰ TRỌNG TP.HCM  Giảng viên: Phạm Quỳnh Như Cell phone: 0917.737.028</vt:lpstr>
      <vt:lpstr>CHƯƠNG 5   THỊ TRƯỜNG CẠNH TRANH HOÀN HẢO</vt:lpstr>
      <vt:lpstr>I. KHÁI NIỆM VÀ ĐẶC ĐIỂM</vt:lpstr>
      <vt:lpstr>1.Đặc điểm của thị trường cạnh tranh hoàn hảo</vt:lpstr>
      <vt:lpstr>2. Đường cầu và doanh thu biên của DN CT HH</vt:lpstr>
      <vt:lpstr>II. CÂN BẰNG NGẮN HẠN CỦA DN CTHH</vt:lpstr>
      <vt:lpstr>DN SX q0, bán với giá P0 và thu được LN kinh tế:  = (P0-AC0).q0</vt:lpstr>
      <vt:lpstr>2. Điểm hòa vốn và điểm đóng cửa SX của DN </vt:lpstr>
      <vt:lpstr>P = P1 → DN SX q1 và thu được LN:   = (P1 – AC1).q1</vt:lpstr>
      <vt:lpstr>b. P = P2 = ACmin → TR2 = TC2 →  = 0</vt:lpstr>
      <vt:lpstr>c. P = P3, AVCmin &lt; P3 &lt; ACmin </vt:lpstr>
      <vt:lpstr>d. P = P4 = AVCmin  </vt:lpstr>
      <vt:lpstr>3. Đường cung ngắn hạn của doanh nghiệp CTHH  </vt:lpstr>
      <vt:lpstr>4. Đường cung ngắn hạn của ngành CTHH </vt:lpstr>
      <vt:lpstr>5. Thặng dư của người sản xuất </vt:lpstr>
      <vt:lpstr>Baøi Taäp: </vt:lpstr>
      <vt:lpstr>PowerPoint Presentation</vt:lpstr>
      <vt:lpstr>PowerPoint Presentation</vt:lpstr>
      <vt:lpstr>III. CÂN BẰNG DÀI HẠN</vt:lpstr>
      <vt:lpstr>Điều kiện tối đa hóa lợi nhuận: LMC = LMR = P1</vt:lpstr>
      <vt:lpstr>PowerPoint Presentation</vt:lpstr>
      <vt:lpstr> Cân bằng dài hạn của ngành CTHH: P2 = LACmin = LMC = SACmin = SMC = LMR</vt:lpstr>
      <vt:lpstr>IV. HIỆU QUẢ CỦA THỊ TRƯỜNG CTHH</vt:lpstr>
      <vt:lpstr> Cân bằng dài hạn của ngành CTHH: P2 = LACmin = LMC = SACmin = SMC = LMR=AR</vt:lpstr>
      <vt:lpstr>HIỆU QUẢ CỦA THỊ TRƯỜNG CTHH</vt:lpstr>
      <vt:lpstr>Nhược điểm của thị trường CTHH</vt:lpstr>
      <vt:lpstr>VI. ĐÁNH GIÁ HIỆU QUẢ CỦA CÁC  CHÍNH SÁCH CAN THIỆP  CỦA CHÍNH PHỦ VÀO THỊ TRƯỜNG</vt:lpstr>
      <vt:lpstr>PowerPoint Presentation</vt:lpstr>
      <vt:lpstr>Câu 1: Câu 1: Trong thị trường cạnh tranh hoàn hảo, các doanh nghiệp có thể: a. Tự do gia nhập và rời khỏi thị trường b. Kiểm soát giá cả trên thị trường c. Cạnh tranh với nhau bằng cách quảng cáo d. Sản xuất các sản phẩm khác biệt Đáp án: a </vt:lpstr>
      <vt:lpstr>Câu 2: Trong thị trường cạnh tranh hoàn hảo, một doanh nghiệp quyết định sản xuất ở mức sản lượng mà tại đó: a. Chi phí trung bình (AC) tối thiểu b. Doanh thu biên (MR) bằng với chi phí cận biên (MC) c. Tổng chi phí bằng tổng doanh thu d. Chi phí biến đổi trung bình (AVC) bằng doanh thu biên (MR) Đáp án: b</vt:lpstr>
      <vt:lpstr>Câu 3: Trong dài hạn, doanh nghiệp trong thị trường cạnh tranh hoàn hảo sẽ: a. Luôn thu lợi nhuận kinh tế lớn b. Chịu lỗ để cạnh tranh với các đối thủ c. Thu được lợi nhuận bằng 0 (lợi nhuận bình thường) d. Rút khỏi thị trường Đáp án: c</vt:lpstr>
      <vt:lpstr>Câu 4: Trong thị trường cạnh tranh hoàn hảo, đường cầu mà một doanh nghiệp đối mặt là: a. Ngang hoàn toàn b. Dốc lên c. Dốc xuống d. Hình chữ U Đáp án: a</vt:lpstr>
      <vt:lpstr>Câu 5: Điều nào sau đây không phải là một đặc điểm của thị trường cạnh tranh hoàn hảo? a. Nhiều người mua và người bán b. Sản phẩm khác biệt c. Không có rào cản gia nhập thị trường d. Doanh nghiệp là người chấp nhận giá Đáp án: b</vt:lpstr>
      <vt:lpstr>Câu 6: Nếu một doanh nghiệp trong thị trường cạnh tranh hoàn hảo gặp thua lỗ trong ngắn hạn, doanh nghiệp đó sẽ: a. Luôn rời khỏi thị trường b. Ngừng sản xuất nếu không thể trang trải chi phí biến đổi trung bình (AVC) c. Tiếp tục sản xuất nếu tổng doanh thu lớn hơn tổng chi phí d. Tiếp tục sản xuất nếu trang trải được chi phí cố định Đáp án: b</vt:lpstr>
      <vt:lpstr>Câu 7: Trong ngắn hạn, doanh nghiệp cạnh tranh hoàn hảo có thể: a. Thu lợi nhuận kinh tế dương hoặc chịu lỗ b. Chỉ thu lợi nhuận bình thường c. Luôn chịu lỗ d. Chỉ thu lợi nhuận kinh tế dương Đáp án: a</vt:lpstr>
      <vt:lpstr>Câu 8: Trong thị trường cạnh tranh hoàn hảo, giá cả của sản phẩm được quyết định bởi: a. Doanh nghiệp lớn nhất trong ngành b. Chính phủ c. Thỏa thuận giữa các doanh nghiệp d. Thị trường (cung và cầu) Đáp án: d</vt:lpstr>
      <vt:lpstr>Câu 9: Trong dài hạn, khi các doanh nghiệp mới gia nhập thị trường cạnh tranh hoàn hảo, điều gì xảy ra với giá cả và lợi nhuận kinh tế? a. Giá tăng, lợi nhuận tăng b. Giá giảm, lợi nhuận giảm c. Giá không đổi, lợi nhuận tăng d. Giá không đổi, lợi nhuận giảm Đáp án: b</vt:lpstr>
      <vt:lpstr>Câu 10: Trong thị trường cạnh tranh hoàn hảo, doanh nghiệp sẽ ngừng sản xuất khi: a. Tổng doanh thu bằng tổng chi phí b. Chi phí cận biên vượt quá doanh thu biên c. Doanh thu không đủ trang trải chi phí biến đổi trung bình (AVC) d. Tổng doanh thu không đủ trang trải chi phí cố định Đáp án: c  </vt:lpstr>
      <vt:lpstr>Câu hỏi 11: Giả sử đường cầu mà một doanh nghiệp đối mặt là hoàn toàn co giãn và đường doanh thu cận biên (MR) bằng với giá bán của sản phẩm, doanh thu cận biên là 20. Chi phí cận biên (MC) được cho bởi hàm số: MC=5Q+10MC = 5Q + 10MC=5Q+10Doanh nghiệp tối đa hóa lợi nhuận sẽ sản xuất bao nhiêu sản lượng QQQ? a. 2 đơn vị b. 4 đơn vị c. 6 đơn vị d. 8 đơn vị </vt:lpstr>
      <vt:lpstr>Câu hỏi 12: Nếu chi phí cận biên MCMCMC của doanh nghiệp tại sản lượng Q=4Q = 4Q=4 là 30 và doanh thu cận biên MRMRMR là 40, doanh nghiệp nên: a. Giảm sản lượng b. Tăng sản lượng c. Giữ nguyên sản lượng d. Ngừng sản xuất Đáp án: b   </vt:lpstr>
      <vt:lpstr>Câu hỏi 13: Giả sử chi phí biến đổi trung bình (AVC) tối thiểu của một doanh nghiệp là 10 khi sản lượng là 5 đơn vị. Nếu giá thị trường là 12, doanh nghiệp nên: a. Sản xuất ở mức sản lượng bằng 5 đơn vị b. Không sản xuất vì giá thấp hơn AVC min c. Sản xuất ít hơn 5 đơn vị d. Sản xuất nhiều hơn 5 đơn vị Đáp án: a   </vt:lpstr>
      <vt:lpstr>Câu hỏi 4: Một doanh nghiệp có hàm chi phí tổng trung bình (AC) như sau: AC=100Q+10AC = \frac{100}{Q} + 10AC=Q100​+10Tính chi phí trung bình (AC) tại mức sản lượng tối thiểu của nó. a. 10 b. 15 c. 20 d. 25    </vt:lpstr>
      <vt:lpstr>Câu hỏi 15: Điểm hòa vốn của doanh nghiệp xảy ra khi: a. Tổng doanh thu bằng tổng chi phí b. Doanh thu biên bằng chi phí cận biên c. Tổng doanh thu bằng tổng chi phí cố định d. Chi phí biến đổi trung bình tối thiểu Đáp án: a   </vt:lpstr>
      <vt:lpstr>Câu hỏi 16: Một doanh nghiệp có hàm tổng chi phí là: TC=100+20QTC = 100 + 20QTC=100+20QĐiểm hòa vốn của doanh nghiệp sẽ xảy ra khi tổng doanh thu bằng tổng chi phí. Nếu giá bán của sản phẩm là 30, điểm hòa vốn xảy ra khi sản lượng là bao nhiêu? a. 4 đơn vị b. 5 đơn vị c. 6 đơn vị d. 7 đơn vị </vt:lpstr>
      <vt:lpstr>Câu hỏi 17: Doanh nghiệp tối thiểu hóa chi phí khi chi phí cận biên (MC) bằng với: a. Doanh thu cận biên (MR) b. Chi phí trung bình (AC) c. Chi phí biến đổi trung bình (AVC) d. Chi phí trung bình tại mức thấp nhất Đáp án: d   </vt:lpstr>
      <vt:lpstr>Câu hỏi 18: Điểm hòa vốn xảy ra khi: a. Giá bằng với AC min b. Giá bằng với AVC min c. Giá bằng với MC d. Giá bằng với MR Đáp án: a   </vt:lpstr>
      <vt:lpstr>Câu hỏi 19: Nếu một doanh nghiệp hoạt động dưới điểm hòa vốn thì: a. Tổng chi phí lớn hơn tổng doanh thu b. Chi phí cố định nhỏ hơn chi phí biến đổi c. Chi phí cận biên lớn hơn doanh thu cận biên d. Tổng doanh thu bằng chi phí cố định Đáp án: a   </vt:lpstr>
      <vt:lpstr>Câu hỏi 20: Doanh nghiệp tối đa hóa lợi nhuận tại mức sản lượng khi: a. Tổng chi phí lớn nhất b. Tổng doanh thu lớn hơn tổng chi phí c. Doanh thu cận biên bằng chi phí cận biên d. Chi phí cận biên lớn hơn chi phí biến đổi trung bình Đáp án: c   </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Pham Quynh Nhu</dc:creator>
  <cp:lastModifiedBy>Pham Quynh Nhu</cp:lastModifiedBy>
  <cp:revision>16</cp:revision>
  <dcterms:created xsi:type="dcterms:W3CDTF">2024-09-26T01:57:32Z</dcterms:created>
  <dcterms:modified xsi:type="dcterms:W3CDTF">2024-10-02T16:37:48Z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y fmtid="{D5CDD505-2E9C-101B-9397-08002B2CF9AE}" pid="3" name="MediaServiceImageTags">
    <vt:lpwstr/>
  </property>
</Properties>
</file>