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250"/>
  </p:notesMasterIdLst>
  <p:handoutMasterIdLst>
    <p:handoutMasterId r:id="rId251"/>
  </p:handoutMasterIdLst>
  <p:sldIdLst>
    <p:sldId id="317" r:id="rId5"/>
    <p:sldId id="646" r:id="rId6"/>
    <p:sldId id="431" r:id="rId7"/>
    <p:sldId id="785" r:id="rId8"/>
    <p:sldId id="307" r:id="rId9"/>
    <p:sldId id="650" r:id="rId10"/>
    <p:sldId id="786" r:id="rId11"/>
    <p:sldId id="787" r:id="rId12"/>
    <p:sldId id="788" r:id="rId13"/>
    <p:sldId id="789" r:id="rId14"/>
    <p:sldId id="790" r:id="rId15"/>
    <p:sldId id="271" r:id="rId16"/>
    <p:sldId id="851" r:id="rId17"/>
    <p:sldId id="852" r:id="rId18"/>
    <p:sldId id="259" r:id="rId19"/>
    <p:sldId id="680" r:id="rId20"/>
    <p:sldId id="260" r:id="rId21"/>
    <p:sldId id="262" r:id="rId22"/>
    <p:sldId id="794" r:id="rId23"/>
    <p:sldId id="685" r:id="rId24"/>
    <p:sldId id="853" r:id="rId25"/>
    <p:sldId id="401" r:id="rId26"/>
    <p:sldId id="792" r:id="rId27"/>
    <p:sldId id="793" r:id="rId28"/>
    <p:sldId id="687" r:id="rId29"/>
    <p:sldId id="688" r:id="rId30"/>
    <p:sldId id="854" r:id="rId31"/>
    <p:sldId id="690" r:id="rId32"/>
    <p:sldId id="390" r:id="rId33"/>
    <p:sldId id="691" r:id="rId34"/>
    <p:sldId id="389" r:id="rId35"/>
    <p:sldId id="299" r:id="rId36"/>
    <p:sldId id="692" r:id="rId37"/>
    <p:sldId id="357" r:id="rId38"/>
    <p:sldId id="358" r:id="rId39"/>
    <p:sldId id="378" r:id="rId40"/>
    <p:sldId id="693" r:id="rId41"/>
    <p:sldId id="801" r:id="rId42"/>
    <p:sldId id="799" r:id="rId43"/>
    <p:sldId id="802" r:id="rId44"/>
    <p:sldId id="803" r:id="rId45"/>
    <p:sldId id="804" r:id="rId46"/>
    <p:sldId id="270" r:id="rId47"/>
    <p:sldId id="272" r:id="rId48"/>
    <p:sldId id="855" r:id="rId49"/>
    <p:sldId id="274" r:id="rId50"/>
    <p:sldId id="280" r:id="rId51"/>
    <p:sldId id="281" r:id="rId52"/>
    <p:sldId id="275" r:id="rId53"/>
    <p:sldId id="276" r:id="rId54"/>
    <p:sldId id="856" r:id="rId55"/>
    <p:sldId id="857" r:id="rId56"/>
    <p:sldId id="858" r:id="rId57"/>
    <p:sldId id="859" r:id="rId58"/>
    <p:sldId id="860" r:id="rId59"/>
    <p:sldId id="702" r:id="rId60"/>
    <p:sldId id="861" r:id="rId61"/>
    <p:sldId id="862" r:id="rId62"/>
    <p:sldId id="704" r:id="rId63"/>
    <p:sldId id="393" r:id="rId64"/>
    <p:sldId id="863" r:id="rId65"/>
    <p:sldId id="805" r:id="rId66"/>
    <p:sldId id="806" r:id="rId67"/>
    <p:sldId id="807" r:id="rId68"/>
    <p:sldId id="808" r:id="rId69"/>
    <p:sldId id="809" r:id="rId70"/>
    <p:sldId id="864" r:id="rId71"/>
    <p:sldId id="286" r:id="rId72"/>
    <p:sldId id="287" r:id="rId73"/>
    <p:sldId id="706" r:id="rId74"/>
    <p:sldId id="865" r:id="rId75"/>
    <p:sldId id="866" r:id="rId76"/>
    <p:sldId id="867" r:id="rId77"/>
    <p:sldId id="288" r:id="rId78"/>
    <p:sldId id="868" r:id="rId79"/>
    <p:sldId id="707" r:id="rId80"/>
    <p:sldId id="289" r:id="rId81"/>
    <p:sldId id="869" r:id="rId82"/>
    <p:sldId id="870" r:id="rId83"/>
    <p:sldId id="448" r:id="rId84"/>
    <p:sldId id="871" r:id="rId85"/>
    <p:sldId id="294" r:id="rId86"/>
    <p:sldId id="298" r:id="rId87"/>
    <p:sldId id="293" r:id="rId88"/>
    <p:sldId id="872" r:id="rId89"/>
    <p:sldId id="710" r:id="rId90"/>
    <p:sldId id="711" r:id="rId91"/>
    <p:sldId id="810" r:id="rId92"/>
    <p:sldId id="811" r:id="rId93"/>
    <p:sldId id="812" r:id="rId94"/>
    <p:sldId id="813" r:id="rId95"/>
    <p:sldId id="814" r:id="rId96"/>
    <p:sldId id="815" r:id="rId97"/>
    <p:sldId id="816" r:id="rId98"/>
    <p:sldId id="817" r:id="rId99"/>
    <p:sldId id="818" r:id="rId100"/>
    <p:sldId id="819" r:id="rId101"/>
    <p:sldId id="873" r:id="rId102"/>
    <p:sldId id="874" r:id="rId103"/>
    <p:sldId id="875" r:id="rId104"/>
    <p:sldId id="876" r:id="rId105"/>
    <p:sldId id="720" r:id="rId106"/>
    <p:sldId id="303" r:id="rId107"/>
    <p:sldId id="877" r:id="rId108"/>
    <p:sldId id="878" r:id="rId109"/>
    <p:sldId id="879" r:id="rId110"/>
    <p:sldId id="305" r:id="rId111"/>
    <p:sldId id="881" r:id="rId112"/>
    <p:sldId id="442" r:id="rId113"/>
    <p:sldId id="445" r:id="rId114"/>
    <p:sldId id="882" r:id="rId115"/>
    <p:sldId id="883" r:id="rId116"/>
    <p:sldId id="728" r:id="rId117"/>
    <p:sldId id="729" r:id="rId118"/>
    <p:sldId id="730" r:id="rId119"/>
    <p:sldId id="796" r:id="rId120"/>
    <p:sldId id="313" r:id="rId121"/>
    <p:sldId id="884" r:id="rId122"/>
    <p:sldId id="885" r:id="rId123"/>
    <p:sldId id="886" r:id="rId124"/>
    <p:sldId id="887" r:id="rId125"/>
    <p:sldId id="888" r:id="rId126"/>
    <p:sldId id="315" r:id="rId127"/>
    <p:sldId id="889" r:id="rId128"/>
    <p:sldId id="742" r:id="rId129"/>
    <p:sldId id="743" r:id="rId130"/>
    <p:sldId id="890" r:id="rId131"/>
    <p:sldId id="891" r:id="rId132"/>
    <p:sldId id="892" r:id="rId133"/>
    <p:sldId id="893" r:id="rId134"/>
    <p:sldId id="894" r:id="rId135"/>
    <p:sldId id="895" r:id="rId136"/>
    <p:sldId id="323" r:id="rId137"/>
    <p:sldId id="896" r:id="rId138"/>
    <p:sldId id="897" r:id="rId139"/>
    <p:sldId id="820" r:id="rId140"/>
    <p:sldId id="821" r:id="rId141"/>
    <p:sldId id="822" r:id="rId142"/>
    <p:sldId id="823" r:id="rId143"/>
    <p:sldId id="824" r:id="rId144"/>
    <p:sldId id="825" r:id="rId145"/>
    <p:sldId id="826" r:id="rId146"/>
    <p:sldId id="827" r:id="rId147"/>
    <p:sldId id="828" r:id="rId148"/>
    <p:sldId id="829" r:id="rId149"/>
    <p:sldId id="830" r:id="rId150"/>
    <p:sldId id="831" r:id="rId151"/>
    <p:sldId id="832" r:id="rId152"/>
    <p:sldId id="833" r:id="rId153"/>
    <p:sldId id="834" r:id="rId154"/>
    <p:sldId id="898" r:id="rId155"/>
    <p:sldId id="899" r:id="rId156"/>
    <p:sldId id="900" r:id="rId157"/>
    <p:sldId id="353" r:id="rId158"/>
    <p:sldId id="901" r:id="rId159"/>
    <p:sldId id="902" r:id="rId160"/>
    <p:sldId id="327" r:id="rId161"/>
    <p:sldId id="903" r:id="rId162"/>
    <p:sldId id="904" r:id="rId163"/>
    <p:sldId id="346" r:id="rId164"/>
    <p:sldId id="797" r:id="rId165"/>
    <p:sldId id="338" r:id="rId166"/>
    <p:sldId id="798" r:id="rId167"/>
    <p:sldId id="339" r:id="rId168"/>
    <p:sldId id="340" r:id="rId169"/>
    <p:sldId id="341" r:id="rId170"/>
    <p:sldId id="342" r:id="rId171"/>
    <p:sldId id="643" r:id="rId172"/>
    <p:sldId id="905" r:id="rId173"/>
    <p:sldId id="751" r:id="rId174"/>
    <p:sldId id="836" r:id="rId175"/>
    <p:sldId id="835" r:id="rId176"/>
    <p:sldId id="837" r:id="rId177"/>
    <p:sldId id="839" r:id="rId178"/>
    <p:sldId id="840" r:id="rId179"/>
    <p:sldId id="841" r:id="rId180"/>
    <p:sldId id="842" r:id="rId181"/>
    <p:sldId id="843" r:id="rId182"/>
    <p:sldId id="844" r:id="rId183"/>
    <p:sldId id="845" r:id="rId184"/>
    <p:sldId id="906" r:id="rId185"/>
    <p:sldId id="585" r:id="rId186"/>
    <p:sldId id="347" r:id="rId187"/>
    <p:sldId id="907" r:id="rId188"/>
    <p:sldId id="350" r:id="rId189"/>
    <p:sldId id="351" r:id="rId190"/>
    <p:sldId id="846" r:id="rId191"/>
    <p:sldId id="847" r:id="rId192"/>
    <p:sldId id="848" r:id="rId193"/>
    <p:sldId id="849" r:id="rId194"/>
    <p:sldId id="850" r:id="rId195"/>
    <p:sldId id="364" r:id="rId196"/>
    <p:sldId id="409" r:id="rId197"/>
    <p:sldId id="366" r:id="rId198"/>
    <p:sldId id="367" r:id="rId199"/>
    <p:sldId id="368" r:id="rId200"/>
    <p:sldId id="370" r:id="rId201"/>
    <p:sldId id="908" r:id="rId202"/>
    <p:sldId id="909" r:id="rId203"/>
    <p:sldId id="910" r:id="rId204"/>
    <p:sldId id="376" r:id="rId205"/>
    <p:sldId id="911" r:id="rId206"/>
    <p:sldId id="912" r:id="rId207"/>
    <p:sldId id="913" r:id="rId208"/>
    <p:sldId id="914" r:id="rId209"/>
    <p:sldId id="915" r:id="rId210"/>
    <p:sldId id="916" r:id="rId211"/>
    <p:sldId id="917" r:id="rId212"/>
    <p:sldId id="918" r:id="rId213"/>
    <p:sldId id="919" r:id="rId214"/>
    <p:sldId id="920" r:id="rId215"/>
    <p:sldId id="921" r:id="rId216"/>
    <p:sldId id="922" r:id="rId217"/>
    <p:sldId id="923" r:id="rId218"/>
    <p:sldId id="924" r:id="rId219"/>
    <p:sldId id="925" r:id="rId220"/>
    <p:sldId id="926" r:id="rId221"/>
    <p:sldId id="927" r:id="rId222"/>
    <p:sldId id="928" r:id="rId223"/>
    <p:sldId id="929" r:id="rId224"/>
    <p:sldId id="930" r:id="rId225"/>
    <p:sldId id="931" r:id="rId226"/>
    <p:sldId id="933" r:id="rId227"/>
    <p:sldId id="935" r:id="rId228"/>
    <p:sldId id="936" r:id="rId229"/>
    <p:sldId id="937" r:id="rId230"/>
    <p:sldId id="938" r:id="rId231"/>
    <p:sldId id="939" r:id="rId232"/>
    <p:sldId id="940" r:id="rId233"/>
    <p:sldId id="941" r:id="rId234"/>
    <p:sldId id="263" r:id="rId235"/>
    <p:sldId id="310" r:id="rId236"/>
    <p:sldId id="773" r:id="rId237"/>
    <p:sldId id="774" r:id="rId238"/>
    <p:sldId id="775" r:id="rId239"/>
    <p:sldId id="776" r:id="rId240"/>
    <p:sldId id="777" r:id="rId241"/>
    <p:sldId id="778" r:id="rId242"/>
    <p:sldId id="779" r:id="rId243"/>
    <p:sldId id="780" r:id="rId244"/>
    <p:sldId id="781" r:id="rId245"/>
    <p:sldId id="782" r:id="rId246"/>
    <p:sldId id="783" r:id="rId247"/>
    <p:sldId id="784" r:id="rId248"/>
    <p:sldId id="304" r:id="rId2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28" userDrawn="1">
          <p15:clr>
            <a:srgbClr val="A4A3A4"/>
          </p15:clr>
        </p15:guide>
        <p15:guide id="2" pos="3864" userDrawn="1">
          <p15:clr>
            <a:srgbClr val="A4A3A4"/>
          </p15:clr>
        </p15:guide>
        <p15:guide id="3" orient="horz" pos="1272" userDrawn="1">
          <p15:clr>
            <a:srgbClr val="A4A3A4"/>
          </p15:clr>
        </p15:guide>
        <p15:guide id="4" orient="horz" pos="2312" userDrawn="1">
          <p15:clr>
            <a:srgbClr val="A4A3A4"/>
          </p15:clr>
        </p15:guide>
        <p15:guide id="5" orient="horz" pos="1944" userDrawn="1">
          <p15:clr>
            <a:srgbClr val="A4A3A4"/>
          </p15:clr>
        </p15:guide>
        <p15:guide id="6" orient="horz" pos="2328"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36A58"/>
    <a:srgbClr val="505A47"/>
    <a:srgbClr val="D1D8B7"/>
    <a:srgbClr val="A09D79"/>
    <a:srgbClr val="AD5C4D"/>
    <a:srgbClr val="543E35"/>
    <a:srgbClr val="637700"/>
    <a:srgbClr val="FFF4ED"/>
    <a:srgbClr val="5E6A76"/>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2D5ABB26-0587-4C30-8999-92F81FD0307C}">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81609" autoAdjust="0"/>
  </p:normalViewPr>
  <p:slideViewPr>
    <p:cSldViewPr snapToGrid="0">
      <p:cViewPr varScale="1">
        <p:scale>
          <a:sx n="57" d="100"/>
          <a:sy n="57" d="100"/>
        </p:scale>
        <p:origin x="1260" y="72"/>
      </p:cViewPr>
      <p:guideLst>
        <p:guide orient="horz" pos="528"/>
        <p:guide pos="3864"/>
        <p:guide orient="horz" pos="1272"/>
        <p:guide orient="horz" pos="2312"/>
        <p:guide orient="horz" pos="1944"/>
        <p:guide orient="horz" pos="2328"/>
      </p:guideLst>
    </p:cSldViewPr>
  </p:slideViewPr>
  <p:outlineViewPr>
    <p:cViewPr>
      <p:scale>
        <a:sx n="33" d="100"/>
        <a:sy n="33" d="100"/>
      </p:scale>
      <p:origin x="0" y="-10800"/>
    </p:cViewPr>
  </p:outlineViewPr>
  <p:notesTextViewPr>
    <p:cViewPr>
      <p:scale>
        <a:sx n="135" d="100"/>
        <a:sy n="135" d="100"/>
      </p:scale>
      <p:origin x="0" y="0"/>
    </p:cViewPr>
  </p:notesTextViewPr>
  <p:sorterViewPr>
    <p:cViewPr>
      <p:scale>
        <a:sx n="100" d="100"/>
        <a:sy n="100" d="100"/>
      </p:scale>
      <p:origin x="0" y="-7325"/>
    </p:cViewPr>
  </p:sorterViewPr>
  <p:notesViewPr>
    <p:cSldViewPr snapToGrid="0">
      <p:cViewPr varScale="1">
        <p:scale>
          <a:sx n="67" d="100"/>
          <a:sy n="67" d="100"/>
        </p:scale>
        <p:origin x="3120" y="72"/>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170" Type="http://schemas.openxmlformats.org/officeDocument/2006/relationships/slide" Target="slides/slide166.xml"/><Relationship Id="rId191" Type="http://schemas.openxmlformats.org/officeDocument/2006/relationships/slide" Target="slides/slide187.xml"/><Relationship Id="rId205" Type="http://schemas.openxmlformats.org/officeDocument/2006/relationships/slide" Target="slides/slide201.xml"/><Relationship Id="rId226" Type="http://schemas.openxmlformats.org/officeDocument/2006/relationships/slide" Target="slides/slide222.xml"/><Relationship Id="rId247" Type="http://schemas.openxmlformats.org/officeDocument/2006/relationships/slide" Target="slides/slide243.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slide" Target="slides/slide156.xml"/><Relationship Id="rId181" Type="http://schemas.openxmlformats.org/officeDocument/2006/relationships/slide" Target="slides/slide177.xml"/><Relationship Id="rId216" Type="http://schemas.openxmlformats.org/officeDocument/2006/relationships/slide" Target="slides/slide212.xml"/><Relationship Id="rId237" Type="http://schemas.openxmlformats.org/officeDocument/2006/relationships/slide" Target="slides/slide233.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5" Type="http://schemas.openxmlformats.org/officeDocument/2006/relationships/slide" Target="slides/slide81.xml"/><Relationship Id="rId150" Type="http://schemas.openxmlformats.org/officeDocument/2006/relationships/slide" Target="slides/slide146.xml"/><Relationship Id="rId171" Type="http://schemas.openxmlformats.org/officeDocument/2006/relationships/slide" Target="slides/slide167.xml"/><Relationship Id="rId192" Type="http://schemas.openxmlformats.org/officeDocument/2006/relationships/slide" Target="slides/slide188.xml"/><Relationship Id="rId206" Type="http://schemas.openxmlformats.org/officeDocument/2006/relationships/slide" Target="slides/slide202.xml"/><Relationship Id="rId227" Type="http://schemas.openxmlformats.org/officeDocument/2006/relationships/slide" Target="slides/slide223.xml"/><Relationship Id="rId248" Type="http://schemas.openxmlformats.org/officeDocument/2006/relationships/slide" Target="slides/slide244.xml"/><Relationship Id="rId12" Type="http://schemas.openxmlformats.org/officeDocument/2006/relationships/slide" Target="slides/slide8.xml"/><Relationship Id="rId33" Type="http://schemas.openxmlformats.org/officeDocument/2006/relationships/slide" Target="slides/slide29.xml"/><Relationship Id="rId108" Type="http://schemas.openxmlformats.org/officeDocument/2006/relationships/slide" Target="slides/slide104.xml"/><Relationship Id="rId129" Type="http://schemas.openxmlformats.org/officeDocument/2006/relationships/slide" Target="slides/slide125.xml"/><Relationship Id="rId54" Type="http://schemas.openxmlformats.org/officeDocument/2006/relationships/slide" Target="slides/slide50.xml"/><Relationship Id="rId75" Type="http://schemas.openxmlformats.org/officeDocument/2006/relationships/slide" Target="slides/slide71.xml"/><Relationship Id="rId96" Type="http://schemas.openxmlformats.org/officeDocument/2006/relationships/slide" Target="slides/slide92.xml"/><Relationship Id="rId140" Type="http://schemas.openxmlformats.org/officeDocument/2006/relationships/slide" Target="slides/slide136.xml"/><Relationship Id="rId161" Type="http://schemas.openxmlformats.org/officeDocument/2006/relationships/slide" Target="slides/slide157.xml"/><Relationship Id="rId182" Type="http://schemas.openxmlformats.org/officeDocument/2006/relationships/slide" Target="slides/slide178.xml"/><Relationship Id="rId217" Type="http://schemas.openxmlformats.org/officeDocument/2006/relationships/slide" Target="slides/slide213.xml"/><Relationship Id="rId6" Type="http://schemas.openxmlformats.org/officeDocument/2006/relationships/slide" Target="slides/slide2.xml"/><Relationship Id="rId238" Type="http://schemas.openxmlformats.org/officeDocument/2006/relationships/slide" Target="slides/slide234.xml"/><Relationship Id="rId23" Type="http://schemas.openxmlformats.org/officeDocument/2006/relationships/slide" Target="slides/slide19.xml"/><Relationship Id="rId119" Type="http://schemas.openxmlformats.org/officeDocument/2006/relationships/slide" Target="slides/slide115.xml"/><Relationship Id="rId44" Type="http://schemas.openxmlformats.org/officeDocument/2006/relationships/slide" Target="slides/slide40.xml"/><Relationship Id="rId65" Type="http://schemas.openxmlformats.org/officeDocument/2006/relationships/slide" Target="slides/slide61.xml"/><Relationship Id="rId86" Type="http://schemas.openxmlformats.org/officeDocument/2006/relationships/slide" Target="slides/slide82.xml"/><Relationship Id="rId130" Type="http://schemas.openxmlformats.org/officeDocument/2006/relationships/slide" Target="slides/slide126.xml"/><Relationship Id="rId151" Type="http://schemas.openxmlformats.org/officeDocument/2006/relationships/slide" Target="slides/slide147.xml"/><Relationship Id="rId172" Type="http://schemas.openxmlformats.org/officeDocument/2006/relationships/slide" Target="slides/slide168.xml"/><Relationship Id="rId193" Type="http://schemas.openxmlformats.org/officeDocument/2006/relationships/slide" Target="slides/slide189.xml"/><Relationship Id="rId207" Type="http://schemas.openxmlformats.org/officeDocument/2006/relationships/slide" Target="slides/slide203.xml"/><Relationship Id="rId228" Type="http://schemas.openxmlformats.org/officeDocument/2006/relationships/slide" Target="slides/slide224.xml"/><Relationship Id="rId249" Type="http://schemas.openxmlformats.org/officeDocument/2006/relationships/slide" Target="slides/slide245.xml"/><Relationship Id="rId13" Type="http://schemas.openxmlformats.org/officeDocument/2006/relationships/slide" Target="slides/slide9.xml"/><Relationship Id="rId109" Type="http://schemas.openxmlformats.org/officeDocument/2006/relationships/slide" Target="slides/slide105.xml"/><Relationship Id="rId34" Type="http://schemas.openxmlformats.org/officeDocument/2006/relationships/slide" Target="slides/slide30.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20" Type="http://schemas.openxmlformats.org/officeDocument/2006/relationships/slide" Target="slides/slide116.xml"/><Relationship Id="rId141" Type="http://schemas.openxmlformats.org/officeDocument/2006/relationships/slide" Target="slides/slide137.xml"/><Relationship Id="rId7" Type="http://schemas.openxmlformats.org/officeDocument/2006/relationships/slide" Target="slides/slide3.xml"/><Relationship Id="rId162" Type="http://schemas.openxmlformats.org/officeDocument/2006/relationships/slide" Target="slides/slide158.xml"/><Relationship Id="rId183" Type="http://schemas.openxmlformats.org/officeDocument/2006/relationships/slide" Target="slides/slide179.xml"/><Relationship Id="rId218" Type="http://schemas.openxmlformats.org/officeDocument/2006/relationships/slide" Target="slides/slide214.xml"/><Relationship Id="rId239" Type="http://schemas.openxmlformats.org/officeDocument/2006/relationships/slide" Target="slides/slide235.xml"/><Relationship Id="rId250" Type="http://schemas.openxmlformats.org/officeDocument/2006/relationships/notesMaster" Target="notesMasters/notesMaster1.xml"/><Relationship Id="rId24" Type="http://schemas.openxmlformats.org/officeDocument/2006/relationships/slide" Target="slides/slide20.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31" Type="http://schemas.openxmlformats.org/officeDocument/2006/relationships/slide" Target="slides/slide127.xml"/><Relationship Id="rId152" Type="http://schemas.openxmlformats.org/officeDocument/2006/relationships/slide" Target="slides/slide148.xml"/><Relationship Id="rId173" Type="http://schemas.openxmlformats.org/officeDocument/2006/relationships/slide" Target="slides/slide169.xml"/><Relationship Id="rId194" Type="http://schemas.openxmlformats.org/officeDocument/2006/relationships/slide" Target="slides/slide190.xml"/><Relationship Id="rId208" Type="http://schemas.openxmlformats.org/officeDocument/2006/relationships/slide" Target="slides/slide204.xml"/><Relationship Id="rId229" Type="http://schemas.openxmlformats.org/officeDocument/2006/relationships/slide" Target="slides/slide225.xml"/><Relationship Id="rId240" Type="http://schemas.openxmlformats.org/officeDocument/2006/relationships/slide" Target="slides/slide236.xml"/><Relationship Id="rId14" Type="http://schemas.openxmlformats.org/officeDocument/2006/relationships/slide" Target="slides/slide10.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8" Type="http://schemas.openxmlformats.org/officeDocument/2006/relationships/slide" Target="slides/slide4.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184" Type="http://schemas.openxmlformats.org/officeDocument/2006/relationships/slide" Target="slides/slide180.xml"/><Relationship Id="rId219" Type="http://schemas.openxmlformats.org/officeDocument/2006/relationships/slide" Target="slides/slide215.xml"/><Relationship Id="rId230" Type="http://schemas.openxmlformats.org/officeDocument/2006/relationships/slide" Target="slides/slide226.xml"/><Relationship Id="rId251" Type="http://schemas.openxmlformats.org/officeDocument/2006/relationships/handoutMaster" Target="handoutMasters/handoutMaster1.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slide" Target="slides/slide170.xml"/><Relationship Id="rId195" Type="http://schemas.openxmlformats.org/officeDocument/2006/relationships/slide" Target="slides/slide191.xml"/><Relationship Id="rId209" Type="http://schemas.openxmlformats.org/officeDocument/2006/relationships/slide" Target="slides/slide205.xml"/><Relationship Id="rId220" Type="http://schemas.openxmlformats.org/officeDocument/2006/relationships/slide" Target="slides/slide216.xml"/><Relationship Id="rId241" Type="http://schemas.openxmlformats.org/officeDocument/2006/relationships/slide" Target="slides/slide23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78" Type="http://schemas.openxmlformats.org/officeDocument/2006/relationships/slide" Target="slides/slide74.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64" Type="http://schemas.openxmlformats.org/officeDocument/2006/relationships/slide" Target="slides/slide160.xml"/><Relationship Id="rId185" Type="http://schemas.openxmlformats.org/officeDocument/2006/relationships/slide" Target="slides/slide181.xml"/><Relationship Id="rId9" Type="http://schemas.openxmlformats.org/officeDocument/2006/relationships/slide" Target="slides/slide5.xml"/><Relationship Id="rId210" Type="http://schemas.openxmlformats.org/officeDocument/2006/relationships/slide" Target="slides/slide206.xml"/><Relationship Id="rId26" Type="http://schemas.openxmlformats.org/officeDocument/2006/relationships/slide" Target="slides/slide22.xml"/><Relationship Id="rId231" Type="http://schemas.openxmlformats.org/officeDocument/2006/relationships/slide" Target="slides/slide227.xml"/><Relationship Id="rId252" Type="http://schemas.openxmlformats.org/officeDocument/2006/relationships/presProps" Target="presProps.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75" Type="http://schemas.openxmlformats.org/officeDocument/2006/relationships/slide" Target="slides/slide171.xml"/><Relationship Id="rId196" Type="http://schemas.openxmlformats.org/officeDocument/2006/relationships/slide" Target="slides/slide192.xml"/><Relationship Id="rId200" Type="http://schemas.openxmlformats.org/officeDocument/2006/relationships/slide" Target="slides/slide196.xml"/><Relationship Id="rId16" Type="http://schemas.openxmlformats.org/officeDocument/2006/relationships/slide" Target="slides/slide12.xml"/><Relationship Id="rId221" Type="http://schemas.openxmlformats.org/officeDocument/2006/relationships/slide" Target="slides/slide217.xml"/><Relationship Id="rId242" Type="http://schemas.openxmlformats.org/officeDocument/2006/relationships/slide" Target="slides/slide238.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165" Type="http://schemas.openxmlformats.org/officeDocument/2006/relationships/slide" Target="slides/slide161.xml"/><Relationship Id="rId186" Type="http://schemas.openxmlformats.org/officeDocument/2006/relationships/slide" Target="slides/slide182.xml"/><Relationship Id="rId211" Type="http://schemas.openxmlformats.org/officeDocument/2006/relationships/slide" Target="slides/slide207.xml"/><Relationship Id="rId232" Type="http://schemas.openxmlformats.org/officeDocument/2006/relationships/slide" Target="slides/slide228.xml"/><Relationship Id="rId253" Type="http://schemas.openxmlformats.org/officeDocument/2006/relationships/viewProps" Target="viewProps.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80" Type="http://schemas.openxmlformats.org/officeDocument/2006/relationships/slide" Target="slides/slide76.xml"/><Relationship Id="rId155" Type="http://schemas.openxmlformats.org/officeDocument/2006/relationships/slide" Target="slides/slide151.xml"/><Relationship Id="rId176" Type="http://schemas.openxmlformats.org/officeDocument/2006/relationships/slide" Target="slides/slide172.xml"/><Relationship Id="rId197" Type="http://schemas.openxmlformats.org/officeDocument/2006/relationships/slide" Target="slides/slide193.xml"/><Relationship Id="rId201" Type="http://schemas.openxmlformats.org/officeDocument/2006/relationships/slide" Target="slides/slide197.xml"/><Relationship Id="rId222" Type="http://schemas.openxmlformats.org/officeDocument/2006/relationships/slide" Target="slides/slide218.xml"/><Relationship Id="rId243" Type="http://schemas.openxmlformats.org/officeDocument/2006/relationships/slide" Target="slides/slide239.xml"/><Relationship Id="rId17" Type="http://schemas.openxmlformats.org/officeDocument/2006/relationships/slide" Target="slides/slide13.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24" Type="http://schemas.openxmlformats.org/officeDocument/2006/relationships/slide" Target="slides/slide120.xml"/><Relationship Id="rId70" Type="http://schemas.openxmlformats.org/officeDocument/2006/relationships/slide" Target="slides/slide66.xml"/><Relationship Id="rId91" Type="http://schemas.openxmlformats.org/officeDocument/2006/relationships/slide" Target="slides/slide87.xml"/><Relationship Id="rId145" Type="http://schemas.openxmlformats.org/officeDocument/2006/relationships/slide" Target="slides/slide141.xml"/><Relationship Id="rId166" Type="http://schemas.openxmlformats.org/officeDocument/2006/relationships/slide" Target="slides/slide162.xml"/><Relationship Id="rId187" Type="http://schemas.openxmlformats.org/officeDocument/2006/relationships/slide" Target="slides/slide183.xml"/><Relationship Id="rId1" Type="http://schemas.openxmlformats.org/officeDocument/2006/relationships/customXml" Target="../customXml/item1.xml"/><Relationship Id="rId212" Type="http://schemas.openxmlformats.org/officeDocument/2006/relationships/slide" Target="slides/slide208.xml"/><Relationship Id="rId233" Type="http://schemas.openxmlformats.org/officeDocument/2006/relationships/slide" Target="slides/slide229.xml"/><Relationship Id="rId254" Type="http://schemas.openxmlformats.org/officeDocument/2006/relationships/theme" Target="theme/theme1.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60" Type="http://schemas.openxmlformats.org/officeDocument/2006/relationships/slide" Target="slides/slide56.xml"/><Relationship Id="rId81" Type="http://schemas.openxmlformats.org/officeDocument/2006/relationships/slide" Target="slides/slide77.xml"/><Relationship Id="rId135" Type="http://schemas.openxmlformats.org/officeDocument/2006/relationships/slide" Target="slides/slide131.xml"/><Relationship Id="rId156" Type="http://schemas.openxmlformats.org/officeDocument/2006/relationships/slide" Target="slides/slide152.xml"/><Relationship Id="rId177" Type="http://schemas.openxmlformats.org/officeDocument/2006/relationships/slide" Target="slides/slide173.xml"/><Relationship Id="rId198" Type="http://schemas.openxmlformats.org/officeDocument/2006/relationships/slide" Target="slides/slide194.xml"/><Relationship Id="rId202" Type="http://schemas.openxmlformats.org/officeDocument/2006/relationships/slide" Target="slides/slide198.xml"/><Relationship Id="rId223" Type="http://schemas.openxmlformats.org/officeDocument/2006/relationships/slide" Target="slides/slide219.xml"/><Relationship Id="rId244" Type="http://schemas.openxmlformats.org/officeDocument/2006/relationships/slide" Target="slides/slide240.xml"/><Relationship Id="rId18" Type="http://schemas.openxmlformats.org/officeDocument/2006/relationships/slide" Target="slides/slide14.xml"/><Relationship Id="rId39" Type="http://schemas.openxmlformats.org/officeDocument/2006/relationships/slide" Target="slides/slide35.xml"/><Relationship Id="rId50" Type="http://schemas.openxmlformats.org/officeDocument/2006/relationships/slide" Target="slides/slide46.xml"/><Relationship Id="rId104" Type="http://schemas.openxmlformats.org/officeDocument/2006/relationships/slide" Target="slides/slide100.xml"/><Relationship Id="rId125" Type="http://schemas.openxmlformats.org/officeDocument/2006/relationships/slide" Target="slides/slide121.xml"/><Relationship Id="rId146" Type="http://schemas.openxmlformats.org/officeDocument/2006/relationships/slide" Target="slides/slide142.xml"/><Relationship Id="rId167" Type="http://schemas.openxmlformats.org/officeDocument/2006/relationships/slide" Target="slides/slide163.xml"/><Relationship Id="rId188" Type="http://schemas.openxmlformats.org/officeDocument/2006/relationships/slide" Target="slides/slide184.xml"/><Relationship Id="rId71" Type="http://schemas.openxmlformats.org/officeDocument/2006/relationships/slide" Target="slides/slide67.xml"/><Relationship Id="rId92" Type="http://schemas.openxmlformats.org/officeDocument/2006/relationships/slide" Target="slides/slide88.xml"/><Relationship Id="rId213" Type="http://schemas.openxmlformats.org/officeDocument/2006/relationships/slide" Target="slides/slide209.xml"/><Relationship Id="rId234" Type="http://schemas.openxmlformats.org/officeDocument/2006/relationships/slide" Target="slides/slide230.xml"/><Relationship Id="rId2" Type="http://schemas.openxmlformats.org/officeDocument/2006/relationships/customXml" Target="../customXml/item2.xml"/><Relationship Id="rId29" Type="http://schemas.openxmlformats.org/officeDocument/2006/relationships/slide" Target="slides/slide25.xml"/><Relationship Id="rId255" Type="http://schemas.openxmlformats.org/officeDocument/2006/relationships/tableStyles" Target="tableStyles.xml"/><Relationship Id="rId40" Type="http://schemas.openxmlformats.org/officeDocument/2006/relationships/slide" Target="slides/slide36.xml"/><Relationship Id="rId115" Type="http://schemas.openxmlformats.org/officeDocument/2006/relationships/slide" Target="slides/slide111.xml"/><Relationship Id="rId136" Type="http://schemas.openxmlformats.org/officeDocument/2006/relationships/slide" Target="slides/slide132.xml"/><Relationship Id="rId157" Type="http://schemas.openxmlformats.org/officeDocument/2006/relationships/slide" Target="slides/slide153.xml"/><Relationship Id="rId178" Type="http://schemas.openxmlformats.org/officeDocument/2006/relationships/slide" Target="slides/slide174.xml"/><Relationship Id="rId61" Type="http://schemas.openxmlformats.org/officeDocument/2006/relationships/slide" Target="slides/slide57.xml"/><Relationship Id="rId82" Type="http://schemas.openxmlformats.org/officeDocument/2006/relationships/slide" Target="slides/slide78.xml"/><Relationship Id="rId199" Type="http://schemas.openxmlformats.org/officeDocument/2006/relationships/slide" Target="slides/slide195.xml"/><Relationship Id="rId203" Type="http://schemas.openxmlformats.org/officeDocument/2006/relationships/slide" Target="slides/slide199.xml"/><Relationship Id="rId19" Type="http://schemas.openxmlformats.org/officeDocument/2006/relationships/slide" Target="slides/slide15.xml"/><Relationship Id="rId224" Type="http://schemas.openxmlformats.org/officeDocument/2006/relationships/slide" Target="slides/slide220.xml"/><Relationship Id="rId245" Type="http://schemas.openxmlformats.org/officeDocument/2006/relationships/slide" Target="slides/slide241.xml"/><Relationship Id="rId30" Type="http://schemas.openxmlformats.org/officeDocument/2006/relationships/slide" Target="slides/slide2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189" Type="http://schemas.openxmlformats.org/officeDocument/2006/relationships/slide" Target="slides/slide185.xml"/><Relationship Id="rId3" Type="http://schemas.openxmlformats.org/officeDocument/2006/relationships/customXml" Target="../customXml/item3.xml"/><Relationship Id="rId214" Type="http://schemas.openxmlformats.org/officeDocument/2006/relationships/slide" Target="slides/slide210.xml"/><Relationship Id="rId235" Type="http://schemas.openxmlformats.org/officeDocument/2006/relationships/slide" Target="slides/slide231.xml"/><Relationship Id="rId256" Type="http://schemas.microsoft.com/office/2018/10/relationships/authors" Target="authors.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179" Type="http://schemas.openxmlformats.org/officeDocument/2006/relationships/slide" Target="slides/slide175.xml"/><Relationship Id="rId190" Type="http://schemas.openxmlformats.org/officeDocument/2006/relationships/slide" Target="slides/slide186.xml"/><Relationship Id="rId204" Type="http://schemas.openxmlformats.org/officeDocument/2006/relationships/slide" Target="slides/slide200.xml"/><Relationship Id="rId225" Type="http://schemas.openxmlformats.org/officeDocument/2006/relationships/slide" Target="slides/slide221.xml"/><Relationship Id="rId246" Type="http://schemas.openxmlformats.org/officeDocument/2006/relationships/slide" Target="slides/slide242.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94" Type="http://schemas.openxmlformats.org/officeDocument/2006/relationships/slide" Target="slides/slide90.xml"/><Relationship Id="rId148" Type="http://schemas.openxmlformats.org/officeDocument/2006/relationships/slide" Target="slides/slide144.xml"/><Relationship Id="rId169" Type="http://schemas.openxmlformats.org/officeDocument/2006/relationships/slide" Target="slides/slide165.xml"/><Relationship Id="rId4" Type="http://schemas.openxmlformats.org/officeDocument/2006/relationships/slideMaster" Target="slideMasters/slideMaster1.xml"/><Relationship Id="rId180" Type="http://schemas.openxmlformats.org/officeDocument/2006/relationships/slide" Target="slides/slide176.xml"/><Relationship Id="rId215" Type="http://schemas.openxmlformats.org/officeDocument/2006/relationships/slide" Target="slides/slide211.xml"/><Relationship Id="rId236" Type="http://schemas.openxmlformats.org/officeDocument/2006/relationships/slide" Target="slides/slide232.xml"/></Relationships>
</file>

<file path=ppt/diagrams/_rels/data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diagrams/_rels/data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0.svg"/><Relationship Id="rId1" Type="http://schemas.openxmlformats.org/officeDocument/2006/relationships/image" Target="../media/image19.png"/><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5.svg"/></Relationships>
</file>

<file path=ppt/diagrams/_rels/data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4.svg"/><Relationship Id="rId1" Type="http://schemas.openxmlformats.org/officeDocument/2006/relationships/image" Target="../media/image23.png"/><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0.svg"/></Relationships>
</file>

<file path=ppt/diagrams/_rels/drawing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diagrams/_rels/drawing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0.svg"/><Relationship Id="rId1" Type="http://schemas.openxmlformats.org/officeDocument/2006/relationships/image" Target="../media/image19.png"/><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5.svg"/></Relationships>
</file>

<file path=ppt/diagrams/_rels/drawing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4.svg"/><Relationship Id="rId1" Type="http://schemas.openxmlformats.org/officeDocument/2006/relationships/image" Target="../media/image23.png"/><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0.sv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5E3F6C7-CC09-4EFC-BDA2-3B1CD2E8DEBE}" type="doc">
      <dgm:prSet loTypeId="urn:microsoft.com/office/officeart/2005/8/layout/hierarchy3" loCatId="hierarchy" qsTypeId="urn:microsoft.com/office/officeart/2005/8/quickstyle/simple1" qsCatId="simple" csTypeId="urn:microsoft.com/office/officeart/2005/8/colors/accent2_2" csCatId="accent2"/>
      <dgm:spPr/>
      <dgm:t>
        <a:bodyPr/>
        <a:lstStyle/>
        <a:p>
          <a:endParaRPr lang="en-US"/>
        </a:p>
      </dgm:t>
    </dgm:pt>
    <dgm:pt modelId="{82D34CD3-20E0-4B46-8CAA-A84452694055}">
      <dgm:prSet/>
      <dgm:spPr/>
      <dgm:t>
        <a:bodyPr/>
        <a:lstStyle/>
        <a:p>
          <a:r>
            <a:rPr lang="en-US">
              <a:latin typeface="VNI-Souvir" pitchFamily="2" charset="0"/>
            </a:rPr>
            <a:t>2.2.1.Khaùi nieäm</a:t>
          </a:r>
        </a:p>
      </dgm:t>
    </dgm:pt>
    <dgm:pt modelId="{7F8F7CBB-BEBE-4507-B450-8B462DAED9A7}" type="parTrans" cxnId="{DDE1B152-F86D-46AD-8C48-E35CA0BD98C2}">
      <dgm:prSet/>
      <dgm:spPr/>
      <dgm:t>
        <a:bodyPr/>
        <a:lstStyle/>
        <a:p>
          <a:endParaRPr lang="en-US"/>
        </a:p>
      </dgm:t>
    </dgm:pt>
    <dgm:pt modelId="{67F57111-7C1B-4858-8942-2C8ECE375707}" type="sibTrans" cxnId="{DDE1B152-F86D-46AD-8C48-E35CA0BD98C2}">
      <dgm:prSet/>
      <dgm:spPr/>
      <dgm:t>
        <a:bodyPr/>
        <a:lstStyle/>
        <a:p>
          <a:endParaRPr lang="en-US"/>
        </a:p>
      </dgm:t>
    </dgm:pt>
    <dgm:pt modelId="{2AB6C41D-90CA-439A-88EC-7982171ED4C0}">
      <dgm:prSet/>
      <dgm:spPr/>
      <dgm:t>
        <a:bodyPr/>
        <a:lstStyle/>
        <a:p>
          <a:r>
            <a:rPr lang="en-US">
              <a:latin typeface="VNI-Souvir" pitchFamily="2" charset="0"/>
            </a:rPr>
            <a:t>2.2.2.Quy luaät caàu</a:t>
          </a:r>
        </a:p>
      </dgm:t>
    </dgm:pt>
    <dgm:pt modelId="{62CE4C7F-18CD-4871-8130-0A8578200CD7}" type="parTrans" cxnId="{D42EB240-B7B4-4A27-8594-65B2D2272D15}">
      <dgm:prSet/>
      <dgm:spPr/>
      <dgm:t>
        <a:bodyPr/>
        <a:lstStyle/>
        <a:p>
          <a:endParaRPr lang="en-US"/>
        </a:p>
      </dgm:t>
    </dgm:pt>
    <dgm:pt modelId="{F140EA46-1F71-4A09-9468-9BA2A11D9202}" type="sibTrans" cxnId="{D42EB240-B7B4-4A27-8594-65B2D2272D15}">
      <dgm:prSet/>
      <dgm:spPr/>
      <dgm:t>
        <a:bodyPr/>
        <a:lstStyle/>
        <a:p>
          <a:endParaRPr lang="en-US"/>
        </a:p>
      </dgm:t>
    </dgm:pt>
    <dgm:pt modelId="{9762EB8C-B980-48F4-91ED-B32993AD17AB}">
      <dgm:prSet/>
      <dgm:spPr/>
      <dgm:t>
        <a:bodyPr/>
        <a:lstStyle/>
        <a:p>
          <a:r>
            <a:rPr lang="en-US">
              <a:latin typeface="VNI-Souvir" pitchFamily="2" charset="0"/>
            </a:rPr>
            <a:t>2.2.3.Söï dòch chuyeån ñöôøng caàu</a:t>
          </a:r>
        </a:p>
      </dgm:t>
    </dgm:pt>
    <dgm:pt modelId="{EBFD99BC-F38D-4F69-8651-20FBCE45A5FE}" type="parTrans" cxnId="{6ED27FFD-6C5F-4B2C-9691-B1DCD3E2DD08}">
      <dgm:prSet/>
      <dgm:spPr/>
      <dgm:t>
        <a:bodyPr/>
        <a:lstStyle/>
        <a:p>
          <a:endParaRPr lang="en-US"/>
        </a:p>
      </dgm:t>
    </dgm:pt>
    <dgm:pt modelId="{9E040E7E-04BD-4C52-B39E-3A7E183E1FBA}" type="sibTrans" cxnId="{6ED27FFD-6C5F-4B2C-9691-B1DCD3E2DD08}">
      <dgm:prSet/>
      <dgm:spPr/>
      <dgm:t>
        <a:bodyPr/>
        <a:lstStyle/>
        <a:p>
          <a:endParaRPr lang="en-US"/>
        </a:p>
      </dgm:t>
    </dgm:pt>
    <dgm:pt modelId="{1968D041-4CC1-4F4D-A418-5DC022205B71}" type="pres">
      <dgm:prSet presAssocID="{C5E3F6C7-CC09-4EFC-BDA2-3B1CD2E8DEBE}" presName="diagram" presStyleCnt="0">
        <dgm:presLayoutVars>
          <dgm:chPref val="1"/>
          <dgm:dir/>
          <dgm:animOne val="branch"/>
          <dgm:animLvl val="lvl"/>
          <dgm:resizeHandles/>
        </dgm:presLayoutVars>
      </dgm:prSet>
      <dgm:spPr/>
    </dgm:pt>
    <dgm:pt modelId="{BBD1DDE3-E1AE-42D0-B153-28EABD3B2783}" type="pres">
      <dgm:prSet presAssocID="{82D34CD3-20E0-4B46-8CAA-A84452694055}" presName="root" presStyleCnt="0"/>
      <dgm:spPr/>
    </dgm:pt>
    <dgm:pt modelId="{E5C407B9-FAF2-4C13-ADC7-EB510539CEEF}" type="pres">
      <dgm:prSet presAssocID="{82D34CD3-20E0-4B46-8CAA-A84452694055}" presName="rootComposite" presStyleCnt="0"/>
      <dgm:spPr/>
    </dgm:pt>
    <dgm:pt modelId="{1BD798E3-9C24-44C1-99B3-C1605E05FC35}" type="pres">
      <dgm:prSet presAssocID="{82D34CD3-20E0-4B46-8CAA-A84452694055}" presName="rootText" presStyleLbl="node1" presStyleIdx="0" presStyleCnt="3"/>
      <dgm:spPr/>
    </dgm:pt>
    <dgm:pt modelId="{4EAD84FC-D42D-41E1-87A7-A3FDED6C0E61}" type="pres">
      <dgm:prSet presAssocID="{82D34CD3-20E0-4B46-8CAA-A84452694055}" presName="rootConnector" presStyleLbl="node1" presStyleIdx="0" presStyleCnt="3"/>
      <dgm:spPr/>
    </dgm:pt>
    <dgm:pt modelId="{965AC224-A24D-44AA-B794-307F02F952A8}" type="pres">
      <dgm:prSet presAssocID="{82D34CD3-20E0-4B46-8CAA-A84452694055}" presName="childShape" presStyleCnt="0"/>
      <dgm:spPr/>
    </dgm:pt>
    <dgm:pt modelId="{4487B299-BA7D-4FD8-8C6A-A71A4F6CF3BF}" type="pres">
      <dgm:prSet presAssocID="{2AB6C41D-90CA-439A-88EC-7982171ED4C0}" presName="root" presStyleCnt="0"/>
      <dgm:spPr/>
    </dgm:pt>
    <dgm:pt modelId="{849F80FF-6700-4F80-BED1-AD332ECE4200}" type="pres">
      <dgm:prSet presAssocID="{2AB6C41D-90CA-439A-88EC-7982171ED4C0}" presName="rootComposite" presStyleCnt="0"/>
      <dgm:spPr/>
    </dgm:pt>
    <dgm:pt modelId="{BFD55172-EFE2-4D2F-8195-4A237BF7DF69}" type="pres">
      <dgm:prSet presAssocID="{2AB6C41D-90CA-439A-88EC-7982171ED4C0}" presName="rootText" presStyleLbl="node1" presStyleIdx="1" presStyleCnt="3"/>
      <dgm:spPr/>
    </dgm:pt>
    <dgm:pt modelId="{0789E6C6-95C8-49F8-8F7F-EC741F6C29FB}" type="pres">
      <dgm:prSet presAssocID="{2AB6C41D-90CA-439A-88EC-7982171ED4C0}" presName="rootConnector" presStyleLbl="node1" presStyleIdx="1" presStyleCnt="3"/>
      <dgm:spPr/>
    </dgm:pt>
    <dgm:pt modelId="{1B6FBF4A-E401-4F38-A7C7-634A2CE27E5F}" type="pres">
      <dgm:prSet presAssocID="{2AB6C41D-90CA-439A-88EC-7982171ED4C0}" presName="childShape" presStyleCnt="0"/>
      <dgm:spPr/>
    </dgm:pt>
    <dgm:pt modelId="{C6B6E88D-2977-4FE5-A699-FAA0F856D434}" type="pres">
      <dgm:prSet presAssocID="{9762EB8C-B980-48F4-91ED-B32993AD17AB}" presName="root" presStyleCnt="0"/>
      <dgm:spPr/>
    </dgm:pt>
    <dgm:pt modelId="{A9193D46-B6D3-4182-8EBF-96324E019FE8}" type="pres">
      <dgm:prSet presAssocID="{9762EB8C-B980-48F4-91ED-B32993AD17AB}" presName="rootComposite" presStyleCnt="0"/>
      <dgm:spPr/>
    </dgm:pt>
    <dgm:pt modelId="{8ED28598-578F-40E9-BE0E-8AAD9707704A}" type="pres">
      <dgm:prSet presAssocID="{9762EB8C-B980-48F4-91ED-B32993AD17AB}" presName="rootText" presStyleLbl="node1" presStyleIdx="2" presStyleCnt="3"/>
      <dgm:spPr/>
    </dgm:pt>
    <dgm:pt modelId="{01DC8B97-D946-4A97-919D-DC50E4C447F6}" type="pres">
      <dgm:prSet presAssocID="{9762EB8C-B980-48F4-91ED-B32993AD17AB}" presName="rootConnector" presStyleLbl="node1" presStyleIdx="2" presStyleCnt="3"/>
      <dgm:spPr/>
    </dgm:pt>
    <dgm:pt modelId="{396F256C-14E2-4919-9F35-F1E39D511F4D}" type="pres">
      <dgm:prSet presAssocID="{9762EB8C-B980-48F4-91ED-B32993AD17AB}" presName="childShape" presStyleCnt="0"/>
      <dgm:spPr/>
    </dgm:pt>
  </dgm:ptLst>
  <dgm:cxnLst>
    <dgm:cxn modelId="{98348D0F-62C3-444A-A3FA-E2F152FFBEAD}" type="presOf" srcId="{82D34CD3-20E0-4B46-8CAA-A84452694055}" destId="{4EAD84FC-D42D-41E1-87A7-A3FDED6C0E61}" srcOrd="1" destOrd="0" presId="urn:microsoft.com/office/officeart/2005/8/layout/hierarchy3"/>
    <dgm:cxn modelId="{282F6230-D725-451E-B34C-38A1D7ACC042}" type="presOf" srcId="{9762EB8C-B980-48F4-91ED-B32993AD17AB}" destId="{8ED28598-578F-40E9-BE0E-8AAD9707704A}" srcOrd="0" destOrd="0" presId="urn:microsoft.com/office/officeart/2005/8/layout/hierarchy3"/>
    <dgm:cxn modelId="{D42EB240-B7B4-4A27-8594-65B2D2272D15}" srcId="{C5E3F6C7-CC09-4EFC-BDA2-3B1CD2E8DEBE}" destId="{2AB6C41D-90CA-439A-88EC-7982171ED4C0}" srcOrd="1" destOrd="0" parTransId="{62CE4C7F-18CD-4871-8130-0A8578200CD7}" sibTransId="{F140EA46-1F71-4A09-9468-9BA2A11D9202}"/>
    <dgm:cxn modelId="{DDE1B152-F86D-46AD-8C48-E35CA0BD98C2}" srcId="{C5E3F6C7-CC09-4EFC-BDA2-3B1CD2E8DEBE}" destId="{82D34CD3-20E0-4B46-8CAA-A84452694055}" srcOrd="0" destOrd="0" parTransId="{7F8F7CBB-BEBE-4507-B450-8B462DAED9A7}" sibTransId="{67F57111-7C1B-4858-8942-2C8ECE375707}"/>
    <dgm:cxn modelId="{00595E59-EBFB-4FE4-870F-C841FC82B4B7}" type="presOf" srcId="{2AB6C41D-90CA-439A-88EC-7982171ED4C0}" destId="{0789E6C6-95C8-49F8-8F7F-EC741F6C29FB}" srcOrd="1" destOrd="0" presId="urn:microsoft.com/office/officeart/2005/8/layout/hierarchy3"/>
    <dgm:cxn modelId="{7A73DF59-F3FB-4C39-9240-22B0B77D175F}" type="presOf" srcId="{C5E3F6C7-CC09-4EFC-BDA2-3B1CD2E8DEBE}" destId="{1968D041-4CC1-4F4D-A418-5DC022205B71}" srcOrd="0" destOrd="0" presId="urn:microsoft.com/office/officeart/2005/8/layout/hierarchy3"/>
    <dgm:cxn modelId="{8139019D-22D6-41A1-A3A6-C4256B1768BC}" type="presOf" srcId="{2AB6C41D-90CA-439A-88EC-7982171ED4C0}" destId="{BFD55172-EFE2-4D2F-8195-4A237BF7DF69}" srcOrd="0" destOrd="0" presId="urn:microsoft.com/office/officeart/2005/8/layout/hierarchy3"/>
    <dgm:cxn modelId="{A1C1AED7-D754-44E5-8103-26F1DBB6C3D8}" type="presOf" srcId="{9762EB8C-B980-48F4-91ED-B32993AD17AB}" destId="{01DC8B97-D946-4A97-919D-DC50E4C447F6}" srcOrd="1" destOrd="0" presId="urn:microsoft.com/office/officeart/2005/8/layout/hierarchy3"/>
    <dgm:cxn modelId="{C60BC7F3-D595-4A76-8112-63B5AF17A74D}" type="presOf" srcId="{82D34CD3-20E0-4B46-8CAA-A84452694055}" destId="{1BD798E3-9C24-44C1-99B3-C1605E05FC35}" srcOrd="0" destOrd="0" presId="urn:microsoft.com/office/officeart/2005/8/layout/hierarchy3"/>
    <dgm:cxn modelId="{6ED27FFD-6C5F-4B2C-9691-B1DCD3E2DD08}" srcId="{C5E3F6C7-CC09-4EFC-BDA2-3B1CD2E8DEBE}" destId="{9762EB8C-B980-48F4-91ED-B32993AD17AB}" srcOrd="2" destOrd="0" parTransId="{EBFD99BC-F38D-4F69-8651-20FBCE45A5FE}" sibTransId="{9E040E7E-04BD-4C52-B39E-3A7E183E1FBA}"/>
    <dgm:cxn modelId="{77D9B882-0B7D-45DB-B9E2-2097C98C6D18}" type="presParOf" srcId="{1968D041-4CC1-4F4D-A418-5DC022205B71}" destId="{BBD1DDE3-E1AE-42D0-B153-28EABD3B2783}" srcOrd="0" destOrd="0" presId="urn:microsoft.com/office/officeart/2005/8/layout/hierarchy3"/>
    <dgm:cxn modelId="{B4A19487-A4C7-44E6-A8CE-9BBCEB044E3E}" type="presParOf" srcId="{BBD1DDE3-E1AE-42D0-B153-28EABD3B2783}" destId="{E5C407B9-FAF2-4C13-ADC7-EB510539CEEF}" srcOrd="0" destOrd="0" presId="urn:microsoft.com/office/officeart/2005/8/layout/hierarchy3"/>
    <dgm:cxn modelId="{BEF5B9E3-A771-49C5-BA65-456508830F3C}" type="presParOf" srcId="{E5C407B9-FAF2-4C13-ADC7-EB510539CEEF}" destId="{1BD798E3-9C24-44C1-99B3-C1605E05FC35}" srcOrd="0" destOrd="0" presId="urn:microsoft.com/office/officeart/2005/8/layout/hierarchy3"/>
    <dgm:cxn modelId="{50140784-EE9A-4899-8D8D-49A3BA03E4EC}" type="presParOf" srcId="{E5C407B9-FAF2-4C13-ADC7-EB510539CEEF}" destId="{4EAD84FC-D42D-41E1-87A7-A3FDED6C0E61}" srcOrd="1" destOrd="0" presId="urn:microsoft.com/office/officeart/2005/8/layout/hierarchy3"/>
    <dgm:cxn modelId="{75A5EC6E-D6D3-4931-A07F-6C5DB6C72928}" type="presParOf" srcId="{BBD1DDE3-E1AE-42D0-B153-28EABD3B2783}" destId="{965AC224-A24D-44AA-B794-307F02F952A8}" srcOrd="1" destOrd="0" presId="urn:microsoft.com/office/officeart/2005/8/layout/hierarchy3"/>
    <dgm:cxn modelId="{90374FC9-93BC-48DD-83DD-CEB87F1959B9}" type="presParOf" srcId="{1968D041-4CC1-4F4D-A418-5DC022205B71}" destId="{4487B299-BA7D-4FD8-8C6A-A71A4F6CF3BF}" srcOrd="1" destOrd="0" presId="urn:microsoft.com/office/officeart/2005/8/layout/hierarchy3"/>
    <dgm:cxn modelId="{41A32C32-8552-4C83-A8B8-78770722F897}" type="presParOf" srcId="{4487B299-BA7D-4FD8-8C6A-A71A4F6CF3BF}" destId="{849F80FF-6700-4F80-BED1-AD332ECE4200}" srcOrd="0" destOrd="0" presId="urn:microsoft.com/office/officeart/2005/8/layout/hierarchy3"/>
    <dgm:cxn modelId="{8D02C9A6-C0D4-474D-BB43-F53E45E4195C}" type="presParOf" srcId="{849F80FF-6700-4F80-BED1-AD332ECE4200}" destId="{BFD55172-EFE2-4D2F-8195-4A237BF7DF69}" srcOrd="0" destOrd="0" presId="urn:microsoft.com/office/officeart/2005/8/layout/hierarchy3"/>
    <dgm:cxn modelId="{E55854E7-D1A9-4836-95E4-64E25C57E0A0}" type="presParOf" srcId="{849F80FF-6700-4F80-BED1-AD332ECE4200}" destId="{0789E6C6-95C8-49F8-8F7F-EC741F6C29FB}" srcOrd="1" destOrd="0" presId="urn:microsoft.com/office/officeart/2005/8/layout/hierarchy3"/>
    <dgm:cxn modelId="{52498B42-D0C1-421F-BF11-2CAFB0344209}" type="presParOf" srcId="{4487B299-BA7D-4FD8-8C6A-A71A4F6CF3BF}" destId="{1B6FBF4A-E401-4F38-A7C7-634A2CE27E5F}" srcOrd="1" destOrd="0" presId="urn:microsoft.com/office/officeart/2005/8/layout/hierarchy3"/>
    <dgm:cxn modelId="{FB7B6272-0037-4437-B74E-BC488BFFC2EE}" type="presParOf" srcId="{1968D041-4CC1-4F4D-A418-5DC022205B71}" destId="{C6B6E88D-2977-4FE5-A699-FAA0F856D434}" srcOrd="2" destOrd="0" presId="urn:microsoft.com/office/officeart/2005/8/layout/hierarchy3"/>
    <dgm:cxn modelId="{4F1BA8F7-0E3C-4E20-94E1-BDA00892D603}" type="presParOf" srcId="{C6B6E88D-2977-4FE5-A699-FAA0F856D434}" destId="{A9193D46-B6D3-4182-8EBF-96324E019FE8}" srcOrd="0" destOrd="0" presId="urn:microsoft.com/office/officeart/2005/8/layout/hierarchy3"/>
    <dgm:cxn modelId="{99478D5B-A654-4970-BA5F-6E75BA88ED25}" type="presParOf" srcId="{A9193D46-B6D3-4182-8EBF-96324E019FE8}" destId="{8ED28598-578F-40E9-BE0E-8AAD9707704A}" srcOrd="0" destOrd="0" presId="urn:microsoft.com/office/officeart/2005/8/layout/hierarchy3"/>
    <dgm:cxn modelId="{60ADC709-AA19-4104-9DEC-AA0CF9525F4A}" type="presParOf" srcId="{A9193D46-B6D3-4182-8EBF-96324E019FE8}" destId="{01DC8B97-D946-4A97-919D-DC50E4C447F6}" srcOrd="1" destOrd="0" presId="urn:microsoft.com/office/officeart/2005/8/layout/hierarchy3"/>
    <dgm:cxn modelId="{3102F1BB-A64B-40AD-8959-F04FD9D446AB}" type="presParOf" srcId="{C6B6E88D-2977-4FE5-A699-FAA0F856D434}" destId="{396F256C-14E2-4919-9F35-F1E39D511F4D}" srcOrd="1"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46FCC4C-C388-45D0-939D-7F6A652C194A}" type="doc">
      <dgm:prSet loTypeId="urn:microsoft.com/office/officeart/2005/8/layout/hierarchy1" loCatId="hierarchy" qsTypeId="urn:microsoft.com/office/officeart/2005/8/quickstyle/simple2" qsCatId="simple" csTypeId="urn:microsoft.com/office/officeart/2005/8/colors/accent1_2" csCatId="accent1" phldr="1"/>
      <dgm:spPr/>
      <dgm:t>
        <a:bodyPr/>
        <a:lstStyle/>
        <a:p>
          <a:endParaRPr lang="en-US"/>
        </a:p>
      </dgm:t>
    </dgm:pt>
    <dgm:pt modelId="{478E5D38-1036-416F-B654-3E5B50140975}">
      <dgm:prSet/>
      <dgm:spPr/>
      <dgm:t>
        <a:bodyPr/>
        <a:lstStyle/>
        <a:p>
          <a:r>
            <a:rPr lang="en-US" baseline="0" dirty="0">
              <a:latin typeface="+mj-lt"/>
            </a:rPr>
            <a:t>…</a:t>
          </a:r>
          <a:r>
            <a:rPr lang="en-US" baseline="0" dirty="0" err="1">
              <a:latin typeface="+mj-lt"/>
            </a:rPr>
            <a:t>Là</a:t>
          </a:r>
          <a:r>
            <a:rPr lang="en-US" baseline="0" dirty="0">
              <a:latin typeface="+mj-lt"/>
            </a:rPr>
            <a:t> </a:t>
          </a:r>
          <a:r>
            <a:rPr lang="en-US" baseline="0" dirty="0" err="1">
              <a:latin typeface="+mj-lt"/>
            </a:rPr>
            <a:t>chuyển</a:t>
          </a:r>
          <a:r>
            <a:rPr lang="en-US" baseline="0" dirty="0">
              <a:latin typeface="+mj-lt"/>
            </a:rPr>
            <a:t> </a:t>
          </a:r>
          <a:r>
            <a:rPr lang="en-US" baseline="0" dirty="0" err="1">
              <a:latin typeface="+mj-lt"/>
            </a:rPr>
            <a:t>động</a:t>
          </a:r>
          <a:r>
            <a:rPr lang="en-US" baseline="0" dirty="0">
              <a:latin typeface="+mj-lt"/>
            </a:rPr>
            <a:t> </a:t>
          </a:r>
          <a:r>
            <a:rPr lang="en-US" baseline="0" dirty="0" err="1">
              <a:latin typeface="+mj-lt"/>
            </a:rPr>
            <a:t>thay</a:t>
          </a:r>
          <a:r>
            <a:rPr lang="en-US" baseline="0" dirty="0">
              <a:latin typeface="+mj-lt"/>
            </a:rPr>
            <a:t> </a:t>
          </a:r>
          <a:r>
            <a:rPr lang="en-US" baseline="0" dirty="0" err="1">
              <a:latin typeface="+mj-lt"/>
            </a:rPr>
            <a:t>đổi</a:t>
          </a:r>
          <a:r>
            <a:rPr lang="en-US" baseline="0" dirty="0">
              <a:latin typeface="+mj-lt"/>
            </a:rPr>
            <a:t> </a:t>
          </a:r>
          <a:r>
            <a:rPr lang="en-US" baseline="0" dirty="0" err="1">
              <a:latin typeface="+mj-lt"/>
            </a:rPr>
            <a:t>vị</a:t>
          </a:r>
          <a:r>
            <a:rPr lang="en-US" baseline="0" dirty="0">
              <a:latin typeface="+mj-lt"/>
            </a:rPr>
            <a:t> </a:t>
          </a:r>
          <a:r>
            <a:rPr lang="en-US" baseline="0" dirty="0" err="1">
              <a:latin typeface="+mj-lt"/>
            </a:rPr>
            <a:t>trí</a:t>
          </a:r>
          <a:r>
            <a:rPr lang="en-US" baseline="0" dirty="0">
              <a:latin typeface="+mj-lt"/>
            </a:rPr>
            <a:t> </a:t>
          </a:r>
          <a:r>
            <a:rPr lang="en-US" baseline="0" dirty="0" err="1">
              <a:latin typeface="+mj-lt"/>
            </a:rPr>
            <a:t>của</a:t>
          </a:r>
          <a:r>
            <a:rPr lang="en-US" baseline="0" dirty="0">
              <a:latin typeface="+mj-lt"/>
            </a:rPr>
            <a:t> </a:t>
          </a:r>
          <a:r>
            <a:rPr lang="en-US" baseline="0" dirty="0" err="1">
              <a:latin typeface="+mj-lt"/>
            </a:rPr>
            <a:t>cả</a:t>
          </a:r>
          <a:r>
            <a:rPr lang="en-US" baseline="0" dirty="0">
              <a:latin typeface="+mj-lt"/>
            </a:rPr>
            <a:t>  </a:t>
          </a:r>
          <a:r>
            <a:rPr lang="en-US" baseline="0" dirty="0" err="1">
              <a:latin typeface="+mj-lt"/>
            </a:rPr>
            <a:t>đường</a:t>
          </a:r>
          <a:r>
            <a:rPr lang="en-US" baseline="0" dirty="0">
              <a:latin typeface="+mj-lt"/>
            </a:rPr>
            <a:t> </a:t>
          </a:r>
          <a:r>
            <a:rPr lang="en-US" baseline="0" dirty="0" err="1">
              <a:latin typeface="+mj-lt"/>
            </a:rPr>
            <a:t>cầu</a:t>
          </a:r>
          <a:endParaRPr lang="en-US" dirty="0">
            <a:latin typeface="+mj-lt"/>
          </a:endParaRPr>
        </a:p>
      </dgm:t>
    </dgm:pt>
    <dgm:pt modelId="{536144FA-5BA1-40EF-8E0A-3104B6BA006E}" type="parTrans" cxnId="{6DD0955A-C57B-42A4-8831-81CE9D4C0317}">
      <dgm:prSet/>
      <dgm:spPr/>
      <dgm:t>
        <a:bodyPr/>
        <a:lstStyle/>
        <a:p>
          <a:endParaRPr lang="en-US"/>
        </a:p>
      </dgm:t>
    </dgm:pt>
    <dgm:pt modelId="{D1F82C73-6A69-44D1-8E7A-915606FCCBFF}" type="sibTrans" cxnId="{6DD0955A-C57B-42A4-8831-81CE9D4C0317}">
      <dgm:prSet/>
      <dgm:spPr/>
      <dgm:t>
        <a:bodyPr/>
        <a:lstStyle/>
        <a:p>
          <a:endParaRPr lang="en-US"/>
        </a:p>
      </dgm:t>
    </dgm:pt>
    <dgm:pt modelId="{B108FED5-AB2C-40B6-A51B-3720093AE47C}">
      <dgm:prSet custT="1"/>
      <dgm:spPr/>
      <dgm:t>
        <a:bodyPr/>
        <a:lstStyle/>
        <a:p>
          <a:r>
            <a:rPr lang="en-US" sz="2800" baseline="0">
              <a:latin typeface="+mj-lt"/>
            </a:rPr>
            <a:t>Diễn tả sự thay đổi của khả năng mua ở mọi mức giá (thay đổi cầu) do thay đổi của các yếu tố khác giá gây ra</a:t>
          </a:r>
          <a:endParaRPr lang="en-US" sz="2800">
            <a:latin typeface="+mj-lt"/>
          </a:endParaRPr>
        </a:p>
      </dgm:t>
    </dgm:pt>
    <dgm:pt modelId="{06340CB0-B6F1-49FD-BD2A-DB6AC31C3C68}" type="parTrans" cxnId="{46A8BEEC-DBA1-49CC-A036-21413A27D97D}">
      <dgm:prSet/>
      <dgm:spPr/>
      <dgm:t>
        <a:bodyPr/>
        <a:lstStyle/>
        <a:p>
          <a:endParaRPr lang="en-US"/>
        </a:p>
      </dgm:t>
    </dgm:pt>
    <dgm:pt modelId="{4E4C155B-07D7-4F0E-8EA0-9C04E335FC64}" type="sibTrans" cxnId="{46A8BEEC-DBA1-49CC-A036-21413A27D97D}">
      <dgm:prSet/>
      <dgm:spPr/>
      <dgm:t>
        <a:bodyPr/>
        <a:lstStyle/>
        <a:p>
          <a:endParaRPr lang="en-US"/>
        </a:p>
      </dgm:t>
    </dgm:pt>
    <dgm:pt modelId="{10F4D37C-AB02-45BC-9A03-6BC551D0D3DA}">
      <dgm:prSet custT="1"/>
      <dgm:spPr/>
      <dgm:t>
        <a:bodyPr/>
        <a:lstStyle/>
        <a:p>
          <a:r>
            <a:rPr lang="en-US" sz="2800" u="sng" baseline="0">
              <a:latin typeface="+mj-lt"/>
            </a:rPr>
            <a:t>Nguyên tắc</a:t>
          </a:r>
          <a:r>
            <a:rPr lang="en-US" sz="2800" baseline="0">
              <a:latin typeface="+mj-lt"/>
            </a:rPr>
            <a:t>: nếu sự thay đổi làm cầu tăng thể hiện là cả đường cầu dịch qua phải/lên trên (và ngược lại)</a:t>
          </a:r>
          <a:endParaRPr lang="en-US" sz="2800">
            <a:latin typeface="+mj-lt"/>
          </a:endParaRPr>
        </a:p>
      </dgm:t>
    </dgm:pt>
    <dgm:pt modelId="{57367DF5-4927-448D-8F80-6FBA6428CBC5}" type="parTrans" cxnId="{55A10D8F-72B8-4186-B6FD-05680B181B25}">
      <dgm:prSet/>
      <dgm:spPr/>
      <dgm:t>
        <a:bodyPr/>
        <a:lstStyle/>
        <a:p>
          <a:endParaRPr lang="en-US"/>
        </a:p>
      </dgm:t>
    </dgm:pt>
    <dgm:pt modelId="{9B0C08B4-8AD3-477E-8422-A3C0A552A2EC}" type="sibTrans" cxnId="{55A10D8F-72B8-4186-B6FD-05680B181B25}">
      <dgm:prSet/>
      <dgm:spPr/>
      <dgm:t>
        <a:bodyPr/>
        <a:lstStyle/>
        <a:p>
          <a:endParaRPr lang="en-US"/>
        </a:p>
      </dgm:t>
    </dgm:pt>
    <dgm:pt modelId="{E4B72240-2FD1-4752-86C1-1770230770B1}" type="pres">
      <dgm:prSet presAssocID="{446FCC4C-C388-45D0-939D-7F6A652C194A}" presName="hierChild1" presStyleCnt="0">
        <dgm:presLayoutVars>
          <dgm:chPref val="1"/>
          <dgm:dir/>
          <dgm:animOne val="branch"/>
          <dgm:animLvl val="lvl"/>
          <dgm:resizeHandles/>
        </dgm:presLayoutVars>
      </dgm:prSet>
      <dgm:spPr/>
    </dgm:pt>
    <dgm:pt modelId="{9A41CE8E-25A6-40E8-9037-A1B3D86E9B0C}" type="pres">
      <dgm:prSet presAssocID="{478E5D38-1036-416F-B654-3E5B50140975}" presName="hierRoot1" presStyleCnt="0"/>
      <dgm:spPr/>
    </dgm:pt>
    <dgm:pt modelId="{D0EEE620-B3F7-4D64-B9E9-EDA8A50B76A1}" type="pres">
      <dgm:prSet presAssocID="{478E5D38-1036-416F-B654-3E5B50140975}" presName="composite" presStyleCnt="0"/>
      <dgm:spPr/>
    </dgm:pt>
    <dgm:pt modelId="{2C6D338D-9D70-4664-BDBE-2B734F1F634F}" type="pres">
      <dgm:prSet presAssocID="{478E5D38-1036-416F-B654-3E5B50140975}" presName="background" presStyleLbl="node0" presStyleIdx="0" presStyleCnt="3"/>
      <dgm:spPr/>
    </dgm:pt>
    <dgm:pt modelId="{7F2CE69B-9065-4BF7-8464-D11CE4A0F35B}" type="pres">
      <dgm:prSet presAssocID="{478E5D38-1036-416F-B654-3E5B50140975}" presName="text" presStyleLbl="fgAcc0" presStyleIdx="0" presStyleCnt="3" custScaleY="140077">
        <dgm:presLayoutVars>
          <dgm:chPref val="3"/>
        </dgm:presLayoutVars>
      </dgm:prSet>
      <dgm:spPr/>
    </dgm:pt>
    <dgm:pt modelId="{4B96F22E-CFF0-4C19-9E45-561C71FFF7A2}" type="pres">
      <dgm:prSet presAssocID="{478E5D38-1036-416F-B654-3E5B50140975}" presName="hierChild2" presStyleCnt="0"/>
      <dgm:spPr/>
    </dgm:pt>
    <dgm:pt modelId="{6C12C59B-4A31-4F36-9D94-D468B6B83EF1}" type="pres">
      <dgm:prSet presAssocID="{B108FED5-AB2C-40B6-A51B-3720093AE47C}" presName="hierRoot1" presStyleCnt="0"/>
      <dgm:spPr/>
    </dgm:pt>
    <dgm:pt modelId="{BAD516C0-57A2-4F1C-84D2-90A9510078D4}" type="pres">
      <dgm:prSet presAssocID="{B108FED5-AB2C-40B6-A51B-3720093AE47C}" presName="composite" presStyleCnt="0"/>
      <dgm:spPr/>
    </dgm:pt>
    <dgm:pt modelId="{1B02FA19-BE74-441D-9A80-736FD4BE8E4D}" type="pres">
      <dgm:prSet presAssocID="{B108FED5-AB2C-40B6-A51B-3720093AE47C}" presName="background" presStyleLbl="node0" presStyleIdx="1" presStyleCnt="3"/>
      <dgm:spPr/>
    </dgm:pt>
    <dgm:pt modelId="{9B1CC75B-3CE5-45AE-ADF3-30AF403174FA}" type="pres">
      <dgm:prSet presAssocID="{B108FED5-AB2C-40B6-A51B-3720093AE47C}" presName="text" presStyleLbl="fgAcc0" presStyleIdx="1" presStyleCnt="3" custScaleY="172194">
        <dgm:presLayoutVars>
          <dgm:chPref val="3"/>
        </dgm:presLayoutVars>
      </dgm:prSet>
      <dgm:spPr/>
    </dgm:pt>
    <dgm:pt modelId="{F40A872B-1A6E-4F2D-B7F6-E188F90CAD1E}" type="pres">
      <dgm:prSet presAssocID="{B108FED5-AB2C-40B6-A51B-3720093AE47C}" presName="hierChild2" presStyleCnt="0"/>
      <dgm:spPr/>
    </dgm:pt>
    <dgm:pt modelId="{4CD9AA19-7191-4F8B-808C-85507D6B1668}" type="pres">
      <dgm:prSet presAssocID="{10F4D37C-AB02-45BC-9A03-6BC551D0D3DA}" presName="hierRoot1" presStyleCnt="0"/>
      <dgm:spPr/>
    </dgm:pt>
    <dgm:pt modelId="{6AA59988-79A4-40BE-87D5-5F5AEB23B875}" type="pres">
      <dgm:prSet presAssocID="{10F4D37C-AB02-45BC-9A03-6BC551D0D3DA}" presName="composite" presStyleCnt="0"/>
      <dgm:spPr/>
    </dgm:pt>
    <dgm:pt modelId="{E2B344F2-F818-4381-86CF-D10F14557E10}" type="pres">
      <dgm:prSet presAssocID="{10F4D37C-AB02-45BC-9A03-6BC551D0D3DA}" presName="background" presStyleLbl="node0" presStyleIdx="2" presStyleCnt="3"/>
      <dgm:spPr/>
    </dgm:pt>
    <dgm:pt modelId="{C19F945C-1330-41DD-B499-1D5E34851A18}" type="pres">
      <dgm:prSet presAssocID="{10F4D37C-AB02-45BC-9A03-6BC551D0D3DA}" presName="text" presStyleLbl="fgAcc0" presStyleIdx="2" presStyleCnt="3" custScaleY="140077">
        <dgm:presLayoutVars>
          <dgm:chPref val="3"/>
        </dgm:presLayoutVars>
      </dgm:prSet>
      <dgm:spPr/>
    </dgm:pt>
    <dgm:pt modelId="{B0ED3AD0-904C-400B-8534-8AE182BCADC1}" type="pres">
      <dgm:prSet presAssocID="{10F4D37C-AB02-45BC-9A03-6BC551D0D3DA}" presName="hierChild2" presStyleCnt="0"/>
      <dgm:spPr/>
    </dgm:pt>
  </dgm:ptLst>
  <dgm:cxnLst>
    <dgm:cxn modelId="{3A592612-E789-4E57-8430-604DC22150DF}" type="presOf" srcId="{446FCC4C-C388-45D0-939D-7F6A652C194A}" destId="{E4B72240-2FD1-4752-86C1-1770230770B1}" srcOrd="0" destOrd="0" presId="urn:microsoft.com/office/officeart/2005/8/layout/hierarchy1"/>
    <dgm:cxn modelId="{CD65BD2A-E165-4AA8-BE18-DC7B0544E8FF}" type="presOf" srcId="{B108FED5-AB2C-40B6-A51B-3720093AE47C}" destId="{9B1CC75B-3CE5-45AE-ADF3-30AF403174FA}" srcOrd="0" destOrd="0" presId="urn:microsoft.com/office/officeart/2005/8/layout/hierarchy1"/>
    <dgm:cxn modelId="{6DD0955A-C57B-42A4-8831-81CE9D4C0317}" srcId="{446FCC4C-C388-45D0-939D-7F6A652C194A}" destId="{478E5D38-1036-416F-B654-3E5B50140975}" srcOrd="0" destOrd="0" parTransId="{536144FA-5BA1-40EF-8E0A-3104B6BA006E}" sibTransId="{D1F82C73-6A69-44D1-8E7A-915606FCCBFF}"/>
    <dgm:cxn modelId="{55A10D8F-72B8-4186-B6FD-05680B181B25}" srcId="{446FCC4C-C388-45D0-939D-7F6A652C194A}" destId="{10F4D37C-AB02-45BC-9A03-6BC551D0D3DA}" srcOrd="2" destOrd="0" parTransId="{57367DF5-4927-448D-8F80-6FBA6428CBC5}" sibTransId="{9B0C08B4-8AD3-477E-8422-A3C0A552A2EC}"/>
    <dgm:cxn modelId="{53D7E5BA-7A5C-4567-8823-B82519063E2D}" type="presOf" srcId="{478E5D38-1036-416F-B654-3E5B50140975}" destId="{7F2CE69B-9065-4BF7-8464-D11CE4A0F35B}" srcOrd="0" destOrd="0" presId="urn:microsoft.com/office/officeart/2005/8/layout/hierarchy1"/>
    <dgm:cxn modelId="{9C98F2E7-50E7-4E33-B4A9-4B0CF79F438C}" type="presOf" srcId="{10F4D37C-AB02-45BC-9A03-6BC551D0D3DA}" destId="{C19F945C-1330-41DD-B499-1D5E34851A18}" srcOrd="0" destOrd="0" presId="urn:microsoft.com/office/officeart/2005/8/layout/hierarchy1"/>
    <dgm:cxn modelId="{46A8BEEC-DBA1-49CC-A036-21413A27D97D}" srcId="{446FCC4C-C388-45D0-939D-7F6A652C194A}" destId="{B108FED5-AB2C-40B6-A51B-3720093AE47C}" srcOrd="1" destOrd="0" parTransId="{06340CB0-B6F1-49FD-BD2A-DB6AC31C3C68}" sibTransId="{4E4C155B-07D7-4F0E-8EA0-9C04E335FC64}"/>
    <dgm:cxn modelId="{9BBE7FA4-6882-4551-AB4B-CA9D0444BE02}" type="presParOf" srcId="{E4B72240-2FD1-4752-86C1-1770230770B1}" destId="{9A41CE8E-25A6-40E8-9037-A1B3D86E9B0C}" srcOrd="0" destOrd="0" presId="urn:microsoft.com/office/officeart/2005/8/layout/hierarchy1"/>
    <dgm:cxn modelId="{F3E480A9-13F8-474B-9C5E-1FBB8673FEA1}" type="presParOf" srcId="{9A41CE8E-25A6-40E8-9037-A1B3D86E9B0C}" destId="{D0EEE620-B3F7-4D64-B9E9-EDA8A50B76A1}" srcOrd="0" destOrd="0" presId="urn:microsoft.com/office/officeart/2005/8/layout/hierarchy1"/>
    <dgm:cxn modelId="{1BE0A524-060E-4BAA-9CF5-3F547D772DB9}" type="presParOf" srcId="{D0EEE620-B3F7-4D64-B9E9-EDA8A50B76A1}" destId="{2C6D338D-9D70-4664-BDBE-2B734F1F634F}" srcOrd="0" destOrd="0" presId="urn:microsoft.com/office/officeart/2005/8/layout/hierarchy1"/>
    <dgm:cxn modelId="{9FE4A6D3-52D7-463A-ACA3-D6B1FD6F638D}" type="presParOf" srcId="{D0EEE620-B3F7-4D64-B9E9-EDA8A50B76A1}" destId="{7F2CE69B-9065-4BF7-8464-D11CE4A0F35B}" srcOrd="1" destOrd="0" presId="urn:microsoft.com/office/officeart/2005/8/layout/hierarchy1"/>
    <dgm:cxn modelId="{3FC78B53-0C4E-4AE2-BF4F-5A9D7E7A7A67}" type="presParOf" srcId="{9A41CE8E-25A6-40E8-9037-A1B3D86E9B0C}" destId="{4B96F22E-CFF0-4C19-9E45-561C71FFF7A2}" srcOrd="1" destOrd="0" presId="urn:microsoft.com/office/officeart/2005/8/layout/hierarchy1"/>
    <dgm:cxn modelId="{87D19ABE-07CC-4E32-9844-9FB1513F3BEE}" type="presParOf" srcId="{E4B72240-2FD1-4752-86C1-1770230770B1}" destId="{6C12C59B-4A31-4F36-9D94-D468B6B83EF1}" srcOrd="1" destOrd="0" presId="urn:microsoft.com/office/officeart/2005/8/layout/hierarchy1"/>
    <dgm:cxn modelId="{4D3AEA00-70D5-4C42-9D11-426A76A46D30}" type="presParOf" srcId="{6C12C59B-4A31-4F36-9D94-D468B6B83EF1}" destId="{BAD516C0-57A2-4F1C-84D2-90A9510078D4}" srcOrd="0" destOrd="0" presId="urn:microsoft.com/office/officeart/2005/8/layout/hierarchy1"/>
    <dgm:cxn modelId="{6821A2EF-2356-4A24-BA7D-239BB894A4F3}" type="presParOf" srcId="{BAD516C0-57A2-4F1C-84D2-90A9510078D4}" destId="{1B02FA19-BE74-441D-9A80-736FD4BE8E4D}" srcOrd="0" destOrd="0" presId="urn:microsoft.com/office/officeart/2005/8/layout/hierarchy1"/>
    <dgm:cxn modelId="{6920E266-3E16-4645-BE96-ED74D384548C}" type="presParOf" srcId="{BAD516C0-57A2-4F1C-84D2-90A9510078D4}" destId="{9B1CC75B-3CE5-45AE-ADF3-30AF403174FA}" srcOrd="1" destOrd="0" presId="urn:microsoft.com/office/officeart/2005/8/layout/hierarchy1"/>
    <dgm:cxn modelId="{27A40697-0AF0-4FC9-8096-F27CC903D905}" type="presParOf" srcId="{6C12C59B-4A31-4F36-9D94-D468B6B83EF1}" destId="{F40A872B-1A6E-4F2D-B7F6-E188F90CAD1E}" srcOrd="1" destOrd="0" presId="urn:microsoft.com/office/officeart/2005/8/layout/hierarchy1"/>
    <dgm:cxn modelId="{1F46AB1C-413B-4E86-A5D1-85EA63FE0185}" type="presParOf" srcId="{E4B72240-2FD1-4752-86C1-1770230770B1}" destId="{4CD9AA19-7191-4F8B-808C-85507D6B1668}" srcOrd="2" destOrd="0" presId="urn:microsoft.com/office/officeart/2005/8/layout/hierarchy1"/>
    <dgm:cxn modelId="{BB258DB2-662B-4F94-8269-2261EFE88613}" type="presParOf" srcId="{4CD9AA19-7191-4F8B-808C-85507D6B1668}" destId="{6AA59988-79A4-40BE-87D5-5F5AEB23B875}" srcOrd="0" destOrd="0" presId="urn:microsoft.com/office/officeart/2005/8/layout/hierarchy1"/>
    <dgm:cxn modelId="{D0C278F5-8F18-4294-9A52-FA3B901751C4}" type="presParOf" srcId="{6AA59988-79A4-40BE-87D5-5F5AEB23B875}" destId="{E2B344F2-F818-4381-86CF-D10F14557E10}" srcOrd="0" destOrd="0" presId="urn:microsoft.com/office/officeart/2005/8/layout/hierarchy1"/>
    <dgm:cxn modelId="{45C50D9A-8501-421B-A204-A17BC006FAA1}" type="presParOf" srcId="{6AA59988-79A4-40BE-87D5-5F5AEB23B875}" destId="{C19F945C-1330-41DD-B499-1D5E34851A18}" srcOrd="1" destOrd="0" presId="urn:microsoft.com/office/officeart/2005/8/layout/hierarchy1"/>
    <dgm:cxn modelId="{C674254E-EDEF-4DDF-8325-F9A9911667B2}" type="presParOf" srcId="{4CD9AA19-7191-4F8B-808C-85507D6B1668}" destId="{B0ED3AD0-904C-400B-8534-8AE182BCADC1}"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F053B37-F785-4016-8DD1-03BDCB592FE9}" type="doc">
      <dgm:prSet loTypeId="urn:microsoft.com/office/officeart/2005/8/layout/hList1" loCatId="list" qsTypeId="urn:microsoft.com/office/officeart/2005/8/quickstyle/simple1" qsCatId="simple" csTypeId="urn:microsoft.com/office/officeart/2005/8/colors/accent2_2" csCatId="accent2"/>
      <dgm:spPr/>
      <dgm:t>
        <a:bodyPr/>
        <a:lstStyle/>
        <a:p>
          <a:endParaRPr lang="en-US"/>
        </a:p>
      </dgm:t>
    </dgm:pt>
    <dgm:pt modelId="{DBF8C418-A6DB-44BA-8E17-A62F56F04818}">
      <dgm:prSet/>
      <dgm:spPr/>
      <dgm:t>
        <a:bodyPr/>
        <a:lstStyle/>
        <a:p>
          <a:r>
            <a:rPr lang="en-US" dirty="0">
              <a:latin typeface="VNI-Souvir" pitchFamily="2" charset="0"/>
            </a:rPr>
            <a:t>Khi </a:t>
          </a:r>
          <a:r>
            <a:rPr lang="en-US" dirty="0" err="1">
              <a:latin typeface="VNI-Souvir" pitchFamily="2" charset="0"/>
            </a:rPr>
            <a:t>chæ</a:t>
          </a:r>
          <a:r>
            <a:rPr lang="en-US" dirty="0">
              <a:latin typeface="VNI-Souvir" pitchFamily="2" charset="0"/>
            </a:rPr>
            <a:t> </a:t>
          </a:r>
          <a:r>
            <a:rPr lang="en-US" dirty="0" err="1">
              <a:latin typeface="VNI-Souvir" pitchFamily="2" charset="0"/>
            </a:rPr>
            <a:t>coù</a:t>
          </a:r>
          <a:r>
            <a:rPr lang="en-US" dirty="0">
              <a:latin typeface="VNI-Souvir" pitchFamily="2" charset="0"/>
            </a:rPr>
            <a:t> </a:t>
          </a:r>
          <a:r>
            <a:rPr lang="en-US" dirty="0" err="1">
              <a:latin typeface="VNI-Souvir" pitchFamily="2" charset="0"/>
            </a:rPr>
            <a:t>P</a:t>
          </a:r>
          <a:r>
            <a:rPr lang="en-US" baseline="-25000" dirty="0" err="1">
              <a:latin typeface="VNI-Souvir" pitchFamily="2" charset="0"/>
            </a:rPr>
            <a:t>X</a:t>
          </a:r>
          <a:r>
            <a:rPr lang="en-US" dirty="0">
              <a:latin typeface="VNI-Souvir" pitchFamily="2" charset="0"/>
            </a:rPr>
            <a:t> </a:t>
          </a:r>
          <a:r>
            <a:rPr lang="en-US" dirty="0" err="1">
              <a:latin typeface="VNI-Souvir" pitchFamily="2" charset="0"/>
            </a:rPr>
            <a:t>thay</a:t>
          </a:r>
          <a:r>
            <a:rPr lang="en-US" dirty="0">
              <a:latin typeface="VNI-Souvir" pitchFamily="2" charset="0"/>
            </a:rPr>
            <a:t> </a:t>
          </a:r>
          <a:r>
            <a:rPr lang="en-US" dirty="0" err="1">
              <a:latin typeface="VNI-Souvir" pitchFamily="2" charset="0"/>
            </a:rPr>
            <a:t>ñoåi</a:t>
          </a:r>
          <a:r>
            <a:rPr lang="en-US" dirty="0">
              <a:latin typeface="VNI-Souvir" pitchFamily="2" charset="0"/>
            </a:rPr>
            <a:t> →</a:t>
          </a:r>
          <a:r>
            <a:rPr lang="en-US">
              <a:latin typeface="VNI-Souvir" pitchFamily="2" charset="0"/>
            </a:rPr>
            <a:t>Q</a:t>
          </a:r>
          <a:r>
            <a:rPr lang="en-US" baseline="-25000">
              <a:latin typeface="VNI-Souvir" pitchFamily="2" charset="0"/>
            </a:rPr>
            <a:t>DX</a:t>
          </a:r>
          <a:r>
            <a:rPr lang="en-US">
              <a:latin typeface="VNI-Souvir" pitchFamily="2" charset="0"/>
            </a:rPr>
            <a:t> </a:t>
          </a:r>
          <a:r>
            <a:rPr lang="en-US" dirty="0" err="1">
              <a:latin typeface="VNI-Souvir" pitchFamily="2" charset="0"/>
            </a:rPr>
            <a:t>thay</a:t>
          </a:r>
          <a:r>
            <a:rPr lang="en-US" dirty="0">
              <a:latin typeface="VNI-Souvir" pitchFamily="2" charset="0"/>
            </a:rPr>
            <a:t> </a:t>
          </a:r>
          <a:r>
            <a:rPr lang="en-US" dirty="0" err="1">
              <a:latin typeface="VNI-Souvir" pitchFamily="2" charset="0"/>
            </a:rPr>
            <a:t>ñoåi</a:t>
          </a:r>
          <a:endParaRPr lang="en-US" dirty="0">
            <a:latin typeface="VNI-Souvir" pitchFamily="2" charset="0"/>
          </a:endParaRPr>
        </a:p>
      </dgm:t>
    </dgm:pt>
    <dgm:pt modelId="{134A6630-8B7F-4B05-9AB1-5A3BF50CB23F}" type="parTrans" cxnId="{6AE49778-DE90-4715-BB44-4A318209CA08}">
      <dgm:prSet/>
      <dgm:spPr/>
      <dgm:t>
        <a:bodyPr/>
        <a:lstStyle/>
        <a:p>
          <a:endParaRPr lang="en-US"/>
        </a:p>
      </dgm:t>
    </dgm:pt>
    <dgm:pt modelId="{2FDE4890-0248-446D-BFEA-172C3A46D60D}" type="sibTrans" cxnId="{6AE49778-DE90-4715-BB44-4A318209CA08}">
      <dgm:prSet/>
      <dgm:spPr/>
      <dgm:t>
        <a:bodyPr/>
        <a:lstStyle/>
        <a:p>
          <a:endParaRPr lang="en-US"/>
        </a:p>
      </dgm:t>
    </dgm:pt>
    <dgm:pt modelId="{3428614C-B26B-4104-9F58-822CB3DA961B}">
      <dgm:prSet/>
      <dgm:spPr/>
      <dgm:t>
        <a:bodyPr/>
        <a:lstStyle/>
        <a:p>
          <a:r>
            <a:rPr lang="en-US">
              <a:latin typeface="VNI-Souvir" pitchFamily="2" charset="0"/>
            </a:rPr>
            <a:t>→Söï di chuyeån doïc ñöôøng caàu Q</a:t>
          </a:r>
          <a:r>
            <a:rPr lang="en-US" baseline="-25000">
              <a:latin typeface="VNI-Souvir" pitchFamily="2" charset="0"/>
            </a:rPr>
            <a:t>DX</a:t>
          </a:r>
          <a:endParaRPr lang="en-US">
            <a:latin typeface="VNI-Souvir" pitchFamily="2" charset="0"/>
          </a:endParaRPr>
        </a:p>
      </dgm:t>
    </dgm:pt>
    <dgm:pt modelId="{65D1962C-3AF6-4B87-8827-1A894C29C425}" type="parTrans" cxnId="{814557E7-9A22-4826-879A-7EC581AB2050}">
      <dgm:prSet/>
      <dgm:spPr/>
      <dgm:t>
        <a:bodyPr/>
        <a:lstStyle/>
        <a:p>
          <a:endParaRPr lang="en-US"/>
        </a:p>
      </dgm:t>
    </dgm:pt>
    <dgm:pt modelId="{3F30814B-D6B4-4878-BC89-67F4EE71AFF8}" type="sibTrans" cxnId="{814557E7-9A22-4826-879A-7EC581AB2050}">
      <dgm:prSet/>
      <dgm:spPr/>
      <dgm:t>
        <a:bodyPr/>
        <a:lstStyle/>
        <a:p>
          <a:endParaRPr lang="en-US"/>
        </a:p>
      </dgm:t>
    </dgm:pt>
    <dgm:pt modelId="{A6D4B972-0164-4C5C-82F0-32D17F0B9D4E}">
      <dgm:prSet/>
      <dgm:spPr/>
      <dgm:t>
        <a:bodyPr/>
        <a:lstStyle/>
        <a:p>
          <a:r>
            <a:rPr lang="en-US">
              <a:latin typeface="VNI-Souvir" pitchFamily="2" charset="0"/>
            </a:rPr>
            <a:t>Khi caùc YT ngoaøi giaù thay ñoåi</a:t>
          </a:r>
        </a:p>
      </dgm:t>
    </dgm:pt>
    <dgm:pt modelId="{F02C782E-E8D3-4FBE-8DD4-68811AD17E4E}" type="parTrans" cxnId="{A3393B98-83BA-4AD9-A5EA-DF260B53C42E}">
      <dgm:prSet/>
      <dgm:spPr/>
      <dgm:t>
        <a:bodyPr/>
        <a:lstStyle/>
        <a:p>
          <a:endParaRPr lang="en-US"/>
        </a:p>
      </dgm:t>
    </dgm:pt>
    <dgm:pt modelId="{E9561488-DDD7-437F-B986-5CCC0E9DE940}" type="sibTrans" cxnId="{A3393B98-83BA-4AD9-A5EA-DF260B53C42E}">
      <dgm:prSet/>
      <dgm:spPr/>
      <dgm:t>
        <a:bodyPr/>
        <a:lstStyle/>
        <a:p>
          <a:endParaRPr lang="en-US"/>
        </a:p>
      </dgm:t>
    </dgm:pt>
    <dgm:pt modelId="{FE63BE88-1322-48DD-BA10-5000A02AE527}">
      <dgm:prSet/>
      <dgm:spPr/>
      <dgm:t>
        <a:bodyPr/>
        <a:lstStyle/>
        <a:p>
          <a:r>
            <a:rPr lang="en-US">
              <a:latin typeface="VNI-Souvir" pitchFamily="2" charset="0"/>
            </a:rPr>
            <a:t>→ Caàu thay ñoåi</a:t>
          </a:r>
        </a:p>
      </dgm:t>
    </dgm:pt>
    <dgm:pt modelId="{1C43BB38-1172-45F8-8808-BA0CF472ECCC}" type="parTrans" cxnId="{A77A51F8-1FE9-4117-A3BB-E88225E32BD4}">
      <dgm:prSet/>
      <dgm:spPr/>
      <dgm:t>
        <a:bodyPr/>
        <a:lstStyle/>
        <a:p>
          <a:endParaRPr lang="en-US"/>
        </a:p>
      </dgm:t>
    </dgm:pt>
    <dgm:pt modelId="{181FF25E-AC73-4097-A810-B829E5DF346F}" type="sibTrans" cxnId="{A77A51F8-1FE9-4117-A3BB-E88225E32BD4}">
      <dgm:prSet/>
      <dgm:spPr/>
      <dgm:t>
        <a:bodyPr/>
        <a:lstStyle/>
        <a:p>
          <a:endParaRPr lang="en-US"/>
        </a:p>
      </dgm:t>
    </dgm:pt>
    <dgm:pt modelId="{22480E81-481E-4902-B11D-AFAE41571D34}">
      <dgm:prSet/>
      <dgm:spPr/>
      <dgm:t>
        <a:bodyPr/>
        <a:lstStyle/>
        <a:p>
          <a:r>
            <a:rPr lang="en-US">
              <a:latin typeface="VNI-Souvir" pitchFamily="2" charset="0"/>
            </a:rPr>
            <a:t>→ Ñöôøng caàu dòch chuyeån </a:t>
          </a:r>
        </a:p>
      </dgm:t>
    </dgm:pt>
    <dgm:pt modelId="{9F177038-55C9-4CFD-9F3D-B69923AD1D56}" type="parTrans" cxnId="{DF384031-5DC1-4B1E-845F-87C2AAD582A9}">
      <dgm:prSet/>
      <dgm:spPr/>
      <dgm:t>
        <a:bodyPr/>
        <a:lstStyle/>
        <a:p>
          <a:endParaRPr lang="en-US"/>
        </a:p>
      </dgm:t>
    </dgm:pt>
    <dgm:pt modelId="{9CC4F06B-C39E-43F9-B47F-0C58211B8A22}" type="sibTrans" cxnId="{DF384031-5DC1-4B1E-845F-87C2AAD582A9}">
      <dgm:prSet/>
      <dgm:spPr/>
      <dgm:t>
        <a:bodyPr/>
        <a:lstStyle/>
        <a:p>
          <a:endParaRPr lang="en-US"/>
        </a:p>
      </dgm:t>
    </dgm:pt>
    <dgm:pt modelId="{A2D87C24-34BF-4636-A1A3-4652EE5653AB}" type="pres">
      <dgm:prSet presAssocID="{0F053B37-F785-4016-8DD1-03BDCB592FE9}" presName="Name0" presStyleCnt="0">
        <dgm:presLayoutVars>
          <dgm:dir/>
          <dgm:animLvl val="lvl"/>
          <dgm:resizeHandles val="exact"/>
        </dgm:presLayoutVars>
      </dgm:prSet>
      <dgm:spPr/>
    </dgm:pt>
    <dgm:pt modelId="{31E0F33F-E808-413D-B6F2-17A9BAAF3522}" type="pres">
      <dgm:prSet presAssocID="{DBF8C418-A6DB-44BA-8E17-A62F56F04818}" presName="composite" presStyleCnt="0"/>
      <dgm:spPr/>
    </dgm:pt>
    <dgm:pt modelId="{1A8E6DA8-AAD9-41C0-B15D-08473C4957DD}" type="pres">
      <dgm:prSet presAssocID="{DBF8C418-A6DB-44BA-8E17-A62F56F04818}" presName="parTx" presStyleLbl="alignNode1" presStyleIdx="0" presStyleCnt="2">
        <dgm:presLayoutVars>
          <dgm:chMax val="0"/>
          <dgm:chPref val="0"/>
          <dgm:bulletEnabled val="1"/>
        </dgm:presLayoutVars>
      </dgm:prSet>
      <dgm:spPr/>
    </dgm:pt>
    <dgm:pt modelId="{DFB9F99B-039A-4E71-B51E-D607361E22A1}" type="pres">
      <dgm:prSet presAssocID="{DBF8C418-A6DB-44BA-8E17-A62F56F04818}" presName="desTx" presStyleLbl="alignAccFollowNode1" presStyleIdx="0" presStyleCnt="2">
        <dgm:presLayoutVars>
          <dgm:bulletEnabled val="1"/>
        </dgm:presLayoutVars>
      </dgm:prSet>
      <dgm:spPr/>
    </dgm:pt>
    <dgm:pt modelId="{8A0755DD-297C-4874-9E83-2C4FCFABD01C}" type="pres">
      <dgm:prSet presAssocID="{2FDE4890-0248-446D-BFEA-172C3A46D60D}" presName="space" presStyleCnt="0"/>
      <dgm:spPr/>
    </dgm:pt>
    <dgm:pt modelId="{0A1288BF-4307-4FAE-8828-7AD3CC4FEA49}" type="pres">
      <dgm:prSet presAssocID="{A6D4B972-0164-4C5C-82F0-32D17F0B9D4E}" presName="composite" presStyleCnt="0"/>
      <dgm:spPr/>
    </dgm:pt>
    <dgm:pt modelId="{35D151CB-B9E7-4821-B575-3AEE149DC3A0}" type="pres">
      <dgm:prSet presAssocID="{A6D4B972-0164-4C5C-82F0-32D17F0B9D4E}" presName="parTx" presStyleLbl="alignNode1" presStyleIdx="1" presStyleCnt="2">
        <dgm:presLayoutVars>
          <dgm:chMax val="0"/>
          <dgm:chPref val="0"/>
          <dgm:bulletEnabled val="1"/>
        </dgm:presLayoutVars>
      </dgm:prSet>
      <dgm:spPr/>
    </dgm:pt>
    <dgm:pt modelId="{73F6D468-67C7-49E6-AB89-31290FF563E6}" type="pres">
      <dgm:prSet presAssocID="{A6D4B972-0164-4C5C-82F0-32D17F0B9D4E}" presName="desTx" presStyleLbl="alignAccFollowNode1" presStyleIdx="1" presStyleCnt="2">
        <dgm:presLayoutVars>
          <dgm:bulletEnabled val="1"/>
        </dgm:presLayoutVars>
      </dgm:prSet>
      <dgm:spPr/>
    </dgm:pt>
  </dgm:ptLst>
  <dgm:cxnLst>
    <dgm:cxn modelId="{482D6411-3B58-4198-8FAA-3403B8047D5D}" type="presOf" srcId="{0F053B37-F785-4016-8DD1-03BDCB592FE9}" destId="{A2D87C24-34BF-4636-A1A3-4652EE5653AB}" srcOrd="0" destOrd="0" presId="urn:microsoft.com/office/officeart/2005/8/layout/hList1"/>
    <dgm:cxn modelId="{DF384031-5DC1-4B1E-845F-87C2AAD582A9}" srcId="{A6D4B972-0164-4C5C-82F0-32D17F0B9D4E}" destId="{22480E81-481E-4902-B11D-AFAE41571D34}" srcOrd="1" destOrd="0" parTransId="{9F177038-55C9-4CFD-9F3D-B69923AD1D56}" sibTransId="{9CC4F06B-C39E-43F9-B47F-0C58211B8A22}"/>
    <dgm:cxn modelId="{3C086E5B-5035-4D8F-ADEB-054C18800CEA}" type="presOf" srcId="{3428614C-B26B-4104-9F58-822CB3DA961B}" destId="{DFB9F99B-039A-4E71-B51E-D607361E22A1}" srcOrd="0" destOrd="0" presId="urn:microsoft.com/office/officeart/2005/8/layout/hList1"/>
    <dgm:cxn modelId="{1EE5275E-F1E3-4065-B143-708D67F58A81}" type="presOf" srcId="{A6D4B972-0164-4C5C-82F0-32D17F0B9D4E}" destId="{35D151CB-B9E7-4821-B575-3AEE149DC3A0}" srcOrd="0" destOrd="0" presId="urn:microsoft.com/office/officeart/2005/8/layout/hList1"/>
    <dgm:cxn modelId="{01A36C4E-A916-4AF6-B1D8-9D3ECBF6D4AD}" type="presOf" srcId="{FE63BE88-1322-48DD-BA10-5000A02AE527}" destId="{73F6D468-67C7-49E6-AB89-31290FF563E6}" srcOrd="0" destOrd="0" presId="urn:microsoft.com/office/officeart/2005/8/layout/hList1"/>
    <dgm:cxn modelId="{6AE49778-DE90-4715-BB44-4A318209CA08}" srcId="{0F053B37-F785-4016-8DD1-03BDCB592FE9}" destId="{DBF8C418-A6DB-44BA-8E17-A62F56F04818}" srcOrd="0" destOrd="0" parTransId="{134A6630-8B7F-4B05-9AB1-5A3BF50CB23F}" sibTransId="{2FDE4890-0248-446D-BFEA-172C3A46D60D}"/>
    <dgm:cxn modelId="{8B7EA28A-9B8E-44A0-A837-5E410EE0E669}" type="presOf" srcId="{DBF8C418-A6DB-44BA-8E17-A62F56F04818}" destId="{1A8E6DA8-AAD9-41C0-B15D-08473C4957DD}" srcOrd="0" destOrd="0" presId="urn:microsoft.com/office/officeart/2005/8/layout/hList1"/>
    <dgm:cxn modelId="{A3393B98-83BA-4AD9-A5EA-DF260B53C42E}" srcId="{0F053B37-F785-4016-8DD1-03BDCB592FE9}" destId="{A6D4B972-0164-4C5C-82F0-32D17F0B9D4E}" srcOrd="1" destOrd="0" parTransId="{F02C782E-E8D3-4FBE-8DD4-68811AD17E4E}" sibTransId="{E9561488-DDD7-437F-B986-5CCC0E9DE940}"/>
    <dgm:cxn modelId="{63DA2DE2-C670-4415-8ABD-E8F98487FAAD}" type="presOf" srcId="{22480E81-481E-4902-B11D-AFAE41571D34}" destId="{73F6D468-67C7-49E6-AB89-31290FF563E6}" srcOrd="0" destOrd="1" presId="urn:microsoft.com/office/officeart/2005/8/layout/hList1"/>
    <dgm:cxn modelId="{814557E7-9A22-4826-879A-7EC581AB2050}" srcId="{DBF8C418-A6DB-44BA-8E17-A62F56F04818}" destId="{3428614C-B26B-4104-9F58-822CB3DA961B}" srcOrd="0" destOrd="0" parTransId="{65D1962C-3AF6-4B87-8827-1A894C29C425}" sibTransId="{3F30814B-D6B4-4878-BC89-67F4EE71AFF8}"/>
    <dgm:cxn modelId="{A77A51F8-1FE9-4117-A3BB-E88225E32BD4}" srcId="{A6D4B972-0164-4C5C-82F0-32D17F0B9D4E}" destId="{FE63BE88-1322-48DD-BA10-5000A02AE527}" srcOrd="0" destOrd="0" parTransId="{1C43BB38-1172-45F8-8808-BA0CF472ECCC}" sibTransId="{181FF25E-AC73-4097-A810-B829E5DF346F}"/>
    <dgm:cxn modelId="{BE59C383-9D41-45BF-9070-87DA42CD1669}" type="presParOf" srcId="{A2D87C24-34BF-4636-A1A3-4652EE5653AB}" destId="{31E0F33F-E808-413D-B6F2-17A9BAAF3522}" srcOrd="0" destOrd="0" presId="urn:microsoft.com/office/officeart/2005/8/layout/hList1"/>
    <dgm:cxn modelId="{94D2E158-8FCA-4350-A4AA-C7A222A18A7C}" type="presParOf" srcId="{31E0F33F-E808-413D-B6F2-17A9BAAF3522}" destId="{1A8E6DA8-AAD9-41C0-B15D-08473C4957DD}" srcOrd="0" destOrd="0" presId="urn:microsoft.com/office/officeart/2005/8/layout/hList1"/>
    <dgm:cxn modelId="{80D16CE1-F4AA-4DA0-A196-3BA30AE491A6}" type="presParOf" srcId="{31E0F33F-E808-413D-B6F2-17A9BAAF3522}" destId="{DFB9F99B-039A-4E71-B51E-D607361E22A1}" srcOrd="1" destOrd="0" presId="urn:microsoft.com/office/officeart/2005/8/layout/hList1"/>
    <dgm:cxn modelId="{AFF8DC89-4A18-498B-A861-DABD4E842B5E}" type="presParOf" srcId="{A2D87C24-34BF-4636-A1A3-4652EE5653AB}" destId="{8A0755DD-297C-4874-9E83-2C4FCFABD01C}" srcOrd="1" destOrd="0" presId="urn:microsoft.com/office/officeart/2005/8/layout/hList1"/>
    <dgm:cxn modelId="{EA22C8AB-251A-4BF5-B2A2-BC4FC01EE116}" type="presParOf" srcId="{A2D87C24-34BF-4636-A1A3-4652EE5653AB}" destId="{0A1288BF-4307-4FAE-8828-7AD3CC4FEA49}" srcOrd="2" destOrd="0" presId="urn:microsoft.com/office/officeart/2005/8/layout/hList1"/>
    <dgm:cxn modelId="{A3E32BA1-FC1B-44A7-9DA3-212688D46677}" type="presParOf" srcId="{0A1288BF-4307-4FAE-8828-7AD3CC4FEA49}" destId="{35D151CB-B9E7-4821-B575-3AEE149DC3A0}" srcOrd="0" destOrd="0" presId="urn:microsoft.com/office/officeart/2005/8/layout/hList1"/>
    <dgm:cxn modelId="{26F777B4-B8F7-4539-8C6F-ABDC4930CB0C}" type="presParOf" srcId="{0A1288BF-4307-4FAE-8828-7AD3CC4FEA49}" destId="{73F6D468-67C7-49E6-AB89-31290FF563E6}"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6D093F8-5DA1-4E9F-B7AD-5EED4FB38E0C}"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1C04FDB1-F622-4055-9269-870E24B49A0E}">
      <dgm:prSet custT="1"/>
      <dgm:spPr/>
      <dgm:t>
        <a:bodyPr/>
        <a:lstStyle/>
        <a:p>
          <a:r>
            <a:rPr lang="en-US" sz="3200" dirty="0" err="1"/>
            <a:t>Thay</a:t>
          </a:r>
          <a:r>
            <a:rPr lang="en-US" sz="3200" dirty="0"/>
            <a:t> </a:t>
          </a:r>
          <a:r>
            <a:rPr lang="en-US" sz="3200" dirty="0" err="1"/>
            <a:t>thế</a:t>
          </a:r>
          <a:r>
            <a:rPr lang="en-US" sz="3200" dirty="0"/>
            <a:t>: </a:t>
          </a:r>
          <a:r>
            <a:rPr lang="en-US" sz="3200" dirty="0" err="1"/>
            <a:t>P</a:t>
          </a:r>
          <a:r>
            <a:rPr lang="en-US" sz="3200" baseline="-25000" dirty="0" err="1"/>
            <a:t>y</a:t>
          </a:r>
          <a:r>
            <a:rPr lang="en-US" sz="3200" dirty="0"/>
            <a:t>↑→ </a:t>
          </a:r>
          <a:r>
            <a:rPr lang="en-US" sz="3200" dirty="0" err="1"/>
            <a:t>Q</a:t>
          </a:r>
          <a:r>
            <a:rPr lang="en-US" sz="3200" baseline="-25000" dirty="0" err="1"/>
            <a:t>DX</a:t>
          </a:r>
          <a:r>
            <a:rPr lang="en-US" sz="3200" dirty="0"/>
            <a:t> ↑ : </a:t>
          </a:r>
          <a:r>
            <a:rPr lang="en-US" sz="3200" dirty="0" err="1"/>
            <a:t>D</a:t>
          </a:r>
          <a:r>
            <a:rPr lang="en-US" sz="3200" baseline="-25000" dirty="0" err="1"/>
            <a:t>X</a:t>
          </a:r>
          <a:r>
            <a:rPr lang="en-US" sz="3200" dirty="0" err="1"/>
            <a:t>→phải</a:t>
          </a:r>
          <a:endParaRPr lang="en-US" sz="3200" dirty="0"/>
        </a:p>
      </dgm:t>
    </dgm:pt>
    <dgm:pt modelId="{B0EEE0B9-3BF3-468C-8619-96FA5A3F229B}" type="parTrans" cxnId="{69862062-EEFD-4A56-8584-144E783D472B}">
      <dgm:prSet/>
      <dgm:spPr/>
      <dgm:t>
        <a:bodyPr/>
        <a:lstStyle/>
        <a:p>
          <a:endParaRPr lang="en-US"/>
        </a:p>
      </dgm:t>
    </dgm:pt>
    <dgm:pt modelId="{BFAC91A2-E7BF-4A47-9CB2-ACB40DF9AF6B}" type="sibTrans" cxnId="{69862062-EEFD-4A56-8584-144E783D472B}">
      <dgm:prSet/>
      <dgm:spPr/>
      <dgm:t>
        <a:bodyPr/>
        <a:lstStyle/>
        <a:p>
          <a:endParaRPr lang="en-US"/>
        </a:p>
      </dgm:t>
    </dgm:pt>
    <dgm:pt modelId="{5DB278A4-CBE6-4E01-9E22-E40098240393}">
      <dgm:prSet custT="1"/>
      <dgm:spPr/>
      <dgm:t>
        <a:bodyPr/>
        <a:lstStyle/>
        <a:p>
          <a:r>
            <a:rPr lang="en-US" sz="3200"/>
            <a:t>Bổ sung: P</a:t>
          </a:r>
          <a:r>
            <a:rPr lang="en-US" sz="3200" baseline="-25000"/>
            <a:t>y</a:t>
          </a:r>
          <a:r>
            <a:rPr lang="en-US" sz="3200"/>
            <a:t>↑→ Q</a:t>
          </a:r>
          <a:r>
            <a:rPr lang="en-US" sz="3200" baseline="-25000"/>
            <a:t>DX</a:t>
          </a:r>
          <a:r>
            <a:rPr lang="en-US" sz="3200"/>
            <a:t>↓: D</a:t>
          </a:r>
          <a:r>
            <a:rPr lang="en-US" sz="3200" baseline="-25000"/>
            <a:t>X</a:t>
          </a:r>
          <a:r>
            <a:rPr lang="en-US" sz="3200"/>
            <a:t>→trái</a:t>
          </a:r>
        </a:p>
      </dgm:t>
    </dgm:pt>
    <dgm:pt modelId="{6B76CEB9-636A-4820-89DE-208F97A74D81}" type="parTrans" cxnId="{D559A760-AB66-4AE9-864B-52EF1BC3BC23}">
      <dgm:prSet/>
      <dgm:spPr/>
      <dgm:t>
        <a:bodyPr/>
        <a:lstStyle/>
        <a:p>
          <a:endParaRPr lang="en-US"/>
        </a:p>
      </dgm:t>
    </dgm:pt>
    <dgm:pt modelId="{BA00F8F0-10AB-4EFF-897B-72ADD1018C17}" type="sibTrans" cxnId="{D559A760-AB66-4AE9-864B-52EF1BC3BC23}">
      <dgm:prSet/>
      <dgm:spPr/>
      <dgm:t>
        <a:bodyPr/>
        <a:lstStyle/>
        <a:p>
          <a:endParaRPr lang="en-US"/>
        </a:p>
      </dgm:t>
    </dgm:pt>
    <dgm:pt modelId="{8FF2D4D3-4113-4035-94CE-C6B1A67EEA8F}">
      <dgm:prSet custT="1"/>
      <dgm:spPr/>
      <dgm:t>
        <a:bodyPr/>
        <a:lstStyle/>
        <a:p>
          <a:r>
            <a:rPr lang="en-US" sz="3200" dirty="0" err="1"/>
            <a:t>Độc</a:t>
          </a:r>
          <a:r>
            <a:rPr lang="en-US" sz="3200" dirty="0"/>
            <a:t> </a:t>
          </a:r>
          <a:r>
            <a:rPr lang="en-US" sz="3200" dirty="0" err="1"/>
            <a:t>lập</a:t>
          </a:r>
          <a:r>
            <a:rPr lang="en-US" sz="3200" dirty="0"/>
            <a:t>: </a:t>
          </a:r>
          <a:r>
            <a:rPr lang="en-US" sz="3200" dirty="0" err="1"/>
            <a:t>P</a:t>
          </a:r>
          <a:r>
            <a:rPr lang="en-US" sz="3200" baseline="-25000" dirty="0" err="1"/>
            <a:t>y</a:t>
          </a:r>
          <a:r>
            <a:rPr lang="en-US" sz="3200" dirty="0"/>
            <a:t>↑→ </a:t>
          </a:r>
          <a:r>
            <a:rPr lang="en-US" sz="3200" dirty="0" err="1"/>
            <a:t>Q</a:t>
          </a:r>
          <a:r>
            <a:rPr lang="en-US" sz="3200" baseline="-25000" dirty="0" err="1"/>
            <a:t>DX</a:t>
          </a:r>
          <a:r>
            <a:rPr lang="en-US" sz="3200" dirty="0"/>
            <a:t> </a:t>
          </a:r>
          <a:r>
            <a:rPr lang="en-US" sz="3200" dirty="0" err="1"/>
            <a:t>không</a:t>
          </a:r>
          <a:r>
            <a:rPr lang="en-US" sz="3200" dirty="0"/>
            <a:t> </a:t>
          </a:r>
          <a:r>
            <a:rPr lang="en-US" sz="3200" dirty="0" err="1"/>
            <a:t>đổi</a:t>
          </a:r>
          <a:endParaRPr lang="en-US" sz="3200" dirty="0"/>
        </a:p>
      </dgm:t>
    </dgm:pt>
    <dgm:pt modelId="{CD7A4E31-12DC-47E5-A1D6-901BC415519B}" type="parTrans" cxnId="{833242D1-BF19-44CF-9A9B-E5E0FA1C4B1A}">
      <dgm:prSet/>
      <dgm:spPr/>
      <dgm:t>
        <a:bodyPr/>
        <a:lstStyle/>
        <a:p>
          <a:endParaRPr lang="en-US"/>
        </a:p>
      </dgm:t>
    </dgm:pt>
    <dgm:pt modelId="{06492ECB-4F65-48EB-898F-01005389A81D}" type="sibTrans" cxnId="{833242D1-BF19-44CF-9A9B-E5E0FA1C4B1A}">
      <dgm:prSet/>
      <dgm:spPr/>
      <dgm:t>
        <a:bodyPr/>
        <a:lstStyle/>
        <a:p>
          <a:endParaRPr lang="en-US"/>
        </a:p>
      </dgm:t>
    </dgm:pt>
    <dgm:pt modelId="{2455133D-EFCE-4CF6-A62D-7C92C8335A6D}" type="pres">
      <dgm:prSet presAssocID="{26D093F8-5DA1-4E9F-B7AD-5EED4FB38E0C}" presName="root" presStyleCnt="0">
        <dgm:presLayoutVars>
          <dgm:dir/>
          <dgm:resizeHandles val="exact"/>
        </dgm:presLayoutVars>
      </dgm:prSet>
      <dgm:spPr/>
    </dgm:pt>
    <dgm:pt modelId="{2D1ED619-4BF6-4CA7-8F3F-674CE15D250F}" type="pres">
      <dgm:prSet presAssocID="{1C04FDB1-F622-4055-9269-870E24B49A0E}" presName="compNode" presStyleCnt="0"/>
      <dgm:spPr/>
    </dgm:pt>
    <dgm:pt modelId="{60006508-ABD8-4CB6-BC09-2ACD6365E4A1}" type="pres">
      <dgm:prSet presAssocID="{1C04FDB1-F622-4055-9269-870E24B49A0E}" presName="bgRect" presStyleLbl="bgShp" presStyleIdx="0" presStyleCnt="3"/>
      <dgm:spPr/>
    </dgm:pt>
    <dgm:pt modelId="{F753405F-0EBC-4D55-B328-1AF3687DC9E7}" type="pres">
      <dgm:prSet presAssocID="{1C04FDB1-F622-4055-9269-870E24B49A0E}"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Flowchart"/>
        </a:ext>
      </dgm:extLst>
    </dgm:pt>
    <dgm:pt modelId="{DF70B0BB-CD94-49BC-852A-4092235541AA}" type="pres">
      <dgm:prSet presAssocID="{1C04FDB1-F622-4055-9269-870E24B49A0E}" presName="spaceRect" presStyleCnt="0"/>
      <dgm:spPr/>
    </dgm:pt>
    <dgm:pt modelId="{B53F6DC0-121C-48CC-B9CF-B25950A8F1CC}" type="pres">
      <dgm:prSet presAssocID="{1C04FDB1-F622-4055-9269-870E24B49A0E}" presName="parTx" presStyleLbl="revTx" presStyleIdx="0" presStyleCnt="3">
        <dgm:presLayoutVars>
          <dgm:chMax val="0"/>
          <dgm:chPref val="0"/>
        </dgm:presLayoutVars>
      </dgm:prSet>
      <dgm:spPr/>
    </dgm:pt>
    <dgm:pt modelId="{0548ED72-2CE8-4F50-B717-795DE86DEF6C}" type="pres">
      <dgm:prSet presAssocID="{BFAC91A2-E7BF-4A47-9CB2-ACB40DF9AF6B}" presName="sibTrans" presStyleCnt="0"/>
      <dgm:spPr/>
    </dgm:pt>
    <dgm:pt modelId="{71645244-6C59-4B65-AE68-57210B65D2FC}" type="pres">
      <dgm:prSet presAssocID="{5DB278A4-CBE6-4E01-9E22-E40098240393}" presName="compNode" presStyleCnt="0"/>
      <dgm:spPr/>
    </dgm:pt>
    <dgm:pt modelId="{4A3EBEBE-2143-453F-86F1-FB821E2A5A38}" type="pres">
      <dgm:prSet presAssocID="{5DB278A4-CBE6-4E01-9E22-E40098240393}" presName="bgRect" presStyleLbl="bgShp" presStyleIdx="1" presStyleCnt="3"/>
      <dgm:spPr/>
    </dgm:pt>
    <dgm:pt modelId="{B4308B33-5451-48EE-9681-2FC11DD9A281}" type="pres">
      <dgm:prSet presAssocID="{5DB278A4-CBE6-4E01-9E22-E40098240393}"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Music Notes"/>
        </a:ext>
      </dgm:extLst>
    </dgm:pt>
    <dgm:pt modelId="{2D902B4B-B56C-40A0-8C6C-B3D791B47026}" type="pres">
      <dgm:prSet presAssocID="{5DB278A4-CBE6-4E01-9E22-E40098240393}" presName="spaceRect" presStyleCnt="0"/>
      <dgm:spPr/>
    </dgm:pt>
    <dgm:pt modelId="{9654484B-0253-41FD-A44C-AAFE428BFCD5}" type="pres">
      <dgm:prSet presAssocID="{5DB278A4-CBE6-4E01-9E22-E40098240393}" presName="parTx" presStyleLbl="revTx" presStyleIdx="1" presStyleCnt="3">
        <dgm:presLayoutVars>
          <dgm:chMax val="0"/>
          <dgm:chPref val="0"/>
        </dgm:presLayoutVars>
      </dgm:prSet>
      <dgm:spPr/>
    </dgm:pt>
    <dgm:pt modelId="{70AB1B69-2C1E-4A4F-8394-E8D884B55D4F}" type="pres">
      <dgm:prSet presAssocID="{BA00F8F0-10AB-4EFF-897B-72ADD1018C17}" presName="sibTrans" presStyleCnt="0"/>
      <dgm:spPr/>
    </dgm:pt>
    <dgm:pt modelId="{16805E8F-F265-416F-8ED5-130CC7FFF832}" type="pres">
      <dgm:prSet presAssocID="{8FF2D4D3-4113-4035-94CE-C6B1A67EEA8F}" presName="compNode" presStyleCnt="0"/>
      <dgm:spPr/>
    </dgm:pt>
    <dgm:pt modelId="{B95A026D-FCBB-40ED-9C73-AD86B0519FB4}" type="pres">
      <dgm:prSet presAssocID="{8FF2D4D3-4113-4035-94CE-C6B1A67EEA8F}" presName="bgRect" presStyleLbl="bgShp" presStyleIdx="2" presStyleCnt="3"/>
      <dgm:spPr/>
    </dgm:pt>
    <dgm:pt modelId="{F6A046C0-D0B9-416C-BC62-5F75CBFE0156}" type="pres">
      <dgm:prSet presAssocID="{8FF2D4D3-4113-4035-94CE-C6B1A67EEA8F}"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Arrow: Slight curve"/>
        </a:ext>
      </dgm:extLst>
    </dgm:pt>
    <dgm:pt modelId="{99301751-8ECA-4EC1-9FFE-DAC608FE1358}" type="pres">
      <dgm:prSet presAssocID="{8FF2D4D3-4113-4035-94CE-C6B1A67EEA8F}" presName="spaceRect" presStyleCnt="0"/>
      <dgm:spPr/>
    </dgm:pt>
    <dgm:pt modelId="{FFDB99F3-AF55-48A7-90BF-81D928C0096E}" type="pres">
      <dgm:prSet presAssocID="{8FF2D4D3-4113-4035-94CE-C6B1A67EEA8F}" presName="parTx" presStyleLbl="revTx" presStyleIdx="2" presStyleCnt="3">
        <dgm:presLayoutVars>
          <dgm:chMax val="0"/>
          <dgm:chPref val="0"/>
        </dgm:presLayoutVars>
      </dgm:prSet>
      <dgm:spPr/>
    </dgm:pt>
  </dgm:ptLst>
  <dgm:cxnLst>
    <dgm:cxn modelId="{D559A760-AB66-4AE9-864B-52EF1BC3BC23}" srcId="{26D093F8-5DA1-4E9F-B7AD-5EED4FB38E0C}" destId="{5DB278A4-CBE6-4E01-9E22-E40098240393}" srcOrd="1" destOrd="0" parTransId="{6B76CEB9-636A-4820-89DE-208F97A74D81}" sibTransId="{BA00F8F0-10AB-4EFF-897B-72ADD1018C17}"/>
    <dgm:cxn modelId="{69862062-EEFD-4A56-8584-144E783D472B}" srcId="{26D093F8-5DA1-4E9F-B7AD-5EED4FB38E0C}" destId="{1C04FDB1-F622-4055-9269-870E24B49A0E}" srcOrd="0" destOrd="0" parTransId="{B0EEE0B9-3BF3-468C-8619-96FA5A3F229B}" sibTransId="{BFAC91A2-E7BF-4A47-9CB2-ACB40DF9AF6B}"/>
    <dgm:cxn modelId="{2D00DB65-F030-4682-BE17-B1B1962FD16C}" type="presOf" srcId="{1C04FDB1-F622-4055-9269-870E24B49A0E}" destId="{B53F6DC0-121C-48CC-B9CF-B25950A8F1CC}" srcOrd="0" destOrd="0" presId="urn:microsoft.com/office/officeart/2018/2/layout/IconVerticalSolidList"/>
    <dgm:cxn modelId="{833242D1-BF19-44CF-9A9B-E5E0FA1C4B1A}" srcId="{26D093F8-5DA1-4E9F-B7AD-5EED4FB38E0C}" destId="{8FF2D4D3-4113-4035-94CE-C6B1A67EEA8F}" srcOrd="2" destOrd="0" parTransId="{CD7A4E31-12DC-47E5-A1D6-901BC415519B}" sibTransId="{06492ECB-4F65-48EB-898F-01005389A81D}"/>
    <dgm:cxn modelId="{0A094FE7-656D-4126-A88C-98BD8E4D5885}" type="presOf" srcId="{5DB278A4-CBE6-4E01-9E22-E40098240393}" destId="{9654484B-0253-41FD-A44C-AAFE428BFCD5}" srcOrd="0" destOrd="0" presId="urn:microsoft.com/office/officeart/2018/2/layout/IconVerticalSolidList"/>
    <dgm:cxn modelId="{84B102E9-051E-4E5A-8435-A489E7735F67}" type="presOf" srcId="{26D093F8-5DA1-4E9F-B7AD-5EED4FB38E0C}" destId="{2455133D-EFCE-4CF6-A62D-7C92C8335A6D}" srcOrd="0" destOrd="0" presId="urn:microsoft.com/office/officeart/2018/2/layout/IconVerticalSolidList"/>
    <dgm:cxn modelId="{D941B0FE-7978-4040-AF79-864568FD3AC0}" type="presOf" srcId="{8FF2D4D3-4113-4035-94CE-C6B1A67EEA8F}" destId="{FFDB99F3-AF55-48A7-90BF-81D928C0096E}" srcOrd="0" destOrd="0" presId="urn:microsoft.com/office/officeart/2018/2/layout/IconVerticalSolidList"/>
    <dgm:cxn modelId="{8D42EBBB-9B66-4508-B42C-ADA949495E32}" type="presParOf" srcId="{2455133D-EFCE-4CF6-A62D-7C92C8335A6D}" destId="{2D1ED619-4BF6-4CA7-8F3F-674CE15D250F}" srcOrd="0" destOrd="0" presId="urn:microsoft.com/office/officeart/2018/2/layout/IconVerticalSolidList"/>
    <dgm:cxn modelId="{FF0EE352-4484-4787-AD87-9DC2CED6021C}" type="presParOf" srcId="{2D1ED619-4BF6-4CA7-8F3F-674CE15D250F}" destId="{60006508-ABD8-4CB6-BC09-2ACD6365E4A1}" srcOrd="0" destOrd="0" presId="urn:microsoft.com/office/officeart/2018/2/layout/IconVerticalSolidList"/>
    <dgm:cxn modelId="{79284A98-162C-42A9-B091-8C212939E910}" type="presParOf" srcId="{2D1ED619-4BF6-4CA7-8F3F-674CE15D250F}" destId="{F753405F-0EBC-4D55-B328-1AF3687DC9E7}" srcOrd="1" destOrd="0" presId="urn:microsoft.com/office/officeart/2018/2/layout/IconVerticalSolidList"/>
    <dgm:cxn modelId="{A1A43C4E-3785-4C08-9E01-7020BA5E7968}" type="presParOf" srcId="{2D1ED619-4BF6-4CA7-8F3F-674CE15D250F}" destId="{DF70B0BB-CD94-49BC-852A-4092235541AA}" srcOrd="2" destOrd="0" presId="urn:microsoft.com/office/officeart/2018/2/layout/IconVerticalSolidList"/>
    <dgm:cxn modelId="{3EC27747-A8A2-4D98-8911-977C831C4007}" type="presParOf" srcId="{2D1ED619-4BF6-4CA7-8F3F-674CE15D250F}" destId="{B53F6DC0-121C-48CC-B9CF-B25950A8F1CC}" srcOrd="3" destOrd="0" presId="urn:microsoft.com/office/officeart/2018/2/layout/IconVerticalSolidList"/>
    <dgm:cxn modelId="{CB329D0E-DB44-4859-BC27-EA8198D5EF7B}" type="presParOf" srcId="{2455133D-EFCE-4CF6-A62D-7C92C8335A6D}" destId="{0548ED72-2CE8-4F50-B717-795DE86DEF6C}" srcOrd="1" destOrd="0" presId="urn:microsoft.com/office/officeart/2018/2/layout/IconVerticalSolidList"/>
    <dgm:cxn modelId="{3C6AA8EB-8803-47C5-896D-DFA4E54B2820}" type="presParOf" srcId="{2455133D-EFCE-4CF6-A62D-7C92C8335A6D}" destId="{71645244-6C59-4B65-AE68-57210B65D2FC}" srcOrd="2" destOrd="0" presId="urn:microsoft.com/office/officeart/2018/2/layout/IconVerticalSolidList"/>
    <dgm:cxn modelId="{AF7C174F-A248-47DE-B29F-5607CB195BC4}" type="presParOf" srcId="{71645244-6C59-4B65-AE68-57210B65D2FC}" destId="{4A3EBEBE-2143-453F-86F1-FB821E2A5A38}" srcOrd="0" destOrd="0" presId="urn:microsoft.com/office/officeart/2018/2/layout/IconVerticalSolidList"/>
    <dgm:cxn modelId="{FB1538BC-A5C9-456C-BC74-945767808D61}" type="presParOf" srcId="{71645244-6C59-4B65-AE68-57210B65D2FC}" destId="{B4308B33-5451-48EE-9681-2FC11DD9A281}" srcOrd="1" destOrd="0" presId="urn:microsoft.com/office/officeart/2018/2/layout/IconVerticalSolidList"/>
    <dgm:cxn modelId="{025F58A7-27F2-4574-AE13-38D03969D58B}" type="presParOf" srcId="{71645244-6C59-4B65-AE68-57210B65D2FC}" destId="{2D902B4B-B56C-40A0-8C6C-B3D791B47026}" srcOrd="2" destOrd="0" presId="urn:microsoft.com/office/officeart/2018/2/layout/IconVerticalSolidList"/>
    <dgm:cxn modelId="{B4FBB9BE-87AB-49B3-9D56-33799D993201}" type="presParOf" srcId="{71645244-6C59-4B65-AE68-57210B65D2FC}" destId="{9654484B-0253-41FD-A44C-AAFE428BFCD5}" srcOrd="3" destOrd="0" presId="urn:microsoft.com/office/officeart/2018/2/layout/IconVerticalSolidList"/>
    <dgm:cxn modelId="{3264A6B3-5725-49F4-BEB9-968F72A22595}" type="presParOf" srcId="{2455133D-EFCE-4CF6-A62D-7C92C8335A6D}" destId="{70AB1B69-2C1E-4A4F-8394-E8D884B55D4F}" srcOrd="3" destOrd="0" presId="urn:microsoft.com/office/officeart/2018/2/layout/IconVerticalSolidList"/>
    <dgm:cxn modelId="{7098C0D2-A6AA-470D-98AE-CC2C47C155C2}" type="presParOf" srcId="{2455133D-EFCE-4CF6-A62D-7C92C8335A6D}" destId="{16805E8F-F265-416F-8ED5-130CC7FFF832}" srcOrd="4" destOrd="0" presId="urn:microsoft.com/office/officeart/2018/2/layout/IconVerticalSolidList"/>
    <dgm:cxn modelId="{CE68E5DE-48FE-4317-BBFD-AFF1B7F476A2}" type="presParOf" srcId="{16805E8F-F265-416F-8ED5-130CC7FFF832}" destId="{B95A026D-FCBB-40ED-9C73-AD86B0519FB4}" srcOrd="0" destOrd="0" presId="urn:microsoft.com/office/officeart/2018/2/layout/IconVerticalSolidList"/>
    <dgm:cxn modelId="{F0764165-F0EF-449C-B684-B9A631E47215}" type="presParOf" srcId="{16805E8F-F265-416F-8ED5-130CC7FFF832}" destId="{F6A046C0-D0B9-416C-BC62-5F75CBFE0156}" srcOrd="1" destOrd="0" presId="urn:microsoft.com/office/officeart/2018/2/layout/IconVerticalSolidList"/>
    <dgm:cxn modelId="{A760E0C9-C257-4461-8B39-411105D70A85}" type="presParOf" srcId="{16805E8F-F265-416F-8ED5-130CC7FFF832}" destId="{99301751-8ECA-4EC1-9FFE-DAC608FE1358}" srcOrd="2" destOrd="0" presId="urn:microsoft.com/office/officeart/2018/2/layout/IconVerticalSolidList"/>
    <dgm:cxn modelId="{40B7A16C-700F-4597-B717-F4E30A538435}" type="presParOf" srcId="{16805E8F-F265-416F-8ED5-130CC7FFF832}" destId="{FFDB99F3-AF55-48A7-90BF-81D928C0096E}"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377C7D8-979E-4EB5-BB9A-AAAD4B9D746A}" type="doc">
      <dgm:prSet loTypeId="urn:microsoft.com/office/officeart/2005/8/layout/default" loCatId="list" qsTypeId="urn:microsoft.com/office/officeart/2005/8/quickstyle/simple1" qsCatId="simple" csTypeId="urn:microsoft.com/office/officeart/2005/8/colors/accent2_2" csCatId="accent2"/>
      <dgm:spPr/>
      <dgm:t>
        <a:bodyPr/>
        <a:lstStyle/>
        <a:p>
          <a:endParaRPr lang="en-US"/>
        </a:p>
      </dgm:t>
    </dgm:pt>
    <dgm:pt modelId="{05456AE0-7080-4A85-A312-F5670B45C271}">
      <dgm:prSet/>
      <dgm:spPr/>
      <dgm:t>
        <a:bodyPr/>
        <a:lstStyle/>
        <a:p>
          <a:r>
            <a:rPr lang="en-US" baseline="0" dirty="0">
              <a:latin typeface="VNI-Souvir" pitchFamily="2" charset="0"/>
            </a:rPr>
            <a:t>2.3.1.Khaùi </a:t>
          </a:r>
          <a:r>
            <a:rPr lang="en-US" baseline="0" dirty="0" err="1">
              <a:latin typeface="VNI-Souvir" pitchFamily="2" charset="0"/>
            </a:rPr>
            <a:t>nieäm</a:t>
          </a:r>
          <a:endParaRPr lang="en-US" dirty="0">
            <a:latin typeface="VNI-Souvir" pitchFamily="2" charset="0"/>
          </a:endParaRPr>
        </a:p>
      </dgm:t>
    </dgm:pt>
    <dgm:pt modelId="{E41F303A-4F2B-4169-960A-F53E0F92C5C9}" type="parTrans" cxnId="{2A3E55CE-C979-4A03-8CC8-5E1A04442D8A}">
      <dgm:prSet/>
      <dgm:spPr/>
      <dgm:t>
        <a:bodyPr/>
        <a:lstStyle/>
        <a:p>
          <a:endParaRPr lang="en-US"/>
        </a:p>
      </dgm:t>
    </dgm:pt>
    <dgm:pt modelId="{302420AC-8FA2-451B-9EA1-E4DA1CC560B7}" type="sibTrans" cxnId="{2A3E55CE-C979-4A03-8CC8-5E1A04442D8A}">
      <dgm:prSet/>
      <dgm:spPr/>
      <dgm:t>
        <a:bodyPr/>
        <a:lstStyle/>
        <a:p>
          <a:endParaRPr lang="en-US"/>
        </a:p>
      </dgm:t>
    </dgm:pt>
    <dgm:pt modelId="{764A3D87-F704-49CC-83D4-4D832CFCB0E8}">
      <dgm:prSet/>
      <dgm:spPr/>
      <dgm:t>
        <a:bodyPr/>
        <a:lstStyle/>
        <a:p>
          <a:r>
            <a:rPr lang="en-US" baseline="0">
              <a:latin typeface="VNI-Souvir" pitchFamily="2" charset="0"/>
            </a:rPr>
            <a:t>2.3.2.Quy luaät cung</a:t>
          </a:r>
          <a:endParaRPr lang="en-US">
            <a:latin typeface="VNI-Souvir" pitchFamily="2" charset="0"/>
          </a:endParaRPr>
        </a:p>
      </dgm:t>
    </dgm:pt>
    <dgm:pt modelId="{867A06CF-FCE1-40AB-B2A4-2293496F836F}" type="parTrans" cxnId="{A58899BE-20C6-4BF6-A953-F35B31F752B6}">
      <dgm:prSet/>
      <dgm:spPr/>
      <dgm:t>
        <a:bodyPr/>
        <a:lstStyle/>
        <a:p>
          <a:endParaRPr lang="en-US"/>
        </a:p>
      </dgm:t>
    </dgm:pt>
    <dgm:pt modelId="{7CF7B47B-8757-4A81-B641-BB2A7A1E4901}" type="sibTrans" cxnId="{A58899BE-20C6-4BF6-A953-F35B31F752B6}">
      <dgm:prSet/>
      <dgm:spPr/>
      <dgm:t>
        <a:bodyPr/>
        <a:lstStyle/>
        <a:p>
          <a:endParaRPr lang="en-US"/>
        </a:p>
      </dgm:t>
    </dgm:pt>
    <dgm:pt modelId="{219B9AE1-B088-44BB-BF79-261636572F9C}">
      <dgm:prSet/>
      <dgm:spPr/>
      <dgm:t>
        <a:bodyPr/>
        <a:lstStyle/>
        <a:p>
          <a:r>
            <a:rPr lang="en-US" baseline="0">
              <a:latin typeface="VNI-Souvir" pitchFamily="2" charset="0"/>
            </a:rPr>
            <a:t>2.3.3.Söï dòch chuyeån ñöôøng cung</a:t>
          </a:r>
          <a:endParaRPr lang="en-US">
            <a:latin typeface="VNI-Souvir" pitchFamily="2" charset="0"/>
          </a:endParaRPr>
        </a:p>
      </dgm:t>
    </dgm:pt>
    <dgm:pt modelId="{9EC25386-0764-4DE4-B5FF-CCF5279A180C}" type="parTrans" cxnId="{21604F33-6E3D-4D68-B1B1-AC785104E6B2}">
      <dgm:prSet/>
      <dgm:spPr/>
      <dgm:t>
        <a:bodyPr/>
        <a:lstStyle/>
        <a:p>
          <a:endParaRPr lang="en-US"/>
        </a:p>
      </dgm:t>
    </dgm:pt>
    <dgm:pt modelId="{9387A301-3DCB-4593-86D5-14F64F1F03EF}" type="sibTrans" cxnId="{21604F33-6E3D-4D68-B1B1-AC785104E6B2}">
      <dgm:prSet/>
      <dgm:spPr/>
      <dgm:t>
        <a:bodyPr/>
        <a:lstStyle/>
        <a:p>
          <a:endParaRPr lang="en-US"/>
        </a:p>
      </dgm:t>
    </dgm:pt>
    <dgm:pt modelId="{185AE63C-8E4C-4787-A612-7B59AE87E02E}" type="pres">
      <dgm:prSet presAssocID="{C377C7D8-979E-4EB5-BB9A-AAAD4B9D746A}" presName="diagram" presStyleCnt="0">
        <dgm:presLayoutVars>
          <dgm:dir/>
          <dgm:resizeHandles val="exact"/>
        </dgm:presLayoutVars>
      </dgm:prSet>
      <dgm:spPr/>
    </dgm:pt>
    <dgm:pt modelId="{BEE79270-A6D3-4E8E-AB28-9BB573A561C7}" type="pres">
      <dgm:prSet presAssocID="{05456AE0-7080-4A85-A312-F5670B45C271}" presName="node" presStyleLbl="node1" presStyleIdx="0" presStyleCnt="3">
        <dgm:presLayoutVars>
          <dgm:bulletEnabled val="1"/>
        </dgm:presLayoutVars>
      </dgm:prSet>
      <dgm:spPr/>
    </dgm:pt>
    <dgm:pt modelId="{B1BCDD7F-971B-47A4-9253-31FB3E965B71}" type="pres">
      <dgm:prSet presAssocID="{302420AC-8FA2-451B-9EA1-E4DA1CC560B7}" presName="sibTrans" presStyleCnt="0"/>
      <dgm:spPr/>
    </dgm:pt>
    <dgm:pt modelId="{516C9EA6-88A3-45A3-BB80-417FA9486D6F}" type="pres">
      <dgm:prSet presAssocID="{764A3D87-F704-49CC-83D4-4D832CFCB0E8}" presName="node" presStyleLbl="node1" presStyleIdx="1" presStyleCnt="3">
        <dgm:presLayoutVars>
          <dgm:bulletEnabled val="1"/>
        </dgm:presLayoutVars>
      </dgm:prSet>
      <dgm:spPr/>
    </dgm:pt>
    <dgm:pt modelId="{58B86BA8-7562-4BF4-BCEC-D7BCC565F9E4}" type="pres">
      <dgm:prSet presAssocID="{7CF7B47B-8757-4A81-B641-BB2A7A1E4901}" presName="sibTrans" presStyleCnt="0"/>
      <dgm:spPr/>
    </dgm:pt>
    <dgm:pt modelId="{52BC65B6-D2F6-4B70-93BF-D69BE6C4AE50}" type="pres">
      <dgm:prSet presAssocID="{219B9AE1-B088-44BB-BF79-261636572F9C}" presName="node" presStyleLbl="node1" presStyleIdx="2" presStyleCnt="3">
        <dgm:presLayoutVars>
          <dgm:bulletEnabled val="1"/>
        </dgm:presLayoutVars>
      </dgm:prSet>
      <dgm:spPr/>
    </dgm:pt>
  </dgm:ptLst>
  <dgm:cxnLst>
    <dgm:cxn modelId="{21604F33-6E3D-4D68-B1B1-AC785104E6B2}" srcId="{C377C7D8-979E-4EB5-BB9A-AAAD4B9D746A}" destId="{219B9AE1-B088-44BB-BF79-261636572F9C}" srcOrd="2" destOrd="0" parTransId="{9EC25386-0764-4DE4-B5FF-CCF5279A180C}" sibTransId="{9387A301-3DCB-4593-86D5-14F64F1F03EF}"/>
    <dgm:cxn modelId="{C188134B-BF95-4CDF-BE5B-88B5B11622B8}" type="presOf" srcId="{764A3D87-F704-49CC-83D4-4D832CFCB0E8}" destId="{516C9EA6-88A3-45A3-BB80-417FA9486D6F}" srcOrd="0" destOrd="0" presId="urn:microsoft.com/office/officeart/2005/8/layout/default"/>
    <dgm:cxn modelId="{C58CE76E-F104-465D-AB9B-784C31123747}" type="presOf" srcId="{219B9AE1-B088-44BB-BF79-261636572F9C}" destId="{52BC65B6-D2F6-4B70-93BF-D69BE6C4AE50}" srcOrd="0" destOrd="0" presId="urn:microsoft.com/office/officeart/2005/8/layout/default"/>
    <dgm:cxn modelId="{A58899BE-20C6-4BF6-A953-F35B31F752B6}" srcId="{C377C7D8-979E-4EB5-BB9A-AAAD4B9D746A}" destId="{764A3D87-F704-49CC-83D4-4D832CFCB0E8}" srcOrd="1" destOrd="0" parTransId="{867A06CF-FCE1-40AB-B2A4-2293496F836F}" sibTransId="{7CF7B47B-8757-4A81-B641-BB2A7A1E4901}"/>
    <dgm:cxn modelId="{2A3E55CE-C979-4A03-8CC8-5E1A04442D8A}" srcId="{C377C7D8-979E-4EB5-BB9A-AAAD4B9D746A}" destId="{05456AE0-7080-4A85-A312-F5670B45C271}" srcOrd="0" destOrd="0" parTransId="{E41F303A-4F2B-4169-960A-F53E0F92C5C9}" sibTransId="{302420AC-8FA2-451B-9EA1-E4DA1CC560B7}"/>
    <dgm:cxn modelId="{428B93D3-5DDC-40DD-AB52-98E5710A01F3}" type="presOf" srcId="{C377C7D8-979E-4EB5-BB9A-AAAD4B9D746A}" destId="{185AE63C-8E4C-4787-A612-7B59AE87E02E}" srcOrd="0" destOrd="0" presId="urn:microsoft.com/office/officeart/2005/8/layout/default"/>
    <dgm:cxn modelId="{ED46B9E0-2F1C-4082-98B5-490E457C9845}" type="presOf" srcId="{05456AE0-7080-4A85-A312-F5670B45C271}" destId="{BEE79270-A6D3-4E8E-AB28-9BB573A561C7}" srcOrd="0" destOrd="0" presId="urn:microsoft.com/office/officeart/2005/8/layout/default"/>
    <dgm:cxn modelId="{B10A68CD-9AA5-4D63-AAB3-11620C43CF21}" type="presParOf" srcId="{185AE63C-8E4C-4787-A612-7B59AE87E02E}" destId="{BEE79270-A6D3-4E8E-AB28-9BB573A561C7}" srcOrd="0" destOrd="0" presId="urn:microsoft.com/office/officeart/2005/8/layout/default"/>
    <dgm:cxn modelId="{67CB4515-D528-4BD1-8B7A-B9D4157D0BE3}" type="presParOf" srcId="{185AE63C-8E4C-4787-A612-7B59AE87E02E}" destId="{B1BCDD7F-971B-47A4-9253-31FB3E965B71}" srcOrd="1" destOrd="0" presId="urn:microsoft.com/office/officeart/2005/8/layout/default"/>
    <dgm:cxn modelId="{1DD40C77-C3BF-48DC-A28F-4E788D431A55}" type="presParOf" srcId="{185AE63C-8E4C-4787-A612-7B59AE87E02E}" destId="{516C9EA6-88A3-45A3-BB80-417FA9486D6F}" srcOrd="2" destOrd="0" presId="urn:microsoft.com/office/officeart/2005/8/layout/default"/>
    <dgm:cxn modelId="{BBD41C99-C5D0-436A-94B4-73F70B0DC7DB}" type="presParOf" srcId="{185AE63C-8E4C-4787-A612-7B59AE87E02E}" destId="{58B86BA8-7562-4BF4-BCEC-D7BCC565F9E4}" srcOrd="3" destOrd="0" presId="urn:microsoft.com/office/officeart/2005/8/layout/default"/>
    <dgm:cxn modelId="{32A7B1D3-E0BA-45C7-A502-52DB5281474B}" type="presParOf" srcId="{185AE63C-8E4C-4787-A612-7B59AE87E02E}" destId="{52BC65B6-D2F6-4B70-93BF-D69BE6C4AE50}" srcOrd="4"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9F2F985-81AE-4722-93E8-15B32477F72E}"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16312D19-39A4-4F0F-993A-35E18D237BEF}">
      <dgm:prSet/>
      <dgm:spPr/>
      <dgm:t>
        <a:bodyPr/>
        <a:lstStyle/>
        <a:p>
          <a:r>
            <a:rPr lang="en-US">
              <a:solidFill>
                <a:schemeClr val="tx1"/>
              </a:solidFill>
              <a:latin typeface="+mj-lt"/>
            </a:rPr>
            <a:t>Xảy ra khi các điều kiện của thị trường thay đổi tác động làm cung hay cầu của thị trường thay đổi</a:t>
          </a:r>
        </a:p>
      </dgm:t>
    </dgm:pt>
    <dgm:pt modelId="{2727B5A6-26C5-41F5-925E-3C6ED0A0F567}" type="parTrans" cxnId="{EEDD700B-E87C-4D32-ACAB-4F26A3594C6C}">
      <dgm:prSet/>
      <dgm:spPr/>
      <dgm:t>
        <a:bodyPr/>
        <a:lstStyle/>
        <a:p>
          <a:endParaRPr lang="en-US"/>
        </a:p>
      </dgm:t>
    </dgm:pt>
    <dgm:pt modelId="{3EA1566E-99FB-4DB1-B5CC-E874B0FA1957}" type="sibTrans" cxnId="{EEDD700B-E87C-4D32-ACAB-4F26A3594C6C}">
      <dgm:prSet/>
      <dgm:spPr/>
      <dgm:t>
        <a:bodyPr/>
        <a:lstStyle/>
        <a:p>
          <a:endParaRPr lang="en-US"/>
        </a:p>
      </dgm:t>
    </dgm:pt>
    <dgm:pt modelId="{0A5BBC20-4455-4C0B-93CD-A1E2C5CC6E4B}">
      <dgm:prSet/>
      <dgm:spPr/>
      <dgm:t>
        <a:bodyPr/>
        <a:lstStyle/>
        <a:p>
          <a:r>
            <a:rPr lang="en-US">
              <a:solidFill>
                <a:schemeClr val="tx1"/>
              </a:solidFill>
              <a:latin typeface="+mj-lt"/>
            </a:rPr>
            <a:t>Diễn tả trên đồ thị là đường cung hay đường cầu sẽ dịch chuyển</a:t>
          </a:r>
        </a:p>
      </dgm:t>
    </dgm:pt>
    <dgm:pt modelId="{817132B2-C396-40BB-8E18-277DA2B9F508}" type="parTrans" cxnId="{86A88180-F7ED-4D94-8E7B-C3EBCE23D4C3}">
      <dgm:prSet/>
      <dgm:spPr/>
      <dgm:t>
        <a:bodyPr/>
        <a:lstStyle/>
        <a:p>
          <a:endParaRPr lang="en-US"/>
        </a:p>
      </dgm:t>
    </dgm:pt>
    <dgm:pt modelId="{BA5E667D-7FF5-4174-B38D-F53281A73184}" type="sibTrans" cxnId="{86A88180-F7ED-4D94-8E7B-C3EBCE23D4C3}">
      <dgm:prSet/>
      <dgm:spPr/>
      <dgm:t>
        <a:bodyPr/>
        <a:lstStyle/>
        <a:p>
          <a:endParaRPr lang="en-US"/>
        </a:p>
      </dgm:t>
    </dgm:pt>
    <dgm:pt modelId="{D1CAEF47-80CB-4560-A0F4-3F193ADA3201}">
      <dgm:prSet/>
      <dgm:spPr/>
      <dgm:t>
        <a:bodyPr/>
        <a:lstStyle/>
        <a:p>
          <a:r>
            <a:rPr lang="en-US">
              <a:solidFill>
                <a:schemeClr val="tx1"/>
              </a:solidFill>
              <a:latin typeface="+mj-lt"/>
            </a:rPr>
            <a:t>Làm cho lượng cung và lượng cầu không còn cân bằng</a:t>
          </a:r>
        </a:p>
      </dgm:t>
    </dgm:pt>
    <dgm:pt modelId="{F6805B38-B2A7-41A3-A41D-385B5DDE7897}" type="parTrans" cxnId="{C08B2982-DA18-4879-A24B-502475A9471C}">
      <dgm:prSet/>
      <dgm:spPr/>
      <dgm:t>
        <a:bodyPr/>
        <a:lstStyle/>
        <a:p>
          <a:endParaRPr lang="en-US"/>
        </a:p>
      </dgm:t>
    </dgm:pt>
    <dgm:pt modelId="{1FD5EB1C-5536-42D3-BA0C-7A43A0257DDD}" type="sibTrans" cxnId="{C08B2982-DA18-4879-A24B-502475A9471C}">
      <dgm:prSet/>
      <dgm:spPr/>
      <dgm:t>
        <a:bodyPr/>
        <a:lstStyle/>
        <a:p>
          <a:endParaRPr lang="en-US"/>
        </a:p>
      </dgm:t>
    </dgm:pt>
    <dgm:pt modelId="{F157F62F-147D-4E6F-9309-3001E818F942}">
      <dgm:prSet/>
      <dgm:spPr/>
      <dgm:t>
        <a:bodyPr/>
        <a:lstStyle/>
        <a:p>
          <a:r>
            <a:rPr lang="en-US">
              <a:solidFill>
                <a:schemeClr val="tx1"/>
              </a:solidFill>
              <a:latin typeface="+mj-lt"/>
            </a:rPr>
            <a:t>Buộc giá cả phải điều chỉnh</a:t>
          </a:r>
        </a:p>
      </dgm:t>
    </dgm:pt>
    <dgm:pt modelId="{DC8B6E4E-44DA-4115-A8B7-8C9AD8A97F13}" type="parTrans" cxnId="{8AE696C2-CC43-4875-81A6-FAE6BE99D559}">
      <dgm:prSet/>
      <dgm:spPr/>
      <dgm:t>
        <a:bodyPr/>
        <a:lstStyle/>
        <a:p>
          <a:endParaRPr lang="en-US"/>
        </a:p>
      </dgm:t>
    </dgm:pt>
    <dgm:pt modelId="{ED15715A-D992-44EA-B512-19FCB788C430}" type="sibTrans" cxnId="{8AE696C2-CC43-4875-81A6-FAE6BE99D559}">
      <dgm:prSet/>
      <dgm:spPr/>
      <dgm:t>
        <a:bodyPr/>
        <a:lstStyle/>
        <a:p>
          <a:endParaRPr lang="en-US"/>
        </a:p>
      </dgm:t>
    </dgm:pt>
    <dgm:pt modelId="{34930B9B-5682-40DD-8CB3-F4860B322038}" type="pres">
      <dgm:prSet presAssocID="{99F2F985-81AE-4722-93E8-15B32477F72E}" presName="linear" presStyleCnt="0">
        <dgm:presLayoutVars>
          <dgm:animLvl val="lvl"/>
          <dgm:resizeHandles val="exact"/>
        </dgm:presLayoutVars>
      </dgm:prSet>
      <dgm:spPr/>
    </dgm:pt>
    <dgm:pt modelId="{4498C8D4-40EC-4C70-97DE-A20C7241F0C6}" type="pres">
      <dgm:prSet presAssocID="{16312D19-39A4-4F0F-993A-35E18D237BEF}" presName="parentText" presStyleLbl="node1" presStyleIdx="0" presStyleCnt="4">
        <dgm:presLayoutVars>
          <dgm:chMax val="0"/>
          <dgm:bulletEnabled val="1"/>
        </dgm:presLayoutVars>
      </dgm:prSet>
      <dgm:spPr/>
    </dgm:pt>
    <dgm:pt modelId="{E862E535-2211-4A15-8D2E-52C43FA9E7EE}" type="pres">
      <dgm:prSet presAssocID="{3EA1566E-99FB-4DB1-B5CC-E874B0FA1957}" presName="spacer" presStyleCnt="0"/>
      <dgm:spPr/>
    </dgm:pt>
    <dgm:pt modelId="{DC8B7963-B451-4FA8-ABB8-4A191A31591F}" type="pres">
      <dgm:prSet presAssocID="{0A5BBC20-4455-4C0B-93CD-A1E2C5CC6E4B}" presName="parentText" presStyleLbl="node1" presStyleIdx="1" presStyleCnt="4">
        <dgm:presLayoutVars>
          <dgm:chMax val="0"/>
          <dgm:bulletEnabled val="1"/>
        </dgm:presLayoutVars>
      </dgm:prSet>
      <dgm:spPr/>
    </dgm:pt>
    <dgm:pt modelId="{7A5F0B85-B708-498F-93B6-2017F8EDD8DE}" type="pres">
      <dgm:prSet presAssocID="{BA5E667D-7FF5-4174-B38D-F53281A73184}" presName="spacer" presStyleCnt="0"/>
      <dgm:spPr/>
    </dgm:pt>
    <dgm:pt modelId="{ED7CA374-EC83-4F49-837D-1F875BBC7E4B}" type="pres">
      <dgm:prSet presAssocID="{D1CAEF47-80CB-4560-A0F4-3F193ADA3201}" presName="parentText" presStyleLbl="node1" presStyleIdx="2" presStyleCnt="4">
        <dgm:presLayoutVars>
          <dgm:chMax val="0"/>
          <dgm:bulletEnabled val="1"/>
        </dgm:presLayoutVars>
      </dgm:prSet>
      <dgm:spPr/>
    </dgm:pt>
    <dgm:pt modelId="{D3F64048-F926-4FF1-8507-831F8669E98F}" type="pres">
      <dgm:prSet presAssocID="{1FD5EB1C-5536-42D3-BA0C-7A43A0257DDD}" presName="spacer" presStyleCnt="0"/>
      <dgm:spPr/>
    </dgm:pt>
    <dgm:pt modelId="{F4599EF5-C855-497A-A783-8A53E1BBCAC1}" type="pres">
      <dgm:prSet presAssocID="{F157F62F-147D-4E6F-9309-3001E818F942}" presName="parentText" presStyleLbl="node1" presStyleIdx="3" presStyleCnt="4">
        <dgm:presLayoutVars>
          <dgm:chMax val="0"/>
          <dgm:bulletEnabled val="1"/>
        </dgm:presLayoutVars>
      </dgm:prSet>
      <dgm:spPr/>
    </dgm:pt>
  </dgm:ptLst>
  <dgm:cxnLst>
    <dgm:cxn modelId="{9FCDCA08-E171-4D99-B12B-83D1A93DFC5F}" type="presOf" srcId="{99F2F985-81AE-4722-93E8-15B32477F72E}" destId="{34930B9B-5682-40DD-8CB3-F4860B322038}" srcOrd="0" destOrd="0" presId="urn:microsoft.com/office/officeart/2005/8/layout/vList2"/>
    <dgm:cxn modelId="{EEDD700B-E87C-4D32-ACAB-4F26A3594C6C}" srcId="{99F2F985-81AE-4722-93E8-15B32477F72E}" destId="{16312D19-39A4-4F0F-993A-35E18D237BEF}" srcOrd="0" destOrd="0" parTransId="{2727B5A6-26C5-41F5-925E-3C6ED0A0F567}" sibTransId="{3EA1566E-99FB-4DB1-B5CC-E874B0FA1957}"/>
    <dgm:cxn modelId="{26B39E79-0721-44B7-819E-E9465ACAD2D8}" type="presOf" srcId="{0A5BBC20-4455-4C0B-93CD-A1E2C5CC6E4B}" destId="{DC8B7963-B451-4FA8-ABB8-4A191A31591F}" srcOrd="0" destOrd="0" presId="urn:microsoft.com/office/officeart/2005/8/layout/vList2"/>
    <dgm:cxn modelId="{86A88180-F7ED-4D94-8E7B-C3EBCE23D4C3}" srcId="{99F2F985-81AE-4722-93E8-15B32477F72E}" destId="{0A5BBC20-4455-4C0B-93CD-A1E2C5CC6E4B}" srcOrd="1" destOrd="0" parTransId="{817132B2-C396-40BB-8E18-277DA2B9F508}" sibTransId="{BA5E667D-7FF5-4174-B38D-F53281A73184}"/>
    <dgm:cxn modelId="{C08B2982-DA18-4879-A24B-502475A9471C}" srcId="{99F2F985-81AE-4722-93E8-15B32477F72E}" destId="{D1CAEF47-80CB-4560-A0F4-3F193ADA3201}" srcOrd="2" destOrd="0" parTransId="{F6805B38-B2A7-41A3-A41D-385B5DDE7897}" sibTransId="{1FD5EB1C-5536-42D3-BA0C-7A43A0257DDD}"/>
    <dgm:cxn modelId="{8AE696C2-CC43-4875-81A6-FAE6BE99D559}" srcId="{99F2F985-81AE-4722-93E8-15B32477F72E}" destId="{F157F62F-147D-4E6F-9309-3001E818F942}" srcOrd="3" destOrd="0" parTransId="{DC8B6E4E-44DA-4115-A8B7-8C9AD8A97F13}" sibTransId="{ED15715A-D992-44EA-B512-19FCB788C430}"/>
    <dgm:cxn modelId="{8474A3CE-A402-4566-AA45-4CC60FE034C7}" type="presOf" srcId="{F157F62F-147D-4E6F-9309-3001E818F942}" destId="{F4599EF5-C855-497A-A783-8A53E1BBCAC1}" srcOrd="0" destOrd="0" presId="urn:microsoft.com/office/officeart/2005/8/layout/vList2"/>
    <dgm:cxn modelId="{0FAFEDE4-3A6F-4424-807B-BA09A345928A}" type="presOf" srcId="{16312D19-39A4-4F0F-993A-35E18D237BEF}" destId="{4498C8D4-40EC-4C70-97DE-A20C7241F0C6}" srcOrd="0" destOrd="0" presId="urn:microsoft.com/office/officeart/2005/8/layout/vList2"/>
    <dgm:cxn modelId="{27CA80E9-2D81-4C9C-90B2-17598A7E5A76}" type="presOf" srcId="{D1CAEF47-80CB-4560-A0F4-3F193ADA3201}" destId="{ED7CA374-EC83-4F49-837D-1F875BBC7E4B}" srcOrd="0" destOrd="0" presId="urn:microsoft.com/office/officeart/2005/8/layout/vList2"/>
    <dgm:cxn modelId="{B8522432-8109-43D9-B499-0030F719EA24}" type="presParOf" srcId="{34930B9B-5682-40DD-8CB3-F4860B322038}" destId="{4498C8D4-40EC-4C70-97DE-A20C7241F0C6}" srcOrd="0" destOrd="0" presId="urn:microsoft.com/office/officeart/2005/8/layout/vList2"/>
    <dgm:cxn modelId="{FA17ADE9-5A36-43BD-A00B-2E20251870E7}" type="presParOf" srcId="{34930B9B-5682-40DD-8CB3-F4860B322038}" destId="{E862E535-2211-4A15-8D2E-52C43FA9E7EE}" srcOrd="1" destOrd="0" presId="urn:microsoft.com/office/officeart/2005/8/layout/vList2"/>
    <dgm:cxn modelId="{AB9DF949-F0CB-452A-BCD5-5BB9D9D2EB7F}" type="presParOf" srcId="{34930B9B-5682-40DD-8CB3-F4860B322038}" destId="{DC8B7963-B451-4FA8-ABB8-4A191A31591F}" srcOrd="2" destOrd="0" presId="urn:microsoft.com/office/officeart/2005/8/layout/vList2"/>
    <dgm:cxn modelId="{BF59A665-D4CF-4442-9842-0D741DD008FB}" type="presParOf" srcId="{34930B9B-5682-40DD-8CB3-F4860B322038}" destId="{7A5F0B85-B708-498F-93B6-2017F8EDD8DE}" srcOrd="3" destOrd="0" presId="urn:microsoft.com/office/officeart/2005/8/layout/vList2"/>
    <dgm:cxn modelId="{C12978C2-D034-4412-B6CA-8302DC743D04}" type="presParOf" srcId="{34930B9B-5682-40DD-8CB3-F4860B322038}" destId="{ED7CA374-EC83-4F49-837D-1F875BBC7E4B}" srcOrd="4" destOrd="0" presId="urn:microsoft.com/office/officeart/2005/8/layout/vList2"/>
    <dgm:cxn modelId="{E8E26B16-1516-482F-BCF0-9A0766F278D6}" type="presParOf" srcId="{34930B9B-5682-40DD-8CB3-F4860B322038}" destId="{D3F64048-F926-4FF1-8507-831F8669E98F}" srcOrd="5" destOrd="0" presId="urn:microsoft.com/office/officeart/2005/8/layout/vList2"/>
    <dgm:cxn modelId="{078B8885-B2A1-4FD4-80C4-AD644B868EB6}" type="presParOf" srcId="{34930B9B-5682-40DD-8CB3-F4860B322038}" destId="{F4599EF5-C855-497A-A783-8A53E1BBCAC1}"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50986D8-A77A-46EE-B158-32E7778B772F}"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9047EBE9-82CE-43E5-8E51-FB2AF4BA2993}">
      <dgm:prSet custT="1"/>
      <dgm:spPr/>
      <dgm:t>
        <a:bodyPr/>
        <a:lstStyle/>
        <a:p>
          <a:r>
            <a:rPr lang="en-US" sz="3200" baseline="0">
              <a:latin typeface="VNI-Souvir" pitchFamily="2" charset="0"/>
            </a:rPr>
            <a:t>1. Veõ vaø vieát phöông trình ñöôøng caàu vaø ñöôøng cung, xaùc ñònh giaù vaø löôïng caân baèng ( baèng ñoà thò vaø baèng tính toaùn ).</a:t>
          </a:r>
          <a:endParaRPr lang="en-US" sz="3200">
            <a:latin typeface="VNI-Souvir" pitchFamily="2" charset="0"/>
          </a:endParaRPr>
        </a:p>
      </dgm:t>
    </dgm:pt>
    <dgm:pt modelId="{04EAD196-D988-4B7B-9A09-288C4ECBD3DD}" type="parTrans" cxnId="{29758A20-D532-4F65-BAA5-F2E938639C67}">
      <dgm:prSet/>
      <dgm:spPr/>
      <dgm:t>
        <a:bodyPr/>
        <a:lstStyle/>
        <a:p>
          <a:endParaRPr lang="en-US"/>
        </a:p>
      </dgm:t>
    </dgm:pt>
    <dgm:pt modelId="{840FD1B0-21FB-4B7F-9358-B66103E8C743}" type="sibTrans" cxnId="{29758A20-D532-4F65-BAA5-F2E938639C67}">
      <dgm:prSet/>
      <dgm:spPr/>
      <dgm:t>
        <a:bodyPr/>
        <a:lstStyle/>
        <a:p>
          <a:endParaRPr lang="en-US"/>
        </a:p>
      </dgm:t>
    </dgm:pt>
    <dgm:pt modelId="{717C6421-E3F7-4312-A1D0-72D0517100AE}">
      <dgm:prSet custT="1"/>
      <dgm:spPr/>
      <dgm:t>
        <a:bodyPr/>
        <a:lstStyle/>
        <a:p>
          <a:r>
            <a:rPr lang="en-US" sz="3200" baseline="0">
              <a:latin typeface="VNI-Souvir" pitchFamily="2" charset="0"/>
            </a:rPr>
            <a:t>2. Xaùc ñònh löôïng dö thöøa hoaëc thieáu huït taïi möùc giaù 12.000ñ vaø 20.000. Moâ taû söï bieán ñoäng cuûa giaù trong hai tröôøng hôïp.</a:t>
          </a:r>
          <a:endParaRPr lang="en-US" sz="3200">
            <a:latin typeface="VNI-Souvir" pitchFamily="2" charset="0"/>
          </a:endParaRPr>
        </a:p>
      </dgm:t>
    </dgm:pt>
    <dgm:pt modelId="{82B03683-3F1A-4B14-8818-05CCCAFA318C}" type="parTrans" cxnId="{61AE18D7-7A5A-4FDA-AEE3-CD4254607EF8}">
      <dgm:prSet/>
      <dgm:spPr/>
      <dgm:t>
        <a:bodyPr/>
        <a:lstStyle/>
        <a:p>
          <a:endParaRPr lang="en-US"/>
        </a:p>
      </dgm:t>
    </dgm:pt>
    <dgm:pt modelId="{77F22057-74F0-428C-89CC-231B33C3C444}" type="sibTrans" cxnId="{61AE18D7-7A5A-4FDA-AEE3-CD4254607EF8}">
      <dgm:prSet/>
      <dgm:spPr/>
      <dgm:t>
        <a:bodyPr/>
        <a:lstStyle/>
        <a:p>
          <a:endParaRPr lang="en-US"/>
        </a:p>
      </dgm:t>
    </dgm:pt>
    <dgm:pt modelId="{D2D5AD15-6A7D-45D1-AD42-0644DDD2B985}">
      <dgm:prSet custT="1"/>
      <dgm:spPr/>
      <dgm:t>
        <a:bodyPr/>
        <a:lstStyle/>
        <a:p>
          <a:r>
            <a:rPr lang="en-US" sz="3200" baseline="0">
              <a:latin typeface="VNI-Souvir" pitchFamily="2" charset="0"/>
            </a:rPr>
            <a:t>3. Caùi gì seõ xaûy ra vôùi ñöôøng caàu veà beáp nöôùng baùnh myø neáu caàu veà baùnh myø taêng laøm taêng giaù baùnh myø.</a:t>
          </a:r>
          <a:endParaRPr lang="en-US" sz="3200">
            <a:latin typeface="VNI-Souvir" pitchFamily="2" charset="0"/>
          </a:endParaRPr>
        </a:p>
      </dgm:t>
    </dgm:pt>
    <dgm:pt modelId="{85A4C881-99EB-40AA-9F3D-0A1E1D0CA7DA}" type="parTrans" cxnId="{29AEAA57-3CE6-47C1-B50F-290BC4F32A76}">
      <dgm:prSet/>
      <dgm:spPr/>
      <dgm:t>
        <a:bodyPr/>
        <a:lstStyle/>
        <a:p>
          <a:endParaRPr lang="en-US"/>
        </a:p>
      </dgm:t>
    </dgm:pt>
    <dgm:pt modelId="{BE6B2A85-B256-46EB-A091-A60A2E5FDE48}" type="sibTrans" cxnId="{29AEAA57-3CE6-47C1-B50F-290BC4F32A76}">
      <dgm:prSet/>
      <dgm:spPr/>
      <dgm:t>
        <a:bodyPr/>
        <a:lstStyle/>
        <a:p>
          <a:endParaRPr lang="en-US"/>
        </a:p>
      </dgm:t>
    </dgm:pt>
    <dgm:pt modelId="{20120B8D-7F49-4730-AD44-9197960DBCFA}" type="pres">
      <dgm:prSet presAssocID="{750986D8-A77A-46EE-B158-32E7778B772F}" presName="root" presStyleCnt="0">
        <dgm:presLayoutVars>
          <dgm:dir/>
          <dgm:resizeHandles val="exact"/>
        </dgm:presLayoutVars>
      </dgm:prSet>
      <dgm:spPr/>
    </dgm:pt>
    <dgm:pt modelId="{865DFDD7-44BD-4D32-9746-4340428B35D4}" type="pres">
      <dgm:prSet presAssocID="{9047EBE9-82CE-43E5-8E51-FB2AF4BA2993}" presName="compNode" presStyleCnt="0"/>
      <dgm:spPr/>
    </dgm:pt>
    <dgm:pt modelId="{D3455EF8-3A3D-4C3A-BD71-69796318765F}" type="pres">
      <dgm:prSet presAssocID="{9047EBE9-82CE-43E5-8E51-FB2AF4BA2993}" presName="bgRect" presStyleLbl="bgShp" presStyleIdx="0" presStyleCnt="3"/>
      <dgm:spPr/>
    </dgm:pt>
    <dgm:pt modelId="{4BC40761-8181-4634-A48E-6646A5F1A7F8}" type="pres">
      <dgm:prSet presAssocID="{9047EBE9-82CE-43E5-8E51-FB2AF4BA2993}"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eal"/>
        </a:ext>
      </dgm:extLst>
    </dgm:pt>
    <dgm:pt modelId="{A9C34ACA-2D8F-448B-B753-706C0E129188}" type="pres">
      <dgm:prSet presAssocID="{9047EBE9-82CE-43E5-8E51-FB2AF4BA2993}" presName="spaceRect" presStyleCnt="0"/>
      <dgm:spPr/>
    </dgm:pt>
    <dgm:pt modelId="{8F950FBA-D52A-4A1C-8205-30BE324192F5}" type="pres">
      <dgm:prSet presAssocID="{9047EBE9-82CE-43E5-8E51-FB2AF4BA2993}" presName="parTx" presStyleLbl="revTx" presStyleIdx="0" presStyleCnt="3">
        <dgm:presLayoutVars>
          <dgm:chMax val="0"/>
          <dgm:chPref val="0"/>
        </dgm:presLayoutVars>
      </dgm:prSet>
      <dgm:spPr/>
    </dgm:pt>
    <dgm:pt modelId="{0BB74044-00DD-4B98-8544-A351EED28429}" type="pres">
      <dgm:prSet presAssocID="{840FD1B0-21FB-4B7F-9358-B66103E8C743}" presName="sibTrans" presStyleCnt="0"/>
      <dgm:spPr/>
    </dgm:pt>
    <dgm:pt modelId="{DABA556E-DC0F-4BB2-90C9-D8FFB47E38AC}" type="pres">
      <dgm:prSet presAssocID="{717C6421-E3F7-4312-A1D0-72D0517100AE}" presName="compNode" presStyleCnt="0"/>
      <dgm:spPr/>
    </dgm:pt>
    <dgm:pt modelId="{D13F96F0-ECBD-4A0E-B071-2665A2EA32A9}" type="pres">
      <dgm:prSet presAssocID="{717C6421-E3F7-4312-A1D0-72D0517100AE}" presName="bgRect" presStyleLbl="bgShp" presStyleIdx="1" presStyleCnt="3"/>
      <dgm:spPr/>
    </dgm:pt>
    <dgm:pt modelId="{7C75F80B-5131-449F-9F7F-8BD3A0D3A91C}" type="pres">
      <dgm:prSet presAssocID="{717C6421-E3F7-4312-A1D0-72D0517100AE}"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Flowchart"/>
        </a:ext>
      </dgm:extLst>
    </dgm:pt>
    <dgm:pt modelId="{192EDF74-1C26-46B2-A268-C4FF69C92641}" type="pres">
      <dgm:prSet presAssocID="{717C6421-E3F7-4312-A1D0-72D0517100AE}" presName="spaceRect" presStyleCnt="0"/>
      <dgm:spPr/>
    </dgm:pt>
    <dgm:pt modelId="{7A94A996-0BC6-47D8-B301-38CE05DA2ACB}" type="pres">
      <dgm:prSet presAssocID="{717C6421-E3F7-4312-A1D0-72D0517100AE}" presName="parTx" presStyleLbl="revTx" presStyleIdx="1" presStyleCnt="3">
        <dgm:presLayoutVars>
          <dgm:chMax val="0"/>
          <dgm:chPref val="0"/>
        </dgm:presLayoutVars>
      </dgm:prSet>
      <dgm:spPr/>
    </dgm:pt>
    <dgm:pt modelId="{A9159E95-14DF-4949-BEF3-BC99FFD75F45}" type="pres">
      <dgm:prSet presAssocID="{77F22057-74F0-428C-89CC-231B33C3C444}" presName="sibTrans" presStyleCnt="0"/>
      <dgm:spPr/>
    </dgm:pt>
    <dgm:pt modelId="{5FAE477E-A33F-4CAF-B5B1-175B34805C2B}" type="pres">
      <dgm:prSet presAssocID="{D2D5AD15-6A7D-45D1-AD42-0644DDD2B985}" presName="compNode" presStyleCnt="0"/>
      <dgm:spPr/>
    </dgm:pt>
    <dgm:pt modelId="{BA085F63-CAA3-479B-B2F5-12CEBD2626D1}" type="pres">
      <dgm:prSet presAssocID="{D2D5AD15-6A7D-45D1-AD42-0644DDD2B985}" presName="bgRect" presStyleLbl="bgShp" presStyleIdx="2" presStyleCnt="3"/>
      <dgm:spPr/>
    </dgm:pt>
    <dgm:pt modelId="{31C4495B-FEEB-4E81-A214-87A5C54A0397}" type="pres">
      <dgm:prSet presAssocID="{D2D5AD15-6A7D-45D1-AD42-0644DDD2B985}"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Pyramid with Levels"/>
        </a:ext>
      </dgm:extLst>
    </dgm:pt>
    <dgm:pt modelId="{73F685CA-0F49-44C4-B9F2-F6552968A086}" type="pres">
      <dgm:prSet presAssocID="{D2D5AD15-6A7D-45D1-AD42-0644DDD2B985}" presName="spaceRect" presStyleCnt="0"/>
      <dgm:spPr/>
    </dgm:pt>
    <dgm:pt modelId="{3278BA9A-29B6-4C78-B22E-F36135B03C21}" type="pres">
      <dgm:prSet presAssocID="{D2D5AD15-6A7D-45D1-AD42-0644DDD2B985}" presName="parTx" presStyleLbl="revTx" presStyleIdx="2" presStyleCnt="3">
        <dgm:presLayoutVars>
          <dgm:chMax val="0"/>
          <dgm:chPref val="0"/>
        </dgm:presLayoutVars>
      </dgm:prSet>
      <dgm:spPr/>
    </dgm:pt>
  </dgm:ptLst>
  <dgm:cxnLst>
    <dgm:cxn modelId="{29758A20-D532-4F65-BAA5-F2E938639C67}" srcId="{750986D8-A77A-46EE-B158-32E7778B772F}" destId="{9047EBE9-82CE-43E5-8E51-FB2AF4BA2993}" srcOrd="0" destOrd="0" parTransId="{04EAD196-D988-4B7B-9A09-288C4ECBD3DD}" sibTransId="{840FD1B0-21FB-4B7F-9358-B66103E8C743}"/>
    <dgm:cxn modelId="{CD316A45-24B0-4E85-9BEA-B3EA2EE85738}" type="presOf" srcId="{9047EBE9-82CE-43E5-8E51-FB2AF4BA2993}" destId="{8F950FBA-D52A-4A1C-8205-30BE324192F5}" srcOrd="0" destOrd="0" presId="urn:microsoft.com/office/officeart/2018/2/layout/IconVerticalSolidList"/>
    <dgm:cxn modelId="{D8E84E4E-B6CD-4968-BB7E-A764A495660A}" type="presOf" srcId="{750986D8-A77A-46EE-B158-32E7778B772F}" destId="{20120B8D-7F49-4730-AD44-9197960DBCFA}" srcOrd="0" destOrd="0" presId="urn:microsoft.com/office/officeart/2018/2/layout/IconVerticalSolidList"/>
    <dgm:cxn modelId="{29AEAA57-3CE6-47C1-B50F-290BC4F32A76}" srcId="{750986D8-A77A-46EE-B158-32E7778B772F}" destId="{D2D5AD15-6A7D-45D1-AD42-0644DDD2B985}" srcOrd="2" destOrd="0" parTransId="{85A4C881-99EB-40AA-9F3D-0A1E1D0CA7DA}" sibTransId="{BE6B2A85-B256-46EB-A091-A60A2E5FDE48}"/>
    <dgm:cxn modelId="{6FA5F077-B5AF-42B7-AD94-2FF6C98A96CC}" type="presOf" srcId="{717C6421-E3F7-4312-A1D0-72D0517100AE}" destId="{7A94A996-0BC6-47D8-B301-38CE05DA2ACB}" srcOrd="0" destOrd="0" presId="urn:microsoft.com/office/officeart/2018/2/layout/IconVerticalSolidList"/>
    <dgm:cxn modelId="{ADF168C1-F24B-457E-BC7B-82E7DD945218}" type="presOf" srcId="{D2D5AD15-6A7D-45D1-AD42-0644DDD2B985}" destId="{3278BA9A-29B6-4C78-B22E-F36135B03C21}" srcOrd="0" destOrd="0" presId="urn:microsoft.com/office/officeart/2018/2/layout/IconVerticalSolidList"/>
    <dgm:cxn modelId="{61AE18D7-7A5A-4FDA-AEE3-CD4254607EF8}" srcId="{750986D8-A77A-46EE-B158-32E7778B772F}" destId="{717C6421-E3F7-4312-A1D0-72D0517100AE}" srcOrd="1" destOrd="0" parTransId="{82B03683-3F1A-4B14-8818-05CCCAFA318C}" sibTransId="{77F22057-74F0-428C-89CC-231B33C3C444}"/>
    <dgm:cxn modelId="{6C532DC5-8974-4333-82D2-3C99998ED83D}" type="presParOf" srcId="{20120B8D-7F49-4730-AD44-9197960DBCFA}" destId="{865DFDD7-44BD-4D32-9746-4340428B35D4}" srcOrd="0" destOrd="0" presId="urn:microsoft.com/office/officeart/2018/2/layout/IconVerticalSolidList"/>
    <dgm:cxn modelId="{7903E263-0778-4F81-965D-22AC84F6847F}" type="presParOf" srcId="{865DFDD7-44BD-4D32-9746-4340428B35D4}" destId="{D3455EF8-3A3D-4C3A-BD71-69796318765F}" srcOrd="0" destOrd="0" presId="urn:microsoft.com/office/officeart/2018/2/layout/IconVerticalSolidList"/>
    <dgm:cxn modelId="{6034337F-1324-4F1E-A6C1-3B75A6E0699F}" type="presParOf" srcId="{865DFDD7-44BD-4D32-9746-4340428B35D4}" destId="{4BC40761-8181-4634-A48E-6646A5F1A7F8}" srcOrd="1" destOrd="0" presId="urn:microsoft.com/office/officeart/2018/2/layout/IconVerticalSolidList"/>
    <dgm:cxn modelId="{69BA07FF-1954-436D-8817-8D0D88DCCCC6}" type="presParOf" srcId="{865DFDD7-44BD-4D32-9746-4340428B35D4}" destId="{A9C34ACA-2D8F-448B-B753-706C0E129188}" srcOrd="2" destOrd="0" presId="urn:microsoft.com/office/officeart/2018/2/layout/IconVerticalSolidList"/>
    <dgm:cxn modelId="{2AB5DDD6-71F4-4048-A081-9A0FF69389D7}" type="presParOf" srcId="{865DFDD7-44BD-4D32-9746-4340428B35D4}" destId="{8F950FBA-D52A-4A1C-8205-30BE324192F5}" srcOrd="3" destOrd="0" presId="urn:microsoft.com/office/officeart/2018/2/layout/IconVerticalSolidList"/>
    <dgm:cxn modelId="{AC98D727-91AE-45AD-A74C-2A63A0AE211E}" type="presParOf" srcId="{20120B8D-7F49-4730-AD44-9197960DBCFA}" destId="{0BB74044-00DD-4B98-8544-A351EED28429}" srcOrd="1" destOrd="0" presId="urn:microsoft.com/office/officeart/2018/2/layout/IconVerticalSolidList"/>
    <dgm:cxn modelId="{E3894347-6C86-4D61-98BC-FBEC5C5CA9B4}" type="presParOf" srcId="{20120B8D-7F49-4730-AD44-9197960DBCFA}" destId="{DABA556E-DC0F-4BB2-90C9-D8FFB47E38AC}" srcOrd="2" destOrd="0" presId="urn:microsoft.com/office/officeart/2018/2/layout/IconVerticalSolidList"/>
    <dgm:cxn modelId="{23F1942C-0A31-4DC8-8E76-54986553F695}" type="presParOf" srcId="{DABA556E-DC0F-4BB2-90C9-D8FFB47E38AC}" destId="{D13F96F0-ECBD-4A0E-B071-2665A2EA32A9}" srcOrd="0" destOrd="0" presId="urn:microsoft.com/office/officeart/2018/2/layout/IconVerticalSolidList"/>
    <dgm:cxn modelId="{E0425426-6F0F-4971-B642-CF49AB392835}" type="presParOf" srcId="{DABA556E-DC0F-4BB2-90C9-D8FFB47E38AC}" destId="{7C75F80B-5131-449F-9F7F-8BD3A0D3A91C}" srcOrd="1" destOrd="0" presId="urn:microsoft.com/office/officeart/2018/2/layout/IconVerticalSolidList"/>
    <dgm:cxn modelId="{99402724-8CCE-4513-A1E1-C74A5188D5DB}" type="presParOf" srcId="{DABA556E-DC0F-4BB2-90C9-D8FFB47E38AC}" destId="{192EDF74-1C26-46B2-A268-C4FF69C92641}" srcOrd="2" destOrd="0" presId="urn:microsoft.com/office/officeart/2018/2/layout/IconVerticalSolidList"/>
    <dgm:cxn modelId="{ED134300-D5E0-4620-B433-610366E2795C}" type="presParOf" srcId="{DABA556E-DC0F-4BB2-90C9-D8FFB47E38AC}" destId="{7A94A996-0BC6-47D8-B301-38CE05DA2ACB}" srcOrd="3" destOrd="0" presId="urn:microsoft.com/office/officeart/2018/2/layout/IconVerticalSolidList"/>
    <dgm:cxn modelId="{BF89931B-AD79-4E3E-9DED-402DBEACCA59}" type="presParOf" srcId="{20120B8D-7F49-4730-AD44-9197960DBCFA}" destId="{A9159E95-14DF-4949-BEF3-BC99FFD75F45}" srcOrd="3" destOrd="0" presId="urn:microsoft.com/office/officeart/2018/2/layout/IconVerticalSolidList"/>
    <dgm:cxn modelId="{FDB740A6-6DE9-4850-BF65-1F6912A651D2}" type="presParOf" srcId="{20120B8D-7F49-4730-AD44-9197960DBCFA}" destId="{5FAE477E-A33F-4CAF-B5B1-175B34805C2B}" srcOrd="4" destOrd="0" presId="urn:microsoft.com/office/officeart/2018/2/layout/IconVerticalSolidList"/>
    <dgm:cxn modelId="{7E552CBA-2141-4A75-BBAE-6E5EA0398EE3}" type="presParOf" srcId="{5FAE477E-A33F-4CAF-B5B1-175B34805C2B}" destId="{BA085F63-CAA3-479B-B2F5-12CEBD2626D1}" srcOrd="0" destOrd="0" presId="urn:microsoft.com/office/officeart/2018/2/layout/IconVerticalSolidList"/>
    <dgm:cxn modelId="{A0755959-63ED-4066-A482-93645C7A2B45}" type="presParOf" srcId="{5FAE477E-A33F-4CAF-B5B1-175B34805C2B}" destId="{31C4495B-FEEB-4E81-A214-87A5C54A0397}" srcOrd="1" destOrd="0" presId="urn:microsoft.com/office/officeart/2018/2/layout/IconVerticalSolidList"/>
    <dgm:cxn modelId="{4E2880CB-C148-4F4E-A5CC-876F1DD9E418}" type="presParOf" srcId="{5FAE477E-A33F-4CAF-B5B1-175B34805C2B}" destId="{73F685CA-0F49-44C4-B9F2-F6552968A086}" srcOrd="2" destOrd="0" presId="urn:microsoft.com/office/officeart/2018/2/layout/IconVerticalSolidList"/>
    <dgm:cxn modelId="{E4205F72-1D8F-4DA2-8D30-09D1C56E0D0B}" type="presParOf" srcId="{5FAE477E-A33F-4CAF-B5B1-175B34805C2B}" destId="{3278BA9A-29B6-4C78-B22E-F36135B03C21}"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75E2695-B27E-42EF-AE49-65D1B465F2C1}"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BD9F3F18-2543-4780-9757-F1C4BE26CEAE}">
      <dgm:prSet custT="1"/>
      <dgm:spPr/>
      <dgm:t>
        <a:bodyPr/>
        <a:lstStyle/>
        <a:p>
          <a:r>
            <a:rPr lang="en-US" sz="2800" dirty="0">
              <a:latin typeface="VNI-Souvir" pitchFamily="2" charset="0"/>
            </a:rPr>
            <a:t>4. </a:t>
          </a:r>
          <a:r>
            <a:rPr lang="en-US" sz="2800" dirty="0" err="1">
              <a:latin typeface="VNI-Souvir" pitchFamily="2" charset="0"/>
            </a:rPr>
            <a:t>Söï</a:t>
          </a:r>
          <a:r>
            <a:rPr lang="en-US" sz="2800" dirty="0">
              <a:latin typeface="VNI-Souvir" pitchFamily="2" charset="0"/>
            </a:rPr>
            <a:t> </a:t>
          </a:r>
          <a:r>
            <a:rPr lang="en-US" sz="2800" dirty="0" err="1">
              <a:latin typeface="VNI-Souvir" pitchFamily="2" charset="0"/>
            </a:rPr>
            <a:t>phaùt</a:t>
          </a:r>
          <a:r>
            <a:rPr lang="en-US" sz="2800" dirty="0">
              <a:latin typeface="VNI-Souvir" pitchFamily="2" charset="0"/>
            </a:rPr>
            <a:t> </a:t>
          </a:r>
          <a:r>
            <a:rPr lang="en-US" sz="2800" dirty="0" err="1">
              <a:latin typeface="VNI-Souvir" pitchFamily="2" charset="0"/>
            </a:rPr>
            <a:t>minh</a:t>
          </a:r>
          <a:r>
            <a:rPr lang="en-US" sz="2800" dirty="0">
              <a:latin typeface="VNI-Souvir" pitchFamily="2" charset="0"/>
            </a:rPr>
            <a:t> </a:t>
          </a:r>
          <a:r>
            <a:rPr lang="en-US" sz="2800" dirty="0" err="1">
              <a:latin typeface="VNI-Souvir" pitchFamily="2" charset="0"/>
            </a:rPr>
            <a:t>ra</a:t>
          </a:r>
          <a:r>
            <a:rPr lang="en-US" sz="2800" dirty="0">
              <a:latin typeface="VNI-Souvir" pitchFamily="2" charset="0"/>
            </a:rPr>
            <a:t> </a:t>
          </a:r>
          <a:r>
            <a:rPr lang="en-US" sz="2800" dirty="0" err="1">
              <a:latin typeface="VNI-Souvir" pitchFamily="2" charset="0"/>
            </a:rPr>
            <a:t>loø</a:t>
          </a:r>
          <a:r>
            <a:rPr lang="en-US" sz="2800" dirty="0">
              <a:latin typeface="VNI-Souvir" pitchFamily="2" charset="0"/>
            </a:rPr>
            <a:t> </a:t>
          </a:r>
          <a:r>
            <a:rPr lang="en-US" sz="2800" dirty="0" err="1">
              <a:latin typeface="VNI-Souvir" pitchFamily="2" charset="0"/>
            </a:rPr>
            <a:t>nöôùng</a:t>
          </a:r>
          <a:r>
            <a:rPr lang="en-US" sz="2800" dirty="0">
              <a:latin typeface="VNI-Souvir" pitchFamily="2" charset="0"/>
            </a:rPr>
            <a:t> </a:t>
          </a:r>
          <a:r>
            <a:rPr lang="en-US" sz="2800" dirty="0" err="1">
              <a:latin typeface="VNI-Souvir" pitchFamily="2" charset="0"/>
            </a:rPr>
            <a:t>baùnh</a:t>
          </a:r>
          <a:r>
            <a:rPr lang="en-US" sz="2800" dirty="0">
              <a:latin typeface="VNI-Souvir" pitchFamily="2" charset="0"/>
            </a:rPr>
            <a:t> </a:t>
          </a:r>
          <a:r>
            <a:rPr lang="en-US" sz="2800" dirty="0" err="1">
              <a:latin typeface="VNI-Souvir" pitchFamily="2" charset="0"/>
            </a:rPr>
            <a:t>myø</a:t>
          </a:r>
          <a:r>
            <a:rPr lang="en-US" sz="2800" dirty="0">
              <a:latin typeface="VNI-Souvir" pitchFamily="2" charset="0"/>
            </a:rPr>
            <a:t> </a:t>
          </a:r>
          <a:r>
            <a:rPr lang="en-US" sz="2800" dirty="0" err="1">
              <a:latin typeface="VNI-Souvir" pitchFamily="2" charset="0"/>
            </a:rPr>
            <a:t>laø</a:t>
          </a:r>
          <a:r>
            <a:rPr lang="en-US" sz="2800" dirty="0">
              <a:latin typeface="VNI-Souvir" pitchFamily="2" charset="0"/>
            </a:rPr>
            <a:t> </a:t>
          </a:r>
          <a:r>
            <a:rPr lang="en-US" sz="2800" dirty="0" err="1">
              <a:latin typeface="VNI-Souvir" pitchFamily="2" charset="0"/>
            </a:rPr>
            <a:t>thöù</a:t>
          </a:r>
          <a:r>
            <a:rPr lang="en-US" sz="2800" dirty="0">
              <a:latin typeface="VNI-Souvir" pitchFamily="2" charset="0"/>
            </a:rPr>
            <a:t> </a:t>
          </a:r>
          <a:r>
            <a:rPr lang="en-US" sz="2800" dirty="0" err="1">
              <a:latin typeface="VNI-Souvir" pitchFamily="2" charset="0"/>
            </a:rPr>
            <a:t>ñöôïc</a:t>
          </a:r>
          <a:r>
            <a:rPr lang="en-US" sz="2800" dirty="0">
              <a:latin typeface="VNI-Souvir" pitchFamily="2" charset="0"/>
            </a:rPr>
            <a:t> </a:t>
          </a:r>
          <a:r>
            <a:rPr lang="en-US" sz="2800" dirty="0" err="1">
              <a:latin typeface="VNI-Souvir" pitchFamily="2" charset="0"/>
            </a:rPr>
            <a:t>coi</a:t>
          </a:r>
          <a:r>
            <a:rPr lang="en-US" sz="2800" dirty="0">
              <a:latin typeface="VNI-Souvir" pitchFamily="2" charset="0"/>
            </a:rPr>
            <a:t> </a:t>
          </a:r>
          <a:r>
            <a:rPr lang="en-US" sz="2800" dirty="0" err="1">
              <a:latin typeface="VNI-Souvir" pitchFamily="2" charset="0"/>
            </a:rPr>
            <a:t>laø</a:t>
          </a:r>
          <a:r>
            <a:rPr lang="en-US" sz="2800" dirty="0">
              <a:latin typeface="VNI-Souvir" pitchFamily="2" charset="0"/>
            </a:rPr>
            <a:t> </a:t>
          </a:r>
          <a:r>
            <a:rPr lang="en-US" sz="2800" dirty="0" err="1">
              <a:latin typeface="VNI-Souvir" pitchFamily="2" charset="0"/>
            </a:rPr>
            <a:t>phöông</a:t>
          </a:r>
          <a:r>
            <a:rPr lang="en-US" sz="2800" dirty="0">
              <a:latin typeface="VNI-Souvir" pitchFamily="2" charset="0"/>
            </a:rPr>
            <a:t> </a:t>
          </a:r>
          <a:r>
            <a:rPr lang="en-US" sz="2800" dirty="0" err="1">
              <a:latin typeface="VNI-Souvir" pitchFamily="2" charset="0"/>
            </a:rPr>
            <a:t>phaùp</a:t>
          </a:r>
          <a:r>
            <a:rPr lang="en-US" sz="2800" dirty="0">
              <a:latin typeface="VNI-Souvir" pitchFamily="2" charset="0"/>
            </a:rPr>
            <a:t> </a:t>
          </a:r>
          <a:r>
            <a:rPr lang="en-US" sz="2800" dirty="0" err="1">
              <a:latin typeface="VNI-Souvir" pitchFamily="2" charset="0"/>
            </a:rPr>
            <a:t>môùi</a:t>
          </a:r>
          <a:r>
            <a:rPr lang="en-US" sz="2800" dirty="0">
              <a:latin typeface="VNI-Souvir" pitchFamily="2" charset="0"/>
            </a:rPr>
            <a:t> </a:t>
          </a:r>
          <a:r>
            <a:rPr lang="en-US" sz="2800" dirty="0" err="1">
              <a:latin typeface="VNI-Souvir" pitchFamily="2" charset="0"/>
            </a:rPr>
            <a:t>toát</a:t>
          </a:r>
          <a:r>
            <a:rPr lang="en-US" sz="2800" dirty="0">
              <a:latin typeface="VNI-Souvir" pitchFamily="2" charset="0"/>
            </a:rPr>
            <a:t> </a:t>
          </a:r>
          <a:r>
            <a:rPr lang="en-US" sz="2800" dirty="0" err="1">
              <a:latin typeface="VNI-Souvir" pitchFamily="2" charset="0"/>
            </a:rPr>
            <a:t>hôn</a:t>
          </a:r>
          <a:r>
            <a:rPr lang="en-US" sz="2800" dirty="0">
              <a:latin typeface="VNI-Souvir" pitchFamily="2" charset="0"/>
            </a:rPr>
            <a:t> </a:t>
          </a:r>
          <a:r>
            <a:rPr lang="en-US" sz="2800" dirty="0" err="1">
              <a:latin typeface="VNI-Souvir" pitchFamily="2" charset="0"/>
            </a:rPr>
            <a:t>seõ</a:t>
          </a:r>
          <a:r>
            <a:rPr lang="en-US" sz="2800" dirty="0">
              <a:latin typeface="VNI-Souvir" pitchFamily="2" charset="0"/>
            </a:rPr>
            <a:t> </a:t>
          </a:r>
          <a:r>
            <a:rPr lang="en-US" sz="2800" dirty="0" err="1">
              <a:latin typeface="VNI-Souvir" pitchFamily="2" charset="0"/>
            </a:rPr>
            <a:t>taùc</a:t>
          </a:r>
          <a:r>
            <a:rPr lang="en-US" sz="2800" dirty="0">
              <a:latin typeface="VNI-Souvir" pitchFamily="2" charset="0"/>
            </a:rPr>
            <a:t> </a:t>
          </a:r>
          <a:r>
            <a:rPr lang="en-US" sz="2800" dirty="0" err="1">
              <a:latin typeface="VNI-Souvir" pitchFamily="2" charset="0"/>
            </a:rPr>
            <a:t>ñoäng</a:t>
          </a:r>
          <a:r>
            <a:rPr lang="en-US" sz="2800" dirty="0">
              <a:latin typeface="VNI-Souvir" pitchFamily="2" charset="0"/>
            </a:rPr>
            <a:t> </a:t>
          </a:r>
          <a:r>
            <a:rPr lang="en-US" sz="2800" dirty="0" err="1">
              <a:latin typeface="VNI-Souvir" pitchFamily="2" charset="0"/>
            </a:rPr>
            <a:t>theá</a:t>
          </a:r>
          <a:r>
            <a:rPr lang="en-US" sz="2800" dirty="0">
              <a:latin typeface="VNI-Souvir" pitchFamily="2" charset="0"/>
            </a:rPr>
            <a:t> </a:t>
          </a:r>
          <a:r>
            <a:rPr lang="en-US" sz="2800" dirty="0" err="1">
              <a:latin typeface="VNI-Souvir" pitchFamily="2" charset="0"/>
            </a:rPr>
            <a:t>naøo</a:t>
          </a:r>
          <a:r>
            <a:rPr lang="en-US" sz="2800" dirty="0">
              <a:latin typeface="VNI-Souvir" pitchFamily="2" charset="0"/>
            </a:rPr>
            <a:t> </a:t>
          </a:r>
          <a:r>
            <a:rPr lang="en-US" sz="2800" dirty="0" err="1">
              <a:latin typeface="VNI-Souvir" pitchFamily="2" charset="0"/>
            </a:rPr>
            <a:t>ñeán</a:t>
          </a:r>
          <a:r>
            <a:rPr lang="en-US" sz="2800" dirty="0">
              <a:latin typeface="VNI-Souvir" pitchFamily="2" charset="0"/>
            </a:rPr>
            <a:t> </a:t>
          </a:r>
          <a:r>
            <a:rPr lang="en-US" sz="2800" dirty="0" err="1">
              <a:latin typeface="VNI-Souvir" pitchFamily="2" charset="0"/>
            </a:rPr>
            <a:t>ñöôøng</a:t>
          </a:r>
          <a:r>
            <a:rPr lang="en-US" sz="2800" dirty="0">
              <a:latin typeface="VNI-Souvir" pitchFamily="2" charset="0"/>
            </a:rPr>
            <a:t> </a:t>
          </a:r>
          <a:r>
            <a:rPr lang="en-US" sz="2800" dirty="0" err="1">
              <a:latin typeface="VNI-Souvir" pitchFamily="2" charset="0"/>
            </a:rPr>
            <a:t>caàu</a:t>
          </a:r>
          <a:r>
            <a:rPr lang="en-US" sz="2800" dirty="0">
              <a:latin typeface="VNI-Souvir" pitchFamily="2" charset="0"/>
            </a:rPr>
            <a:t> </a:t>
          </a:r>
          <a:r>
            <a:rPr lang="en-US" sz="2800" dirty="0" err="1">
              <a:latin typeface="VNI-Souvir" pitchFamily="2" charset="0"/>
            </a:rPr>
            <a:t>cuûa</a:t>
          </a:r>
          <a:r>
            <a:rPr lang="en-US" sz="2800" dirty="0">
              <a:latin typeface="VNI-Souvir" pitchFamily="2" charset="0"/>
            </a:rPr>
            <a:t> </a:t>
          </a:r>
          <a:r>
            <a:rPr lang="en-US" sz="2800" dirty="0" err="1">
              <a:latin typeface="VNI-Souvir" pitchFamily="2" charset="0"/>
            </a:rPr>
            <a:t>beáp</a:t>
          </a:r>
          <a:r>
            <a:rPr lang="en-US" sz="2800" dirty="0">
              <a:latin typeface="VNI-Souvir" pitchFamily="2" charset="0"/>
            </a:rPr>
            <a:t> </a:t>
          </a:r>
          <a:r>
            <a:rPr lang="en-US" sz="2800" dirty="0" err="1">
              <a:latin typeface="VNI-Souvir" pitchFamily="2" charset="0"/>
            </a:rPr>
            <a:t>nöôùng</a:t>
          </a:r>
          <a:r>
            <a:rPr lang="en-US" sz="2800" dirty="0">
              <a:latin typeface="VNI-Souvir" pitchFamily="2" charset="0"/>
            </a:rPr>
            <a:t> </a:t>
          </a:r>
          <a:r>
            <a:rPr lang="en-US" sz="2800" dirty="0" err="1">
              <a:latin typeface="VNI-Souvir" pitchFamily="2" charset="0"/>
            </a:rPr>
            <a:t>baùnh</a:t>
          </a:r>
          <a:r>
            <a:rPr lang="en-US" sz="2800" dirty="0">
              <a:latin typeface="VNI-Souvir" pitchFamily="2" charset="0"/>
            </a:rPr>
            <a:t> </a:t>
          </a:r>
          <a:r>
            <a:rPr lang="en-US" sz="2800" dirty="0" err="1">
              <a:latin typeface="VNI-Souvir" pitchFamily="2" charset="0"/>
            </a:rPr>
            <a:t>myø</a:t>
          </a:r>
          <a:r>
            <a:rPr lang="en-US" sz="2800" dirty="0">
              <a:latin typeface="VNI-Souvir" pitchFamily="2" charset="0"/>
            </a:rPr>
            <a:t>? </a:t>
          </a:r>
          <a:r>
            <a:rPr lang="en-US" sz="2800" dirty="0" err="1">
              <a:latin typeface="VNI-Souvir" pitchFamily="2" charset="0"/>
            </a:rPr>
            <a:t>Giaù</a:t>
          </a:r>
          <a:r>
            <a:rPr lang="en-US" sz="2800" dirty="0">
              <a:latin typeface="VNI-Souvir" pitchFamily="2" charset="0"/>
            </a:rPr>
            <a:t> </a:t>
          </a:r>
          <a:r>
            <a:rPr lang="en-US" sz="2800" dirty="0" err="1">
              <a:latin typeface="VNI-Souvir" pitchFamily="2" charset="0"/>
            </a:rPr>
            <a:t>vaø</a:t>
          </a:r>
          <a:r>
            <a:rPr lang="en-US" sz="2800" dirty="0">
              <a:latin typeface="VNI-Souvir" pitchFamily="2" charset="0"/>
            </a:rPr>
            <a:t> </a:t>
          </a:r>
          <a:r>
            <a:rPr lang="en-US" sz="2800" dirty="0" err="1">
              <a:latin typeface="VNI-Souvir" pitchFamily="2" charset="0"/>
            </a:rPr>
            <a:t>löôïng</a:t>
          </a:r>
          <a:r>
            <a:rPr lang="en-US" sz="2800" dirty="0">
              <a:latin typeface="VNI-Souvir" pitchFamily="2" charset="0"/>
            </a:rPr>
            <a:t> </a:t>
          </a:r>
          <a:r>
            <a:rPr lang="en-US" sz="2800" dirty="0" err="1">
              <a:latin typeface="VNI-Souvir" pitchFamily="2" charset="0"/>
            </a:rPr>
            <a:t>caân</a:t>
          </a:r>
          <a:r>
            <a:rPr lang="en-US" sz="2800" dirty="0">
              <a:latin typeface="VNI-Souvir" pitchFamily="2" charset="0"/>
            </a:rPr>
            <a:t> </a:t>
          </a:r>
          <a:r>
            <a:rPr lang="en-US" sz="2800" dirty="0" err="1">
              <a:latin typeface="VNI-Souvir" pitchFamily="2" charset="0"/>
            </a:rPr>
            <a:t>baèng</a:t>
          </a:r>
          <a:r>
            <a:rPr lang="en-US" sz="2800" dirty="0">
              <a:latin typeface="VNI-Souvir" pitchFamily="2" charset="0"/>
            </a:rPr>
            <a:t> </a:t>
          </a:r>
          <a:r>
            <a:rPr lang="en-US" sz="2800" dirty="0" err="1">
              <a:latin typeface="VNI-Souvir" pitchFamily="2" charset="0"/>
            </a:rPr>
            <a:t>seõ</a:t>
          </a:r>
          <a:r>
            <a:rPr lang="en-US" sz="2800" dirty="0">
              <a:latin typeface="VNI-Souvir" pitchFamily="2" charset="0"/>
            </a:rPr>
            <a:t> </a:t>
          </a:r>
          <a:r>
            <a:rPr lang="en-US" sz="2800" dirty="0" err="1">
              <a:latin typeface="VNI-Souvir" pitchFamily="2" charset="0"/>
            </a:rPr>
            <a:t>thay</a:t>
          </a:r>
          <a:r>
            <a:rPr lang="en-US" sz="2800" dirty="0">
              <a:latin typeface="VNI-Souvir" pitchFamily="2" charset="0"/>
            </a:rPr>
            <a:t> </a:t>
          </a:r>
          <a:r>
            <a:rPr lang="en-US" sz="2800" dirty="0" err="1">
              <a:latin typeface="VNI-Souvir" pitchFamily="2" charset="0"/>
            </a:rPr>
            <a:t>ñoåi</a:t>
          </a:r>
          <a:r>
            <a:rPr lang="en-US" sz="2800" dirty="0">
              <a:latin typeface="VNI-Souvir" pitchFamily="2" charset="0"/>
            </a:rPr>
            <a:t> </a:t>
          </a:r>
          <a:r>
            <a:rPr lang="en-US" sz="2800" dirty="0" err="1">
              <a:latin typeface="VNI-Souvir" pitchFamily="2" charset="0"/>
            </a:rPr>
            <a:t>nhö</a:t>
          </a:r>
          <a:r>
            <a:rPr lang="en-US" sz="2800" dirty="0">
              <a:latin typeface="VNI-Souvir" pitchFamily="2" charset="0"/>
            </a:rPr>
            <a:t> </a:t>
          </a:r>
          <a:r>
            <a:rPr lang="en-US" sz="2800" dirty="0" err="1">
              <a:latin typeface="VNI-Souvir" pitchFamily="2" charset="0"/>
            </a:rPr>
            <a:t>theá</a:t>
          </a:r>
          <a:r>
            <a:rPr lang="en-US" sz="2800" dirty="0">
              <a:latin typeface="VNI-Souvir" pitchFamily="2" charset="0"/>
            </a:rPr>
            <a:t> </a:t>
          </a:r>
          <a:r>
            <a:rPr lang="en-US" sz="2800" dirty="0" err="1">
              <a:latin typeface="VNI-Souvir" pitchFamily="2" charset="0"/>
            </a:rPr>
            <a:t>naøo</a:t>
          </a:r>
          <a:r>
            <a:rPr lang="en-US" sz="2800" dirty="0">
              <a:latin typeface="VNI-Souvir" pitchFamily="2" charset="0"/>
            </a:rPr>
            <a:t> ? </a:t>
          </a:r>
          <a:r>
            <a:rPr lang="en-US" sz="2800" dirty="0" err="1">
              <a:latin typeface="VNI-Souvir" pitchFamily="2" charset="0"/>
            </a:rPr>
            <a:t>giaûi</a:t>
          </a:r>
          <a:r>
            <a:rPr lang="en-US" sz="2800" dirty="0">
              <a:latin typeface="VNI-Souvir" pitchFamily="2" charset="0"/>
            </a:rPr>
            <a:t> </a:t>
          </a:r>
          <a:r>
            <a:rPr lang="en-US" sz="2800" dirty="0" err="1">
              <a:latin typeface="VNI-Souvir" pitchFamily="2" charset="0"/>
            </a:rPr>
            <a:t>thích</a:t>
          </a:r>
          <a:r>
            <a:rPr lang="en-US" sz="2800" dirty="0">
              <a:latin typeface="VNI-Souvir" pitchFamily="2" charset="0"/>
            </a:rPr>
            <a:t> </a:t>
          </a:r>
          <a:r>
            <a:rPr lang="en-US" sz="2800" dirty="0" err="1">
              <a:latin typeface="VNI-Souvir" pitchFamily="2" charset="0"/>
            </a:rPr>
            <a:t>baèng</a:t>
          </a:r>
          <a:r>
            <a:rPr lang="en-US" sz="2800" dirty="0">
              <a:latin typeface="VNI-Souvir" pitchFamily="2" charset="0"/>
            </a:rPr>
            <a:t> </a:t>
          </a:r>
          <a:r>
            <a:rPr lang="en-US" sz="2800" dirty="0" err="1">
              <a:latin typeface="VNI-Souvir" pitchFamily="2" charset="0"/>
            </a:rPr>
            <a:t>ñoà</a:t>
          </a:r>
          <a:r>
            <a:rPr lang="en-US" sz="2800" dirty="0">
              <a:latin typeface="VNI-Souvir" pitchFamily="2" charset="0"/>
            </a:rPr>
            <a:t> </a:t>
          </a:r>
          <a:r>
            <a:rPr lang="en-US" sz="2800" dirty="0" err="1">
              <a:latin typeface="VNI-Souvir" pitchFamily="2" charset="0"/>
            </a:rPr>
            <a:t>thò</a:t>
          </a:r>
          <a:r>
            <a:rPr lang="en-US" sz="2800" dirty="0">
              <a:latin typeface="VNI-Souvir" pitchFamily="2" charset="0"/>
            </a:rPr>
            <a:t>.</a:t>
          </a:r>
        </a:p>
      </dgm:t>
    </dgm:pt>
    <dgm:pt modelId="{EB232B17-D09D-42A5-8830-0B546F8E2CC5}" type="parTrans" cxnId="{72DFD81B-23AA-4D99-9F03-BE64D0A30C4C}">
      <dgm:prSet/>
      <dgm:spPr/>
      <dgm:t>
        <a:bodyPr/>
        <a:lstStyle/>
        <a:p>
          <a:endParaRPr lang="en-US"/>
        </a:p>
      </dgm:t>
    </dgm:pt>
    <dgm:pt modelId="{E3C7895B-3324-4975-9EDC-6B836A1B107E}" type="sibTrans" cxnId="{72DFD81B-23AA-4D99-9F03-BE64D0A30C4C}">
      <dgm:prSet/>
      <dgm:spPr/>
      <dgm:t>
        <a:bodyPr/>
        <a:lstStyle/>
        <a:p>
          <a:endParaRPr lang="en-US"/>
        </a:p>
      </dgm:t>
    </dgm:pt>
    <dgm:pt modelId="{23184838-4066-4A43-904B-237B3DFB3B41}">
      <dgm:prSet custT="1"/>
      <dgm:spPr/>
      <dgm:t>
        <a:bodyPr/>
        <a:lstStyle/>
        <a:p>
          <a:r>
            <a:rPr lang="en-US" sz="2800">
              <a:latin typeface="VNI-Souvir" pitchFamily="2" charset="0"/>
            </a:rPr>
            <a:t>5. Giaû söû ôû moãi möùc giaù löôïng cung taêng leân 1000 chieác. Tính giaù vaø löôïng caân baèng môùi.</a:t>
          </a:r>
        </a:p>
      </dgm:t>
    </dgm:pt>
    <dgm:pt modelId="{9D7A3009-4CCB-4463-A9FE-2AA7F0AA01A0}" type="parTrans" cxnId="{852B86FE-994E-463F-AC87-B46BC7F1D2C2}">
      <dgm:prSet/>
      <dgm:spPr/>
      <dgm:t>
        <a:bodyPr/>
        <a:lstStyle/>
        <a:p>
          <a:endParaRPr lang="en-US"/>
        </a:p>
      </dgm:t>
    </dgm:pt>
    <dgm:pt modelId="{9F124028-B365-444A-96E9-77C45AD850EA}" type="sibTrans" cxnId="{852B86FE-994E-463F-AC87-B46BC7F1D2C2}">
      <dgm:prSet/>
      <dgm:spPr/>
      <dgm:t>
        <a:bodyPr/>
        <a:lstStyle/>
        <a:p>
          <a:endParaRPr lang="en-US"/>
        </a:p>
      </dgm:t>
    </dgm:pt>
    <dgm:pt modelId="{F63DEF60-1898-4560-B943-41CA1A98136F}">
      <dgm:prSet custT="1"/>
      <dgm:spPr/>
      <dgm:t>
        <a:bodyPr/>
        <a:lstStyle/>
        <a:p>
          <a:r>
            <a:rPr lang="en-US" sz="2800" dirty="0">
              <a:latin typeface="VNI-Souvir" pitchFamily="2" charset="0"/>
            </a:rPr>
            <a:t>6. </a:t>
          </a:r>
          <a:r>
            <a:rPr lang="en-US" sz="2800" dirty="0" err="1">
              <a:latin typeface="VNI-Souvir" pitchFamily="2" charset="0"/>
            </a:rPr>
            <a:t>Giaû</a:t>
          </a:r>
          <a:r>
            <a:rPr lang="en-US" sz="2800" dirty="0">
              <a:latin typeface="VNI-Souvir" pitchFamily="2" charset="0"/>
            </a:rPr>
            <a:t> </a:t>
          </a:r>
          <a:r>
            <a:rPr lang="en-US" sz="2800" dirty="0" err="1">
              <a:latin typeface="VNI-Souvir" pitchFamily="2" charset="0"/>
            </a:rPr>
            <a:t>söû</a:t>
          </a:r>
          <a:r>
            <a:rPr lang="en-US" sz="2800" dirty="0">
              <a:latin typeface="VNI-Souvir" pitchFamily="2" charset="0"/>
            </a:rPr>
            <a:t> </a:t>
          </a:r>
          <a:r>
            <a:rPr lang="en-US" sz="2800" dirty="0" err="1">
              <a:latin typeface="VNI-Souvir" pitchFamily="2" charset="0"/>
            </a:rPr>
            <a:t>chính</a:t>
          </a:r>
          <a:r>
            <a:rPr lang="en-US" sz="2800" dirty="0">
              <a:latin typeface="VNI-Souvir" pitchFamily="2" charset="0"/>
            </a:rPr>
            <a:t> </a:t>
          </a:r>
          <a:r>
            <a:rPr lang="en-US" sz="2800" dirty="0" err="1">
              <a:latin typeface="VNI-Souvir" pitchFamily="2" charset="0"/>
            </a:rPr>
            <a:t>phuû</a:t>
          </a:r>
          <a:r>
            <a:rPr lang="en-US" sz="2800" dirty="0">
              <a:latin typeface="VNI-Souvir" pitchFamily="2" charset="0"/>
            </a:rPr>
            <a:t> </a:t>
          </a:r>
          <a:r>
            <a:rPr lang="en-US" sz="2800" dirty="0" err="1">
              <a:latin typeface="VNI-Souvir" pitchFamily="2" charset="0"/>
            </a:rPr>
            <a:t>ñaùnh</a:t>
          </a:r>
          <a:r>
            <a:rPr lang="en-US" sz="2800" dirty="0">
              <a:latin typeface="VNI-Souvir" pitchFamily="2" charset="0"/>
            </a:rPr>
            <a:t> </a:t>
          </a:r>
          <a:r>
            <a:rPr lang="en-US" sz="2800" dirty="0" err="1">
              <a:latin typeface="VNI-Souvir" pitchFamily="2" charset="0"/>
            </a:rPr>
            <a:t>thueá</a:t>
          </a:r>
          <a:r>
            <a:rPr lang="en-US" sz="2800" dirty="0">
              <a:latin typeface="VNI-Souvir" pitchFamily="2" charset="0"/>
            </a:rPr>
            <a:t> 1000ñ/1 </a:t>
          </a:r>
          <a:r>
            <a:rPr lang="en-US" sz="2800" dirty="0" err="1">
              <a:latin typeface="VNI-Souvir" pitchFamily="2" charset="0"/>
            </a:rPr>
            <a:t>beáp</a:t>
          </a:r>
          <a:r>
            <a:rPr lang="en-US" sz="2800" dirty="0">
              <a:latin typeface="VNI-Souvir" pitchFamily="2" charset="0"/>
            </a:rPr>
            <a:t> </a:t>
          </a:r>
          <a:r>
            <a:rPr lang="en-US" sz="2800" dirty="0" err="1">
              <a:latin typeface="VNI-Souvir" pitchFamily="2" charset="0"/>
            </a:rPr>
            <a:t>nöôùng</a:t>
          </a:r>
          <a:r>
            <a:rPr lang="en-US" sz="2800" dirty="0">
              <a:latin typeface="VNI-Souvir" pitchFamily="2" charset="0"/>
            </a:rPr>
            <a:t> </a:t>
          </a:r>
          <a:r>
            <a:rPr lang="en-US" sz="2800" dirty="0" err="1">
              <a:latin typeface="VNI-Souvir" pitchFamily="2" charset="0"/>
            </a:rPr>
            <a:t>baùnh</a:t>
          </a:r>
          <a:r>
            <a:rPr lang="en-US" sz="2800" dirty="0">
              <a:latin typeface="VNI-Souvir" pitchFamily="2" charset="0"/>
            </a:rPr>
            <a:t> </a:t>
          </a:r>
          <a:r>
            <a:rPr lang="en-US" sz="2800" dirty="0" err="1">
              <a:latin typeface="VNI-Souvir" pitchFamily="2" charset="0"/>
            </a:rPr>
            <a:t>myø</a:t>
          </a:r>
          <a:r>
            <a:rPr lang="en-US" sz="2800" dirty="0">
              <a:latin typeface="VNI-Souvir" pitchFamily="2" charset="0"/>
            </a:rPr>
            <a:t> </a:t>
          </a:r>
          <a:r>
            <a:rPr lang="en-US" sz="2800" dirty="0" err="1">
              <a:latin typeface="VNI-Souvir" pitchFamily="2" charset="0"/>
            </a:rPr>
            <a:t>baùn</a:t>
          </a:r>
          <a:r>
            <a:rPr lang="en-US" sz="2800" dirty="0">
              <a:latin typeface="VNI-Souvir" pitchFamily="2" charset="0"/>
            </a:rPr>
            <a:t> </a:t>
          </a:r>
          <a:r>
            <a:rPr lang="en-US" sz="2800" dirty="0" err="1">
              <a:latin typeface="VNI-Souvir" pitchFamily="2" charset="0"/>
            </a:rPr>
            <a:t>ñöôïc</a:t>
          </a:r>
          <a:r>
            <a:rPr lang="en-US" sz="2800" dirty="0">
              <a:latin typeface="VNI-Souvir" pitchFamily="2" charset="0"/>
            </a:rPr>
            <a:t>, </a:t>
          </a:r>
          <a:r>
            <a:rPr lang="en-US" sz="2800" dirty="0" err="1">
              <a:latin typeface="VNI-Souvir" pitchFamily="2" charset="0"/>
            </a:rPr>
            <a:t>haõy</a:t>
          </a:r>
          <a:r>
            <a:rPr lang="en-US" sz="2800" dirty="0">
              <a:latin typeface="VNI-Souvir" pitchFamily="2" charset="0"/>
            </a:rPr>
            <a:t> </a:t>
          </a:r>
          <a:r>
            <a:rPr lang="en-US" sz="2800" dirty="0" err="1">
              <a:latin typeface="VNI-Souvir" pitchFamily="2" charset="0"/>
            </a:rPr>
            <a:t>cho</a:t>
          </a:r>
          <a:r>
            <a:rPr lang="en-US" sz="2800" dirty="0">
              <a:latin typeface="VNI-Souvir" pitchFamily="2" charset="0"/>
            </a:rPr>
            <a:t> </a:t>
          </a:r>
          <a:r>
            <a:rPr lang="en-US" sz="2800" dirty="0" err="1">
              <a:latin typeface="VNI-Souvir" pitchFamily="2" charset="0"/>
            </a:rPr>
            <a:t>bieát</a:t>
          </a:r>
          <a:r>
            <a:rPr lang="en-US" sz="2800" dirty="0">
              <a:latin typeface="VNI-Souvir" pitchFamily="2" charset="0"/>
            </a:rPr>
            <a:t> </a:t>
          </a:r>
          <a:r>
            <a:rPr lang="en-US" sz="2800" dirty="0" err="1">
              <a:latin typeface="VNI-Souvir" pitchFamily="2" charset="0"/>
            </a:rPr>
            <a:t>möùc</a:t>
          </a:r>
          <a:r>
            <a:rPr lang="en-US" sz="2800" dirty="0">
              <a:latin typeface="VNI-Souvir" pitchFamily="2" charset="0"/>
            </a:rPr>
            <a:t> </a:t>
          </a:r>
          <a:r>
            <a:rPr lang="en-US" sz="2800" dirty="0" err="1">
              <a:latin typeface="VNI-Souvir" pitchFamily="2" charset="0"/>
            </a:rPr>
            <a:t>giaù</a:t>
          </a:r>
          <a:r>
            <a:rPr lang="en-US" sz="2800" dirty="0">
              <a:latin typeface="VNI-Souvir" pitchFamily="2" charset="0"/>
            </a:rPr>
            <a:t> </a:t>
          </a:r>
          <a:r>
            <a:rPr lang="en-US" sz="2800" dirty="0" err="1">
              <a:latin typeface="VNI-Souvir" pitchFamily="2" charset="0"/>
            </a:rPr>
            <a:t>vaø</a:t>
          </a:r>
          <a:r>
            <a:rPr lang="en-US" sz="2800" dirty="0">
              <a:latin typeface="VNI-Souvir" pitchFamily="2" charset="0"/>
            </a:rPr>
            <a:t> </a:t>
          </a:r>
          <a:r>
            <a:rPr lang="en-US" sz="2800" dirty="0" err="1">
              <a:latin typeface="VNI-Souvir" pitchFamily="2" charset="0"/>
            </a:rPr>
            <a:t>saûn</a:t>
          </a:r>
          <a:r>
            <a:rPr lang="en-US" sz="2800" dirty="0">
              <a:latin typeface="VNI-Souvir" pitchFamily="2" charset="0"/>
            </a:rPr>
            <a:t> </a:t>
          </a:r>
          <a:r>
            <a:rPr lang="en-US" sz="2800" dirty="0" err="1">
              <a:latin typeface="VNI-Souvir" pitchFamily="2" charset="0"/>
            </a:rPr>
            <a:t>löôïng</a:t>
          </a:r>
          <a:r>
            <a:rPr lang="en-US" sz="2800" dirty="0">
              <a:latin typeface="VNI-Souvir" pitchFamily="2" charset="0"/>
            </a:rPr>
            <a:t> </a:t>
          </a:r>
          <a:r>
            <a:rPr lang="en-US" sz="2800" dirty="0" err="1">
              <a:latin typeface="VNI-Souvir" pitchFamily="2" charset="0"/>
            </a:rPr>
            <a:t>caân</a:t>
          </a:r>
          <a:r>
            <a:rPr lang="en-US" sz="2800" dirty="0">
              <a:latin typeface="VNI-Souvir" pitchFamily="2" charset="0"/>
            </a:rPr>
            <a:t> </a:t>
          </a:r>
          <a:r>
            <a:rPr lang="en-US" sz="2800" dirty="0" err="1">
              <a:latin typeface="VNI-Souvir" pitchFamily="2" charset="0"/>
            </a:rPr>
            <a:t>baèng</a:t>
          </a:r>
          <a:r>
            <a:rPr lang="en-US" sz="2800" dirty="0">
              <a:latin typeface="VNI-Souvir" pitchFamily="2" charset="0"/>
            </a:rPr>
            <a:t> </a:t>
          </a:r>
          <a:r>
            <a:rPr lang="en-US" sz="2800" dirty="0" err="1">
              <a:latin typeface="VNI-Souvir" pitchFamily="2" charset="0"/>
            </a:rPr>
            <a:t>sau</a:t>
          </a:r>
          <a:r>
            <a:rPr lang="en-US" sz="2800" dirty="0">
              <a:latin typeface="VNI-Souvir" pitchFamily="2" charset="0"/>
            </a:rPr>
            <a:t> </a:t>
          </a:r>
          <a:r>
            <a:rPr lang="en-US" sz="2800" dirty="0" err="1">
              <a:latin typeface="VNI-Souvir" pitchFamily="2" charset="0"/>
            </a:rPr>
            <a:t>khi</a:t>
          </a:r>
          <a:r>
            <a:rPr lang="en-US" sz="2800" dirty="0">
              <a:latin typeface="VNI-Souvir" pitchFamily="2" charset="0"/>
            </a:rPr>
            <a:t> </a:t>
          </a:r>
          <a:r>
            <a:rPr lang="en-US" sz="2800" dirty="0" err="1">
              <a:latin typeface="VNI-Souvir" pitchFamily="2" charset="0"/>
            </a:rPr>
            <a:t>coù</a:t>
          </a:r>
          <a:r>
            <a:rPr lang="en-US" sz="2800" dirty="0">
              <a:latin typeface="VNI-Souvir" pitchFamily="2" charset="0"/>
            </a:rPr>
            <a:t> </a:t>
          </a:r>
          <a:r>
            <a:rPr lang="en-US" sz="2800" dirty="0" err="1">
              <a:latin typeface="VNI-Souvir" pitchFamily="2" charset="0"/>
            </a:rPr>
            <a:t>thueá</a:t>
          </a:r>
          <a:r>
            <a:rPr lang="en-US" sz="2800" dirty="0">
              <a:latin typeface="VNI-Souvir" pitchFamily="2" charset="0"/>
            </a:rPr>
            <a:t>. </a:t>
          </a:r>
          <a:r>
            <a:rPr lang="en-US" sz="2800" dirty="0" err="1">
              <a:latin typeface="VNI-Souvir" pitchFamily="2" charset="0"/>
            </a:rPr>
            <a:t>Tính</a:t>
          </a:r>
          <a:r>
            <a:rPr lang="en-US" sz="2800" dirty="0">
              <a:latin typeface="VNI-Souvir" pitchFamily="2" charset="0"/>
            </a:rPr>
            <a:t> </a:t>
          </a:r>
          <a:r>
            <a:rPr lang="en-US" sz="2800" dirty="0" err="1">
              <a:latin typeface="VNI-Souvir" pitchFamily="2" charset="0"/>
            </a:rPr>
            <a:t>td,ts</a:t>
          </a:r>
          <a:r>
            <a:rPr lang="en-US" sz="2800" dirty="0">
              <a:latin typeface="VNI-Souvir" pitchFamily="2" charset="0"/>
            </a:rPr>
            <a:t>( </a:t>
          </a:r>
          <a:r>
            <a:rPr lang="en-US" sz="2800" dirty="0" err="1">
              <a:latin typeface="VNI-Souvir" pitchFamily="2" charset="0"/>
            </a:rPr>
            <a:t>söû</a:t>
          </a:r>
          <a:r>
            <a:rPr lang="en-US" sz="2800" dirty="0">
              <a:latin typeface="VNI-Souvir" pitchFamily="2" charset="0"/>
            </a:rPr>
            <a:t> </a:t>
          </a:r>
          <a:r>
            <a:rPr lang="en-US" sz="2800" dirty="0" err="1">
              <a:latin typeface="VNI-Souvir" pitchFamily="2" charset="0"/>
            </a:rPr>
            <a:t>duïng</a:t>
          </a:r>
          <a:r>
            <a:rPr lang="en-US" sz="2800" dirty="0">
              <a:latin typeface="VNI-Souvir" pitchFamily="2" charset="0"/>
            </a:rPr>
            <a:t> </a:t>
          </a:r>
          <a:r>
            <a:rPr lang="en-US" sz="2800" dirty="0" err="1">
              <a:latin typeface="VNI-Souvir" pitchFamily="2" charset="0"/>
            </a:rPr>
            <a:t>soá</a:t>
          </a:r>
          <a:r>
            <a:rPr lang="en-US" sz="2800" dirty="0">
              <a:latin typeface="VNI-Souvir" pitchFamily="2" charset="0"/>
            </a:rPr>
            <a:t> </a:t>
          </a:r>
          <a:r>
            <a:rPr lang="en-US" sz="2800" dirty="0" err="1">
              <a:latin typeface="VNI-Souvir" pitchFamily="2" charset="0"/>
            </a:rPr>
            <a:t>lieäu</a:t>
          </a:r>
          <a:r>
            <a:rPr lang="en-US" sz="2800" dirty="0">
              <a:latin typeface="VNI-Souvir" pitchFamily="2" charset="0"/>
            </a:rPr>
            <a:t> </a:t>
          </a:r>
          <a:r>
            <a:rPr lang="en-US" sz="2800" dirty="0" err="1">
              <a:latin typeface="VNI-Souvir" pitchFamily="2" charset="0"/>
            </a:rPr>
            <a:t>ôû</a:t>
          </a:r>
          <a:r>
            <a:rPr lang="en-US" sz="2800" dirty="0">
              <a:latin typeface="VNI-Souvir" pitchFamily="2" charset="0"/>
            </a:rPr>
            <a:t> </a:t>
          </a:r>
          <a:r>
            <a:rPr lang="en-US" sz="2800" dirty="0" err="1">
              <a:latin typeface="VNI-Souvir" pitchFamily="2" charset="0"/>
            </a:rPr>
            <a:t>caâu</a:t>
          </a:r>
          <a:r>
            <a:rPr lang="en-US" sz="2800" dirty="0">
              <a:latin typeface="VNI-Souvir" pitchFamily="2" charset="0"/>
            </a:rPr>
            <a:t> 5)</a:t>
          </a:r>
        </a:p>
      </dgm:t>
    </dgm:pt>
    <dgm:pt modelId="{00C822F0-2A81-4801-AACC-F61780265E6C}" type="parTrans" cxnId="{FA687620-A3A3-4D52-ABB1-350F4E5EF685}">
      <dgm:prSet/>
      <dgm:spPr/>
      <dgm:t>
        <a:bodyPr/>
        <a:lstStyle/>
        <a:p>
          <a:endParaRPr lang="en-US"/>
        </a:p>
      </dgm:t>
    </dgm:pt>
    <dgm:pt modelId="{9E36E839-8954-4C41-A53E-96C52DEAD779}" type="sibTrans" cxnId="{FA687620-A3A3-4D52-ABB1-350F4E5EF685}">
      <dgm:prSet/>
      <dgm:spPr/>
      <dgm:t>
        <a:bodyPr/>
        <a:lstStyle/>
        <a:p>
          <a:endParaRPr lang="en-US"/>
        </a:p>
      </dgm:t>
    </dgm:pt>
    <dgm:pt modelId="{C202A33A-EDF5-4843-9CFF-7DD961463EF5}" type="pres">
      <dgm:prSet presAssocID="{475E2695-B27E-42EF-AE49-65D1B465F2C1}" presName="root" presStyleCnt="0">
        <dgm:presLayoutVars>
          <dgm:dir/>
          <dgm:resizeHandles val="exact"/>
        </dgm:presLayoutVars>
      </dgm:prSet>
      <dgm:spPr/>
    </dgm:pt>
    <dgm:pt modelId="{CF0FAE24-09D1-4E77-88D2-DDFC4794FD17}" type="pres">
      <dgm:prSet presAssocID="{BD9F3F18-2543-4780-9757-F1C4BE26CEAE}" presName="compNode" presStyleCnt="0"/>
      <dgm:spPr/>
    </dgm:pt>
    <dgm:pt modelId="{379E211C-2D3B-492F-8FFB-0E4A011F863B}" type="pres">
      <dgm:prSet presAssocID="{BD9F3F18-2543-4780-9757-F1C4BE26CEAE}" presName="bgRect" presStyleLbl="bgShp" presStyleIdx="0" presStyleCnt="3"/>
      <dgm:spPr/>
    </dgm:pt>
    <dgm:pt modelId="{EC09F104-4B5D-4192-A731-D13CD84DFC1D}" type="pres">
      <dgm:prSet presAssocID="{BD9F3F18-2543-4780-9757-F1C4BE26CEAE}"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Questions"/>
        </a:ext>
      </dgm:extLst>
    </dgm:pt>
    <dgm:pt modelId="{4CE6230A-B688-47C3-A7B1-5F48B117EA87}" type="pres">
      <dgm:prSet presAssocID="{BD9F3F18-2543-4780-9757-F1C4BE26CEAE}" presName="spaceRect" presStyleCnt="0"/>
      <dgm:spPr/>
    </dgm:pt>
    <dgm:pt modelId="{A28753A6-51A5-4089-A2F8-18E9B091A490}" type="pres">
      <dgm:prSet presAssocID="{BD9F3F18-2543-4780-9757-F1C4BE26CEAE}" presName="parTx" presStyleLbl="revTx" presStyleIdx="0" presStyleCnt="3">
        <dgm:presLayoutVars>
          <dgm:chMax val="0"/>
          <dgm:chPref val="0"/>
        </dgm:presLayoutVars>
      </dgm:prSet>
      <dgm:spPr/>
    </dgm:pt>
    <dgm:pt modelId="{E1132F56-5C85-4967-8E27-81F2D25F2F15}" type="pres">
      <dgm:prSet presAssocID="{E3C7895B-3324-4975-9EDC-6B836A1B107E}" presName="sibTrans" presStyleCnt="0"/>
      <dgm:spPr/>
    </dgm:pt>
    <dgm:pt modelId="{CC915905-7E2D-4500-96E7-31BBF842740C}" type="pres">
      <dgm:prSet presAssocID="{23184838-4066-4A43-904B-237B3DFB3B41}" presName="compNode" presStyleCnt="0"/>
      <dgm:spPr/>
    </dgm:pt>
    <dgm:pt modelId="{9779AEF4-9ECB-4D14-8E60-8308BFA90C05}" type="pres">
      <dgm:prSet presAssocID="{23184838-4066-4A43-904B-237B3DFB3B41}" presName="bgRect" presStyleLbl="bgShp" presStyleIdx="1" presStyleCnt="3"/>
      <dgm:spPr/>
    </dgm:pt>
    <dgm:pt modelId="{560EEEE0-CCFA-46CF-A43A-42FDA18BBD26}" type="pres">
      <dgm:prSet presAssocID="{23184838-4066-4A43-904B-237B3DFB3B41}"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eal"/>
        </a:ext>
      </dgm:extLst>
    </dgm:pt>
    <dgm:pt modelId="{EA93091A-7335-4AF7-9AB8-D7D31AF98134}" type="pres">
      <dgm:prSet presAssocID="{23184838-4066-4A43-904B-237B3DFB3B41}" presName="spaceRect" presStyleCnt="0"/>
      <dgm:spPr/>
    </dgm:pt>
    <dgm:pt modelId="{0736E777-1DE7-4003-B64D-7B1171DA710D}" type="pres">
      <dgm:prSet presAssocID="{23184838-4066-4A43-904B-237B3DFB3B41}" presName="parTx" presStyleLbl="revTx" presStyleIdx="1" presStyleCnt="3">
        <dgm:presLayoutVars>
          <dgm:chMax val="0"/>
          <dgm:chPref val="0"/>
        </dgm:presLayoutVars>
      </dgm:prSet>
      <dgm:spPr/>
    </dgm:pt>
    <dgm:pt modelId="{95BE9B34-B054-46F8-8890-EE6DE5771A18}" type="pres">
      <dgm:prSet presAssocID="{9F124028-B365-444A-96E9-77C45AD850EA}" presName="sibTrans" presStyleCnt="0"/>
      <dgm:spPr/>
    </dgm:pt>
    <dgm:pt modelId="{D3BB8C02-09F4-4EE8-B158-81448CDC1008}" type="pres">
      <dgm:prSet presAssocID="{F63DEF60-1898-4560-B943-41CA1A98136F}" presName="compNode" presStyleCnt="0"/>
      <dgm:spPr/>
    </dgm:pt>
    <dgm:pt modelId="{55299B92-E53F-4DAA-9D6C-5D1E617C7B26}" type="pres">
      <dgm:prSet presAssocID="{F63DEF60-1898-4560-B943-41CA1A98136F}" presName="bgRect" presStyleLbl="bgShp" presStyleIdx="2" presStyleCnt="3"/>
      <dgm:spPr/>
    </dgm:pt>
    <dgm:pt modelId="{369C18C8-8CA2-4DB6-8137-0917B47F4F40}" type="pres">
      <dgm:prSet presAssocID="{F63DEF60-1898-4560-B943-41CA1A98136F}"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Whale"/>
        </a:ext>
      </dgm:extLst>
    </dgm:pt>
    <dgm:pt modelId="{07B689A6-58F7-4C94-A6C2-F926655E2642}" type="pres">
      <dgm:prSet presAssocID="{F63DEF60-1898-4560-B943-41CA1A98136F}" presName="spaceRect" presStyleCnt="0"/>
      <dgm:spPr/>
    </dgm:pt>
    <dgm:pt modelId="{2A478A27-2D23-4961-99AA-73F7FDD0E699}" type="pres">
      <dgm:prSet presAssocID="{F63DEF60-1898-4560-B943-41CA1A98136F}" presName="parTx" presStyleLbl="revTx" presStyleIdx="2" presStyleCnt="3">
        <dgm:presLayoutVars>
          <dgm:chMax val="0"/>
          <dgm:chPref val="0"/>
        </dgm:presLayoutVars>
      </dgm:prSet>
      <dgm:spPr/>
    </dgm:pt>
  </dgm:ptLst>
  <dgm:cxnLst>
    <dgm:cxn modelId="{72DFD81B-23AA-4D99-9F03-BE64D0A30C4C}" srcId="{475E2695-B27E-42EF-AE49-65D1B465F2C1}" destId="{BD9F3F18-2543-4780-9757-F1C4BE26CEAE}" srcOrd="0" destOrd="0" parTransId="{EB232B17-D09D-42A5-8830-0B546F8E2CC5}" sibTransId="{E3C7895B-3324-4975-9EDC-6B836A1B107E}"/>
    <dgm:cxn modelId="{FA687620-A3A3-4D52-ABB1-350F4E5EF685}" srcId="{475E2695-B27E-42EF-AE49-65D1B465F2C1}" destId="{F63DEF60-1898-4560-B943-41CA1A98136F}" srcOrd="2" destOrd="0" parTransId="{00C822F0-2A81-4801-AACC-F61780265E6C}" sibTransId="{9E36E839-8954-4C41-A53E-96C52DEAD779}"/>
    <dgm:cxn modelId="{42FC0543-502B-4C55-A0EE-2E5AC3F0B4E5}" type="presOf" srcId="{23184838-4066-4A43-904B-237B3DFB3B41}" destId="{0736E777-1DE7-4003-B64D-7B1171DA710D}" srcOrd="0" destOrd="0" presId="urn:microsoft.com/office/officeart/2018/2/layout/IconVerticalSolidList"/>
    <dgm:cxn modelId="{8E22864A-800F-422C-BCB9-FD86303342FD}" type="presOf" srcId="{F63DEF60-1898-4560-B943-41CA1A98136F}" destId="{2A478A27-2D23-4961-99AA-73F7FDD0E699}" srcOrd="0" destOrd="0" presId="urn:microsoft.com/office/officeart/2018/2/layout/IconVerticalSolidList"/>
    <dgm:cxn modelId="{B7C7A37A-93F0-43D2-8B30-8FF65D557647}" type="presOf" srcId="{475E2695-B27E-42EF-AE49-65D1B465F2C1}" destId="{C202A33A-EDF5-4843-9CFF-7DD961463EF5}" srcOrd="0" destOrd="0" presId="urn:microsoft.com/office/officeart/2018/2/layout/IconVerticalSolidList"/>
    <dgm:cxn modelId="{DDAA3A82-6446-47E1-81EC-2EF5ACFB6AC1}" type="presOf" srcId="{BD9F3F18-2543-4780-9757-F1C4BE26CEAE}" destId="{A28753A6-51A5-4089-A2F8-18E9B091A490}" srcOrd="0" destOrd="0" presId="urn:microsoft.com/office/officeart/2018/2/layout/IconVerticalSolidList"/>
    <dgm:cxn modelId="{852B86FE-994E-463F-AC87-B46BC7F1D2C2}" srcId="{475E2695-B27E-42EF-AE49-65D1B465F2C1}" destId="{23184838-4066-4A43-904B-237B3DFB3B41}" srcOrd="1" destOrd="0" parTransId="{9D7A3009-4CCB-4463-A9FE-2AA7F0AA01A0}" sibTransId="{9F124028-B365-444A-96E9-77C45AD850EA}"/>
    <dgm:cxn modelId="{C94EC5A7-F812-4F6B-A86D-7D5268EC9E34}" type="presParOf" srcId="{C202A33A-EDF5-4843-9CFF-7DD961463EF5}" destId="{CF0FAE24-09D1-4E77-88D2-DDFC4794FD17}" srcOrd="0" destOrd="0" presId="urn:microsoft.com/office/officeart/2018/2/layout/IconVerticalSolidList"/>
    <dgm:cxn modelId="{C5F58D6B-8C7A-49A0-83BC-6AD3938E330E}" type="presParOf" srcId="{CF0FAE24-09D1-4E77-88D2-DDFC4794FD17}" destId="{379E211C-2D3B-492F-8FFB-0E4A011F863B}" srcOrd="0" destOrd="0" presId="urn:microsoft.com/office/officeart/2018/2/layout/IconVerticalSolidList"/>
    <dgm:cxn modelId="{ADC5B2F1-E81F-449E-8F66-88E801BAE4B2}" type="presParOf" srcId="{CF0FAE24-09D1-4E77-88D2-DDFC4794FD17}" destId="{EC09F104-4B5D-4192-A731-D13CD84DFC1D}" srcOrd="1" destOrd="0" presId="urn:microsoft.com/office/officeart/2018/2/layout/IconVerticalSolidList"/>
    <dgm:cxn modelId="{1DD726D2-880A-4079-91E9-40BB657F713E}" type="presParOf" srcId="{CF0FAE24-09D1-4E77-88D2-DDFC4794FD17}" destId="{4CE6230A-B688-47C3-A7B1-5F48B117EA87}" srcOrd="2" destOrd="0" presId="urn:microsoft.com/office/officeart/2018/2/layout/IconVerticalSolidList"/>
    <dgm:cxn modelId="{C7D275EE-A425-4D38-981B-A6F95DFA713F}" type="presParOf" srcId="{CF0FAE24-09D1-4E77-88D2-DDFC4794FD17}" destId="{A28753A6-51A5-4089-A2F8-18E9B091A490}" srcOrd="3" destOrd="0" presId="urn:microsoft.com/office/officeart/2018/2/layout/IconVerticalSolidList"/>
    <dgm:cxn modelId="{7E063986-4BCE-4CD3-B978-81C86528E5BD}" type="presParOf" srcId="{C202A33A-EDF5-4843-9CFF-7DD961463EF5}" destId="{E1132F56-5C85-4967-8E27-81F2D25F2F15}" srcOrd="1" destOrd="0" presId="urn:microsoft.com/office/officeart/2018/2/layout/IconVerticalSolidList"/>
    <dgm:cxn modelId="{C786C761-32EA-440A-9590-38A7CB85B81A}" type="presParOf" srcId="{C202A33A-EDF5-4843-9CFF-7DD961463EF5}" destId="{CC915905-7E2D-4500-96E7-31BBF842740C}" srcOrd="2" destOrd="0" presId="urn:microsoft.com/office/officeart/2018/2/layout/IconVerticalSolidList"/>
    <dgm:cxn modelId="{EDF05E7B-D0E0-4057-BD75-AA9D67A1F835}" type="presParOf" srcId="{CC915905-7E2D-4500-96E7-31BBF842740C}" destId="{9779AEF4-9ECB-4D14-8E60-8308BFA90C05}" srcOrd="0" destOrd="0" presId="urn:microsoft.com/office/officeart/2018/2/layout/IconVerticalSolidList"/>
    <dgm:cxn modelId="{CA2022B2-FB9F-41C6-9E4C-A2078151639C}" type="presParOf" srcId="{CC915905-7E2D-4500-96E7-31BBF842740C}" destId="{560EEEE0-CCFA-46CF-A43A-42FDA18BBD26}" srcOrd="1" destOrd="0" presId="urn:microsoft.com/office/officeart/2018/2/layout/IconVerticalSolidList"/>
    <dgm:cxn modelId="{1ED25E40-E2B1-4AF5-96C6-D6AB861EA1EE}" type="presParOf" srcId="{CC915905-7E2D-4500-96E7-31BBF842740C}" destId="{EA93091A-7335-4AF7-9AB8-D7D31AF98134}" srcOrd="2" destOrd="0" presId="urn:microsoft.com/office/officeart/2018/2/layout/IconVerticalSolidList"/>
    <dgm:cxn modelId="{C8F80A19-F9CF-44F9-8FF4-76895323EA46}" type="presParOf" srcId="{CC915905-7E2D-4500-96E7-31BBF842740C}" destId="{0736E777-1DE7-4003-B64D-7B1171DA710D}" srcOrd="3" destOrd="0" presId="urn:microsoft.com/office/officeart/2018/2/layout/IconVerticalSolidList"/>
    <dgm:cxn modelId="{CD0ED339-D4F8-441A-A701-F2D093B9136C}" type="presParOf" srcId="{C202A33A-EDF5-4843-9CFF-7DD961463EF5}" destId="{95BE9B34-B054-46F8-8890-EE6DE5771A18}" srcOrd="3" destOrd="0" presId="urn:microsoft.com/office/officeart/2018/2/layout/IconVerticalSolidList"/>
    <dgm:cxn modelId="{5D58EC94-3652-45B8-8075-5E9710351239}" type="presParOf" srcId="{C202A33A-EDF5-4843-9CFF-7DD961463EF5}" destId="{D3BB8C02-09F4-4EE8-B158-81448CDC1008}" srcOrd="4" destOrd="0" presId="urn:microsoft.com/office/officeart/2018/2/layout/IconVerticalSolidList"/>
    <dgm:cxn modelId="{895C3347-84AB-4850-A5DF-475EB57791CF}" type="presParOf" srcId="{D3BB8C02-09F4-4EE8-B158-81448CDC1008}" destId="{55299B92-E53F-4DAA-9D6C-5D1E617C7B26}" srcOrd="0" destOrd="0" presId="urn:microsoft.com/office/officeart/2018/2/layout/IconVerticalSolidList"/>
    <dgm:cxn modelId="{676D235E-2F0F-431B-9337-70A9E6A06CB8}" type="presParOf" srcId="{D3BB8C02-09F4-4EE8-B158-81448CDC1008}" destId="{369C18C8-8CA2-4DB6-8137-0917B47F4F40}" srcOrd="1" destOrd="0" presId="urn:microsoft.com/office/officeart/2018/2/layout/IconVerticalSolidList"/>
    <dgm:cxn modelId="{92A94E0A-51C1-413B-ABF4-3371B37D58C9}" type="presParOf" srcId="{D3BB8C02-09F4-4EE8-B158-81448CDC1008}" destId="{07B689A6-58F7-4C94-A6C2-F926655E2642}" srcOrd="2" destOrd="0" presId="urn:microsoft.com/office/officeart/2018/2/layout/IconVerticalSolidList"/>
    <dgm:cxn modelId="{4D3FF01A-390A-4D39-BFFC-1C2FEFE57A23}" type="presParOf" srcId="{D3BB8C02-09F4-4EE8-B158-81448CDC1008}" destId="{2A478A27-2D23-4961-99AA-73F7FDD0E699}"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1B9221BF-8E4F-48C0-AD6B-C04AAF8CFC6B}"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DD52AC3B-98C4-4F7E-A13C-77BB10B112E9}">
      <dgm:prSet custT="1"/>
      <dgm:spPr/>
      <dgm:t>
        <a:bodyPr/>
        <a:lstStyle/>
        <a:p>
          <a:pPr>
            <a:defRPr b="1"/>
          </a:pPr>
          <a:r>
            <a:rPr lang="en-US" sz="1400" baseline="0" dirty="0" err="1">
              <a:latin typeface="VNI-Souvir" pitchFamily="2" charset="0"/>
            </a:rPr>
            <a:t>Taùo</a:t>
          </a:r>
          <a:r>
            <a:rPr lang="en-US" sz="1400" baseline="0" dirty="0">
              <a:latin typeface="VNI-Souvir" pitchFamily="2" charset="0"/>
            </a:rPr>
            <a:t> </a:t>
          </a:r>
          <a:r>
            <a:rPr lang="en-US" sz="1400" baseline="0" dirty="0" err="1">
              <a:latin typeface="VNI-Souvir" pitchFamily="2" charset="0"/>
            </a:rPr>
            <a:t>taây</a:t>
          </a:r>
          <a:r>
            <a:rPr lang="en-US" sz="1400" baseline="0" dirty="0">
              <a:latin typeface="VNI-Souvir" pitchFamily="2" charset="0"/>
            </a:rPr>
            <a:t> </a:t>
          </a:r>
          <a:r>
            <a:rPr lang="en-US" sz="1400" baseline="0" dirty="0" err="1">
              <a:latin typeface="VNI-Souvir" pitchFamily="2" charset="0"/>
            </a:rPr>
            <a:t>laø</a:t>
          </a:r>
          <a:r>
            <a:rPr lang="en-US" sz="1400" baseline="0" dirty="0">
              <a:latin typeface="VNI-Souvir" pitchFamily="2" charset="0"/>
            </a:rPr>
            <a:t> </a:t>
          </a:r>
          <a:r>
            <a:rPr lang="en-US" sz="1400" baseline="0" dirty="0" err="1">
              <a:latin typeface="VNI-Souvir" pitchFamily="2" charset="0"/>
            </a:rPr>
            <a:t>loaïi</a:t>
          </a:r>
          <a:r>
            <a:rPr lang="en-US" sz="1400" baseline="0" dirty="0">
              <a:latin typeface="VNI-Souvir" pitchFamily="2" charset="0"/>
            </a:rPr>
            <a:t> </a:t>
          </a:r>
          <a:r>
            <a:rPr lang="en-US" sz="1400" baseline="0" dirty="0" err="1">
              <a:latin typeface="VNI-Souvir" pitchFamily="2" charset="0"/>
            </a:rPr>
            <a:t>saûn</a:t>
          </a:r>
          <a:r>
            <a:rPr lang="en-US" sz="1400" baseline="0" dirty="0">
              <a:latin typeface="VNI-Souvir" pitchFamily="2" charset="0"/>
            </a:rPr>
            <a:t> </a:t>
          </a:r>
          <a:r>
            <a:rPr lang="en-US" sz="1400" baseline="0" dirty="0" err="1">
              <a:latin typeface="VNI-Souvir" pitchFamily="2" charset="0"/>
            </a:rPr>
            <a:t>phaåm</a:t>
          </a:r>
          <a:r>
            <a:rPr lang="en-US" sz="1400" baseline="0" dirty="0">
              <a:latin typeface="VNI-Souvir" pitchFamily="2" charset="0"/>
            </a:rPr>
            <a:t> </a:t>
          </a:r>
          <a:r>
            <a:rPr lang="en-US" sz="1400" baseline="0" dirty="0" err="1">
              <a:latin typeface="VNI-Souvir" pitchFamily="2" charset="0"/>
            </a:rPr>
            <a:t>phaûi</a:t>
          </a:r>
          <a:r>
            <a:rPr lang="en-US" sz="1400" baseline="0" dirty="0">
              <a:latin typeface="VNI-Souvir" pitchFamily="2" charset="0"/>
            </a:rPr>
            <a:t> </a:t>
          </a:r>
          <a:r>
            <a:rPr lang="en-US" sz="1400" baseline="0" dirty="0" err="1">
              <a:latin typeface="VNI-Souvir" pitchFamily="2" charset="0"/>
            </a:rPr>
            <a:t>nhaäp</a:t>
          </a:r>
          <a:r>
            <a:rPr lang="en-US" sz="1400" baseline="0" dirty="0">
              <a:latin typeface="VNI-Souvir" pitchFamily="2" charset="0"/>
            </a:rPr>
            <a:t> </a:t>
          </a:r>
          <a:r>
            <a:rPr lang="en-US" sz="1400" baseline="0" dirty="0" err="1">
              <a:latin typeface="VNI-Souvir" pitchFamily="2" charset="0"/>
            </a:rPr>
            <a:t>khaåu</a:t>
          </a:r>
          <a:r>
            <a:rPr lang="en-US" sz="1400" baseline="0" dirty="0">
              <a:latin typeface="VNI-Souvir" pitchFamily="2" charset="0"/>
            </a:rPr>
            <a:t> </a:t>
          </a:r>
          <a:r>
            <a:rPr lang="en-US" sz="1400" baseline="0" dirty="0" err="1">
              <a:latin typeface="VNI-Souvir" pitchFamily="2" charset="0"/>
            </a:rPr>
            <a:t>töø</a:t>
          </a:r>
          <a:r>
            <a:rPr lang="en-US" sz="1400" baseline="0" dirty="0">
              <a:latin typeface="VNI-Souvir" pitchFamily="2" charset="0"/>
            </a:rPr>
            <a:t> </a:t>
          </a:r>
          <a:r>
            <a:rPr lang="en-US" sz="1400" baseline="0" dirty="0" err="1">
              <a:latin typeface="VNI-Souvir" pitchFamily="2" charset="0"/>
            </a:rPr>
            <a:t>trung</a:t>
          </a:r>
          <a:r>
            <a:rPr lang="en-US" sz="1400" baseline="0" dirty="0">
              <a:latin typeface="VNI-Souvir" pitchFamily="2" charset="0"/>
            </a:rPr>
            <a:t> </a:t>
          </a:r>
          <a:r>
            <a:rPr lang="en-US" sz="1400" baseline="0" dirty="0" err="1">
              <a:latin typeface="VNI-Souvir" pitchFamily="2" charset="0"/>
            </a:rPr>
            <a:t>quoác</a:t>
          </a:r>
          <a:r>
            <a:rPr lang="en-US" sz="1400" baseline="0" dirty="0">
              <a:latin typeface="VNI-Souvir" pitchFamily="2" charset="0"/>
            </a:rPr>
            <a:t>. Theo </a:t>
          </a:r>
          <a:r>
            <a:rPr lang="en-US" sz="1400" baseline="0" dirty="0" err="1">
              <a:latin typeface="VNI-Souvir" pitchFamily="2" charset="0"/>
            </a:rPr>
            <a:t>keát</a:t>
          </a:r>
          <a:r>
            <a:rPr lang="en-US" sz="1400" baseline="0" dirty="0">
              <a:latin typeface="VNI-Souvir" pitchFamily="2" charset="0"/>
            </a:rPr>
            <a:t> </a:t>
          </a:r>
          <a:r>
            <a:rPr lang="en-US" sz="1400" baseline="0" dirty="0" err="1">
              <a:latin typeface="VNI-Souvir" pitchFamily="2" charset="0"/>
            </a:rPr>
            <a:t>quaû</a:t>
          </a:r>
          <a:r>
            <a:rPr lang="en-US" sz="1400" baseline="0" dirty="0">
              <a:latin typeface="VNI-Souvir" pitchFamily="2" charset="0"/>
            </a:rPr>
            <a:t> </a:t>
          </a:r>
          <a:r>
            <a:rPr lang="en-US" sz="1400" baseline="0" dirty="0" err="1">
              <a:latin typeface="VNI-Souvir" pitchFamily="2" charset="0"/>
            </a:rPr>
            <a:t>ñaùnh</a:t>
          </a:r>
          <a:r>
            <a:rPr lang="en-US" sz="1400" baseline="0" dirty="0">
              <a:latin typeface="VNI-Souvir" pitchFamily="2" charset="0"/>
            </a:rPr>
            <a:t> </a:t>
          </a:r>
          <a:r>
            <a:rPr lang="en-US" sz="1400" baseline="0" dirty="0" err="1">
              <a:latin typeface="VNI-Souvir" pitchFamily="2" charset="0"/>
            </a:rPr>
            <a:t>giaù</a:t>
          </a:r>
          <a:r>
            <a:rPr lang="en-US" sz="1400" baseline="0" dirty="0">
              <a:latin typeface="VNI-Souvir" pitchFamily="2" charset="0"/>
            </a:rPr>
            <a:t> </a:t>
          </a:r>
          <a:r>
            <a:rPr lang="en-US" sz="1400" baseline="0" dirty="0" err="1">
              <a:latin typeface="VNI-Souvir" pitchFamily="2" charset="0"/>
            </a:rPr>
            <a:t>trong</a:t>
          </a:r>
          <a:r>
            <a:rPr lang="en-US" sz="1400" baseline="0" dirty="0">
              <a:latin typeface="VNI-Souvir" pitchFamily="2" charset="0"/>
            </a:rPr>
            <a:t> </a:t>
          </a:r>
          <a:r>
            <a:rPr lang="en-US" sz="1400" baseline="0" dirty="0" err="1">
              <a:latin typeface="VNI-Souvir" pitchFamily="2" charset="0"/>
            </a:rPr>
            <a:t>moät</a:t>
          </a:r>
          <a:r>
            <a:rPr lang="en-US" sz="1400" baseline="0" dirty="0">
              <a:latin typeface="VNI-Souvir" pitchFamily="2" charset="0"/>
            </a:rPr>
            <a:t> </a:t>
          </a:r>
          <a:r>
            <a:rPr lang="en-US" sz="1400" baseline="0" dirty="0" err="1">
              <a:latin typeface="VNI-Souvir" pitchFamily="2" charset="0"/>
            </a:rPr>
            <a:t>cuoäc</a:t>
          </a:r>
          <a:r>
            <a:rPr lang="en-US" sz="1400" baseline="0" dirty="0">
              <a:latin typeface="VNI-Souvir" pitchFamily="2" charset="0"/>
            </a:rPr>
            <a:t> </a:t>
          </a:r>
          <a:r>
            <a:rPr lang="en-US" sz="1400" baseline="0" dirty="0" err="1">
              <a:latin typeface="VNI-Souvir" pitchFamily="2" charset="0"/>
            </a:rPr>
            <a:t>ñieàu</a:t>
          </a:r>
          <a:r>
            <a:rPr lang="en-US" sz="1400" baseline="0" dirty="0">
              <a:latin typeface="VNI-Souvir" pitchFamily="2" charset="0"/>
            </a:rPr>
            <a:t> </a:t>
          </a:r>
          <a:r>
            <a:rPr lang="en-US" sz="1400" baseline="0" dirty="0" err="1">
              <a:latin typeface="VNI-Souvir" pitchFamily="2" charset="0"/>
            </a:rPr>
            <a:t>tra</a:t>
          </a:r>
          <a:r>
            <a:rPr lang="en-US" sz="1400" baseline="0" dirty="0">
              <a:latin typeface="VNI-Souvir" pitchFamily="2" charset="0"/>
            </a:rPr>
            <a:t> </a:t>
          </a:r>
          <a:r>
            <a:rPr lang="en-US" sz="1400" baseline="0" dirty="0" err="1">
              <a:latin typeface="VNI-Souvir" pitchFamily="2" charset="0"/>
            </a:rPr>
            <a:t>thò</a:t>
          </a:r>
          <a:r>
            <a:rPr lang="en-US" sz="1400" baseline="0" dirty="0">
              <a:latin typeface="VNI-Souvir" pitchFamily="2" charset="0"/>
            </a:rPr>
            <a:t> </a:t>
          </a:r>
          <a:r>
            <a:rPr lang="en-US" sz="1400" baseline="0" dirty="0" err="1">
              <a:latin typeface="VNI-Souvir" pitchFamily="2" charset="0"/>
            </a:rPr>
            <a:t>tröôøng</a:t>
          </a:r>
          <a:r>
            <a:rPr lang="en-US" sz="1400" baseline="0" dirty="0">
              <a:latin typeface="VNI-Souvir" pitchFamily="2" charset="0"/>
            </a:rPr>
            <a:t> do </a:t>
          </a:r>
          <a:r>
            <a:rPr lang="en-US" sz="1400" baseline="0" dirty="0" err="1">
              <a:latin typeface="VNI-Souvir" pitchFamily="2" charset="0"/>
            </a:rPr>
            <a:t>toång</a:t>
          </a:r>
          <a:r>
            <a:rPr lang="en-US" sz="1400" baseline="0" dirty="0">
              <a:latin typeface="VNI-Souvir" pitchFamily="2" charset="0"/>
            </a:rPr>
            <a:t> </a:t>
          </a:r>
          <a:r>
            <a:rPr lang="en-US" sz="1400" baseline="0" dirty="0" err="1">
              <a:latin typeface="VNI-Souvir" pitchFamily="2" charset="0"/>
            </a:rPr>
            <a:t>coâng</a:t>
          </a:r>
          <a:r>
            <a:rPr lang="en-US" sz="1400" baseline="0" dirty="0">
              <a:latin typeface="VNI-Souvir" pitchFamily="2" charset="0"/>
            </a:rPr>
            <a:t> ty </a:t>
          </a:r>
          <a:r>
            <a:rPr lang="en-US" sz="1400" baseline="0" dirty="0" err="1">
              <a:latin typeface="VNI-Souvir" pitchFamily="2" charset="0"/>
            </a:rPr>
            <a:t>xuaát</a:t>
          </a:r>
          <a:r>
            <a:rPr lang="en-US" sz="1400" baseline="0" dirty="0">
              <a:latin typeface="VNI-Souvir" pitchFamily="2" charset="0"/>
            </a:rPr>
            <a:t> </a:t>
          </a:r>
          <a:r>
            <a:rPr lang="en-US" sz="1400" baseline="0" dirty="0" err="1">
              <a:latin typeface="VNI-Souvir" pitchFamily="2" charset="0"/>
            </a:rPr>
            <a:t>nhaäp</a:t>
          </a:r>
          <a:r>
            <a:rPr lang="en-US" sz="1400" baseline="0" dirty="0">
              <a:latin typeface="VNI-Souvir" pitchFamily="2" charset="0"/>
            </a:rPr>
            <a:t> </a:t>
          </a:r>
          <a:r>
            <a:rPr lang="en-US" sz="1400" baseline="0" dirty="0" err="1">
              <a:latin typeface="VNI-Souvir" pitchFamily="2" charset="0"/>
            </a:rPr>
            <a:t>khaåu</a:t>
          </a:r>
          <a:r>
            <a:rPr lang="en-US" sz="1400" baseline="0" dirty="0">
              <a:latin typeface="VNI-Souvir" pitchFamily="2" charset="0"/>
            </a:rPr>
            <a:t> </a:t>
          </a:r>
          <a:r>
            <a:rPr lang="en-US" sz="1400" baseline="0" dirty="0" err="1">
              <a:latin typeface="VNI-Souvir" pitchFamily="2" charset="0"/>
            </a:rPr>
            <a:t>toå</a:t>
          </a:r>
          <a:r>
            <a:rPr lang="en-US" sz="1400" baseline="0" dirty="0">
              <a:latin typeface="VNI-Souvir" pitchFamily="2" charset="0"/>
            </a:rPr>
            <a:t> </a:t>
          </a:r>
          <a:r>
            <a:rPr lang="en-US" sz="1400" baseline="0" dirty="0" err="1">
              <a:latin typeface="VNI-Souvir" pitchFamily="2" charset="0"/>
            </a:rPr>
            <a:t>chöùc</a:t>
          </a:r>
          <a:r>
            <a:rPr lang="en-US" sz="1400" baseline="0" dirty="0">
              <a:latin typeface="VNI-Souvir" pitchFamily="2" charset="0"/>
            </a:rPr>
            <a:t> </a:t>
          </a:r>
          <a:r>
            <a:rPr lang="en-US" sz="1400" baseline="0" dirty="0" err="1">
              <a:latin typeface="VNI-Souvir" pitchFamily="2" charset="0"/>
            </a:rPr>
            <a:t>thì</a:t>
          </a:r>
          <a:r>
            <a:rPr lang="en-US" sz="1400" baseline="0" dirty="0">
              <a:latin typeface="VNI-Souvir" pitchFamily="2" charset="0"/>
            </a:rPr>
            <a:t> </a:t>
          </a:r>
          <a:r>
            <a:rPr lang="en-US" sz="1400" baseline="0" dirty="0" err="1">
              <a:latin typeface="VNI-Souvir" pitchFamily="2" charset="0"/>
            </a:rPr>
            <a:t>haøm</a:t>
          </a:r>
          <a:r>
            <a:rPr lang="en-US" sz="1400" baseline="0" dirty="0">
              <a:latin typeface="VNI-Souvir" pitchFamily="2" charset="0"/>
            </a:rPr>
            <a:t> </a:t>
          </a:r>
          <a:r>
            <a:rPr lang="en-US" sz="1400" baseline="0" dirty="0" err="1">
              <a:latin typeface="VNI-Souvir" pitchFamily="2" charset="0"/>
            </a:rPr>
            <a:t>caàu</a:t>
          </a:r>
          <a:r>
            <a:rPr lang="en-US" sz="1400" baseline="0" dirty="0">
              <a:latin typeface="VNI-Souvir" pitchFamily="2" charset="0"/>
            </a:rPr>
            <a:t> </a:t>
          </a:r>
          <a:r>
            <a:rPr lang="en-US" sz="1400" baseline="0" dirty="0" err="1">
              <a:latin typeface="VNI-Souvir" pitchFamily="2" charset="0"/>
            </a:rPr>
            <a:t>cuûa</a:t>
          </a:r>
          <a:r>
            <a:rPr lang="en-US" sz="1400" baseline="0" dirty="0">
              <a:latin typeface="VNI-Souvir" pitchFamily="2" charset="0"/>
            </a:rPr>
            <a:t> </a:t>
          </a:r>
          <a:r>
            <a:rPr lang="en-US" sz="1400" baseline="0" dirty="0" err="1">
              <a:latin typeface="VNI-Souvir" pitchFamily="2" charset="0"/>
            </a:rPr>
            <a:t>loaïi</a:t>
          </a:r>
          <a:r>
            <a:rPr lang="en-US" sz="1400" baseline="0" dirty="0">
              <a:latin typeface="VNI-Souvir" pitchFamily="2" charset="0"/>
            </a:rPr>
            <a:t> </a:t>
          </a:r>
          <a:r>
            <a:rPr lang="en-US" sz="1400" baseline="0" dirty="0" err="1">
              <a:latin typeface="VNI-Souvir" pitchFamily="2" charset="0"/>
            </a:rPr>
            <a:t>traùi</a:t>
          </a:r>
          <a:r>
            <a:rPr lang="en-US" sz="1400" baseline="0" dirty="0">
              <a:latin typeface="VNI-Souvir" pitchFamily="2" charset="0"/>
            </a:rPr>
            <a:t> </a:t>
          </a:r>
          <a:r>
            <a:rPr lang="en-US" sz="1400" baseline="0" dirty="0" err="1">
              <a:latin typeface="VNI-Souvir" pitchFamily="2" charset="0"/>
            </a:rPr>
            <a:t>caây</a:t>
          </a:r>
          <a:r>
            <a:rPr lang="en-US" sz="1400" baseline="0" dirty="0">
              <a:latin typeface="VNI-Souvir" pitchFamily="2" charset="0"/>
            </a:rPr>
            <a:t> </a:t>
          </a:r>
          <a:r>
            <a:rPr lang="en-US" sz="1400" baseline="0" dirty="0" err="1">
              <a:latin typeface="VNI-Souvir" pitchFamily="2" charset="0"/>
            </a:rPr>
            <a:t>naøy</a:t>
          </a:r>
          <a:r>
            <a:rPr lang="en-US" sz="1400" baseline="0" dirty="0">
              <a:latin typeface="VNI-Souvir" pitchFamily="2" charset="0"/>
            </a:rPr>
            <a:t> </a:t>
          </a:r>
          <a:r>
            <a:rPr lang="en-US" sz="1400" baseline="0" dirty="0" err="1">
              <a:latin typeface="VNI-Souvir" pitchFamily="2" charset="0"/>
            </a:rPr>
            <a:t>ôû</a:t>
          </a:r>
          <a:r>
            <a:rPr lang="en-US" sz="1400" baseline="0" dirty="0">
              <a:latin typeface="VNI-Souvir" pitchFamily="2" charset="0"/>
            </a:rPr>
            <a:t> </a:t>
          </a:r>
          <a:r>
            <a:rPr lang="en-US" sz="1400" baseline="0" dirty="0" err="1">
              <a:latin typeface="VNI-Souvir" pitchFamily="2" charset="0"/>
            </a:rPr>
            <a:t>thò</a:t>
          </a:r>
          <a:r>
            <a:rPr lang="en-US" sz="1400" baseline="0" dirty="0">
              <a:latin typeface="VNI-Souvir" pitchFamily="2" charset="0"/>
            </a:rPr>
            <a:t> </a:t>
          </a:r>
          <a:r>
            <a:rPr lang="en-US" sz="1400" baseline="0" dirty="0" err="1">
              <a:latin typeface="VNI-Souvir" pitchFamily="2" charset="0"/>
            </a:rPr>
            <a:t>tröôøng</a:t>
          </a:r>
          <a:r>
            <a:rPr lang="en-US" sz="1400" baseline="0" dirty="0">
              <a:latin typeface="VNI-Souvir" pitchFamily="2" charset="0"/>
            </a:rPr>
            <a:t> </a:t>
          </a:r>
          <a:r>
            <a:rPr lang="en-US" sz="1400" baseline="0" dirty="0" err="1">
              <a:latin typeface="VNI-Souvir" pitchFamily="2" charset="0"/>
            </a:rPr>
            <a:t>haø</a:t>
          </a:r>
          <a:r>
            <a:rPr lang="en-US" sz="1400" baseline="0" dirty="0">
              <a:latin typeface="VNI-Souvir" pitchFamily="2" charset="0"/>
            </a:rPr>
            <a:t> </a:t>
          </a:r>
          <a:r>
            <a:rPr lang="en-US" sz="1400" baseline="0" dirty="0" err="1">
              <a:latin typeface="VNI-Souvir" pitchFamily="2" charset="0"/>
            </a:rPr>
            <a:t>noäi</a:t>
          </a:r>
          <a:r>
            <a:rPr lang="en-US" sz="1400" baseline="0" dirty="0">
              <a:latin typeface="VNI-Souvir" pitchFamily="2" charset="0"/>
            </a:rPr>
            <a:t> </a:t>
          </a:r>
          <a:r>
            <a:rPr lang="en-US" sz="1400" baseline="0" dirty="0" err="1">
              <a:latin typeface="VNI-Souvir" pitchFamily="2" charset="0"/>
            </a:rPr>
            <a:t>laø</a:t>
          </a:r>
          <a:r>
            <a:rPr lang="en-US" sz="1400" baseline="0" dirty="0">
              <a:latin typeface="VNI-Souvir" pitchFamily="2" charset="0"/>
            </a:rPr>
            <a:t>: </a:t>
          </a:r>
          <a:r>
            <a:rPr lang="en-US" sz="1400" baseline="0" dirty="0" err="1">
              <a:latin typeface="VNI-Souvir" pitchFamily="2" charset="0"/>
            </a:rPr>
            <a:t>QD</a:t>
          </a:r>
          <a:r>
            <a:rPr lang="en-US" sz="1400" baseline="0" dirty="0">
              <a:latin typeface="VNI-Souvir" pitchFamily="2" charset="0"/>
            </a:rPr>
            <a:t> = 3000 – 200P. </a:t>
          </a:r>
          <a:r>
            <a:rPr lang="en-US" sz="1400" baseline="0" dirty="0" err="1">
              <a:latin typeface="VNI-Souvir" pitchFamily="2" charset="0"/>
            </a:rPr>
            <a:t>Coøn</a:t>
          </a:r>
          <a:r>
            <a:rPr lang="en-US" sz="1400" baseline="0" dirty="0">
              <a:latin typeface="VNI-Souvir" pitchFamily="2" charset="0"/>
            </a:rPr>
            <a:t> </a:t>
          </a:r>
          <a:r>
            <a:rPr lang="en-US" sz="1400" baseline="0" dirty="0" err="1">
              <a:latin typeface="VNI-Souvir" pitchFamily="2" charset="0"/>
            </a:rPr>
            <a:t>ôû</a:t>
          </a:r>
          <a:r>
            <a:rPr lang="en-US" sz="1400" baseline="0" dirty="0">
              <a:latin typeface="VNI-Souvir" pitchFamily="2" charset="0"/>
            </a:rPr>
            <a:t> </a:t>
          </a:r>
          <a:r>
            <a:rPr lang="en-US" sz="1400" baseline="0" dirty="0" err="1">
              <a:latin typeface="VNI-Souvir" pitchFamily="2" charset="0"/>
            </a:rPr>
            <a:t>TP.Hoà</a:t>
          </a:r>
          <a:r>
            <a:rPr lang="en-US" sz="1400" baseline="0" dirty="0">
              <a:latin typeface="VNI-Souvir" pitchFamily="2" charset="0"/>
            </a:rPr>
            <a:t> </a:t>
          </a:r>
          <a:r>
            <a:rPr lang="en-US" sz="1400" baseline="0" dirty="0" err="1">
              <a:latin typeface="VNI-Souvir" pitchFamily="2" charset="0"/>
            </a:rPr>
            <a:t>chí</a:t>
          </a:r>
          <a:r>
            <a:rPr lang="en-US" sz="1400" baseline="0" dirty="0">
              <a:latin typeface="VNI-Souvir" pitchFamily="2" charset="0"/>
            </a:rPr>
            <a:t> </a:t>
          </a:r>
          <a:r>
            <a:rPr lang="en-US" sz="1400" baseline="0" dirty="0" err="1">
              <a:latin typeface="VNI-Souvir" pitchFamily="2" charset="0"/>
            </a:rPr>
            <a:t>minh</a:t>
          </a:r>
          <a:r>
            <a:rPr lang="en-US" sz="1400" baseline="0" dirty="0">
              <a:latin typeface="VNI-Souvir" pitchFamily="2" charset="0"/>
            </a:rPr>
            <a:t> </a:t>
          </a:r>
          <a:r>
            <a:rPr lang="en-US" sz="1400" baseline="0" dirty="0" err="1">
              <a:latin typeface="VNI-Souvir" pitchFamily="2" charset="0"/>
            </a:rPr>
            <a:t>laø</a:t>
          </a:r>
          <a:r>
            <a:rPr lang="en-US" sz="1400" baseline="0" dirty="0">
              <a:latin typeface="VNI-Souvir" pitchFamily="2" charset="0"/>
            </a:rPr>
            <a:t>: </a:t>
          </a:r>
          <a:r>
            <a:rPr lang="en-US" sz="1400" baseline="0" dirty="0" err="1">
              <a:latin typeface="VNI-Souvir" pitchFamily="2" charset="0"/>
            </a:rPr>
            <a:t>QD</a:t>
          </a:r>
          <a:r>
            <a:rPr lang="en-US" sz="1400" baseline="0" dirty="0">
              <a:latin typeface="VNI-Souvir" pitchFamily="2" charset="0"/>
            </a:rPr>
            <a:t> = 2000 – 100P. </a:t>
          </a:r>
          <a:endParaRPr lang="en-US" sz="1400" dirty="0">
            <a:latin typeface="VNI-Souvir" pitchFamily="2" charset="0"/>
          </a:endParaRPr>
        </a:p>
      </dgm:t>
    </dgm:pt>
    <dgm:pt modelId="{E200AADA-5D77-40B0-95A7-664131885247}" type="parTrans" cxnId="{37D4B7D6-4307-482B-B96B-028AAA1B3DFD}">
      <dgm:prSet/>
      <dgm:spPr/>
      <dgm:t>
        <a:bodyPr/>
        <a:lstStyle/>
        <a:p>
          <a:endParaRPr lang="en-US"/>
        </a:p>
      </dgm:t>
    </dgm:pt>
    <dgm:pt modelId="{FA9C0D43-D409-421A-B2B0-E796284C61DE}" type="sibTrans" cxnId="{37D4B7D6-4307-482B-B96B-028AAA1B3DFD}">
      <dgm:prSet/>
      <dgm:spPr/>
      <dgm:t>
        <a:bodyPr/>
        <a:lstStyle/>
        <a:p>
          <a:endParaRPr lang="en-US"/>
        </a:p>
      </dgm:t>
    </dgm:pt>
    <dgm:pt modelId="{98444EC3-B2BE-4868-A2C9-5277CD229C35}">
      <dgm:prSet custT="1"/>
      <dgm:spPr/>
      <dgm:t>
        <a:bodyPr/>
        <a:lstStyle/>
        <a:p>
          <a:pPr>
            <a:defRPr b="1"/>
          </a:pPr>
          <a:r>
            <a:rPr lang="en-US" sz="1400" baseline="0" dirty="0">
              <a:latin typeface="VNI-Souvir" pitchFamily="2" charset="0"/>
            </a:rPr>
            <a:t>A. </a:t>
          </a:r>
          <a:r>
            <a:rPr lang="en-US" sz="1400" baseline="0" dirty="0" err="1">
              <a:latin typeface="VNI-Souvir" pitchFamily="2" charset="0"/>
            </a:rPr>
            <a:t>Bieåu</a:t>
          </a:r>
          <a:r>
            <a:rPr lang="en-US" sz="1400" baseline="0" dirty="0">
              <a:latin typeface="VNI-Souvir" pitchFamily="2" charset="0"/>
            </a:rPr>
            <a:t> </a:t>
          </a:r>
          <a:r>
            <a:rPr lang="en-US" sz="1400" baseline="0" dirty="0" err="1">
              <a:latin typeface="VNI-Souvir" pitchFamily="2" charset="0"/>
            </a:rPr>
            <a:t>dieãn</a:t>
          </a:r>
          <a:r>
            <a:rPr lang="en-US" sz="1400" baseline="0" dirty="0">
              <a:latin typeface="VNI-Souvir" pitchFamily="2" charset="0"/>
            </a:rPr>
            <a:t> </a:t>
          </a:r>
          <a:r>
            <a:rPr lang="en-US" sz="1400" baseline="0" dirty="0" err="1">
              <a:latin typeface="VNI-Souvir" pitchFamily="2" charset="0"/>
            </a:rPr>
            <a:t>baèng</a:t>
          </a:r>
          <a:r>
            <a:rPr lang="en-US" sz="1400" baseline="0" dirty="0">
              <a:latin typeface="VNI-Souvir" pitchFamily="2" charset="0"/>
            </a:rPr>
            <a:t> </a:t>
          </a:r>
          <a:r>
            <a:rPr lang="en-US" sz="1400" baseline="0" dirty="0" err="1">
              <a:latin typeface="VNI-Souvir" pitchFamily="2" charset="0"/>
            </a:rPr>
            <a:t>ñoà</a:t>
          </a:r>
          <a:r>
            <a:rPr lang="en-US" sz="1400" baseline="0" dirty="0">
              <a:latin typeface="VNI-Souvir" pitchFamily="2" charset="0"/>
            </a:rPr>
            <a:t> </a:t>
          </a:r>
          <a:r>
            <a:rPr lang="en-US" sz="1400" baseline="0" dirty="0" err="1">
              <a:latin typeface="VNI-Souvir" pitchFamily="2" charset="0"/>
            </a:rPr>
            <a:t>thò</a:t>
          </a:r>
          <a:r>
            <a:rPr lang="en-US" sz="1400" baseline="0" dirty="0">
              <a:latin typeface="VNI-Souvir" pitchFamily="2" charset="0"/>
            </a:rPr>
            <a:t> </a:t>
          </a:r>
          <a:r>
            <a:rPr lang="en-US" sz="1400" baseline="0" dirty="0" err="1">
              <a:latin typeface="VNI-Souvir" pitchFamily="2" charset="0"/>
            </a:rPr>
            <a:t>hai</a:t>
          </a:r>
          <a:r>
            <a:rPr lang="en-US" sz="1400" baseline="0" dirty="0">
              <a:latin typeface="VNI-Souvir" pitchFamily="2" charset="0"/>
            </a:rPr>
            <a:t> </a:t>
          </a:r>
          <a:r>
            <a:rPr lang="en-US" sz="1400" baseline="0" dirty="0" err="1">
              <a:latin typeface="VNI-Souvir" pitchFamily="2" charset="0"/>
            </a:rPr>
            <a:t>haøm</a:t>
          </a:r>
          <a:r>
            <a:rPr lang="en-US" sz="1400" baseline="0" dirty="0">
              <a:latin typeface="VNI-Souvir" pitchFamily="2" charset="0"/>
            </a:rPr>
            <a:t> </a:t>
          </a:r>
          <a:r>
            <a:rPr lang="en-US" sz="1400" baseline="0" dirty="0" err="1">
              <a:latin typeface="VNI-Souvir" pitchFamily="2" charset="0"/>
            </a:rPr>
            <a:t>soá</a:t>
          </a:r>
          <a:r>
            <a:rPr lang="en-US" sz="1400" baseline="0" dirty="0">
              <a:latin typeface="VNI-Souvir" pitchFamily="2" charset="0"/>
            </a:rPr>
            <a:t> </a:t>
          </a:r>
          <a:r>
            <a:rPr lang="en-US" sz="1400" baseline="0" dirty="0" err="1">
              <a:latin typeface="VNI-Souvir" pitchFamily="2" charset="0"/>
            </a:rPr>
            <a:t>caàu</a:t>
          </a:r>
          <a:r>
            <a:rPr lang="en-US" sz="1400" baseline="0" dirty="0">
              <a:latin typeface="VNI-Souvir" pitchFamily="2" charset="0"/>
            </a:rPr>
            <a:t> </a:t>
          </a:r>
          <a:r>
            <a:rPr lang="en-US" sz="1400" baseline="0" dirty="0" err="1">
              <a:latin typeface="VNI-Souvir" pitchFamily="2" charset="0"/>
            </a:rPr>
            <a:t>noùi</a:t>
          </a:r>
          <a:r>
            <a:rPr lang="en-US" sz="1400" baseline="0" dirty="0">
              <a:latin typeface="VNI-Souvir" pitchFamily="2" charset="0"/>
            </a:rPr>
            <a:t> </a:t>
          </a:r>
          <a:r>
            <a:rPr lang="en-US" sz="1400" baseline="0" dirty="0" err="1">
              <a:latin typeface="VNI-Souvir" pitchFamily="2" charset="0"/>
            </a:rPr>
            <a:t>treân</a:t>
          </a:r>
          <a:r>
            <a:rPr lang="en-US" sz="1400" baseline="0" dirty="0">
              <a:latin typeface="VNI-Souvir" pitchFamily="2" charset="0"/>
            </a:rPr>
            <a:t>. </a:t>
          </a:r>
          <a:endParaRPr lang="en-US" sz="1400" dirty="0">
            <a:latin typeface="VNI-Souvir" pitchFamily="2" charset="0"/>
          </a:endParaRPr>
        </a:p>
      </dgm:t>
    </dgm:pt>
    <dgm:pt modelId="{62FD8606-7904-4825-B7DB-9A8DAE03A34A}" type="parTrans" cxnId="{3B862B18-E803-4211-9A3F-3A7EDD2E8101}">
      <dgm:prSet/>
      <dgm:spPr/>
      <dgm:t>
        <a:bodyPr/>
        <a:lstStyle/>
        <a:p>
          <a:endParaRPr lang="en-US"/>
        </a:p>
      </dgm:t>
    </dgm:pt>
    <dgm:pt modelId="{5830F15A-DD39-42F4-94BE-C6C9A1494133}" type="sibTrans" cxnId="{3B862B18-E803-4211-9A3F-3A7EDD2E8101}">
      <dgm:prSet/>
      <dgm:spPr/>
      <dgm:t>
        <a:bodyPr/>
        <a:lstStyle/>
        <a:p>
          <a:endParaRPr lang="en-US"/>
        </a:p>
      </dgm:t>
    </dgm:pt>
    <dgm:pt modelId="{E47A2786-D5A5-443C-BEA2-322E73F34CB6}">
      <dgm:prSet custT="1"/>
      <dgm:spPr/>
      <dgm:t>
        <a:bodyPr/>
        <a:lstStyle/>
        <a:p>
          <a:r>
            <a:rPr lang="en-US" sz="1400" baseline="0">
              <a:latin typeface="VNI-Souvir" pitchFamily="2" charset="0"/>
            </a:rPr>
            <a:t>B. Hieän nay möùc cung veà taùo taây ôû caû hai thò tröôøng laø QS = 1.200. Xaùc ñònh möùc giaù caân baèng cuûa loaïi traùi caây naøy ôû thò tröôøng haø noäi vaø TP. Hoà chí minh.</a:t>
          </a:r>
          <a:endParaRPr lang="en-US" sz="1400">
            <a:latin typeface="VNI-Souvir" pitchFamily="2" charset="0"/>
          </a:endParaRPr>
        </a:p>
      </dgm:t>
    </dgm:pt>
    <dgm:pt modelId="{1AC1AB32-E14A-42A9-9D1E-FBB747AAAEF1}" type="parTrans" cxnId="{14AF9F84-FF43-471C-9A97-BA2195E50AB8}">
      <dgm:prSet/>
      <dgm:spPr/>
      <dgm:t>
        <a:bodyPr/>
        <a:lstStyle/>
        <a:p>
          <a:endParaRPr lang="en-US"/>
        </a:p>
      </dgm:t>
    </dgm:pt>
    <dgm:pt modelId="{70DE1519-AEB9-44AF-AA2F-3EC63678E617}" type="sibTrans" cxnId="{14AF9F84-FF43-471C-9A97-BA2195E50AB8}">
      <dgm:prSet/>
      <dgm:spPr/>
      <dgm:t>
        <a:bodyPr/>
        <a:lstStyle/>
        <a:p>
          <a:endParaRPr lang="en-US"/>
        </a:p>
      </dgm:t>
    </dgm:pt>
    <dgm:pt modelId="{D280F362-EBF8-4B5B-9129-4BA9CB4B7697}">
      <dgm:prSet custT="1"/>
      <dgm:spPr/>
      <dgm:t>
        <a:bodyPr/>
        <a:lstStyle/>
        <a:p>
          <a:r>
            <a:rPr lang="en-US" sz="1400" baseline="0">
              <a:latin typeface="VNI-Souvir" pitchFamily="2" charset="0"/>
            </a:rPr>
            <a:t>C. Theo anh ( chò ) ôû thò tröôøng  TP. Hoà chí minh, neáu muoán taêng doanh thu thì coâng ty neân aùp duïng chính saùch giaù nhö theá naøo.</a:t>
          </a:r>
          <a:endParaRPr lang="en-US" sz="1400">
            <a:latin typeface="VNI-Souvir" pitchFamily="2" charset="0"/>
          </a:endParaRPr>
        </a:p>
      </dgm:t>
    </dgm:pt>
    <dgm:pt modelId="{4833C963-A36B-4190-BC6F-3490EF33FB92}" type="parTrans" cxnId="{3CD92E62-B6EF-4160-8E36-587259679482}">
      <dgm:prSet/>
      <dgm:spPr/>
      <dgm:t>
        <a:bodyPr/>
        <a:lstStyle/>
        <a:p>
          <a:endParaRPr lang="en-US"/>
        </a:p>
      </dgm:t>
    </dgm:pt>
    <dgm:pt modelId="{E570C79A-3758-49AD-8A08-146FB0C2212C}" type="sibTrans" cxnId="{3CD92E62-B6EF-4160-8E36-587259679482}">
      <dgm:prSet/>
      <dgm:spPr/>
      <dgm:t>
        <a:bodyPr/>
        <a:lstStyle/>
        <a:p>
          <a:endParaRPr lang="en-US"/>
        </a:p>
      </dgm:t>
    </dgm:pt>
    <dgm:pt modelId="{B6E95C0D-3FE0-4672-8CBC-CA577E14C941}" type="pres">
      <dgm:prSet presAssocID="{1B9221BF-8E4F-48C0-AD6B-C04AAF8CFC6B}" presName="hierChild1" presStyleCnt="0">
        <dgm:presLayoutVars>
          <dgm:chPref val="1"/>
          <dgm:dir/>
          <dgm:animOne val="branch"/>
          <dgm:animLvl val="lvl"/>
          <dgm:resizeHandles/>
        </dgm:presLayoutVars>
      </dgm:prSet>
      <dgm:spPr/>
    </dgm:pt>
    <dgm:pt modelId="{27095C83-C27A-438F-B2FF-DD456F9100FB}" type="pres">
      <dgm:prSet presAssocID="{DD52AC3B-98C4-4F7E-A13C-77BB10B112E9}" presName="hierRoot1" presStyleCnt="0"/>
      <dgm:spPr/>
    </dgm:pt>
    <dgm:pt modelId="{E22E176A-1463-4191-9281-A66AC65EBD89}" type="pres">
      <dgm:prSet presAssocID="{DD52AC3B-98C4-4F7E-A13C-77BB10B112E9}" presName="composite" presStyleCnt="0"/>
      <dgm:spPr/>
    </dgm:pt>
    <dgm:pt modelId="{371B43FD-F4FF-4A2E-8316-9B4419D5ACE1}" type="pres">
      <dgm:prSet presAssocID="{DD52AC3B-98C4-4F7E-A13C-77BB10B112E9}" presName="background" presStyleLbl="node0" presStyleIdx="0" presStyleCnt="2"/>
      <dgm:spPr/>
    </dgm:pt>
    <dgm:pt modelId="{46B14BC9-6310-4D5A-9DDD-7740CCECCCC6}" type="pres">
      <dgm:prSet presAssocID="{DD52AC3B-98C4-4F7E-A13C-77BB10B112E9}" presName="text" presStyleLbl="fgAcc0" presStyleIdx="0" presStyleCnt="2">
        <dgm:presLayoutVars>
          <dgm:chPref val="3"/>
        </dgm:presLayoutVars>
      </dgm:prSet>
      <dgm:spPr/>
    </dgm:pt>
    <dgm:pt modelId="{C7A7262B-016E-4956-9394-6812F8ED0F64}" type="pres">
      <dgm:prSet presAssocID="{DD52AC3B-98C4-4F7E-A13C-77BB10B112E9}" presName="hierChild2" presStyleCnt="0"/>
      <dgm:spPr/>
    </dgm:pt>
    <dgm:pt modelId="{9DADFA5E-BD7C-4AB1-BD2A-BEC4A6B30427}" type="pres">
      <dgm:prSet presAssocID="{98444EC3-B2BE-4868-A2C9-5277CD229C35}" presName="hierRoot1" presStyleCnt="0"/>
      <dgm:spPr/>
    </dgm:pt>
    <dgm:pt modelId="{BADCD399-408A-4DAD-A2FC-78966B55C993}" type="pres">
      <dgm:prSet presAssocID="{98444EC3-B2BE-4868-A2C9-5277CD229C35}" presName="composite" presStyleCnt="0"/>
      <dgm:spPr/>
    </dgm:pt>
    <dgm:pt modelId="{91E88638-1B18-4829-A1FE-85A42AC037B9}" type="pres">
      <dgm:prSet presAssocID="{98444EC3-B2BE-4868-A2C9-5277CD229C35}" presName="background" presStyleLbl="node0" presStyleIdx="1" presStyleCnt="2"/>
      <dgm:spPr/>
    </dgm:pt>
    <dgm:pt modelId="{3B42E365-1726-4AAB-941C-2E1928A89EA7}" type="pres">
      <dgm:prSet presAssocID="{98444EC3-B2BE-4868-A2C9-5277CD229C35}" presName="text" presStyleLbl="fgAcc0" presStyleIdx="1" presStyleCnt="2">
        <dgm:presLayoutVars>
          <dgm:chPref val="3"/>
        </dgm:presLayoutVars>
      </dgm:prSet>
      <dgm:spPr/>
    </dgm:pt>
    <dgm:pt modelId="{3A1B34DC-9204-463F-8CCC-0111279FDE8B}" type="pres">
      <dgm:prSet presAssocID="{98444EC3-B2BE-4868-A2C9-5277CD229C35}" presName="hierChild2" presStyleCnt="0"/>
      <dgm:spPr/>
    </dgm:pt>
    <dgm:pt modelId="{8E5B7608-0534-4086-9063-81685DA547AE}" type="pres">
      <dgm:prSet presAssocID="{1AC1AB32-E14A-42A9-9D1E-FBB747AAAEF1}" presName="Name10" presStyleLbl="parChTrans1D2" presStyleIdx="0" presStyleCnt="2"/>
      <dgm:spPr/>
    </dgm:pt>
    <dgm:pt modelId="{375CAB5C-ED0D-4E13-BAC8-E4C8297C0580}" type="pres">
      <dgm:prSet presAssocID="{E47A2786-D5A5-443C-BEA2-322E73F34CB6}" presName="hierRoot2" presStyleCnt="0"/>
      <dgm:spPr/>
    </dgm:pt>
    <dgm:pt modelId="{DBE13423-EFD3-4952-85A1-B967755CC9A3}" type="pres">
      <dgm:prSet presAssocID="{E47A2786-D5A5-443C-BEA2-322E73F34CB6}" presName="composite2" presStyleCnt="0"/>
      <dgm:spPr/>
    </dgm:pt>
    <dgm:pt modelId="{18659D1C-D65E-4A65-8F98-2A09439FFF5C}" type="pres">
      <dgm:prSet presAssocID="{E47A2786-D5A5-443C-BEA2-322E73F34CB6}" presName="background2" presStyleLbl="node2" presStyleIdx="0" presStyleCnt="2"/>
      <dgm:spPr/>
    </dgm:pt>
    <dgm:pt modelId="{C1B5BDFF-AB9E-46CC-BB54-44C449546FAB}" type="pres">
      <dgm:prSet presAssocID="{E47A2786-D5A5-443C-BEA2-322E73F34CB6}" presName="text2" presStyleLbl="fgAcc2" presStyleIdx="0" presStyleCnt="2">
        <dgm:presLayoutVars>
          <dgm:chPref val="3"/>
        </dgm:presLayoutVars>
      </dgm:prSet>
      <dgm:spPr/>
    </dgm:pt>
    <dgm:pt modelId="{1BD0650C-2E1E-4F53-B23D-5C670E7149EB}" type="pres">
      <dgm:prSet presAssocID="{E47A2786-D5A5-443C-BEA2-322E73F34CB6}" presName="hierChild3" presStyleCnt="0"/>
      <dgm:spPr/>
    </dgm:pt>
    <dgm:pt modelId="{798DC52C-999C-4C77-9258-93AB69D9047C}" type="pres">
      <dgm:prSet presAssocID="{4833C963-A36B-4190-BC6F-3490EF33FB92}" presName="Name10" presStyleLbl="parChTrans1D2" presStyleIdx="1" presStyleCnt="2"/>
      <dgm:spPr/>
    </dgm:pt>
    <dgm:pt modelId="{F0D4179C-BE48-46E0-A00C-BCAFF377E06C}" type="pres">
      <dgm:prSet presAssocID="{D280F362-EBF8-4B5B-9129-4BA9CB4B7697}" presName="hierRoot2" presStyleCnt="0"/>
      <dgm:spPr/>
    </dgm:pt>
    <dgm:pt modelId="{BB8388BF-0F8F-4F7D-921B-EA5E97EA41BE}" type="pres">
      <dgm:prSet presAssocID="{D280F362-EBF8-4B5B-9129-4BA9CB4B7697}" presName="composite2" presStyleCnt="0"/>
      <dgm:spPr/>
    </dgm:pt>
    <dgm:pt modelId="{C04E52C8-355E-4C3B-B0E9-527988EF4CB8}" type="pres">
      <dgm:prSet presAssocID="{D280F362-EBF8-4B5B-9129-4BA9CB4B7697}" presName="background2" presStyleLbl="node2" presStyleIdx="1" presStyleCnt="2"/>
      <dgm:spPr/>
    </dgm:pt>
    <dgm:pt modelId="{E2027A31-F33B-42B0-BEF2-2C7DE16185D3}" type="pres">
      <dgm:prSet presAssocID="{D280F362-EBF8-4B5B-9129-4BA9CB4B7697}" presName="text2" presStyleLbl="fgAcc2" presStyleIdx="1" presStyleCnt="2">
        <dgm:presLayoutVars>
          <dgm:chPref val="3"/>
        </dgm:presLayoutVars>
      </dgm:prSet>
      <dgm:spPr/>
    </dgm:pt>
    <dgm:pt modelId="{04800B61-98D4-431A-A444-23956879CF9C}" type="pres">
      <dgm:prSet presAssocID="{D280F362-EBF8-4B5B-9129-4BA9CB4B7697}" presName="hierChild3" presStyleCnt="0"/>
      <dgm:spPr/>
    </dgm:pt>
  </dgm:ptLst>
  <dgm:cxnLst>
    <dgm:cxn modelId="{3B862B18-E803-4211-9A3F-3A7EDD2E8101}" srcId="{1B9221BF-8E4F-48C0-AD6B-C04AAF8CFC6B}" destId="{98444EC3-B2BE-4868-A2C9-5277CD229C35}" srcOrd="1" destOrd="0" parTransId="{62FD8606-7904-4825-B7DB-9A8DAE03A34A}" sibTransId="{5830F15A-DD39-42F4-94BE-C6C9A1494133}"/>
    <dgm:cxn modelId="{400C335E-12F6-4A98-9E07-9E9E0A7C5D81}" type="presOf" srcId="{D280F362-EBF8-4B5B-9129-4BA9CB4B7697}" destId="{E2027A31-F33B-42B0-BEF2-2C7DE16185D3}" srcOrd="0" destOrd="0" presId="urn:microsoft.com/office/officeart/2005/8/layout/hierarchy1"/>
    <dgm:cxn modelId="{3CD92E62-B6EF-4160-8E36-587259679482}" srcId="{98444EC3-B2BE-4868-A2C9-5277CD229C35}" destId="{D280F362-EBF8-4B5B-9129-4BA9CB4B7697}" srcOrd="1" destOrd="0" parTransId="{4833C963-A36B-4190-BC6F-3490EF33FB92}" sibTransId="{E570C79A-3758-49AD-8A08-146FB0C2212C}"/>
    <dgm:cxn modelId="{3BEC2643-CD9B-4D35-B661-E7BD1360F444}" type="presOf" srcId="{4833C963-A36B-4190-BC6F-3490EF33FB92}" destId="{798DC52C-999C-4C77-9258-93AB69D9047C}" srcOrd="0" destOrd="0" presId="urn:microsoft.com/office/officeart/2005/8/layout/hierarchy1"/>
    <dgm:cxn modelId="{EE09996C-9D8A-41F0-8F82-D4A60113F2B4}" type="presOf" srcId="{DD52AC3B-98C4-4F7E-A13C-77BB10B112E9}" destId="{46B14BC9-6310-4D5A-9DDD-7740CCECCCC6}" srcOrd="0" destOrd="0" presId="urn:microsoft.com/office/officeart/2005/8/layout/hierarchy1"/>
    <dgm:cxn modelId="{14AF9F84-FF43-471C-9A97-BA2195E50AB8}" srcId="{98444EC3-B2BE-4868-A2C9-5277CD229C35}" destId="{E47A2786-D5A5-443C-BEA2-322E73F34CB6}" srcOrd="0" destOrd="0" parTransId="{1AC1AB32-E14A-42A9-9D1E-FBB747AAAEF1}" sibTransId="{70DE1519-AEB9-44AF-AA2F-3EC63678E617}"/>
    <dgm:cxn modelId="{04516994-CE94-47FD-995C-25BC4B627A31}" type="presOf" srcId="{1AC1AB32-E14A-42A9-9D1E-FBB747AAAEF1}" destId="{8E5B7608-0534-4086-9063-81685DA547AE}" srcOrd="0" destOrd="0" presId="urn:microsoft.com/office/officeart/2005/8/layout/hierarchy1"/>
    <dgm:cxn modelId="{94DA31B0-5CDE-4C8A-8E0A-2D2E401F7448}" type="presOf" srcId="{98444EC3-B2BE-4868-A2C9-5277CD229C35}" destId="{3B42E365-1726-4AAB-941C-2E1928A89EA7}" srcOrd="0" destOrd="0" presId="urn:microsoft.com/office/officeart/2005/8/layout/hierarchy1"/>
    <dgm:cxn modelId="{D776B2C7-FACA-444D-8CA6-BCF9B5E1227E}" type="presOf" srcId="{E47A2786-D5A5-443C-BEA2-322E73F34CB6}" destId="{C1B5BDFF-AB9E-46CC-BB54-44C449546FAB}" srcOrd="0" destOrd="0" presId="urn:microsoft.com/office/officeart/2005/8/layout/hierarchy1"/>
    <dgm:cxn modelId="{37D4B7D6-4307-482B-B96B-028AAA1B3DFD}" srcId="{1B9221BF-8E4F-48C0-AD6B-C04AAF8CFC6B}" destId="{DD52AC3B-98C4-4F7E-A13C-77BB10B112E9}" srcOrd="0" destOrd="0" parTransId="{E200AADA-5D77-40B0-95A7-664131885247}" sibTransId="{FA9C0D43-D409-421A-B2B0-E796284C61DE}"/>
    <dgm:cxn modelId="{0758F8F8-C318-47D6-8038-50FE1E21CBAC}" type="presOf" srcId="{1B9221BF-8E4F-48C0-AD6B-C04AAF8CFC6B}" destId="{B6E95C0D-3FE0-4672-8CBC-CA577E14C941}" srcOrd="0" destOrd="0" presId="urn:microsoft.com/office/officeart/2005/8/layout/hierarchy1"/>
    <dgm:cxn modelId="{76643D20-EFC4-4944-BCF3-E4DD3EE65D36}" type="presParOf" srcId="{B6E95C0D-3FE0-4672-8CBC-CA577E14C941}" destId="{27095C83-C27A-438F-B2FF-DD456F9100FB}" srcOrd="0" destOrd="0" presId="urn:microsoft.com/office/officeart/2005/8/layout/hierarchy1"/>
    <dgm:cxn modelId="{833AC9B6-C1C1-44D9-BE38-5D1E46101DDA}" type="presParOf" srcId="{27095C83-C27A-438F-B2FF-DD456F9100FB}" destId="{E22E176A-1463-4191-9281-A66AC65EBD89}" srcOrd="0" destOrd="0" presId="urn:microsoft.com/office/officeart/2005/8/layout/hierarchy1"/>
    <dgm:cxn modelId="{3DA54B2D-16CA-489E-9DE4-8388E5182543}" type="presParOf" srcId="{E22E176A-1463-4191-9281-A66AC65EBD89}" destId="{371B43FD-F4FF-4A2E-8316-9B4419D5ACE1}" srcOrd="0" destOrd="0" presId="urn:microsoft.com/office/officeart/2005/8/layout/hierarchy1"/>
    <dgm:cxn modelId="{6491EAB6-9728-443E-BEDA-131F316E8820}" type="presParOf" srcId="{E22E176A-1463-4191-9281-A66AC65EBD89}" destId="{46B14BC9-6310-4D5A-9DDD-7740CCECCCC6}" srcOrd="1" destOrd="0" presId="urn:microsoft.com/office/officeart/2005/8/layout/hierarchy1"/>
    <dgm:cxn modelId="{D6E89656-A6B9-4526-9814-AD7C73AB8196}" type="presParOf" srcId="{27095C83-C27A-438F-B2FF-DD456F9100FB}" destId="{C7A7262B-016E-4956-9394-6812F8ED0F64}" srcOrd="1" destOrd="0" presId="urn:microsoft.com/office/officeart/2005/8/layout/hierarchy1"/>
    <dgm:cxn modelId="{0504D3AF-4182-417F-98AD-27B1145FA6D5}" type="presParOf" srcId="{B6E95C0D-3FE0-4672-8CBC-CA577E14C941}" destId="{9DADFA5E-BD7C-4AB1-BD2A-BEC4A6B30427}" srcOrd="1" destOrd="0" presId="urn:microsoft.com/office/officeart/2005/8/layout/hierarchy1"/>
    <dgm:cxn modelId="{ADBE8EDB-B5E9-48FC-8102-C2A7602391E5}" type="presParOf" srcId="{9DADFA5E-BD7C-4AB1-BD2A-BEC4A6B30427}" destId="{BADCD399-408A-4DAD-A2FC-78966B55C993}" srcOrd="0" destOrd="0" presId="urn:microsoft.com/office/officeart/2005/8/layout/hierarchy1"/>
    <dgm:cxn modelId="{86EDDDFB-C980-4450-9511-C0AE261449CB}" type="presParOf" srcId="{BADCD399-408A-4DAD-A2FC-78966B55C993}" destId="{91E88638-1B18-4829-A1FE-85A42AC037B9}" srcOrd="0" destOrd="0" presId="urn:microsoft.com/office/officeart/2005/8/layout/hierarchy1"/>
    <dgm:cxn modelId="{1E071DBC-CC3F-490F-BE6C-B5090C108FB1}" type="presParOf" srcId="{BADCD399-408A-4DAD-A2FC-78966B55C993}" destId="{3B42E365-1726-4AAB-941C-2E1928A89EA7}" srcOrd="1" destOrd="0" presId="urn:microsoft.com/office/officeart/2005/8/layout/hierarchy1"/>
    <dgm:cxn modelId="{0C60D09D-4922-4B83-BE40-AF1BCBEB1488}" type="presParOf" srcId="{9DADFA5E-BD7C-4AB1-BD2A-BEC4A6B30427}" destId="{3A1B34DC-9204-463F-8CCC-0111279FDE8B}" srcOrd="1" destOrd="0" presId="urn:microsoft.com/office/officeart/2005/8/layout/hierarchy1"/>
    <dgm:cxn modelId="{1E232EC8-DF4A-44F6-9F97-BA1800558D5C}" type="presParOf" srcId="{3A1B34DC-9204-463F-8CCC-0111279FDE8B}" destId="{8E5B7608-0534-4086-9063-81685DA547AE}" srcOrd="0" destOrd="0" presId="urn:microsoft.com/office/officeart/2005/8/layout/hierarchy1"/>
    <dgm:cxn modelId="{9577C6DF-26D6-4E18-A323-CE52329A82C7}" type="presParOf" srcId="{3A1B34DC-9204-463F-8CCC-0111279FDE8B}" destId="{375CAB5C-ED0D-4E13-BAC8-E4C8297C0580}" srcOrd="1" destOrd="0" presId="urn:microsoft.com/office/officeart/2005/8/layout/hierarchy1"/>
    <dgm:cxn modelId="{7A2D7F46-A6CF-4A7C-AA47-4E49F9E23706}" type="presParOf" srcId="{375CAB5C-ED0D-4E13-BAC8-E4C8297C0580}" destId="{DBE13423-EFD3-4952-85A1-B967755CC9A3}" srcOrd="0" destOrd="0" presId="urn:microsoft.com/office/officeart/2005/8/layout/hierarchy1"/>
    <dgm:cxn modelId="{AF57F316-C8F9-4490-9053-0BD9410BFD3A}" type="presParOf" srcId="{DBE13423-EFD3-4952-85A1-B967755CC9A3}" destId="{18659D1C-D65E-4A65-8F98-2A09439FFF5C}" srcOrd="0" destOrd="0" presId="urn:microsoft.com/office/officeart/2005/8/layout/hierarchy1"/>
    <dgm:cxn modelId="{1856AC03-1745-4580-9E36-4091888726E1}" type="presParOf" srcId="{DBE13423-EFD3-4952-85A1-B967755CC9A3}" destId="{C1B5BDFF-AB9E-46CC-BB54-44C449546FAB}" srcOrd="1" destOrd="0" presId="urn:microsoft.com/office/officeart/2005/8/layout/hierarchy1"/>
    <dgm:cxn modelId="{7AFE7FAF-3F8E-4CB5-91A6-10E0382C4472}" type="presParOf" srcId="{375CAB5C-ED0D-4E13-BAC8-E4C8297C0580}" destId="{1BD0650C-2E1E-4F53-B23D-5C670E7149EB}" srcOrd="1" destOrd="0" presId="urn:microsoft.com/office/officeart/2005/8/layout/hierarchy1"/>
    <dgm:cxn modelId="{73298FC7-4B87-4236-9DBF-8B29296E92AB}" type="presParOf" srcId="{3A1B34DC-9204-463F-8CCC-0111279FDE8B}" destId="{798DC52C-999C-4C77-9258-93AB69D9047C}" srcOrd="2" destOrd="0" presId="urn:microsoft.com/office/officeart/2005/8/layout/hierarchy1"/>
    <dgm:cxn modelId="{7B403633-D99A-4346-AC41-553046B3D735}" type="presParOf" srcId="{3A1B34DC-9204-463F-8CCC-0111279FDE8B}" destId="{F0D4179C-BE48-46E0-A00C-BCAFF377E06C}" srcOrd="3" destOrd="0" presId="urn:microsoft.com/office/officeart/2005/8/layout/hierarchy1"/>
    <dgm:cxn modelId="{C4958B72-B399-4262-B93C-9830D930D4BF}" type="presParOf" srcId="{F0D4179C-BE48-46E0-A00C-BCAFF377E06C}" destId="{BB8388BF-0F8F-4F7D-921B-EA5E97EA41BE}" srcOrd="0" destOrd="0" presId="urn:microsoft.com/office/officeart/2005/8/layout/hierarchy1"/>
    <dgm:cxn modelId="{8B74A092-8DE1-4F26-BCA2-ABCE3D2BD560}" type="presParOf" srcId="{BB8388BF-0F8F-4F7D-921B-EA5E97EA41BE}" destId="{C04E52C8-355E-4C3B-B0E9-527988EF4CB8}" srcOrd="0" destOrd="0" presId="urn:microsoft.com/office/officeart/2005/8/layout/hierarchy1"/>
    <dgm:cxn modelId="{3FE0C847-1790-43C6-9E20-013C566DE339}" type="presParOf" srcId="{BB8388BF-0F8F-4F7D-921B-EA5E97EA41BE}" destId="{E2027A31-F33B-42B0-BEF2-2C7DE16185D3}" srcOrd="1" destOrd="0" presId="urn:microsoft.com/office/officeart/2005/8/layout/hierarchy1"/>
    <dgm:cxn modelId="{008BDF75-3214-4162-9259-27828BD91669}" type="presParOf" srcId="{F0D4179C-BE48-46E0-A00C-BCAFF377E06C}" destId="{04800B61-98D4-431A-A444-23956879CF9C}"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D798E3-9C24-44C1-99B3-C1605E05FC35}">
      <dsp:nvSpPr>
        <dsp:cNvPr id="0" name=""/>
        <dsp:cNvSpPr/>
      </dsp:nvSpPr>
      <dsp:spPr>
        <a:xfrm>
          <a:off x="1264" y="947246"/>
          <a:ext cx="2959284" cy="1479642"/>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1435" tIns="34290" rIns="51435" bIns="34290" numCol="1" spcCol="1270" anchor="ctr" anchorCtr="0">
          <a:noAutofit/>
        </a:bodyPr>
        <a:lstStyle/>
        <a:p>
          <a:pPr marL="0" lvl="0" indent="0" algn="ctr" defTabSz="1200150">
            <a:lnSpc>
              <a:spcPct val="90000"/>
            </a:lnSpc>
            <a:spcBef>
              <a:spcPct val="0"/>
            </a:spcBef>
            <a:spcAft>
              <a:spcPct val="35000"/>
            </a:spcAft>
            <a:buNone/>
          </a:pPr>
          <a:r>
            <a:rPr lang="en-US" sz="2700" kern="1200">
              <a:latin typeface="VNI-Souvir" pitchFamily="2" charset="0"/>
            </a:rPr>
            <a:t>2.2.1.Khaùi nieäm</a:t>
          </a:r>
        </a:p>
      </dsp:txBody>
      <dsp:txXfrm>
        <a:off x="44601" y="990583"/>
        <a:ext cx="2872610" cy="1392968"/>
      </dsp:txXfrm>
    </dsp:sp>
    <dsp:sp modelId="{BFD55172-EFE2-4D2F-8195-4A237BF7DF69}">
      <dsp:nvSpPr>
        <dsp:cNvPr id="0" name=""/>
        <dsp:cNvSpPr/>
      </dsp:nvSpPr>
      <dsp:spPr>
        <a:xfrm>
          <a:off x="3700370" y="947246"/>
          <a:ext cx="2959284" cy="1479642"/>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1435" tIns="34290" rIns="51435" bIns="34290" numCol="1" spcCol="1270" anchor="ctr" anchorCtr="0">
          <a:noAutofit/>
        </a:bodyPr>
        <a:lstStyle/>
        <a:p>
          <a:pPr marL="0" lvl="0" indent="0" algn="ctr" defTabSz="1200150">
            <a:lnSpc>
              <a:spcPct val="90000"/>
            </a:lnSpc>
            <a:spcBef>
              <a:spcPct val="0"/>
            </a:spcBef>
            <a:spcAft>
              <a:spcPct val="35000"/>
            </a:spcAft>
            <a:buNone/>
          </a:pPr>
          <a:r>
            <a:rPr lang="en-US" sz="2700" kern="1200">
              <a:latin typeface="VNI-Souvir" pitchFamily="2" charset="0"/>
            </a:rPr>
            <a:t>2.2.2.Quy luaät caàu</a:t>
          </a:r>
        </a:p>
      </dsp:txBody>
      <dsp:txXfrm>
        <a:off x="3743707" y="990583"/>
        <a:ext cx="2872610" cy="1392968"/>
      </dsp:txXfrm>
    </dsp:sp>
    <dsp:sp modelId="{8ED28598-578F-40E9-BE0E-8AAD9707704A}">
      <dsp:nvSpPr>
        <dsp:cNvPr id="0" name=""/>
        <dsp:cNvSpPr/>
      </dsp:nvSpPr>
      <dsp:spPr>
        <a:xfrm>
          <a:off x="7399475" y="947246"/>
          <a:ext cx="2959284" cy="1479642"/>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1435" tIns="34290" rIns="51435" bIns="34290" numCol="1" spcCol="1270" anchor="ctr" anchorCtr="0">
          <a:noAutofit/>
        </a:bodyPr>
        <a:lstStyle/>
        <a:p>
          <a:pPr marL="0" lvl="0" indent="0" algn="ctr" defTabSz="1200150">
            <a:lnSpc>
              <a:spcPct val="90000"/>
            </a:lnSpc>
            <a:spcBef>
              <a:spcPct val="0"/>
            </a:spcBef>
            <a:spcAft>
              <a:spcPct val="35000"/>
            </a:spcAft>
            <a:buNone/>
          </a:pPr>
          <a:r>
            <a:rPr lang="en-US" sz="2700" kern="1200">
              <a:latin typeface="VNI-Souvir" pitchFamily="2" charset="0"/>
            </a:rPr>
            <a:t>2.2.3.Söï dòch chuyeån ñöôøng caàu</a:t>
          </a:r>
        </a:p>
      </dsp:txBody>
      <dsp:txXfrm>
        <a:off x="7442812" y="990583"/>
        <a:ext cx="2872610" cy="139296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6D338D-9D70-4664-BDBE-2B734F1F634F}">
      <dsp:nvSpPr>
        <dsp:cNvPr id="0" name=""/>
        <dsp:cNvSpPr/>
      </dsp:nvSpPr>
      <dsp:spPr>
        <a:xfrm>
          <a:off x="0" y="67552"/>
          <a:ext cx="3329558" cy="2961605"/>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7F2CE69B-9065-4BF7-8464-D11CE4A0F35B}">
      <dsp:nvSpPr>
        <dsp:cNvPr id="0" name=""/>
        <dsp:cNvSpPr/>
      </dsp:nvSpPr>
      <dsp:spPr>
        <a:xfrm>
          <a:off x="369950" y="419005"/>
          <a:ext cx="3329558" cy="296160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en-US" sz="3700" kern="1200" baseline="0" dirty="0">
              <a:latin typeface="+mj-lt"/>
            </a:rPr>
            <a:t>…</a:t>
          </a:r>
          <a:r>
            <a:rPr lang="en-US" sz="3700" kern="1200" baseline="0" dirty="0" err="1">
              <a:latin typeface="+mj-lt"/>
            </a:rPr>
            <a:t>Là</a:t>
          </a:r>
          <a:r>
            <a:rPr lang="en-US" sz="3700" kern="1200" baseline="0" dirty="0">
              <a:latin typeface="+mj-lt"/>
            </a:rPr>
            <a:t> </a:t>
          </a:r>
          <a:r>
            <a:rPr lang="en-US" sz="3700" kern="1200" baseline="0" dirty="0" err="1">
              <a:latin typeface="+mj-lt"/>
            </a:rPr>
            <a:t>chuyển</a:t>
          </a:r>
          <a:r>
            <a:rPr lang="en-US" sz="3700" kern="1200" baseline="0" dirty="0">
              <a:latin typeface="+mj-lt"/>
            </a:rPr>
            <a:t> </a:t>
          </a:r>
          <a:r>
            <a:rPr lang="en-US" sz="3700" kern="1200" baseline="0" dirty="0" err="1">
              <a:latin typeface="+mj-lt"/>
            </a:rPr>
            <a:t>động</a:t>
          </a:r>
          <a:r>
            <a:rPr lang="en-US" sz="3700" kern="1200" baseline="0" dirty="0">
              <a:latin typeface="+mj-lt"/>
            </a:rPr>
            <a:t> </a:t>
          </a:r>
          <a:r>
            <a:rPr lang="en-US" sz="3700" kern="1200" baseline="0" dirty="0" err="1">
              <a:latin typeface="+mj-lt"/>
            </a:rPr>
            <a:t>thay</a:t>
          </a:r>
          <a:r>
            <a:rPr lang="en-US" sz="3700" kern="1200" baseline="0" dirty="0">
              <a:latin typeface="+mj-lt"/>
            </a:rPr>
            <a:t> </a:t>
          </a:r>
          <a:r>
            <a:rPr lang="en-US" sz="3700" kern="1200" baseline="0" dirty="0" err="1">
              <a:latin typeface="+mj-lt"/>
            </a:rPr>
            <a:t>đổi</a:t>
          </a:r>
          <a:r>
            <a:rPr lang="en-US" sz="3700" kern="1200" baseline="0" dirty="0">
              <a:latin typeface="+mj-lt"/>
            </a:rPr>
            <a:t> </a:t>
          </a:r>
          <a:r>
            <a:rPr lang="en-US" sz="3700" kern="1200" baseline="0" dirty="0" err="1">
              <a:latin typeface="+mj-lt"/>
            </a:rPr>
            <a:t>vị</a:t>
          </a:r>
          <a:r>
            <a:rPr lang="en-US" sz="3700" kern="1200" baseline="0" dirty="0">
              <a:latin typeface="+mj-lt"/>
            </a:rPr>
            <a:t> </a:t>
          </a:r>
          <a:r>
            <a:rPr lang="en-US" sz="3700" kern="1200" baseline="0" dirty="0" err="1">
              <a:latin typeface="+mj-lt"/>
            </a:rPr>
            <a:t>trí</a:t>
          </a:r>
          <a:r>
            <a:rPr lang="en-US" sz="3700" kern="1200" baseline="0" dirty="0">
              <a:latin typeface="+mj-lt"/>
            </a:rPr>
            <a:t> </a:t>
          </a:r>
          <a:r>
            <a:rPr lang="en-US" sz="3700" kern="1200" baseline="0" dirty="0" err="1">
              <a:latin typeface="+mj-lt"/>
            </a:rPr>
            <a:t>của</a:t>
          </a:r>
          <a:r>
            <a:rPr lang="en-US" sz="3700" kern="1200" baseline="0" dirty="0">
              <a:latin typeface="+mj-lt"/>
            </a:rPr>
            <a:t> </a:t>
          </a:r>
          <a:r>
            <a:rPr lang="en-US" sz="3700" kern="1200" baseline="0" dirty="0" err="1">
              <a:latin typeface="+mj-lt"/>
            </a:rPr>
            <a:t>cả</a:t>
          </a:r>
          <a:r>
            <a:rPr lang="en-US" sz="3700" kern="1200" baseline="0" dirty="0">
              <a:latin typeface="+mj-lt"/>
            </a:rPr>
            <a:t>  </a:t>
          </a:r>
          <a:r>
            <a:rPr lang="en-US" sz="3700" kern="1200" baseline="0" dirty="0" err="1">
              <a:latin typeface="+mj-lt"/>
            </a:rPr>
            <a:t>đường</a:t>
          </a:r>
          <a:r>
            <a:rPr lang="en-US" sz="3700" kern="1200" baseline="0" dirty="0">
              <a:latin typeface="+mj-lt"/>
            </a:rPr>
            <a:t> </a:t>
          </a:r>
          <a:r>
            <a:rPr lang="en-US" sz="3700" kern="1200" baseline="0" dirty="0" err="1">
              <a:latin typeface="+mj-lt"/>
            </a:rPr>
            <a:t>cầu</a:t>
          </a:r>
          <a:endParaRPr lang="en-US" sz="3700" kern="1200" dirty="0">
            <a:latin typeface="+mj-lt"/>
          </a:endParaRPr>
        </a:p>
      </dsp:txBody>
      <dsp:txXfrm>
        <a:off x="456692" y="505747"/>
        <a:ext cx="3156074" cy="2788121"/>
      </dsp:txXfrm>
    </dsp:sp>
    <dsp:sp modelId="{1B02FA19-BE74-441D-9A80-736FD4BE8E4D}">
      <dsp:nvSpPr>
        <dsp:cNvPr id="0" name=""/>
        <dsp:cNvSpPr/>
      </dsp:nvSpPr>
      <dsp:spPr>
        <a:xfrm>
          <a:off x="4069460" y="67552"/>
          <a:ext cx="3329558" cy="3640645"/>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9B1CC75B-3CE5-45AE-ADF3-30AF403174FA}">
      <dsp:nvSpPr>
        <dsp:cNvPr id="0" name=""/>
        <dsp:cNvSpPr/>
      </dsp:nvSpPr>
      <dsp:spPr>
        <a:xfrm>
          <a:off x="4439411" y="419005"/>
          <a:ext cx="3329558" cy="364064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baseline="0">
              <a:latin typeface="+mj-lt"/>
            </a:rPr>
            <a:t>Diễn tả sự thay đổi của khả năng mua ở mọi mức giá (thay đổi cầu) do thay đổi của các yếu tố khác giá gây ra</a:t>
          </a:r>
          <a:endParaRPr lang="en-US" sz="2800" kern="1200">
            <a:latin typeface="+mj-lt"/>
          </a:endParaRPr>
        </a:p>
      </dsp:txBody>
      <dsp:txXfrm>
        <a:off x="4536930" y="516524"/>
        <a:ext cx="3134520" cy="3445607"/>
      </dsp:txXfrm>
    </dsp:sp>
    <dsp:sp modelId="{E2B344F2-F818-4381-86CF-D10F14557E10}">
      <dsp:nvSpPr>
        <dsp:cNvPr id="0" name=""/>
        <dsp:cNvSpPr/>
      </dsp:nvSpPr>
      <dsp:spPr>
        <a:xfrm>
          <a:off x="8138921" y="67552"/>
          <a:ext cx="3329558" cy="2961605"/>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C19F945C-1330-41DD-B499-1D5E34851A18}">
      <dsp:nvSpPr>
        <dsp:cNvPr id="0" name=""/>
        <dsp:cNvSpPr/>
      </dsp:nvSpPr>
      <dsp:spPr>
        <a:xfrm>
          <a:off x="8508872" y="419005"/>
          <a:ext cx="3329558" cy="296160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u="sng" kern="1200" baseline="0">
              <a:latin typeface="+mj-lt"/>
            </a:rPr>
            <a:t>Nguyên tắc</a:t>
          </a:r>
          <a:r>
            <a:rPr lang="en-US" sz="2800" kern="1200" baseline="0">
              <a:latin typeface="+mj-lt"/>
            </a:rPr>
            <a:t>: nếu sự thay đổi làm cầu tăng thể hiện là cả đường cầu dịch qua phải/lên trên (và ngược lại)</a:t>
          </a:r>
          <a:endParaRPr lang="en-US" sz="2800" kern="1200">
            <a:latin typeface="+mj-lt"/>
          </a:endParaRPr>
        </a:p>
      </dsp:txBody>
      <dsp:txXfrm>
        <a:off x="8595614" y="505747"/>
        <a:ext cx="3156074" cy="278812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8E6DA8-AAD9-41C0-B15D-08473C4957DD}">
      <dsp:nvSpPr>
        <dsp:cNvPr id="0" name=""/>
        <dsp:cNvSpPr/>
      </dsp:nvSpPr>
      <dsp:spPr>
        <a:xfrm>
          <a:off x="50" y="5232"/>
          <a:ext cx="4841085" cy="1284162"/>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0472" tIns="125984" rIns="220472" bIns="125984" numCol="1" spcCol="1270" anchor="ctr" anchorCtr="0">
          <a:noAutofit/>
        </a:bodyPr>
        <a:lstStyle/>
        <a:p>
          <a:pPr marL="0" lvl="0" indent="0" algn="ctr" defTabSz="1377950">
            <a:lnSpc>
              <a:spcPct val="90000"/>
            </a:lnSpc>
            <a:spcBef>
              <a:spcPct val="0"/>
            </a:spcBef>
            <a:spcAft>
              <a:spcPct val="35000"/>
            </a:spcAft>
            <a:buNone/>
          </a:pPr>
          <a:r>
            <a:rPr lang="en-US" sz="3100" kern="1200" dirty="0">
              <a:latin typeface="VNI-Souvir" pitchFamily="2" charset="0"/>
            </a:rPr>
            <a:t>Khi </a:t>
          </a:r>
          <a:r>
            <a:rPr lang="en-US" sz="3100" kern="1200" dirty="0" err="1">
              <a:latin typeface="VNI-Souvir" pitchFamily="2" charset="0"/>
            </a:rPr>
            <a:t>chæ</a:t>
          </a:r>
          <a:r>
            <a:rPr lang="en-US" sz="3100" kern="1200" dirty="0">
              <a:latin typeface="VNI-Souvir" pitchFamily="2" charset="0"/>
            </a:rPr>
            <a:t> </a:t>
          </a:r>
          <a:r>
            <a:rPr lang="en-US" sz="3100" kern="1200" dirty="0" err="1">
              <a:latin typeface="VNI-Souvir" pitchFamily="2" charset="0"/>
            </a:rPr>
            <a:t>coù</a:t>
          </a:r>
          <a:r>
            <a:rPr lang="en-US" sz="3100" kern="1200" dirty="0">
              <a:latin typeface="VNI-Souvir" pitchFamily="2" charset="0"/>
            </a:rPr>
            <a:t> </a:t>
          </a:r>
          <a:r>
            <a:rPr lang="en-US" sz="3100" kern="1200" dirty="0" err="1">
              <a:latin typeface="VNI-Souvir" pitchFamily="2" charset="0"/>
            </a:rPr>
            <a:t>P</a:t>
          </a:r>
          <a:r>
            <a:rPr lang="en-US" sz="3100" kern="1200" baseline="-25000" dirty="0" err="1">
              <a:latin typeface="VNI-Souvir" pitchFamily="2" charset="0"/>
            </a:rPr>
            <a:t>X</a:t>
          </a:r>
          <a:r>
            <a:rPr lang="en-US" sz="3100" kern="1200" dirty="0">
              <a:latin typeface="VNI-Souvir" pitchFamily="2" charset="0"/>
            </a:rPr>
            <a:t> </a:t>
          </a:r>
          <a:r>
            <a:rPr lang="en-US" sz="3100" kern="1200" dirty="0" err="1">
              <a:latin typeface="VNI-Souvir" pitchFamily="2" charset="0"/>
            </a:rPr>
            <a:t>thay</a:t>
          </a:r>
          <a:r>
            <a:rPr lang="en-US" sz="3100" kern="1200" dirty="0">
              <a:latin typeface="VNI-Souvir" pitchFamily="2" charset="0"/>
            </a:rPr>
            <a:t> </a:t>
          </a:r>
          <a:r>
            <a:rPr lang="en-US" sz="3100" kern="1200" dirty="0" err="1">
              <a:latin typeface="VNI-Souvir" pitchFamily="2" charset="0"/>
            </a:rPr>
            <a:t>ñoåi</a:t>
          </a:r>
          <a:r>
            <a:rPr lang="en-US" sz="3100" kern="1200" dirty="0">
              <a:latin typeface="VNI-Souvir" pitchFamily="2" charset="0"/>
            </a:rPr>
            <a:t> →</a:t>
          </a:r>
          <a:r>
            <a:rPr lang="en-US" sz="3100" kern="1200">
              <a:latin typeface="VNI-Souvir" pitchFamily="2" charset="0"/>
            </a:rPr>
            <a:t>Q</a:t>
          </a:r>
          <a:r>
            <a:rPr lang="en-US" sz="3100" kern="1200" baseline="-25000">
              <a:latin typeface="VNI-Souvir" pitchFamily="2" charset="0"/>
            </a:rPr>
            <a:t>DX</a:t>
          </a:r>
          <a:r>
            <a:rPr lang="en-US" sz="3100" kern="1200">
              <a:latin typeface="VNI-Souvir" pitchFamily="2" charset="0"/>
            </a:rPr>
            <a:t> </a:t>
          </a:r>
          <a:r>
            <a:rPr lang="en-US" sz="3100" kern="1200" dirty="0" err="1">
              <a:latin typeface="VNI-Souvir" pitchFamily="2" charset="0"/>
            </a:rPr>
            <a:t>thay</a:t>
          </a:r>
          <a:r>
            <a:rPr lang="en-US" sz="3100" kern="1200" dirty="0">
              <a:latin typeface="VNI-Souvir" pitchFamily="2" charset="0"/>
            </a:rPr>
            <a:t> </a:t>
          </a:r>
          <a:r>
            <a:rPr lang="en-US" sz="3100" kern="1200" dirty="0" err="1">
              <a:latin typeface="VNI-Souvir" pitchFamily="2" charset="0"/>
            </a:rPr>
            <a:t>ñoåi</a:t>
          </a:r>
          <a:endParaRPr lang="en-US" sz="3100" kern="1200" dirty="0">
            <a:latin typeface="VNI-Souvir" pitchFamily="2" charset="0"/>
          </a:endParaRPr>
        </a:p>
      </dsp:txBody>
      <dsp:txXfrm>
        <a:off x="50" y="5232"/>
        <a:ext cx="4841085" cy="1284162"/>
      </dsp:txXfrm>
    </dsp:sp>
    <dsp:sp modelId="{DFB9F99B-039A-4E71-B51E-D607361E22A1}">
      <dsp:nvSpPr>
        <dsp:cNvPr id="0" name=""/>
        <dsp:cNvSpPr/>
      </dsp:nvSpPr>
      <dsp:spPr>
        <a:xfrm>
          <a:off x="50" y="1289394"/>
          <a:ext cx="4841085" cy="2079509"/>
        </a:xfrm>
        <a:prstGeom prst="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5354" tIns="165354" rIns="220472" bIns="248031" numCol="1" spcCol="1270" anchor="t" anchorCtr="0">
          <a:noAutofit/>
        </a:bodyPr>
        <a:lstStyle/>
        <a:p>
          <a:pPr marL="285750" lvl="1" indent="-285750" algn="l" defTabSz="1377950">
            <a:lnSpc>
              <a:spcPct val="90000"/>
            </a:lnSpc>
            <a:spcBef>
              <a:spcPct val="0"/>
            </a:spcBef>
            <a:spcAft>
              <a:spcPct val="15000"/>
            </a:spcAft>
            <a:buChar char="•"/>
          </a:pPr>
          <a:r>
            <a:rPr lang="en-US" sz="3100" kern="1200">
              <a:latin typeface="VNI-Souvir" pitchFamily="2" charset="0"/>
            </a:rPr>
            <a:t>→Söï di chuyeån doïc ñöôøng caàu Q</a:t>
          </a:r>
          <a:r>
            <a:rPr lang="en-US" sz="3100" kern="1200" baseline="-25000">
              <a:latin typeface="VNI-Souvir" pitchFamily="2" charset="0"/>
            </a:rPr>
            <a:t>DX</a:t>
          </a:r>
          <a:endParaRPr lang="en-US" sz="3100" kern="1200">
            <a:latin typeface="VNI-Souvir" pitchFamily="2" charset="0"/>
          </a:endParaRPr>
        </a:p>
      </dsp:txBody>
      <dsp:txXfrm>
        <a:off x="50" y="1289394"/>
        <a:ext cx="4841085" cy="2079509"/>
      </dsp:txXfrm>
    </dsp:sp>
    <dsp:sp modelId="{35D151CB-B9E7-4821-B575-3AEE149DC3A0}">
      <dsp:nvSpPr>
        <dsp:cNvPr id="0" name=""/>
        <dsp:cNvSpPr/>
      </dsp:nvSpPr>
      <dsp:spPr>
        <a:xfrm>
          <a:off x="5518888" y="5232"/>
          <a:ext cx="4841085" cy="1284162"/>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0472" tIns="125984" rIns="220472" bIns="125984" numCol="1" spcCol="1270" anchor="ctr" anchorCtr="0">
          <a:noAutofit/>
        </a:bodyPr>
        <a:lstStyle/>
        <a:p>
          <a:pPr marL="0" lvl="0" indent="0" algn="ctr" defTabSz="1377950">
            <a:lnSpc>
              <a:spcPct val="90000"/>
            </a:lnSpc>
            <a:spcBef>
              <a:spcPct val="0"/>
            </a:spcBef>
            <a:spcAft>
              <a:spcPct val="35000"/>
            </a:spcAft>
            <a:buNone/>
          </a:pPr>
          <a:r>
            <a:rPr lang="en-US" sz="3100" kern="1200">
              <a:latin typeface="VNI-Souvir" pitchFamily="2" charset="0"/>
            </a:rPr>
            <a:t>Khi caùc YT ngoaøi giaù thay ñoåi</a:t>
          </a:r>
        </a:p>
      </dsp:txBody>
      <dsp:txXfrm>
        <a:off x="5518888" y="5232"/>
        <a:ext cx="4841085" cy="1284162"/>
      </dsp:txXfrm>
    </dsp:sp>
    <dsp:sp modelId="{73F6D468-67C7-49E6-AB89-31290FF563E6}">
      <dsp:nvSpPr>
        <dsp:cNvPr id="0" name=""/>
        <dsp:cNvSpPr/>
      </dsp:nvSpPr>
      <dsp:spPr>
        <a:xfrm>
          <a:off x="5518888" y="1289394"/>
          <a:ext cx="4841085" cy="2079509"/>
        </a:xfrm>
        <a:prstGeom prst="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5354" tIns="165354" rIns="220472" bIns="248031" numCol="1" spcCol="1270" anchor="t" anchorCtr="0">
          <a:noAutofit/>
        </a:bodyPr>
        <a:lstStyle/>
        <a:p>
          <a:pPr marL="285750" lvl="1" indent="-285750" algn="l" defTabSz="1377950">
            <a:lnSpc>
              <a:spcPct val="90000"/>
            </a:lnSpc>
            <a:spcBef>
              <a:spcPct val="0"/>
            </a:spcBef>
            <a:spcAft>
              <a:spcPct val="15000"/>
            </a:spcAft>
            <a:buChar char="•"/>
          </a:pPr>
          <a:r>
            <a:rPr lang="en-US" sz="3100" kern="1200">
              <a:latin typeface="VNI-Souvir" pitchFamily="2" charset="0"/>
            </a:rPr>
            <a:t>→ Caàu thay ñoåi</a:t>
          </a:r>
        </a:p>
        <a:p>
          <a:pPr marL="285750" lvl="1" indent="-285750" algn="l" defTabSz="1377950">
            <a:lnSpc>
              <a:spcPct val="90000"/>
            </a:lnSpc>
            <a:spcBef>
              <a:spcPct val="0"/>
            </a:spcBef>
            <a:spcAft>
              <a:spcPct val="15000"/>
            </a:spcAft>
            <a:buChar char="•"/>
          </a:pPr>
          <a:r>
            <a:rPr lang="en-US" sz="3100" kern="1200">
              <a:latin typeface="VNI-Souvir" pitchFamily="2" charset="0"/>
            </a:rPr>
            <a:t>→ Ñöôøng caàu dòch chuyeån </a:t>
          </a:r>
        </a:p>
      </dsp:txBody>
      <dsp:txXfrm>
        <a:off x="5518888" y="1289394"/>
        <a:ext cx="4841085" cy="207950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006508-ABD8-4CB6-BC09-2ACD6365E4A1}">
      <dsp:nvSpPr>
        <dsp:cNvPr id="0" name=""/>
        <dsp:cNvSpPr/>
      </dsp:nvSpPr>
      <dsp:spPr>
        <a:xfrm>
          <a:off x="0" y="520"/>
          <a:ext cx="10668000" cy="1218902"/>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753405F-0EBC-4D55-B328-1AF3687DC9E7}">
      <dsp:nvSpPr>
        <dsp:cNvPr id="0" name=""/>
        <dsp:cNvSpPr/>
      </dsp:nvSpPr>
      <dsp:spPr>
        <a:xfrm>
          <a:off x="368717" y="274773"/>
          <a:ext cx="670396" cy="67039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53F6DC0-121C-48CC-B9CF-B25950A8F1CC}">
      <dsp:nvSpPr>
        <dsp:cNvPr id="0" name=""/>
        <dsp:cNvSpPr/>
      </dsp:nvSpPr>
      <dsp:spPr>
        <a:xfrm>
          <a:off x="1407832" y="520"/>
          <a:ext cx="9260167" cy="12189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000" tIns="129000" rIns="129000" bIns="129000" numCol="1" spcCol="1270" anchor="ctr" anchorCtr="0">
          <a:noAutofit/>
        </a:bodyPr>
        <a:lstStyle/>
        <a:p>
          <a:pPr marL="0" lvl="0" indent="0" algn="l" defTabSz="1422400">
            <a:lnSpc>
              <a:spcPct val="90000"/>
            </a:lnSpc>
            <a:spcBef>
              <a:spcPct val="0"/>
            </a:spcBef>
            <a:spcAft>
              <a:spcPct val="35000"/>
            </a:spcAft>
            <a:buNone/>
          </a:pPr>
          <a:r>
            <a:rPr lang="en-US" sz="3200" kern="1200" dirty="0" err="1"/>
            <a:t>Thay</a:t>
          </a:r>
          <a:r>
            <a:rPr lang="en-US" sz="3200" kern="1200" dirty="0"/>
            <a:t> </a:t>
          </a:r>
          <a:r>
            <a:rPr lang="en-US" sz="3200" kern="1200" dirty="0" err="1"/>
            <a:t>thế</a:t>
          </a:r>
          <a:r>
            <a:rPr lang="en-US" sz="3200" kern="1200" dirty="0"/>
            <a:t>: </a:t>
          </a:r>
          <a:r>
            <a:rPr lang="en-US" sz="3200" kern="1200" dirty="0" err="1"/>
            <a:t>P</a:t>
          </a:r>
          <a:r>
            <a:rPr lang="en-US" sz="3200" kern="1200" baseline="-25000" dirty="0" err="1"/>
            <a:t>y</a:t>
          </a:r>
          <a:r>
            <a:rPr lang="en-US" sz="3200" kern="1200" dirty="0"/>
            <a:t>↑→ </a:t>
          </a:r>
          <a:r>
            <a:rPr lang="en-US" sz="3200" kern="1200" dirty="0" err="1"/>
            <a:t>Q</a:t>
          </a:r>
          <a:r>
            <a:rPr lang="en-US" sz="3200" kern="1200" baseline="-25000" dirty="0" err="1"/>
            <a:t>DX</a:t>
          </a:r>
          <a:r>
            <a:rPr lang="en-US" sz="3200" kern="1200" dirty="0"/>
            <a:t> ↑ : </a:t>
          </a:r>
          <a:r>
            <a:rPr lang="en-US" sz="3200" kern="1200" dirty="0" err="1"/>
            <a:t>D</a:t>
          </a:r>
          <a:r>
            <a:rPr lang="en-US" sz="3200" kern="1200" baseline="-25000" dirty="0" err="1"/>
            <a:t>X</a:t>
          </a:r>
          <a:r>
            <a:rPr lang="en-US" sz="3200" kern="1200" dirty="0" err="1"/>
            <a:t>→phải</a:t>
          </a:r>
          <a:endParaRPr lang="en-US" sz="3200" kern="1200" dirty="0"/>
        </a:p>
      </dsp:txBody>
      <dsp:txXfrm>
        <a:off x="1407832" y="520"/>
        <a:ext cx="9260167" cy="1218902"/>
      </dsp:txXfrm>
    </dsp:sp>
    <dsp:sp modelId="{4A3EBEBE-2143-453F-86F1-FB821E2A5A38}">
      <dsp:nvSpPr>
        <dsp:cNvPr id="0" name=""/>
        <dsp:cNvSpPr/>
      </dsp:nvSpPr>
      <dsp:spPr>
        <a:xfrm>
          <a:off x="0" y="1524148"/>
          <a:ext cx="10668000" cy="1218902"/>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4308B33-5451-48EE-9681-2FC11DD9A281}">
      <dsp:nvSpPr>
        <dsp:cNvPr id="0" name=""/>
        <dsp:cNvSpPr/>
      </dsp:nvSpPr>
      <dsp:spPr>
        <a:xfrm>
          <a:off x="368717" y="1798401"/>
          <a:ext cx="670396" cy="67039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654484B-0253-41FD-A44C-AAFE428BFCD5}">
      <dsp:nvSpPr>
        <dsp:cNvPr id="0" name=""/>
        <dsp:cNvSpPr/>
      </dsp:nvSpPr>
      <dsp:spPr>
        <a:xfrm>
          <a:off x="1407832" y="1524148"/>
          <a:ext cx="9260167" cy="12189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000" tIns="129000" rIns="129000" bIns="129000" numCol="1" spcCol="1270" anchor="ctr" anchorCtr="0">
          <a:noAutofit/>
        </a:bodyPr>
        <a:lstStyle/>
        <a:p>
          <a:pPr marL="0" lvl="0" indent="0" algn="l" defTabSz="1422400">
            <a:lnSpc>
              <a:spcPct val="90000"/>
            </a:lnSpc>
            <a:spcBef>
              <a:spcPct val="0"/>
            </a:spcBef>
            <a:spcAft>
              <a:spcPct val="35000"/>
            </a:spcAft>
            <a:buNone/>
          </a:pPr>
          <a:r>
            <a:rPr lang="en-US" sz="3200" kern="1200"/>
            <a:t>Bổ sung: P</a:t>
          </a:r>
          <a:r>
            <a:rPr lang="en-US" sz="3200" kern="1200" baseline="-25000"/>
            <a:t>y</a:t>
          </a:r>
          <a:r>
            <a:rPr lang="en-US" sz="3200" kern="1200"/>
            <a:t>↑→ Q</a:t>
          </a:r>
          <a:r>
            <a:rPr lang="en-US" sz="3200" kern="1200" baseline="-25000"/>
            <a:t>DX</a:t>
          </a:r>
          <a:r>
            <a:rPr lang="en-US" sz="3200" kern="1200"/>
            <a:t>↓: D</a:t>
          </a:r>
          <a:r>
            <a:rPr lang="en-US" sz="3200" kern="1200" baseline="-25000"/>
            <a:t>X</a:t>
          </a:r>
          <a:r>
            <a:rPr lang="en-US" sz="3200" kern="1200"/>
            <a:t>→trái</a:t>
          </a:r>
        </a:p>
      </dsp:txBody>
      <dsp:txXfrm>
        <a:off x="1407832" y="1524148"/>
        <a:ext cx="9260167" cy="1218902"/>
      </dsp:txXfrm>
    </dsp:sp>
    <dsp:sp modelId="{B95A026D-FCBB-40ED-9C73-AD86B0519FB4}">
      <dsp:nvSpPr>
        <dsp:cNvPr id="0" name=""/>
        <dsp:cNvSpPr/>
      </dsp:nvSpPr>
      <dsp:spPr>
        <a:xfrm>
          <a:off x="0" y="3047776"/>
          <a:ext cx="10668000" cy="1218902"/>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6A046C0-D0B9-416C-BC62-5F75CBFE0156}">
      <dsp:nvSpPr>
        <dsp:cNvPr id="0" name=""/>
        <dsp:cNvSpPr/>
      </dsp:nvSpPr>
      <dsp:spPr>
        <a:xfrm>
          <a:off x="368717" y="3322029"/>
          <a:ext cx="670396" cy="67039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FDB99F3-AF55-48A7-90BF-81D928C0096E}">
      <dsp:nvSpPr>
        <dsp:cNvPr id="0" name=""/>
        <dsp:cNvSpPr/>
      </dsp:nvSpPr>
      <dsp:spPr>
        <a:xfrm>
          <a:off x="1407832" y="3047776"/>
          <a:ext cx="9260167" cy="12189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000" tIns="129000" rIns="129000" bIns="129000" numCol="1" spcCol="1270" anchor="ctr" anchorCtr="0">
          <a:noAutofit/>
        </a:bodyPr>
        <a:lstStyle/>
        <a:p>
          <a:pPr marL="0" lvl="0" indent="0" algn="l" defTabSz="1422400">
            <a:lnSpc>
              <a:spcPct val="90000"/>
            </a:lnSpc>
            <a:spcBef>
              <a:spcPct val="0"/>
            </a:spcBef>
            <a:spcAft>
              <a:spcPct val="35000"/>
            </a:spcAft>
            <a:buNone/>
          </a:pPr>
          <a:r>
            <a:rPr lang="en-US" sz="3200" kern="1200" dirty="0" err="1"/>
            <a:t>Độc</a:t>
          </a:r>
          <a:r>
            <a:rPr lang="en-US" sz="3200" kern="1200" dirty="0"/>
            <a:t> </a:t>
          </a:r>
          <a:r>
            <a:rPr lang="en-US" sz="3200" kern="1200" dirty="0" err="1"/>
            <a:t>lập</a:t>
          </a:r>
          <a:r>
            <a:rPr lang="en-US" sz="3200" kern="1200" dirty="0"/>
            <a:t>: </a:t>
          </a:r>
          <a:r>
            <a:rPr lang="en-US" sz="3200" kern="1200" dirty="0" err="1"/>
            <a:t>P</a:t>
          </a:r>
          <a:r>
            <a:rPr lang="en-US" sz="3200" kern="1200" baseline="-25000" dirty="0" err="1"/>
            <a:t>y</a:t>
          </a:r>
          <a:r>
            <a:rPr lang="en-US" sz="3200" kern="1200" dirty="0"/>
            <a:t>↑→ </a:t>
          </a:r>
          <a:r>
            <a:rPr lang="en-US" sz="3200" kern="1200" dirty="0" err="1"/>
            <a:t>Q</a:t>
          </a:r>
          <a:r>
            <a:rPr lang="en-US" sz="3200" kern="1200" baseline="-25000" dirty="0" err="1"/>
            <a:t>DX</a:t>
          </a:r>
          <a:r>
            <a:rPr lang="en-US" sz="3200" kern="1200" dirty="0"/>
            <a:t> </a:t>
          </a:r>
          <a:r>
            <a:rPr lang="en-US" sz="3200" kern="1200" dirty="0" err="1"/>
            <a:t>không</a:t>
          </a:r>
          <a:r>
            <a:rPr lang="en-US" sz="3200" kern="1200" dirty="0"/>
            <a:t> </a:t>
          </a:r>
          <a:r>
            <a:rPr lang="en-US" sz="3200" kern="1200" dirty="0" err="1"/>
            <a:t>đổi</a:t>
          </a:r>
          <a:endParaRPr lang="en-US" sz="3200" kern="1200" dirty="0"/>
        </a:p>
      </dsp:txBody>
      <dsp:txXfrm>
        <a:off x="1407832" y="3047776"/>
        <a:ext cx="9260167" cy="121890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E79270-A6D3-4E8E-AB28-9BB573A561C7}">
      <dsp:nvSpPr>
        <dsp:cNvPr id="0" name=""/>
        <dsp:cNvSpPr/>
      </dsp:nvSpPr>
      <dsp:spPr>
        <a:xfrm>
          <a:off x="118117" y="1710"/>
          <a:ext cx="3000821" cy="1800492"/>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en-US" sz="3100" kern="1200" baseline="0" dirty="0">
              <a:latin typeface="VNI-Souvir" pitchFamily="2" charset="0"/>
            </a:rPr>
            <a:t>2.3.1.Khaùi </a:t>
          </a:r>
          <a:r>
            <a:rPr lang="en-US" sz="3100" kern="1200" baseline="0" dirty="0" err="1">
              <a:latin typeface="VNI-Souvir" pitchFamily="2" charset="0"/>
            </a:rPr>
            <a:t>nieäm</a:t>
          </a:r>
          <a:endParaRPr lang="en-US" sz="3100" kern="1200" dirty="0">
            <a:latin typeface="VNI-Souvir" pitchFamily="2" charset="0"/>
          </a:endParaRPr>
        </a:p>
      </dsp:txBody>
      <dsp:txXfrm>
        <a:off x="118117" y="1710"/>
        <a:ext cx="3000821" cy="1800492"/>
      </dsp:txXfrm>
    </dsp:sp>
    <dsp:sp modelId="{516C9EA6-88A3-45A3-BB80-417FA9486D6F}">
      <dsp:nvSpPr>
        <dsp:cNvPr id="0" name=""/>
        <dsp:cNvSpPr/>
      </dsp:nvSpPr>
      <dsp:spPr>
        <a:xfrm>
          <a:off x="3419021" y="1710"/>
          <a:ext cx="3000821" cy="1800492"/>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en-US" sz="3100" kern="1200" baseline="0">
              <a:latin typeface="VNI-Souvir" pitchFamily="2" charset="0"/>
            </a:rPr>
            <a:t>2.3.2.Quy luaät cung</a:t>
          </a:r>
          <a:endParaRPr lang="en-US" sz="3100" kern="1200">
            <a:latin typeface="VNI-Souvir" pitchFamily="2" charset="0"/>
          </a:endParaRPr>
        </a:p>
      </dsp:txBody>
      <dsp:txXfrm>
        <a:off x="3419021" y="1710"/>
        <a:ext cx="3000821" cy="1800492"/>
      </dsp:txXfrm>
    </dsp:sp>
    <dsp:sp modelId="{52BC65B6-D2F6-4B70-93BF-D69BE6C4AE50}">
      <dsp:nvSpPr>
        <dsp:cNvPr id="0" name=""/>
        <dsp:cNvSpPr/>
      </dsp:nvSpPr>
      <dsp:spPr>
        <a:xfrm>
          <a:off x="1768569" y="2102285"/>
          <a:ext cx="3000821" cy="1800492"/>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en-US" sz="3100" kern="1200" baseline="0">
              <a:latin typeface="VNI-Souvir" pitchFamily="2" charset="0"/>
            </a:rPr>
            <a:t>2.3.3.Söï dòch chuyeån ñöôøng cung</a:t>
          </a:r>
          <a:endParaRPr lang="en-US" sz="3100" kern="1200">
            <a:latin typeface="VNI-Souvir" pitchFamily="2" charset="0"/>
          </a:endParaRPr>
        </a:p>
      </dsp:txBody>
      <dsp:txXfrm>
        <a:off x="1768569" y="2102285"/>
        <a:ext cx="3000821" cy="180049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98C8D4-40EC-4C70-97DE-A20C7241F0C6}">
      <dsp:nvSpPr>
        <dsp:cNvPr id="0" name=""/>
        <dsp:cNvSpPr/>
      </dsp:nvSpPr>
      <dsp:spPr>
        <a:xfrm>
          <a:off x="0" y="23003"/>
          <a:ext cx="8712366" cy="9149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a:solidFill>
                <a:schemeClr val="tx1"/>
              </a:solidFill>
              <a:latin typeface="+mj-lt"/>
            </a:rPr>
            <a:t>Xảy ra khi các điều kiện của thị trường thay đổi tác động làm cung hay cầu của thị trường thay đổi</a:t>
          </a:r>
        </a:p>
      </dsp:txBody>
      <dsp:txXfrm>
        <a:off x="44664" y="67667"/>
        <a:ext cx="8623038" cy="825612"/>
      </dsp:txXfrm>
    </dsp:sp>
    <dsp:sp modelId="{DC8B7963-B451-4FA8-ABB8-4A191A31591F}">
      <dsp:nvSpPr>
        <dsp:cNvPr id="0" name=""/>
        <dsp:cNvSpPr/>
      </dsp:nvSpPr>
      <dsp:spPr>
        <a:xfrm>
          <a:off x="0" y="1004183"/>
          <a:ext cx="8712366" cy="9149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a:solidFill>
                <a:schemeClr val="tx1"/>
              </a:solidFill>
              <a:latin typeface="+mj-lt"/>
            </a:rPr>
            <a:t>Diễn tả trên đồ thị là đường cung hay đường cầu sẽ dịch chuyển</a:t>
          </a:r>
        </a:p>
      </dsp:txBody>
      <dsp:txXfrm>
        <a:off x="44664" y="1048847"/>
        <a:ext cx="8623038" cy="825612"/>
      </dsp:txXfrm>
    </dsp:sp>
    <dsp:sp modelId="{ED7CA374-EC83-4F49-837D-1F875BBC7E4B}">
      <dsp:nvSpPr>
        <dsp:cNvPr id="0" name=""/>
        <dsp:cNvSpPr/>
      </dsp:nvSpPr>
      <dsp:spPr>
        <a:xfrm>
          <a:off x="0" y="1985363"/>
          <a:ext cx="8712366" cy="9149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a:solidFill>
                <a:schemeClr val="tx1"/>
              </a:solidFill>
              <a:latin typeface="+mj-lt"/>
            </a:rPr>
            <a:t>Làm cho lượng cung và lượng cầu không còn cân bằng</a:t>
          </a:r>
        </a:p>
      </dsp:txBody>
      <dsp:txXfrm>
        <a:off x="44664" y="2030027"/>
        <a:ext cx="8623038" cy="825612"/>
      </dsp:txXfrm>
    </dsp:sp>
    <dsp:sp modelId="{F4599EF5-C855-497A-A783-8A53E1BBCAC1}">
      <dsp:nvSpPr>
        <dsp:cNvPr id="0" name=""/>
        <dsp:cNvSpPr/>
      </dsp:nvSpPr>
      <dsp:spPr>
        <a:xfrm>
          <a:off x="0" y="2966544"/>
          <a:ext cx="8712366" cy="9149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a:solidFill>
                <a:schemeClr val="tx1"/>
              </a:solidFill>
              <a:latin typeface="+mj-lt"/>
            </a:rPr>
            <a:t>Buộc giá cả phải điều chỉnh</a:t>
          </a:r>
        </a:p>
      </dsp:txBody>
      <dsp:txXfrm>
        <a:off x="44664" y="3011208"/>
        <a:ext cx="8623038" cy="82561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455EF8-3A3D-4C3A-BD71-69796318765F}">
      <dsp:nvSpPr>
        <dsp:cNvPr id="0" name=""/>
        <dsp:cNvSpPr/>
      </dsp:nvSpPr>
      <dsp:spPr>
        <a:xfrm>
          <a:off x="0" y="3147"/>
          <a:ext cx="11838432" cy="1610221"/>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BC40761-8181-4634-A48E-6646A5F1A7F8}">
      <dsp:nvSpPr>
        <dsp:cNvPr id="0" name=""/>
        <dsp:cNvSpPr/>
      </dsp:nvSpPr>
      <dsp:spPr>
        <a:xfrm>
          <a:off x="487091" y="365447"/>
          <a:ext cx="886487" cy="88562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F950FBA-D52A-4A1C-8205-30BE324192F5}">
      <dsp:nvSpPr>
        <dsp:cNvPr id="0" name=""/>
        <dsp:cNvSpPr/>
      </dsp:nvSpPr>
      <dsp:spPr>
        <a:xfrm>
          <a:off x="1860671" y="3147"/>
          <a:ext cx="9730772" cy="16117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582" tIns="170582" rIns="170582" bIns="170582" numCol="1" spcCol="1270" anchor="ctr" anchorCtr="0">
          <a:noAutofit/>
        </a:bodyPr>
        <a:lstStyle/>
        <a:p>
          <a:pPr marL="0" lvl="0" indent="0" algn="l" defTabSz="1422400">
            <a:lnSpc>
              <a:spcPct val="90000"/>
            </a:lnSpc>
            <a:spcBef>
              <a:spcPct val="0"/>
            </a:spcBef>
            <a:spcAft>
              <a:spcPct val="35000"/>
            </a:spcAft>
            <a:buNone/>
          </a:pPr>
          <a:r>
            <a:rPr lang="en-US" sz="3200" kern="1200" baseline="0">
              <a:latin typeface="VNI-Souvir" pitchFamily="2" charset="0"/>
            </a:rPr>
            <a:t>1. Veõ vaø vieát phöông trình ñöôøng caàu vaø ñöôøng cung, xaùc ñònh giaù vaø löôïng caân baèng ( baèng ñoà thò vaø baèng tính toaùn ).</a:t>
          </a:r>
          <a:endParaRPr lang="en-US" sz="3200" kern="1200">
            <a:latin typeface="VNI-Souvir" pitchFamily="2" charset="0"/>
          </a:endParaRPr>
        </a:p>
      </dsp:txBody>
      <dsp:txXfrm>
        <a:off x="1860671" y="3147"/>
        <a:ext cx="9730772" cy="1611795"/>
      </dsp:txXfrm>
    </dsp:sp>
    <dsp:sp modelId="{D13F96F0-ECBD-4A0E-B071-2665A2EA32A9}">
      <dsp:nvSpPr>
        <dsp:cNvPr id="0" name=""/>
        <dsp:cNvSpPr/>
      </dsp:nvSpPr>
      <dsp:spPr>
        <a:xfrm>
          <a:off x="0" y="1937301"/>
          <a:ext cx="11838432" cy="1610221"/>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C75F80B-5131-449F-9F7F-8BD3A0D3A91C}">
      <dsp:nvSpPr>
        <dsp:cNvPr id="0" name=""/>
        <dsp:cNvSpPr/>
      </dsp:nvSpPr>
      <dsp:spPr>
        <a:xfrm>
          <a:off x="487091" y="2299601"/>
          <a:ext cx="886487" cy="88562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A94A996-0BC6-47D8-B301-38CE05DA2ACB}">
      <dsp:nvSpPr>
        <dsp:cNvPr id="0" name=""/>
        <dsp:cNvSpPr/>
      </dsp:nvSpPr>
      <dsp:spPr>
        <a:xfrm>
          <a:off x="1860671" y="1937301"/>
          <a:ext cx="9730772" cy="16117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582" tIns="170582" rIns="170582" bIns="170582" numCol="1" spcCol="1270" anchor="ctr" anchorCtr="0">
          <a:noAutofit/>
        </a:bodyPr>
        <a:lstStyle/>
        <a:p>
          <a:pPr marL="0" lvl="0" indent="0" algn="l" defTabSz="1422400">
            <a:lnSpc>
              <a:spcPct val="90000"/>
            </a:lnSpc>
            <a:spcBef>
              <a:spcPct val="0"/>
            </a:spcBef>
            <a:spcAft>
              <a:spcPct val="35000"/>
            </a:spcAft>
            <a:buNone/>
          </a:pPr>
          <a:r>
            <a:rPr lang="en-US" sz="3200" kern="1200" baseline="0">
              <a:latin typeface="VNI-Souvir" pitchFamily="2" charset="0"/>
            </a:rPr>
            <a:t>2. Xaùc ñònh löôïng dö thöøa hoaëc thieáu huït taïi möùc giaù 12.000ñ vaø 20.000. Moâ taû söï bieán ñoäng cuûa giaù trong hai tröôøng hôïp.</a:t>
          </a:r>
          <a:endParaRPr lang="en-US" sz="3200" kern="1200">
            <a:latin typeface="VNI-Souvir" pitchFamily="2" charset="0"/>
          </a:endParaRPr>
        </a:p>
      </dsp:txBody>
      <dsp:txXfrm>
        <a:off x="1860671" y="1937301"/>
        <a:ext cx="9730772" cy="1611795"/>
      </dsp:txXfrm>
    </dsp:sp>
    <dsp:sp modelId="{BA085F63-CAA3-479B-B2F5-12CEBD2626D1}">
      <dsp:nvSpPr>
        <dsp:cNvPr id="0" name=""/>
        <dsp:cNvSpPr/>
      </dsp:nvSpPr>
      <dsp:spPr>
        <a:xfrm>
          <a:off x="0" y="3871456"/>
          <a:ext cx="11838432" cy="1610221"/>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1C4495B-FEEB-4E81-A214-87A5C54A0397}">
      <dsp:nvSpPr>
        <dsp:cNvPr id="0" name=""/>
        <dsp:cNvSpPr/>
      </dsp:nvSpPr>
      <dsp:spPr>
        <a:xfrm>
          <a:off x="487091" y="4233756"/>
          <a:ext cx="886487" cy="885621"/>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278BA9A-29B6-4C78-B22E-F36135B03C21}">
      <dsp:nvSpPr>
        <dsp:cNvPr id="0" name=""/>
        <dsp:cNvSpPr/>
      </dsp:nvSpPr>
      <dsp:spPr>
        <a:xfrm>
          <a:off x="1860671" y="3871456"/>
          <a:ext cx="9730772" cy="16117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582" tIns="170582" rIns="170582" bIns="170582" numCol="1" spcCol="1270" anchor="ctr" anchorCtr="0">
          <a:noAutofit/>
        </a:bodyPr>
        <a:lstStyle/>
        <a:p>
          <a:pPr marL="0" lvl="0" indent="0" algn="l" defTabSz="1422400">
            <a:lnSpc>
              <a:spcPct val="90000"/>
            </a:lnSpc>
            <a:spcBef>
              <a:spcPct val="0"/>
            </a:spcBef>
            <a:spcAft>
              <a:spcPct val="35000"/>
            </a:spcAft>
            <a:buNone/>
          </a:pPr>
          <a:r>
            <a:rPr lang="en-US" sz="3200" kern="1200" baseline="0">
              <a:latin typeface="VNI-Souvir" pitchFamily="2" charset="0"/>
            </a:rPr>
            <a:t>3. Caùi gì seõ xaûy ra vôùi ñöôøng caàu veà beáp nöôùng baùnh myø neáu caàu veà baùnh myø taêng laøm taêng giaù baùnh myø.</a:t>
          </a:r>
          <a:endParaRPr lang="en-US" sz="3200" kern="1200">
            <a:latin typeface="VNI-Souvir" pitchFamily="2" charset="0"/>
          </a:endParaRPr>
        </a:p>
      </dsp:txBody>
      <dsp:txXfrm>
        <a:off x="1860671" y="3871456"/>
        <a:ext cx="9730772" cy="161179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9E211C-2D3B-492F-8FFB-0E4A011F863B}">
      <dsp:nvSpPr>
        <dsp:cNvPr id="0" name=""/>
        <dsp:cNvSpPr/>
      </dsp:nvSpPr>
      <dsp:spPr>
        <a:xfrm>
          <a:off x="0" y="2864"/>
          <a:ext cx="12015215" cy="1698207"/>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C09F104-4B5D-4192-A731-D13CD84DFC1D}">
      <dsp:nvSpPr>
        <dsp:cNvPr id="0" name=""/>
        <dsp:cNvSpPr/>
      </dsp:nvSpPr>
      <dsp:spPr>
        <a:xfrm>
          <a:off x="513707" y="384961"/>
          <a:ext cx="934927" cy="93401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28753A6-51A5-4089-A2F8-18E9B091A490}">
      <dsp:nvSpPr>
        <dsp:cNvPr id="0" name=""/>
        <dsp:cNvSpPr/>
      </dsp:nvSpPr>
      <dsp:spPr>
        <a:xfrm>
          <a:off x="1962342" y="2864"/>
          <a:ext cx="9687278" cy="16998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9903" tIns="179903" rIns="179903" bIns="179903" numCol="1" spcCol="1270" anchor="ctr" anchorCtr="0">
          <a:noAutofit/>
        </a:bodyPr>
        <a:lstStyle/>
        <a:p>
          <a:pPr marL="0" lvl="0" indent="0" algn="l" defTabSz="1244600">
            <a:lnSpc>
              <a:spcPct val="90000"/>
            </a:lnSpc>
            <a:spcBef>
              <a:spcPct val="0"/>
            </a:spcBef>
            <a:spcAft>
              <a:spcPct val="35000"/>
            </a:spcAft>
            <a:buNone/>
          </a:pPr>
          <a:r>
            <a:rPr lang="en-US" sz="2800" kern="1200" dirty="0">
              <a:latin typeface="VNI-Souvir" pitchFamily="2" charset="0"/>
            </a:rPr>
            <a:t>4. </a:t>
          </a:r>
          <a:r>
            <a:rPr lang="en-US" sz="2800" kern="1200" dirty="0" err="1">
              <a:latin typeface="VNI-Souvir" pitchFamily="2" charset="0"/>
            </a:rPr>
            <a:t>Söï</a:t>
          </a:r>
          <a:r>
            <a:rPr lang="en-US" sz="2800" kern="1200" dirty="0">
              <a:latin typeface="VNI-Souvir" pitchFamily="2" charset="0"/>
            </a:rPr>
            <a:t> </a:t>
          </a:r>
          <a:r>
            <a:rPr lang="en-US" sz="2800" kern="1200" dirty="0" err="1">
              <a:latin typeface="VNI-Souvir" pitchFamily="2" charset="0"/>
            </a:rPr>
            <a:t>phaùt</a:t>
          </a:r>
          <a:r>
            <a:rPr lang="en-US" sz="2800" kern="1200" dirty="0">
              <a:latin typeface="VNI-Souvir" pitchFamily="2" charset="0"/>
            </a:rPr>
            <a:t> </a:t>
          </a:r>
          <a:r>
            <a:rPr lang="en-US" sz="2800" kern="1200" dirty="0" err="1">
              <a:latin typeface="VNI-Souvir" pitchFamily="2" charset="0"/>
            </a:rPr>
            <a:t>minh</a:t>
          </a:r>
          <a:r>
            <a:rPr lang="en-US" sz="2800" kern="1200" dirty="0">
              <a:latin typeface="VNI-Souvir" pitchFamily="2" charset="0"/>
            </a:rPr>
            <a:t> </a:t>
          </a:r>
          <a:r>
            <a:rPr lang="en-US" sz="2800" kern="1200" dirty="0" err="1">
              <a:latin typeface="VNI-Souvir" pitchFamily="2" charset="0"/>
            </a:rPr>
            <a:t>ra</a:t>
          </a:r>
          <a:r>
            <a:rPr lang="en-US" sz="2800" kern="1200" dirty="0">
              <a:latin typeface="VNI-Souvir" pitchFamily="2" charset="0"/>
            </a:rPr>
            <a:t> </a:t>
          </a:r>
          <a:r>
            <a:rPr lang="en-US" sz="2800" kern="1200" dirty="0" err="1">
              <a:latin typeface="VNI-Souvir" pitchFamily="2" charset="0"/>
            </a:rPr>
            <a:t>loø</a:t>
          </a:r>
          <a:r>
            <a:rPr lang="en-US" sz="2800" kern="1200" dirty="0">
              <a:latin typeface="VNI-Souvir" pitchFamily="2" charset="0"/>
            </a:rPr>
            <a:t> </a:t>
          </a:r>
          <a:r>
            <a:rPr lang="en-US" sz="2800" kern="1200" dirty="0" err="1">
              <a:latin typeface="VNI-Souvir" pitchFamily="2" charset="0"/>
            </a:rPr>
            <a:t>nöôùng</a:t>
          </a:r>
          <a:r>
            <a:rPr lang="en-US" sz="2800" kern="1200" dirty="0">
              <a:latin typeface="VNI-Souvir" pitchFamily="2" charset="0"/>
            </a:rPr>
            <a:t> </a:t>
          </a:r>
          <a:r>
            <a:rPr lang="en-US" sz="2800" kern="1200" dirty="0" err="1">
              <a:latin typeface="VNI-Souvir" pitchFamily="2" charset="0"/>
            </a:rPr>
            <a:t>baùnh</a:t>
          </a:r>
          <a:r>
            <a:rPr lang="en-US" sz="2800" kern="1200" dirty="0">
              <a:latin typeface="VNI-Souvir" pitchFamily="2" charset="0"/>
            </a:rPr>
            <a:t> </a:t>
          </a:r>
          <a:r>
            <a:rPr lang="en-US" sz="2800" kern="1200" dirty="0" err="1">
              <a:latin typeface="VNI-Souvir" pitchFamily="2" charset="0"/>
            </a:rPr>
            <a:t>myø</a:t>
          </a:r>
          <a:r>
            <a:rPr lang="en-US" sz="2800" kern="1200" dirty="0">
              <a:latin typeface="VNI-Souvir" pitchFamily="2" charset="0"/>
            </a:rPr>
            <a:t> </a:t>
          </a:r>
          <a:r>
            <a:rPr lang="en-US" sz="2800" kern="1200" dirty="0" err="1">
              <a:latin typeface="VNI-Souvir" pitchFamily="2" charset="0"/>
            </a:rPr>
            <a:t>laø</a:t>
          </a:r>
          <a:r>
            <a:rPr lang="en-US" sz="2800" kern="1200" dirty="0">
              <a:latin typeface="VNI-Souvir" pitchFamily="2" charset="0"/>
            </a:rPr>
            <a:t> </a:t>
          </a:r>
          <a:r>
            <a:rPr lang="en-US" sz="2800" kern="1200" dirty="0" err="1">
              <a:latin typeface="VNI-Souvir" pitchFamily="2" charset="0"/>
            </a:rPr>
            <a:t>thöù</a:t>
          </a:r>
          <a:r>
            <a:rPr lang="en-US" sz="2800" kern="1200" dirty="0">
              <a:latin typeface="VNI-Souvir" pitchFamily="2" charset="0"/>
            </a:rPr>
            <a:t> </a:t>
          </a:r>
          <a:r>
            <a:rPr lang="en-US" sz="2800" kern="1200" dirty="0" err="1">
              <a:latin typeface="VNI-Souvir" pitchFamily="2" charset="0"/>
            </a:rPr>
            <a:t>ñöôïc</a:t>
          </a:r>
          <a:r>
            <a:rPr lang="en-US" sz="2800" kern="1200" dirty="0">
              <a:latin typeface="VNI-Souvir" pitchFamily="2" charset="0"/>
            </a:rPr>
            <a:t> </a:t>
          </a:r>
          <a:r>
            <a:rPr lang="en-US" sz="2800" kern="1200" dirty="0" err="1">
              <a:latin typeface="VNI-Souvir" pitchFamily="2" charset="0"/>
            </a:rPr>
            <a:t>coi</a:t>
          </a:r>
          <a:r>
            <a:rPr lang="en-US" sz="2800" kern="1200" dirty="0">
              <a:latin typeface="VNI-Souvir" pitchFamily="2" charset="0"/>
            </a:rPr>
            <a:t> </a:t>
          </a:r>
          <a:r>
            <a:rPr lang="en-US" sz="2800" kern="1200" dirty="0" err="1">
              <a:latin typeface="VNI-Souvir" pitchFamily="2" charset="0"/>
            </a:rPr>
            <a:t>laø</a:t>
          </a:r>
          <a:r>
            <a:rPr lang="en-US" sz="2800" kern="1200" dirty="0">
              <a:latin typeface="VNI-Souvir" pitchFamily="2" charset="0"/>
            </a:rPr>
            <a:t> </a:t>
          </a:r>
          <a:r>
            <a:rPr lang="en-US" sz="2800" kern="1200" dirty="0" err="1">
              <a:latin typeface="VNI-Souvir" pitchFamily="2" charset="0"/>
            </a:rPr>
            <a:t>phöông</a:t>
          </a:r>
          <a:r>
            <a:rPr lang="en-US" sz="2800" kern="1200" dirty="0">
              <a:latin typeface="VNI-Souvir" pitchFamily="2" charset="0"/>
            </a:rPr>
            <a:t> </a:t>
          </a:r>
          <a:r>
            <a:rPr lang="en-US" sz="2800" kern="1200" dirty="0" err="1">
              <a:latin typeface="VNI-Souvir" pitchFamily="2" charset="0"/>
            </a:rPr>
            <a:t>phaùp</a:t>
          </a:r>
          <a:r>
            <a:rPr lang="en-US" sz="2800" kern="1200" dirty="0">
              <a:latin typeface="VNI-Souvir" pitchFamily="2" charset="0"/>
            </a:rPr>
            <a:t> </a:t>
          </a:r>
          <a:r>
            <a:rPr lang="en-US" sz="2800" kern="1200" dirty="0" err="1">
              <a:latin typeface="VNI-Souvir" pitchFamily="2" charset="0"/>
            </a:rPr>
            <a:t>môùi</a:t>
          </a:r>
          <a:r>
            <a:rPr lang="en-US" sz="2800" kern="1200" dirty="0">
              <a:latin typeface="VNI-Souvir" pitchFamily="2" charset="0"/>
            </a:rPr>
            <a:t> </a:t>
          </a:r>
          <a:r>
            <a:rPr lang="en-US" sz="2800" kern="1200" dirty="0" err="1">
              <a:latin typeface="VNI-Souvir" pitchFamily="2" charset="0"/>
            </a:rPr>
            <a:t>toát</a:t>
          </a:r>
          <a:r>
            <a:rPr lang="en-US" sz="2800" kern="1200" dirty="0">
              <a:latin typeface="VNI-Souvir" pitchFamily="2" charset="0"/>
            </a:rPr>
            <a:t> </a:t>
          </a:r>
          <a:r>
            <a:rPr lang="en-US" sz="2800" kern="1200" dirty="0" err="1">
              <a:latin typeface="VNI-Souvir" pitchFamily="2" charset="0"/>
            </a:rPr>
            <a:t>hôn</a:t>
          </a:r>
          <a:r>
            <a:rPr lang="en-US" sz="2800" kern="1200" dirty="0">
              <a:latin typeface="VNI-Souvir" pitchFamily="2" charset="0"/>
            </a:rPr>
            <a:t> </a:t>
          </a:r>
          <a:r>
            <a:rPr lang="en-US" sz="2800" kern="1200" dirty="0" err="1">
              <a:latin typeface="VNI-Souvir" pitchFamily="2" charset="0"/>
            </a:rPr>
            <a:t>seõ</a:t>
          </a:r>
          <a:r>
            <a:rPr lang="en-US" sz="2800" kern="1200" dirty="0">
              <a:latin typeface="VNI-Souvir" pitchFamily="2" charset="0"/>
            </a:rPr>
            <a:t> </a:t>
          </a:r>
          <a:r>
            <a:rPr lang="en-US" sz="2800" kern="1200" dirty="0" err="1">
              <a:latin typeface="VNI-Souvir" pitchFamily="2" charset="0"/>
            </a:rPr>
            <a:t>taùc</a:t>
          </a:r>
          <a:r>
            <a:rPr lang="en-US" sz="2800" kern="1200" dirty="0">
              <a:latin typeface="VNI-Souvir" pitchFamily="2" charset="0"/>
            </a:rPr>
            <a:t> </a:t>
          </a:r>
          <a:r>
            <a:rPr lang="en-US" sz="2800" kern="1200" dirty="0" err="1">
              <a:latin typeface="VNI-Souvir" pitchFamily="2" charset="0"/>
            </a:rPr>
            <a:t>ñoäng</a:t>
          </a:r>
          <a:r>
            <a:rPr lang="en-US" sz="2800" kern="1200" dirty="0">
              <a:latin typeface="VNI-Souvir" pitchFamily="2" charset="0"/>
            </a:rPr>
            <a:t> </a:t>
          </a:r>
          <a:r>
            <a:rPr lang="en-US" sz="2800" kern="1200" dirty="0" err="1">
              <a:latin typeface="VNI-Souvir" pitchFamily="2" charset="0"/>
            </a:rPr>
            <a:t>theá</a:t>
          </a:r>
          <a:r>
            <a:rPr lang="en-US" sz="2800" kern="1200" dirty="0">
              <a:latin typeface="VNI-Souvir" pitchFamily="2" charset="0"/>
            </a:rPr>
            <a:t> </a:t>
          </a:r>
          <a:r>
            <a:rPr lang="en-US" sz="2800" kern="1200" dirty="0" err="1">
              <a:latin typeface="VNI-Souvir" pitchFamily="2" charset="0"/>
            </a:rPr>
            <a:t>naøo</a:t>
          </a:r>
          <a:r>
            <a:rPr lang="en-US" sz="2800" kern="1200" dirty="0">
              <a:latin typeface="VNI-Souvir" pitchFamily="2" charset="0"/>
            </a:rPr>
            <a:t> </a:t>
          </a:r>
          <a:r>
            <a:rPr lang="en-US" sz="2800" kern="1200" dirty="0" err="1">
              <a:latin typeface="VNI-Souvir" pitchFamily="2" charset="0"/>
            </a:rPr>
            <a:t>ñeán</a:t>
          </a:r>
          <a:r>
            <a:rPr lang="en-US" sz="2800" kern="1200" dirty="0">
              <a:latin typeface="VNI-Souvir" pitchFamily="2" charset="0"/>
            </a:rPr>
            <a:t> </a:t>
          </a:r>
          <a:r>
            <a:rPr lang="en-US" sz="2800" kern="1200" dirty="0" err="1">
              <a:latin typeface="VNI-Souvir" pitchFamily="2" charset="0"/>
            </a:rPr>
            <a:t>ñöôøng</a:t>
          </a:r>
          <a:r>
            <a:rPr lang="en-US" sz="2800" kern="1200" dirty="0">
              <a:latin typeface="VNI-Souvir" pitchFamily="2" charset="0"/>
            </a:rPr>
            <a:t> </a:t>
          </a:r>
          <a:r>
            <a:rPr lang="en-US" sz="2800" kern="1200" dirty="0" err="1">
              <a:latin typeface="VNI-Souvir" pitchFamily="2" charset="0"/>
            </a:rPr>
            <a:t>caàu</a:t>
          </a:r>
          <a:r>
            <a:rPr lang="en-US" sz="2800" kern="1200" dirty="0">
              <a:latin typeface="VNI-Souvir" pitchFamily="2" charset="0"/>
            </a:rPr>
            <a:t> </a:t>
          </a:r>
          <a:r>
            <a:rPr lang="en-US" sz="2800" kern="1200" dirty="0" err="1">
              <a:latin typeface="VNI-Souvir" pitchFamily="2" charset="0"/>
            </a:rPr>
            <a:t>cuûa</a:t>
          </a:r>
          <a:r>
            <a:rPr lang="en-US" sz="2800" kern="1200" dirty="0">
              <a:latin typeface="VNI-Souvir" pitchFamily="2" charset="0"/>
            </a:rPr>
            <a:t> </a:t>
          </a:r>
          <a:r>
            <a:rPr lang="en-US" sz="2800" kern="1200" dirty="0" err="1">
              <a:latin typeface="VNI-Souvir" pitchFamily="2" charset="0"/>
            </a:rPr>
            <a:t>beáp</a:t>
          </a:r>
          <a:r>
            <a:rPr lang="en-US" sz="2800" kern="1200" dirty="0">
              <a:latin typeface="VNI-Souvir" pitchFamily="2" charset="0"/>
            </a:rPr>
            <a:t> </a:t>
          </a:r>
          <a:r>
            <a:rPr lang="en-US" sz="2800" kern="1200" dirty="0" err="1">
              <a:latin typeface="VNI-Souvir" pitchFamily="2" charset="0"/>
            </a:rPr>
            <a:t>nöôùng</a:t>
          </a:r>
          <a:r>
            <a:rPr lang="en-US" sz="2800" kern="1200" dirty="0">
              <a:latin typeface="VNI-Souvir" pitchFamily="2" charset="0"/>
            </a:rPr>
            <a:t> </a:t>
          </a:r>
          <a:r>
            <a:rPr lang="en-US" sz="2800" kern="1200" dirty="0" err="1">
              <a:latin typeface="VNI-Souvir" pitchFamily="2" charset="0"/>
            </a:rPr>
            <a:t>baùnh</a:t>
          </a:r>
          <a:r>
            <a:rPr lang="en-US" sz="2800" kern="1200" dirty="0">
              <a:latin typeface="VNI-Souvir" pitchFamily="2" charset="0"/>
            </a:rPr>
            <a:t> </a:t>
          </a:r>
          <a:r>
            <a:rPr lang="en-US" sz="2800" kern="1200" dirty="0" err="1">
              <a:latin typeface="VNI-Souvir" pitchFamily="2" charset="0"/>
            </a:rPr>
            <a:t>myø</a:t>
          </a:r>
          <a:r>
            <a:rPr lang="en-US" sz="2800" kern="1200" dirty="0">
              <a:latin typeface="VNI-Souvir" pitchFamily="2" charset="0"/>
            </a:rPr>
            <a:t>? </a:t>
          </a:r>
          <a:r>
            <a:rPr lang="en-US" sz="2800" kern="1200" dirty="0" err="1">
              <a:latin typeface="VNI-Souvir" pitchFamily="2" charset="0"/>
            </a:rPr>
            <a:t>Giaù</a:t>
          </a:r>
          <a:r>
            <a:rPr lang="en-US" sz="2800" kern="1200" dirty="0">
              <a:latin typeface="VNI-Souvir" pitchFamily="2" charset="0"/>
            </a:rPr>
            <a:t> </a:t>
          </a:r>
          <a:r>
            <a:rPr lang="en-US" sz="2800" kern="1200" dirty="0" err="1">
              <a:latin typeface="VNI-Souvir" pitchFamily="2" charset="0"/>
            </a:rPr>
            <a:t>vaø</a:t>
          </a:r>
          <a:r>
            <a:rPr lang="en-US" sz="2800" kern="1200" dirty="0">
              <a:latin typeface="VNI-Souvir" pitchFamily="2" charset="0"/>
            </a:rPr>
            <a:t> </a:t>
          </a:r>
          <a:r>
            <a:rPr lang="en-US" sz="2800" kern="1200" dirty="0" err="1">
              <a:latin typeface="VNI-Souvir" pitchFamily="2" charset="0"/>
            </a:rPr>
            <a:t>löôïng</a:t>
          </a:r>
          <a:r>
            <a:rPr lang="en-US" sz="2800" kern="1200" dirty="0">
              <a:latin typeface="VNI-Souvir" pitchFamily="2" charset="0"/>
            </a:rPr>
            <a:t> </a:t>
          </a:r>
          <a:r>
            <a:rPr lang="en-US" sz="2800" kern="1200" dirty="0" err="1">
              <a:latin typeface="VNI-Souvir" pitchFamily="2" charset="0"/>
            </a:rPr>
            <a:t>caân</a:t>
          </a:r>
          <a:r>
            <a:rPr lang="en-US" sz="2800" kern="1200" dirty="0">
              <a:latin typeface="VNI-Souvir" pitchFamily="2" charset="0"/>
            </a:rPr>
            <a:t> </a:t>
          </a:r>
          <a:r>
            <a:rPr lang="en-US" sz="2800" kern="1200" dirty="0" err="1">
              <a:latin typeface="VNI-Souvir" pitchFamily="2" charset="0"/>
            </a:rPr>
            <a:t>baèng</a:t>
          </a:r>
          <a:r>
            <a:rPr lang="en-US" sz="2800" kern="1200" dirty="0">
              <a:latin typeface="VNI-Souvir" pitchFamily="2" charset="0"/>
            </a:rPr>
            <a:t> </a:t>
          </a:r>
          <a:r>
            <a:rPr lang="en-US" sz="2800" kern="1200" dirty="0" err="1">
              <a:latin typeface="VNI-Souvir" pitchFamily="2" charset="0"/>
            </a:rPr>
            <a:t>seõ</a:t>
          </a:r>
          <a:r>
            <a:rPr lang="en-US" sz="2800" kern="1200" dirty="0">
              <a:latin typeface="VNI-Souvir" pitchFamily="2" charset="0"/>
            </a:rPr>
            <a:t> </a:t>
          </a:r>
          <a:r>
            <a:rPr lang="en-US" sz="2800" kern="1200" dirty="0" err="1">
              <a:latin typeface="VNI-Souvir" pitchFamily="2" charset="0"/>
            </a:rPr>
            <a:t>thay</a:t>
          </a:r>
          <a:r>
            <a:rPr lang="en-US" sz="2800" kern="1200" dirty="0">
              <a:latin typeface="VNI-Souvir" pitchFamily="2" charset="0"/>
            </a:rPr>
            <a:t> </a:t>
          </a:r>
          <a:r>
            <a:rPr lang="en-US" sz="2800" kern="1200" dirty="0" err="1">
              <a:latin typeface="VNI-Souvir" pitchFamily="2" charset="0"/>
            </a:rPr>
            <a:t>ñoåi</a:t>
          </a:r>
          <a:r>
            <a:rPr lang="en-US" sz="2800" kern="1200" dirty="0">
              <a:latin typeface="VNI-Souvir" pitchFamily="2" charset="0"/>
            </a:rPr>
            <a:t> </a:t>
          </a:r>
          <a:r>
            <a:rPr lang="en-US" sz="2800" kern="1200" dirty="0" err="1">
              <a:latin typeface="VNI-Souvir" pitchFamily="2" charset="0"/>
            </a:rPr>
            <a:t>nhö</a:t>
          </a:r>
          <a:r>
            <a:rPr lang="en-US" sz="2800" kern="1200" dirty="0">
              <a:latin typeface="VNI-Souvir" pitchFamily="2" charset="0"/>
            </a:rPr>
            <a:t> </a:t>
          </a:r>
          <a:r>
            <a:rPr lang="en-US" sz="2800" kern="1200" dirty="0" err="1">
              <a:latin typeface="VNI-Souvir" pitchFamily="2" charset="0"/>
            </a:rPr>
            <a:t>theá</a:t>
          </a:r>
          <a:r>
            <a:rPr lang="en-US" sz="2800" kern="1200" dirty="0">
              <a:latin typeface="VNI-Souvir" pitchFamily="2" charset="0"/>
            </a:rPr>
            <a:t> </a:t>
          </a:r>
          <a:r>
            <a:rPr lang="en-US" sz="2800" kern="1200" dirty="0" err="1">
              <a:latin typeface="VNI-Souvir" pitchFamily="2" charset="0"/>
            </a:rPr>
            <a:t>naøo</a:t>
          </a:r>
          <a:r>
            <a:rPr lang="en-US" sz="2800" kern="1200" dirty="0">
              <a:latin typeface="VNI-Souvir" pitchFamily="2" charset="0"/>
            </a:rPr>
            <a:t> ? </a:t>
          </a:r>
          <a:r>
            <a:rPr lang="en-US" sz="2800" kern="1200" dirty="0" err="1">
              <a:latin typeface="VNI-Souvir" pitchFamily="2" charset="0"/>
            </a:rPr>
            <a:t>giaûi</a:t>
          </a:r>
          <a:r>
            <a:rPr lang="en-US" sz="2800" kern="1200" dirty="0">
              <a:latin typeface="VNI-Souvir" pitchFamily="2" charset="0"/>
            </a:rPr>
            <a:t> </a:t>
          </a:r>
          <a:r>
            <a:rPr lang="en-US" sz="2800" kern="1200" dirty="0" err="1">
              <a:latin typeface="VNI-Souvir" pitchFamily="2" charset="0"/>
            </a:rPr>
            <a:t>thích</a:t>
          </a:r>
          <a:r>
            <a:rPr lang="en-US" sz="2800" kern="1200" dirty="0">
              <a:latin typeface="VNI-Souvir" pitchFamily="2" charset="0"/>
            </a:rPr>
            <a:t> </a:t>
          </a:r>
          <a:r>
            <a:rPr lang="en-US" sz="2800" kern="1200" dirty="0" err="1">
              <a:latin typeface="VNI-Souvir" pitchFamily="2" charset="0"/>
            </a:rPr>
            <a:t>baèng</a:t>
          </a:r>
          <a:r>
            <a:rPr lang="en-US" sz="2800" kern="1200" dirty="0">
              <a:latin typeface="VNI-Souvir" pitchFamily="2" charset="0"/>
            </a:rPr>
            <a:t> </a:t>
          </a:r>
          <a:r>
            <a:rPr lang="en-US" sz="2800" kern="1200" dirty="0" err="1">
              <a:latin typeface="VNI-Souvir" pitchFamily="2" charset="0"/>
            </a:rPr>
            <a:t>ñoà</a:t>
          </a:r>
          <a:r>
            <a:rPr lang="en-US" sz="2800" kern="1200" dirty="0">
              <a:latin typeface="VNI-Souvir" pitchFamily="2" charset="0"/>
            </a:rPr>
            <a:t> </a:t>
          </a:r>
          <a:r>
            <a:rPr lang="en-US" sz="2800" kern="1200" dirty="0" err="1">
              <a:latin typeface="VNI-Souvir" pitchFamily="2" charset="0"/>
            </a:rPr>
            <a:t>thò</a:t>
          </a:r>
          <a:r>
            <a:rPr lang="en-US" sz="2800" kern="1200" dirty="0">
              <a:latin typeface="VNI-Souvir" pitchFamily="2" charset="0"/>
            </a:rPr>
            <a:t>.</a:t>
          </a:r>
        </a:p>
      </dsp:txBody>
      <dsp:txXfrm>
        <a:off x="1962342" y="2864"/>
        <a:ext cx="9687278" cy="1699867"/>
      </dsp:txXfrm>
    </dsp:sp>
    <dsp:sp modelId="{9779AEF4-9ECB-4D14-8E60-8308BFA90C05}">
      <dsp:nvSpPr>
        <dsp:cNvPr id="0" name=""/>
        <dsp:cNvSpPr/>
      </dsp:nvSpPr>
      <dsp:spPr>
        <a:xfrm>
          <a:off x="0" y="2011799"/>
          <a:ext cx="12015215" cy="1698207"/>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60EEEE0-CCFA-46CF-A43A-42FDA18BBD26}">
      <dsp:nvSpPr>
        <dsp:cNvPr id="0" name=""/>
        <dsp:cNvSpPr/>
      </dsp:nvSpPr>
      <dsp:spPr>
        <a:xfrm>
          <a:off x="513707" y="2393895"/>
          <a:ext cx="934927" cy="93401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736E777-1DE7-4003-B64D-7B1171DA710D}">
      <dsp:nvSpPr>
        <dsp:cNvPr id="0" name=""/>
        <dsp:cNvSpPr/>
      </dsp:nvSpPr>
      <dsp:spPr>
        <a:xfrm>
          <a:off x="1962342" y="2011799"/>
          <a:ext cx="9687278" cy="16998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9903" tIns="179903" rIns="179903" bIns="179903" numCol="1" spcCol="1270" anchor="ctr" anchorCtr="0">
          <a:noAutofit/>
        </a:bodyPr>
        <a:lstStyle/>
        <a:p>
          <a:pPr marL="0" lvl="0" indent="0" algn="l" defTabSz="1244600">
            <a:lnSpc>
              <a:spcPct val="90000"/>
            </a:lnSpc>
            <a:spcBef>
              <a:spcPct val="0"/>
            </a:spcBef>
            <a:spcAft>
              <a:spcPct val="35000"/>
            </a:spcAft>
            <a:buNone/>
          </a:pPr>
          <a:r>
            <a:rPr lang="en-US" sz="2800" kern="1200">
              <a:latin typeface="VNI-Souvir" pitchFamily="2" charset="0"/>
            </a:rPr>
            <a:t>5. Giaû söû ôû moãi möùc giaù löôïng cung taêng leân 1000 chieác. Tính giaù vaø löôïng caân baèng môùi.</a:t>
          </a:r>
        </a:p>
      </dsp:txBody>
      <dsp:txXfrm>
        <a:off x="1962342" y="2011799"/>
        <a:ext cx="9687278" cy="1699867"/>
      </dsp:txXfrm>
    </dsp:sp>
    <dsp:sp modelId="{55299B92-E53F-4DAA-9D6C-5D1E617C7B26}">
      <dsp:nvSpPr>
        <dsp:cNvPr id="0" name=""/>
        <dsp:cNvSpPr/>
      </dsp:nvSpPr>
      <dsp:spPr>
        <a:xfrm>
          <a:off x="0" y="4020733"/>
          <a:ext cx="12015215" cy="1698207"/>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69C18C8-8CA2-4DB6-8137-0917B47F4F40}">
      <dsp:nvSpPr>
        <dsp:cNvPr id="0" name=""/>
        <dsp:cNvSpPr/>
      </dsp:nvSpPr>
      <dsp:spPr>
        <a:xfrm>
          <a:off x="513707" y="4402830"/>
          <a:ext cx="934927" cy="93401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A478A27-2D23-4961-99AA-73F7FDD0E699}">
      <dsp:nvSpPr>
        <dsp:cNvPr id="0" name=""/>
        <dsp:cNvSpPr/>
      </dsp:nvSpPr>
      <dsp:spPr>
        <a:xfrm>
          <a:off x="1962342" y="4020733"/>
          <a:ext cx="9687278" cy="16998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9903" tIns="179903" rIns="179903" bIns="179903" numCol="1" spcCol="1270" anchor="ctr" anchorCtr="0">
          <a:noAutofit/>
        </a:bodyPr>
        <a:lstStyle/>
        <a:p>
          <a:pPr marL="0" lvl="0" indent="0" algn="l" defTabSz="1244600">
            <a:lnSpc>
              <a:spcPct val="90000"/>
            </a:lnSpc>
            <a:spcBef>
              <a:spcPct val="0"/>
            </a:spcBef>
            <a:spcAft>
              <a:spcPct val="35000"/>
            </a:spcAft>
            <a:buNone/>
          </a:pPr>
          <a:r>
            <a:rPr lang="en-US" sz="2800" kern="1200" dirty="0">
              <a:latin typeface="VNI-Souvir" pitchFamily="2" charset="0"/>
            </a:rPr>
            <a:t>6. </a:t>
          </a:r>
          <a:r>
            <a:rPr lang="en-US" sz="2800" kern="1200" dirty="0" err="1">
              <a:latin typeface="VNI-Souvir" pitchFamily="2" charset="0"/>
            </a:rPr>
            <a:t>Giaû</a:t>
          </a:r>
          <a:r>
            <a:rPr lang="en-US" sz="2800" kern="1200" dirty="0">
              <a:latin typeface="VNI-Souvir" pitchFamily="2" charset="0"/>
            </a:rPr>
            <a:t> </a:t>
          </a:r>
          <a:r>
            <a:rPr lang="en-US" sz="2800" kern="1200" dirty="0" err="1">
              <a:latin typeface="VNI-Souvir" pitchFamily="2" charset="0"/>
            </a:rPr>
            <a:t>söû</a:t>
          </a:r>
          <a:r>
            <a:rPr lang="en-US" sz="2800" kern="1200" dirty="0">
              <a:latin typeface="VNI-Souvir" pitchFamily="2" charset="0"/>
            </a:rPr>
            <a:t> </a:t>
          </a:r>
          <a:r>
            <a:rPr lang="en-US" sz="2800" kern="1200" dirty="0" err="1">
              <a:latin typeface="VNI-Souvir" pitchFamily="2" charset="0"/>
            </a:rPr>
            <a:t>chính</a:t>
          </a:r>
          <a:r>
            <a:rPr lang="en-US" sz="2800" kern="1200" dirty="0">
              <a:latin typeface="VNI-Souvir" pitchFamily="2" charset="0"/>
            </a:rPr>
            <a:t> </a:t>
          </a:r>
          <a:r>
            <a:rPr lang="en-US" sz="2800" kern="1200" dirty="0" err="1">
              <a:latin typeface="VNI-Souvir" pitchFamily="2" charset="0"/>
            </a:rPr>
            <a:t>phuû</a:t>
          </a:r>
          <a:r>
            <a:rPr lang="en-US" sz="2800" kern="1200" dirty="0">
              <a:latin typeface="VNI-Souvir" pitchFamily="2" charset="0"/>
            </a:rPr>
            <a:t> </a:t>
          </a:r>
          <a:r>
            <a:rPr lang="en-US" sz="2800" kern="1200" dirty="0" err="1">
              <a:latin typeface="VNI-Souvir" pitchFamily="2" charset="0"/>
            </a:rPr>
            <a:t>ñaùnh</a:t>
          </a:r>
          <a:r>
            <a:rPr lang="en-US" sz="2800" kern="1200" dirty="0">
              <a:latin typeface="VNI-Souvir" pitchFamily="2" charset="0"/>
            </a:rPr>
            <a:t> </a:t>
          </a:r>
          <a:r>
            <a:rPr lang="en-US" sz="2800" kern="1200" dirty="0" err="1">
              <a:latin typeface="VNI-Souvir" pitchFamily="2" charset="0"/>
            </a:rPr>
            <a:t>thueá</a:t>
          </a:r>
          <a:r>
            <a:rPr lang="en-US" sz="2800" kern="1200" dirty="0">
              <a:latin typeface="VNI-Souvir" pitchFamily="2" charset="0"/>
            </a:rPr>
            <a:t> 1000ñ/1 </a:t>
          </a:r>
          <a:r>
            <a:rPr lang="en-US" sz="2800" kern="1200" dirty="0" err="1">
              <a:latin typeface="VNI-Souvir" pitchFamily="2" charset="0"/>
            </a:rPr>
            <a:t>beáp</a:t>
          </a:r>
          <a:r>
            <a:rPr lang="en-US" sz="2800" kern="1200" dirty="0">
              <a:latin typeface="VNI-Souvir" pitchFamily="2" charset="0"/>
            </a:rPr>
            <a:t> </a:t>
          </a:r>
          <a:r>
            <a:rPr lang="en-US" sz="2800" kern="1200" dirty="0" err="1">
              <a:latin typeface="VNI-Souvir" pitchFamily="2" charset="0"/>
            </a:rPr>
            <a:t>nöôùng</a:t>
          </a:r>
          <a:r>
            <a:rPr lang="en-US" sz="2800" kern="1200" dirty="0">
              <a:latin typeface="VNI-Souvir" pitchFamily="2" charset="0"/>
            </a:rPr>
            <a:t> </a:t>
          </a:r>
          <a:r>
            <a:rPr lang="en-US" sz="2800" kern="1200" dirty="0" err="1">
              <a:latin typeface="VNI-Souvir" pitchFamily="2" charset="0"/>
            </a:rPr>
            <a:t>baùnh</a:t>
          </a:r>
          <a:r>
            <a:rPr lang="en-US" sz="2800" kern="1200" dirty="0">
              <a:latin typeface="VNI-Souvir" pitchFamily="2" charset="0"/>
            </a:rPr>
            <a:t> </a:t>
          </a:r>
          <a:r>
            <a:rPr lang="en-US" sz="2800" kern="1200" dirty="0" err="1">
              <a:latin typeface="VNI-Souvir" pitchFamily="2" charset="0"/>
            </a:rPr>
            <a:t>myø</a:t>
          </a:r>
          <a:r>
            <a:rPr lang="en-US" sz="2800" kern="1200" dirty="0">
              <a:latin typeface="VNI-Souvir" pitchFamily="2" charset="0"/>
            </a:rPr>
            <a:t> </a:t>
          </a:r>
          <a:r>
            <a:rPr lang="en-US" sz="2800" kern="1200" dirty="0" err="1">
              <a:latin typeface="VNI-Souvir" pitchFamily="2" charset="0"/>
            </a:rPr>
            <a:t>baùn</a:t>
          </a:r>
          <a:r>
            <a:rPr lang="en-US" sz="2800" kern="1200" dirty="0">
              <a:latin typeface="VNI-Souvir" pitchFamily="2" charset="0"/>
            </a:rPr>
            <a:t> </a:t>
          </a:r>
          <a:r>
            <a:rPr lang="en-US" sz="2800" kern="1200" dirty="0" err="1">
              <a:latin typeface="VNI-Souvir" pitchFamily="2" charset="0"/>
            </a:rPr>
            <a:t>ñöôïc</a:t>
          </a:r>
          <a:r>
            <a:rPr lang="en-US" sz="2800" kern="1200" dirty="0">
              <a:latin typeface="VNI-Souvir" pitchFamily="2" charset="0"/>
            </a:rPr>
            <a:t>, </a:t>
          </a:r>
          <a:r>
            <a:rPr lang="en-US" sz="2800" kern="1200" dirty="0" err="1">
              <a:latin typeface="VNI-Souvir" pitchFamily="2" charset="0"/>
            </a:rPr>
            <a:t>haõy</a:t>
          </a:r>
          <a:r>
            <a:rPr lang="en-US" sz="2800" kern="1200" dirty="0">
              <a:latin typeface="VNI-Souvir" pitchFamily="2" charset="0"/>
            </a:rPr>
            <a:t> </a:t>
          </a:r>
          <a:r>
            <a:rPr lang="en-US" sz="2800" kern="1200" dirty="0" err="1">
              <a:latin typeface="VNI-Souvir" pitchFamily="2" charset="0"/>
            </a:rPr>
            <a:t>cho</a:t>
          </a:r>
          <a:r>
            <a:rPr lang="en-US" sz="2800" kern="1200" dirty="0">
              <a:latin typeface="VNI-Souvir" pitchFamily="2" charset="0"/>
            </a:rPr>
            <a:t> </a:t>
          </a:r>
          <a:r>
            <a:rPr lang="en-US" sz="2800" kern="1200" dirty="0" err="1">
              <a:latin typeface="VNI-Souvir" pitchFamily="2" charset="0"/>
            </a:rPr>
            <a:t>bieát</a:t>
          </a:r>
          <a:r>
            <a:rPr lang="en-US" sz="2800" kern="1200" dirty="0">
              <a:latin typeface="VNI-Souvir" pitchFamily="2" charset="0"/>
            </a:rPr>
            <a:t> </a:t>
          </a:r>
          <a:r>
            <a:rPr lang="en-US" sz="2800" kern="1200" dirty="0" err="1">
              <a:latin typeface="VNI-Souvir" pitchFamily="2" charset="0"/>
            </a:rPr>
            <a:t>möùc</a:t>
          </a:r>
          <a:r>
            <a:rPr lang="en-US" sz="2800" kern="1200" dirty="0">
              <a:latin typeface="VNI-Souvir" pitchFamily="2" charset="0"/>
            </a:rPr>
            <a:t> </a:t>
          </a:r>
          <a:r>
            <a:rPr lang="en-US" sz="2800" kern="1200" dirty="0" err="1">
              <a:latin typeface="VNI-Souvir" pitchFamily="2" charset="0"/>
            </a:rPr>
            <a:t>giaù</a:t>
          </a:r>
          <a:r>
            <a:rPr lang="en-US" sz="2800" kern="1200" dirty="0">
              <a:latin typeface="VNI-Souvir" pitchFamily="2" charset="0"/>
            </a:rPr>
            <a:t> </a:t>
          </a:r>
          <a:r>
            <a:rPr lang="en-US" sz="2800" kern="1200" dirty="0" err="1">
              <a:latin typeface="VNI-Souvir" pitchFamily="2" charset="0"/>
            </a:rPr>
            <a:t>vaø</a:t>
          </a:r>
          <a:r>
            <a:rPr lang="en-US" sz="2800" kern="1200" dirty="0">
              <a:latin typeface="VNI-Souvir" pitchFamily="2" charset="0"/>
            </a:rPr>
            <a:t> </a:t>
          </a:r>
          <a:r>
            <a:rPr lang="en-US" sz="2800" kern="1200" dirty="0" err="1">
              <a:latin typeface="VNI-Souvir" pitchFamily="2" charset="0"/>
            </a:rPr>
            <a:t>saûn</a:t>
          </a:r>
          <a:r>
            <a:rPr lang="en-US" sz="2800" kern="1200" dirty="0">
              <a:latin typeface="VNI-Souvir" pitchFamily="2" charset="0"/>
            </a:rPr>
            <a:t> </a:t>
          </a:r>
          <a:r>
            <a:rPr lang="en-US" sz="2800" kern="1200" dirty="0" err="1">
              <a:latin typeface="VNI-Souvir" pitchFamily="2" charset="0"/>
            </a:rPr>
            <a:t>löôïng</a:t>
          </a:r>
          <a:r>
            <a:rPr lang="en-US" sz="2800" kern="1200" dirty="0">
              <a:latin typeface="VNI-Souvir" pitchFamily="2" charset="0"/>
            </a:rPr>
            <a:t> </a:t>
          </a:r>
          <a:r>
            <a:rPr lang="en-US" sz="2800" kern="1200" dirty="0" err="1">
              <a:latin typeface="VNI-Souvir" pitchFamily="2" charset="0"/>
            </a:rPr>
            <a:t>caân</a:t>
          </a:r>
          <a:r>
            <a:rPr lang="en-US" sz="2800" kern="1200" dirty="0">
              <a:latin typeface="VNI-Souvir" pitchFamily="2" charset="0"/>
            </a:rPr>
            <a:t> </a:t>
          </a:r>
          <a:r>
            <a:rPr lang="en-US" sz="2800" kern="1200" dirty="0" err="1">
              <a:latin typeface="VNI-Souvir" pitchFamily="2" charset="0"/>
            </a:rPr>
            <a:t>baèng</a:t>
          </a:r>
          <a:r>
            <a:rPr lang="en-US" sz="2800" kern="1200" dirty="0">
              <a:latin typeface="VNI-Souvir" pitchFamily="2" charset="0"/>
            </a:rPr>
            <a:t> </a:t>
          </a:r>
          <a:r>
            <a:rPr lang="en-US" sz="2800" kern="1200" dirty="0" err="1">
              <a:latin typeface="VNI-Souvir" pitchFamily="2" charset="0"/>
            </a:rPr>
            <a:t>sau</a:t>
          </a:r>
          <a:r>
            <a:rPr lang="en-US" sz="2800" kern="1200" dirty="0">
              <a:latin typeface="VNI-Souvir" pitchFamily="2" charset="0"/>
            </a:rPr>
            <a:t> </a:t>
          </a:r>
          <a:r>
            <a:rPr lang="en-US" sz="2800" kern="1200" dirty="0" err="1">
              <a:latin typeface="VNI-Souvir" pitchFamily="2" charset="0"/>
            </a:rPr>
            <a:t>khi</a:t>
          </a:r>
          <a:r>
            <a:rPr lang="en-US" sz="2800" kern="1200" dirty="0">
              <a:latin typeface="VNI-Souvir" pitchFamily="2" charset="0"/>
            </a:rPr>
            <a:t> </a:t>
          </a:r>
          <a:r>
            <a:rPr lang="en-US" sz="2800" kern="1200" dirty="0" err="1">
              <a:latin typeface="VNI-Souvir" pitchFamily="2" charset="0"/>
            </a:rPr>
            <a:t>coù</a:t>
          </a:r>
          <a:r>
            <a:rPr lang="en-US" sz="2800" kern="1200" dirty="0">
              <a:latin typeface="VNI-Souvir" pitchFamily="2" charset="0"/>
            </a:rPr>
            <a:t> </a:t>
          </a:r>
          <a:r>
            <a:rPr lang="en-US" sz="2800" kern="1200" dirty="0" err="1">
              <a:latin typeface="VNI-Souvir" pitchFamily="2" charset="0"/>
            </a:rPr>
            <a:t>thueá</a:t>
          </a:r>
          <a:r>
            <a:rPr lang="en-US" sz="2800" kern="1200" dirty="0">
              <a:latin typeface="VNI-Souvir" pitchFamily="2" charset="0"/>
            </a:rPr>
            <a:t>. </a:t>
          </a:r>
          <a:r>
            <a:rPr lang="en-US" sz="2800" kern="1200" dirty="0" err="1">
              <a:latin typeface="VNI-Souvir" pitchFamily="2" charset="0"/>
            </a:rPr>
            <a:t>Tính</a:t>
          </a:r>
          <a:r>
            <a:rPr lang="en-US" sz="2800" kern="1200" dirty="0">
              <a:latin typeface="VNI-Souvir" pitchFamily="2" charset="0"/>
            </a:rPr>
            <a:t> </a:t>
          </a:r>
          <a:r>
            <a:rPr lang="en-US" sz="2800" kern="1200" dirty="0" err="1">
              <a:latin typeface="VNI-Souvir" pitchFamily="2" charset="0"/>
            </a:rPr>
            <a:t>td,ts</a:t>
          </a:r>
          <a:r>
            <a:rPr lang="en-US" sz="2800" kern="1200" dirty="0">
              <a:latin typeface="VNI-Souvir" pitchFamily="2" charset="0"/>
            </a:rPr>
            <a:t>( </a:t>
          </a:r>
          <a:r>
            <a:rPr lang="en-US" sz="2800" kern="1200" dirty="0" err="1">
              <a:latin typeface="VNI-Souvir" pitchFamily="2" charset="0"/>
            </a:rPr>
            <a:t>söû</a:t>
          </a:r>
          <a:r>
            <a:rPr lang="en-US" sz="2800" kern="1200" dirty="0">
              <a:latin typeface="VNI-Souvir" pitchFamily="2" charset="0"/>
            </a:rPr>
            <a:t> </a:t>
          </a:r>
          <a:r>
            <a:rPr lang="en-US" sz="2800" kern="1200" dirty="0" err="1">
              <a:latin typeface="VNI-Souvir" pitchFamily="2" charset="0"/>
            </a:rPr>
            <a:t>duïng</a:t>
          </a:r>
          <a:r>
            <a:rPr lang="en-US" sz="2800" kern="1200" dirty="0">
              <a:latin typeface="VNI-Souvir" pitchFamily="2" charset="0"/>
            </a:rPr>
            <a:t> </a:t>
          </a:r>
          <a:r>
            <a:rPr lang="en-US" sz="2800" kern="1200" dirty="0" err="1">
              <a:latin typeface="VNI-Souvir" pitchFamily="2" charset="0"/>
            </a:rPr>
            <a:t>soá</a:t>
          </a:r>
          <a:r>
            <a:rPr lang="en-US" sz="2800" kern="1200" dirty="0">
              <a:latin typeface="VNI-Souvir" pitchFamily="2" charset="0"/>
            </a:rPr>
            <a:t> </a:t>
          </a:r>
          <a:r>
            <a:rPr lang="en-US" sz="2800" kern="1200" dirty="0" err="1">
              <a:latin typeface="VNI-Souvir" pitchFamily="2" charset="0"/>
            </a:rPr>
            <a:t>lieäu</a:t>
          </a:r>
          <a:r>
            <a:rPr lang="en-US" sz="2800" kern="1200" dirty="0">
              <a:latin typeface="VNI-Souvir" pitchFamily="2" charset="0"/>
            </a:rPr>
            <a:t> </a:t>
          </a:r>
          <a:r>
            <a:rPr lang="en-US" sz="2800" kern="1200" dirty="0" err="1">
              <a:latin typeface="VNI-Souvir" pitchFamily="2" charset="0"/>
            </a:rPr>
            <a:t>ôû</a:t>
          </a:r>
          <a:r>
            <a:rPr lang="en-US" sz="2800" kern="1200" dirty="0">
              <a:latin typeface="VNI-Souvir" pitchFamily="2" charset="0"/>
            </a:rPr>
            <a:t> </a:t>
          </a:r>
          <a:r>
            <a:rPr lang="en-US" sz="2800" kern="1200" dirty="0" err="1">
              <a:latin typeface="VNI-Souvir" pitchFamily="2" charset="0"/>
            </a:rPr>
            <a:t>caâu</a:t>
          </a:r>
          <a:r>
            <a:rPr lang="en-US" sz="2800" kern="1200" dirty="0">
              <a:latin typeface="VNI-Souvir" pitchFamily="2" charset="0"/>
            </a:rPr>
            <a:t> 5)</a:t>
          </a:r>
        </a:p>
      </dsp:txBody>
      <dsp:txXfrm>
        <a:off x="1962342" y="4020733"/>
        <a:ext cx="9687278" cy="1699867"/>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8DC52C-999C-4C77-9258-93AB69D9047C}">
      <dsp:nvSpPr>
        <dsp:cNvPr id="0" name=""/>
        <dsp:cNvSpPr/>
      </dsp:nvSpPr>
      <dsp:spPr>
        <a:xfrm>
          <a:off x="7111305" y="2582939"/>
          <a:ext cx="2481857" cy="1181138"/>
        </a:xfrm>
        <a:custGeom>
          <a:avLst/>
          <a:gdLst/>
          <a:ahLst/>
          <a:cxnLst/>
          <a:rect l="0" t="0" r="0" b="0"/>
          <a:pathLst>
            <a:path>
              <a:moveTo>
                <a:pt x="0" y="0"/>
              </a:moveTo>
              <a:lnTo>
                <a:pt x="0" y="804911"/>
              </a:lnTo>
              <a:lnTo>
                <a:pt x="2481857" y="804911"/>
              </a:lnTo>
              <a:lnTo>
                <a:pt x="2481857" y="118113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E5B7608-0534-4086-9063-81685DA547AE}">
      <dsp:nvSpPr>
        <dsp:cNvPr id="0" name=""/>
        <dsp:cNvSpPr/>
      </dsp:nvSpPr>
      <dsp:spPr>
        <a:xfrm>
          <a:off x="4629447" y="2582939"/>
          <a:ext cx="2481857" cy="1181138"/>
        </a:xfrm>
        <a:custGeom>
          <a:avLst/>
          <a:gdLst/>
          <a:ahLst/>
          <a:cxnLst/>
          <a:rect l="0" t="0" r="0" b="0"/>
          <a:pathLst>
            <a:path>
              <a:moveTo>
                <a:pt x="2481857" y="0"/>
              </a:moveTo>
              <a:lnTo>
                <a:pt x="2481857" y="804911"/>
              </a:lnTo>
              <a:lnTo>
                <a:pt x="0" y="804911"/>
              </a:lnTo>
              <a:lnTo>
                <a:pt x="0" y="118113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71B43FD-F4FF-4A2E-8316-9B4419D5ACE1}">
      <dsp:nvSpPr>
        <dsp:cNvPr id="0" name=""/>
        <dsp:cNvSpPr/>
      </dsp:nvSpPr>
      <dsp:spPr>
        <a:xfrm>
          <a:off x="116978" y="4063"/>
          <a:ext cx="4061221" cy="257887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6B14BC9-6310-4D5A-9DDD-7740CCECCCC6}">
      <dsp:nvSpPr>
        <dsp:cNvPr id="0" name=""/>
        <dsp:cNvSpPr/>
      </dsp:nvSpPr>
      <dsp:spPr>
        <a:xfrm>
          <a:off x="568225" y="432748"/>
          <a:ext cx="4061221" cy="257887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defRPr b="1"/>
          </a:pPr>
          <a:r>
            <a:rPr lang="en-US" sz="1400" kern="1200" baseline="0" dirty="0" err="1">
              <a:latin typeface="VNI-Souvir" pitchFamily="2" charset="0"/>
            </a:rPr>
            <a:t>Taùo</a:t>
          </a:r>
          <a:r>
            <a:rPr lang="en-US" sz="1400" kern="1200" baseline="0" dirty="0">
              <a:latin typeface="VNI-Souvir" pitchFamily="2" charset="0"/>
            </a:rPr>
            <a:t> </a:t>
          </a:r>
          <a:r>
            <a:rPr lang="en-US" sz="1400" kern="1200" baseline="0" dirty="0" err="1">
              <a:latin typeface="VNI-Souvir" pitchFamily="2" charset="0"/>
            </a:rPr>
            <a:t>taây</a:t>
          </a:r>
          <a:r>
            <a:rPr lang="en-US" sz="1400" kern="1200" baseline="0" dirty="0">
              <a:latin typeface="VNI-Souvir" pitchFamily="2" charset="0"/>
            </a:rPr>
            <a:t> </a:t>
          </a:r>
          <a:r>
            <a:rPr lang="en-US" sz="1400" kern="1200" baseline="0" dirty="0" err="1">
              <a:latin typeface="VNI-Souvir" pitchFamily="2" charset="0"/>
            </a:rPr>
            <a:t>laø</a:t>
          </a:r>
          <a:r>
            <a:rPr lang="en-US" sz="1400" kern="1200" baseline="0" dirty="0">
              <a:latin typeface="VNI-Souvir" pitchFamily="2" charset="0"/>
            </a:rPr>
            <a:t> </a:t>
          </a:r>
          <a:r>
            <a:rPr lang="en-US" sz="1400" kern="1200" baseline="0" dirty="0" err="1">
              <a:latin typeface="VNI-Souvir" pitchFamily="2" charset="0"/>
            </a:rPr>
            <a:t>loaïi</a:t>
          </a:r>
          <a:r>
            <a:rPr lang="en-US" sz="1400" kern="1200" baseline="0" dirty="0">
              <a:latin typeface="VNI-Souvir" pitchFamily="2" charset="0"/>
            </a:rPr>
            <a:t> </a:t>
          </a:r>
          <a:r>
            <a:rPr lang="en-US" sz="1400" kern="1200" baseline="0" dirty="0" err="1">
              <a:latin typeface="VNI-Souvir" pitchFamily="2" charset="0"/>
            </a:rPr>
            <a:t>saûn</a:t>
          </a:r>
          <a:r>
            <a:rPr lang="en-US" sz="1400" kern="1200" baseline="0" dirty="0">
              <a:latin typeface="VNI-Souvir" pitchFamily="2" charset="0"/>
            </a:rPr>
            <a:t> </a:t>
          </a:r>
          <a:r>
            <a:rPr lang="en-US" sz="1400" kern="1200" baseline="0" dirty="0" err="1">
              <a:latin typeface="VNI-Souvir" pitchFamily="2" charset="0"/>
            </a:rPr>
            <a:t>phaåm</a:t>
          </a:r>
          <a:r>
            <a:rPr lang="en-US" sz="1400" kern="1200" baseline="0" dirty="0">
              <a:latin typeface="VNI-Souvir" pitchFamily="2" charset="0"/>
            </a:rPr>
            <a:t> </a:t>
          </a:r>
          <a:r>
            <a:rPr lang="en-US" sz="1400" kern="1200" baseline="0" dirty="0" err="1">
              <a:latin typeface="VNI-Souvir" pitchFamily="2" charset="0"/>
            </a:rPr>
            <a:t>phaûi</a:t>
          </a:r>
          <a:r>
            <a:rPr lang="en-US" sz="1400" kern="1200" baseline="0" dirty="0">
              <a:latin typeface="VNI-Souvir" pitchFamily="2" charset="0"/>
            </a:rPr>
            <a:t> </a:t>
          </a:r>
          <a:r>
            <a:rPr lang="en-US" sz="1400" kern="1200" baseline="0" dirty="0" err="1">
              <a:latin typeface="VNI-Souvir" pitchFamily="2" charset="0"/>
            </a:rPr>
            <a:t>nhaäp</a:t>
          </a:r>
          <a:r>
            <a:rPr lang="en-US" sz="1400" kern="1200" baseline="0" dirty="0">
              <a:latin typeface="VNI-Souvir" pitchFamily="2" charset="0"/>
            </a:rPr>
            <a:t> </a:t>
          </a:r>
          <a:r>
            <a:rPr lang="en-US" sz="1400" kern="1200" baseline="0" dirty="0" err="1">
              <a:latin typeface="VNI-Souvir" pitchFamily="2" charset="0"/>
            </a:rPr>
            <a:t>khaåu</a:t>
          </a:r>
          <a:r>
            <a:rPr lang="en-US" sz="1400" kern="1200" baseline="0" dirty="0">
              <a:latin typeface="VNI-Souvir" pitchFamily="2" charset="0"/>
            </a:rPr>
            <a:t> </a:t>
          </a:r>
          <a:r>
            <a:rPr lang="en-US" sz="1400" kern="1200" baseline="0" dirty="0" err="1">
              <a:latin typeface="VNI-Souvir" pitchFamily="2" charset="0"/>
            </a:rPr>
            <a:t>töø</a:t>
          </a:r>
          <a:r>
            <a:rPr lang="en-US" sz="1400" kern="1200" baseline="0" dirty="0">
              <a:latin typeface="VNI-Souvir" pitchFamily="2" charset="0"/>
            </a:rPr>
            <a:t> </a:t>
          </a:r>
          <a:r>
            <a:rPr lang="en-US" sz="1400" kern="1200" baseline="0" dirty="0" err="1">
              <a:latin typeface="VNI-Souvir" pitchFamily="2" charset="0"/>
            </a:rPr>
            <a:t>trung</a:t>
          </a:r>
          <a:r>
            <a:rPr lang="en-US" sz="1400" kern="1200" baseline="0" dirty="0">
              <a:latin typeface="VNI-Souvir" pitchFamily="2" charset="0"/>
            </a:rPr>
            <a:t> </a:t>
          </a:r>
          <a:r>
            <a:rPr lang="en-US" sz="1400" kern="1200" baseline="0" dirty="0" err="1">
              <a:latin typeface="VNI-Souvir" pitchFamily="2" charset="0"/>
            </a:rPr>
            <a:t>quoác</a:t>
          </a:r>
          <a:r>
            <a:rPr lang="en-US" sz="1400" kern="1200" baseline="0" dirty="0">
              <a:latin typeface="VNI-Souvir" pitchFamily="2" charset="0"/>
            </a:rPr>
            <a:t>. Theo </a:t>
          </a:r>
          <a:r>
            <a:rPr lang="en-US" sz="1400" kern="1200" baseline="0" dirty="0" err="1">
              <a:latin typeface="VNI-Souvir" pitchFamily="2" charset="0"/>
            </a:rPr>
            <a:t>keát</a:t>
          </a:r>
          <a:r>
            <a:rPr lang="en-US" sz="1400" kern="1200" baseline="0" dirty="0">
              <a:latin typeface="VNI-Souvir" pitchFamily="2" charset="0"/>
            </a:rPr>
            <a:t> </a:t>
          </a:r>
          <a:r>
            <a:rPr lang="en-US" sz="1400" kern="1200" baseline="0" dirty="0" err="1">
              <a:latin typeface="VNI-Souvir" pitchFamily="2" charset="0"/>
            </a:rPr>
            <a:t>quaû</a:t>
          </a:r>
          <a:r>
            <a:rPr lang="en-US" sz="1400" kern="1200" baseline="0" dirty="0">
              <a:latin typeface="VNI-Souvir" pitchFamily="2" charset="0"/>
            </a:rPr>
            <a:t> </a:t>
          </a:r>
          <a:r>
            <a:rPr lang="en-US" sz="1400" kern="1200" baseline="0" dirty="0" err="1">
              <a:latin typeface="VNI-Souvir" pitchFamily="2" charset="0"/>
            </a:rPr>
            <a:t>ñaùnh</a:t>
          </a:r>
          <a:r>
            <a:rPr lang="en-US" sz="1400" kern="1200" baseline="0" dirty="0">
              <a:latin typeface="VNI-Souvir" pitchFamily="2" charset="0"/>
            </a:rPr>
            <a:t> </a:t>
          </a:r>
          <a:r>
            <a:rPr lang="en-US" sz="1400" kern="1200" baseline="0" dirty="0" err="1">
              <a:latin typeface="VNI-Souvir" pitchFamily="2" charset="0"/>
            </a:rPr>
            <a:t>giaù</a:t>
          </a:r>
          <a:r>
            <a:rPr lang="en-US" sz="1400" kern="1200" baseline="0" dirty="0">
              <a:latin typeface="VNI-Souvir" pitchFamily="2" charset="0"/>
            </a:rPr>
            <a:t> </a:t>
          </a:r>
          <a:r>
            <a:rPr lang="en-US" sz="1400" kern="1200" baseline="0" dirty="0" err="1">
              <a:latin typeface="VNI-Souvir" pitchFamily="2" charset="0"/>
            </a:rPr>
            <a:t>trong</a:t>
          </a:r>
          <a:r>
            <a:rPr lang="en-US" sz="1400" kern="1200" baseline="0" dirty="0">
              <a:latin typeface="VNI-Souvir" pitchFamily="2" charset="0"/>
            </a:rPr>
            <a:t> </a:t>
          </a:r>
          <a:r>
            <a:rPr lang="en-US" sz="1400" kern="1200" baseline="0" dirty="0" err="1">
              <a:latin typeface="VNI-Souvir" pitchFamily="2" charset="0"/>
            </a:rPr>
            <a:t>moät</a:t>
          </a:r>
          <a:r>
            <a:rPr lang="en-US" sz="1400" kern="1200" baseline="0" dirty="0">
              <a:latin typeface="VNI-Souvir" pitchFamily="2" charset="0"/>
            </a:rPr>
            <a:t> </a:t>
          </a:r>
          <a:r>
            <a:rPr lang="en-US" sz="1400" kern="1200" baseline="0" dirty="0" err="1">
              <a:latin typeface="VNI-Souvir" pitchFamily="2" charset="0"/>
            </a:rPr>
            <a:t>cuoäc</a:t>
          </a:r>
          <a:r>
            <a:rPr lang="en-US" sz="1400" kern="1200" baseline="0" dirty="0">
              <a:latin typeface="VNI-Souvir" pitchFamily="2" charset="0"/>
            </a:rPr>
            <a:t> </a:t>
          </a:r>
          <a:r>
            <a:rPr lang="en-US" sz="1400" kern="1200" baseline="0" dirty="0" err="1">
              <a:latin typeface="VNI-Souvir" pitchFamily="2" charset="0"/>
            </a:rPr>
            <a:t>ñieàu</a:t>
          </a:r>
          <a:r>
            <a:rPr lang="en-US" sz="1400" kern="1200" baseline="0" dirty="0">
              <a:latin typeface="VNI-Souvir" pitchFamily="2" charset="0"/>
            </a:rPr>
            <a:t> </a:t>
          </a:r>
          <a:r>
            <a:rPr lang="en-US" sz="1400" kern="1200" baseline="0" dirty="0" err="1">
              <a:latin typeface="VNI-Souvir" pitchFamily="2" charset="0"/>
            </a:rPr>
            <a:t>tra</a:t>
          </a:r>
          <a:r>
            <a:rPr lang="en-US" sz="1400" kern="1200" baseline="0" dirty="0">
              <a:latin typeface="VNI-Souvir" pitchFamily="2" charset="0"/>
            </a:rPr>
            <a:t> </a:t>
          </a:r>
          <a:r>
            <a:rPr lang="en-US" sz="1400" kern="1200" baseline="0" dirty="0" err="1">
              <a:latin typeface="VNI-Souvir" pitchFamily="2" charset="0"/>
            </a:rPr>
            <a:t>thò</a:t>
          </a:r>
          <a:r>
            <a:rPr lang="en-US" sz="1400" kern="1200" baseline="0" dirty="0">
              <a:latin typeface="VNI-Souvir" pitchFamily="2" charset="0"/>
            </a:rPr>
            <a:t> </a:t>
          </a:r>
          <a:r>
            <a:rPr lang="en-US" sz="1400" kern="1200" baseline="0" dirty="0" err="1">
              <a:latin typeface="VNI-Souvir" pitchFamily="2" charset="0"/>
            </a:rPr>
            <a:t>tröôøng</a:t>
          </a:r>
          <a:r>
            <a:rPr lang="en-US" sz="1400" kern="1200" baseline="0" dirty="0">
              <a:latin typeface="VNI-Souvir" pitchFamily="2" charset="0"/>
            </a:rPr>
            <a:t> do </a:t>
          </a:r>
          <a:r>
            <a:rPr lang="en-US" sz="1400" kern="1200" baseline="0" dirty="0" err="1">
              <a:latin typeface="VNI-Souvir" pitchFamily="2" charset="0"/>
            </a:rPr>
            <a:t>toång</a:t>
          </a:r>
          <a:r>
            <a:rPr lang="en-US" sz="1400" kern="1200" baseline="0" dirty="0">
              <a:latin typeface="VNI-Souvir" pitchFamily="2" charset="0"/>
            </a:rPr>
            <a:t> </a:t>
          </a:r>
          <a:r>
            <a:rPr lang="en-US" sz="1400" kern="1200" baseline="0" dirty="0" err="1">
              <a:latin typeface="VNI-Souvir" pitchFamily="2" charset="0"/>
            </a:rPr>
            <a:t>coâng</a:t>
          </a:r>
          <a:r>
            <a:rPr lang="en-US" sz="1400" kern="1200" baseline="0" dirty="0">
              <a:latin typeface="VNI-Souvir" pitchFamily="2" charset="0"/>
            </a:rPr>
            <a:t> ty </a:t>
          </a:r>
          <a:r>
            <a:rPr lang="en-US" sz="1400" kern="1200" baseline="0" dirty="0" err="1">
              <a:latin typeface="VNI-Souvir" pitchFamily="2" charset="0"/>
            </a:rPr>
            <a:t>xuaát</a:t>
          </a:r>
          <a:r>
            <a:rPr lang="en-US" sz="1400" kern="1200" baseline="0" dirty="0">
              <a:latin typeface="VNI-Souvir" pitchFamily="2" charset="0"/>
            </a:rPr>
            <a:t> </a:t>
          </a:r>
          <a:r>
            <a:rPr lang="en-US" sz="1400" kern="1200" baseline="0" dirty="0" err="1">
              <a:latin typeface="VNI-Souvir" pitchFamily="2" charset="0"/>
            </a:rPr>
            <a:t>nhaäp</a:t>
          </a:r>
          <a:r>
            <a:rPr lang="en-US" sz="1400" kern="1200" baseline="0" dirty="0">
              <a:latin typeface="VNI-Souvir" pitchFamily="2" charset="0"/>
            </a:rPr>
            <a:t> </a:t>
          </a:r>
          <a:r>
            <a:rPr lang="en-US" sz="1400" kern="1200" baseline="0" dirty="0" err="1">
              <a:latin typeface="VNI-Souvir" pitchFamily="2" charset="0"/>
            </a:rPr>
            <a:t>khaåu</a:t>
          </a:r>
          <a:r>
            <a:rPr lang="en-US" sz="1400" kern="1200" baseline="0" dirty="0">
              <a:latin typeface="VNI-Souvir" pitchFamily="2" charset="0"/>
            </a:rPr>
            <a:t> </a:t>
          </a:r>
          <a:r>
            <a:rPr lang="en-US" sz="1400" kern="1200" baseline="0" dirty="0" err="1">
              <a:latin typeface="VNI-Souvir" pitchFamily="2" charset="0"/>
            </a:rPr>
            <a:t>toå</a:t>
          </a:r>
          <a:r>
            <a:rPr lang="en-US" sz="1400" kern="1200" baseline="0" dirty="0">
              <a:latin typeface="VNI-Souvir" pitchFamily="2" charset="0"/>
            </a:rPr>
            <a:t> </a:t>
          </a:r>
          <a:r>
            <a:rPr lang="en-US" sz="1400" kern="1200" baseline="0" dirty="0" err="1">
              <a:latin typeface="VNI-Souvir" pitchFamily="2" charset="0"/>
            </a:rPr>
            <a:t>chöùc</a:t>
          </a:r>
          <a:r>
            <a:rPr lang="en-US" sz="1400" kern="1200" baseline="0" dirty="0">
              <a:latin typeface="VNI-Souvir" pitchFamily="2" charset="0"/>
            </a:rPr>
            <a:t> </a:t>
          </a:r>
          <a:r>
            <a:rPr lang="en-US" sz="1400" kern="1200" baseline="0" dirty="0" err="1">
              <a:latin typeface="VNI-Souvir" pitchFamily="2" charset="0"/>
            </a:rPr>
            <a:t>thì</a:t>
          </a:r>
          <a:r>
            <a:rPr lang="en-US" sz="1400" kern="1200" baseline="0" dirty="0">
              <a:latin typeface="VNI-Souvir" pitchFamily="2" charset="0"/>
            </a:rPr>
            <a:t> </a:t>
          </a:r>
          <a:r>
            <a:rPr lang="en-US" sz="1400" kern="1200" baseline="0" dirty="0" err="1">
              <a:latin typeface="VNI-Souvir" pitchFamily="2" charset="0"/>
            </a:rPr>
            <a:t>haøm</a:t>
          </a:r>
          <a:r>
            <a:rPr lang="en-US" sz="1400" kern="1200" baseline="0" dirty="0">
              <a:latin typeface="VNI-Souvir" pitchFamily="2" charset="0"/>
            </a:rPr>
            <a:t> </a:t>
          </a:r>
          <a:r>
            <a:rPr lang="en-US" sz="1400" kern="1200" baseline="0" dirty="0" err="1">
              <a:latin typeface="VNI-Souvir" pitchFamily="2" charset="0"/>
            </a:rPr>
            <a:t>caàu</a:t>
          </a:r>
          <a:r>
            <a:rPr lang="en-US" sz="1400" kern="1200" baseline="0" dirty="0">
              <a:latin typeface="VNI-Souvir" pitchFamily="2" charset="0"/>
            </a:rPr>
            <a:t> </a:t>
          </a:r>
          <a:r>
            <a:rPr lang="en-US" sz="1400" kern="1200" baseline="0" dirty="0" err="1">
              <a:latin typeface="VNI-Souvir" pitchFamily="2" charset="0"/>
            </a:rPr>
            <a:t>cuûa</a:t>
          </a:r>
          <a:r>
            <a:rPr lang="en-US" sz="1400" kern="1200" baseline="0" dirty="0">
              <a:latin typeface="VNI-Souvir" pitchFamily="2" charset="0"/>
            </a:rPr>
            <a:t> </a:t>
          </a:r>
          <a:r>
            <a:rPr lang="en-US" sz="1400" kern="1200" baseline="0" dirty="0" err="1">
              <a:latin typeface="VNI-Souvir" pitchFamily="2" charset="0"/>
            </a:rPr>
            <a:t>loaïi</a:t>
          </a:r>
          <a:r>
            <a:rPr lang="en-US" sz="1400" kern="1200" baseline="0" dirty="0">
              <a:latin typeface="VNI-Souvir" pitchFamily="2" charset="0"/>
            </a:rPr>
            <a:t> </a:t>
          </a:r>
          <a:r>
            <a:rPr lang="en-US" sz="1400" kern="1200" baseline="0" dirty="0" err="1">
              <a:latin typeface="VNI-Souvir" pitchFamily="2" charset="0"/>
            </a:rPr>
            <a:t>traùi</a:t>
          </a:r>
          <a:r>
            <a:rPr lang="en-US" sz="1400" kern="1200" baseline="0" dirty="0">
              <a:latin typeface="VNI-Souvir" pitchFamily="2" charset="0"/>
            </a:rPr>
            <a:t> </a:t>
          </a:r>
          <a:r>
            <a:rPr lang="en-US" sz="1400" kern="1200" baseline="0" dirty="0" err="1">
              <a:latin typeface="VNI-Souvir" pitchFamily="2" charset="0"/>
            </a:rPr>
            <a:t>caây</a:t>
          </a:r>
          <a:r>
            <a:rPr lang="en-US" sz="1400" kern="1200" baseline="0" dirty="0">
              <a:latin typeface="VNI-Souvir" pitchFamily="2" charset="0"/>
            </a:rPr>
            <a:t> </a:t>
          </a:r>
          <a:r>
            <a:rPr lang="en-US" sz="1400" kern="1200" baseline="0" dirty="0" err="1">
              <a:latin typeface="VNI-Souvir" pitchFamily="2" charset="0"/>
            </a:rPr>
            <a:t>naøy</a:t>
          </a:r>
          <a:r>
            <a:rPr lang="en-US" sz="1400" kern="1200" baseline="0" dirty="0">
              <a:latin typeface="VNI-Souvir" pitchFamily="2" charset="0"/>
            </a:rPr>
            <a:t> </a:t>
          </a:r>
          <a:r>
            <a:rPr lang="en-US" sz="1400" kern="1200" baseline="0" dirty="0" err="1">
              <a:latin typeface="VNI-Souvir" pitchFamily="2" charset="0"/>
            </a:rPr>
            <a:t>ôû</a:t>
          </a:r>
          <a:r>
            <a:rPr lang="en-US" sz="1400" kern="1200" baseline="0" dirty="0">
              <a:latin typeface="VNI-Souvir" pitchFamily="2" charset="0"/>
            </a:rPr>
            <a:t> </a:t>
          </a:r>
          <a:r>
            <a:rPr lang="en-US" sz="1400" kern="1200" baseline="0" dirty="0" err="1">
              <a:latin typeface="VNI-Souvir" pitchFamily="2" charset="0"/>
            </a:rPr>
            <a:t>thò</a:t>
          </a:r>
          <a:r>
            <a:rPr lang="en-US" sz="1400" kern="1200" baseline="0" dirty="0">
              <a:latin typeface="VNI-Souvir" pitchFamily="2" charset="0"/>
            </a:rPr>
            <a:t> </a:t>
          </a:r>
          <a:r>
            <a:rPr lang="en-US" sz="1400" kern="1200" baseline="0" dirty="0" err="1">
              <a:latin typeface="VNI-Souvir" pitchFamily="2" charset="0"/>
            </a:rPr>
            <a:t>tröôøng</a:t>
          </a:r>
          <a:r>
            <a:rPr lang="en-US" sz="1400" kern="1200" baseline="0" dirty="0">
              <a:latin typeface="VNI-Souvir" pitchFamily="2" charset="0"/>
            </a:rPr>
            <a:t> </a:t>
          </a:r>
          <a:r>
            <a:rPr lang="en-US" sz="1400" kern="1200" baseline="0" dirty="0" err="1">
              <a:latin typeface="VNI-Souvir" pitchFamily="2" charset="0"/>
            </a:rPr>
            <a:t>haø</a:t>
          </a:r>
          <a:r>
            <a:rPr lang="en-US" sz="1400" kern="1200" baseline="0" dirty="0">
              <a:latin typeface="VNI-Souvir" pitchFamily="2" charset="0"/>
            </a:rPr>
            <a:t> </a:t>
          </a:r>
          <a:r>
            <a:rPr lang="en-US" sz="1400" kern="1200" baseline="0" dirty="0" err="1">
              <a:latin typeface="VNI-Souvir" pitchFamily="2" charset="0"/>
            </a:rPr>
            <a:t>noäi</a:t>
          </a:r>
          <a:r>
            <a:rPr lang="en-US" sz="1400" kern="1200" baseline="0" dirty="0">
              <a:latin typeface="VNI-Souvir" pitchFamily="2" charset="0"/>
            </a:rPr>
            <a:t> </a:t>
          </a:r>
          <a:r>
            <a:rPr lang="en-US" sz="1400" kern="1200" baseline="0" dirty="0" err="1">
              <a:latin typeface="VNI-Souvir" pitchFamily="2" charset="0"/>
            </a:rPr>
            <a:t>laø</a:t>
          </a:r>
          <a:r>
            <a:rPr lang="en-US" sz="1400" kern="1200" baseline="0" dirty="0">
              <a:latin typeface="VNI-Souvir" pitchFamily="2" charset="0"/>
            </a:rPr>
            <a:t>: </a:t>
          </a:r>
          <a:r>
            <a:rPr lang="en-US" sz="1400" kern="1200" baseline="0" dirty="0" err="1">
              <a:latin typeface="VNI-Souvir" pitchFamily="2" charset="0"/>
            </a:rPr>
            <a:t>QD</a:t>
          </a:r>
          <a:r>
            <a:rPr lang="en-US" sz="1400" kern="1200" baseline="0" dirty="0">
              <a:latin typeface="VNI-Souvir" pitchFamily="2" charset="0"/>
            </a:rPr>
            <a:t> = 3000 – 200P. </a:t>
          </a:r>
          <a:r>
            <a:rPr lang="en-US" sz="1400" kern="1200" baseline="0" dirty="0" err="1">
              <a:latin typeface="VNI-Souvir" pitchFamily="2" charset="0"/>
            </a:rPr>
            <a:t>Coøn</a:t>
          </a:r>
          <a:r>
            <a:rPr lang="en-US" sz="1400" kern="1200" baseline="0" dirty="0">
              <a:latin typeface="VNI-Souvir" pitchFamily="2" charset="0"/>
            </a:rPr>
            <a:t> </a:t>
          </a:r>
          <a:r>
            <a:rPr lang="en-US" sz="1400" kern="1200" baseline="0" dirty="0" err="1">
              <a:latin typeface="VNI-Souvir" pitchFamily="2" charset="0"/>
            </a:rPr>
            <a:t>ôû</a:t>
          </a:r>
          <a:r>
            <a:rPr lang="en-US" sz="1400" kern="1200" baseline="0" dirty="0">
              <a:latin typeface="VNI-Souvir" pitchFamily="2" charset="0"/>
            </a:rPr>
            <a:t> </a:t>
          </a:r>
          <a:r>
            <a:rPr lang="en-US" sz="1400" kern="1200" baseline="0" dirty="0" err="1">
              <a:latin typeface="VNI-Souvir" pitchFamily="2" charset="0"/>
            </a:rPr>
            <a:t>TP.Hoà</a:t>
          </a:r>
          <a:r>
            <a:rPr lang="en-US" sz="1400" kern="1200" baseline="0" dirty="0">
              <a:latin typeface="VNI-Souvir" pitchFamily="2" charset="0"/>
            </a:rPr>
            <a:t> </a:t>
          </a:r>
          <a:r>
            <a:rPr lang="en-US" sz="1400" kern="1200" baseline="0" dirty="0" err="1">
              <a:latin typeface="VNI-Souvir" pitchFamily="2" charset="0"/>
            </a:rPr>
            <a:t>chí</a:t>
          </a:r>
          <a:r>
            <a:rPr lang="en-US" sz="1400" kern="1200" baseline="0" dirty="0">
              <a:latin typeface="VNI-Souvir" pitchFamily="2" charset="0"/>
            </a:rPr>
            <a:t> </a:t>
          </a:r>
          <a:r>
            <a:rPr lang="en-US" sz="1400" kern="1200" baseline="0" dirty="0" err="1">
              <a:latin typeface="VNI-Souvir" pitchFamily="2" charset="0"/>
            </a:rPr>
            <a:t>minh</a:t>
          </a:r>
          <a:r>
            <a:rPr lang="en-US" sz="1400" kern="1200" baseline="0" dirty="0">
              <a:latin typeface="VNI-Souvir" pitchFamily="2" charset="0"/>
            </a:rPr>
            <a:t> </a:t>
          </a:r>
          <a:r>
            <a:rPr lang="en-US" sz="1400" kern="1200" baseline="0" dirty="0" err="1">
              <a:latin typeface="VNI-Souvir" pitchFamily="2" charset="0"/>
            </a:rPr>
            <a:t>laø</a:t>
          </a:r>
          <a:r>
            <a:rPr lang="en-US" sz="1400" kern="1200" baseline="0" dirty="0">
              <a:latin typeface="VNI-Souvir" pitchFamily="2" charset="0"/>
            </a:rPr>
            <a:t>: </a:t>
          </a:r>
          <a:r>
            <a:rPr lang="en-US" sz="1400" kern="1200" baseline="0" dirty="0" err="1">
              <a:latin typeface="VNI-Souvir" pitchFamily="2" charset="0"/>
            </a:rPr>
            <a:t>QD</a:t>
          </a:r>
          <a:r>
            <a:rPr lang="en-US" sz="1400" kern="1200" baseline="0" dirty="0">
              <a:latin typeface="VNI-Souvir" pitchFamily="2" charset="0"/>
            </a:rPr>
            <a:t> = 2000 – 100P. </a:t>
          </a:r>
          <a:endParaRPr lang="en-US" sz="1400" kern="1200" dirty="0">
            <a:latin typeface="VNI-Souvir" pitchFamily="2" charset="0"/>
          </a:endParaRPr>
        </a:p>
      </dsp:txBody>
      <dsp:txXfrm>
        <a:off x="643758" y="508281"/>
        <a:ext cx="3910155" cy="2427809"/>
      </dsp:txXfrm>
    </dsp:sp>
    <dsp:sp modelId="{91E88638-1B18-4829-A1FE-85A42AC037B9}">
      <dsp:nvSpPr>
        <dsp:cNvPr id="0" name=""/>
        <dsp:cNvSpPr/>
      </dsp:nvSpPr>
      <dsp:spPr>
        <a:xfrm>
          <a:off x="5080694" y="4063"/>
          <a:ext cx="4061221" cy="257887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B42E365-1726-4AAB-941C-2E1928A89EA7}">
      <dsp:nvSpPr>
        <dsp:cNvPr id="0" name=""/>
        <dsp:cNvSpPr/>
      </dsp:nvSpPr>
      <dsp:spPr>
        <a:xfrm>
          <a:off x="5531941" y="432748"/>
          <a:ext cx="4061221" cy="257887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defRPr b="1"/>
          </a:pPr>
          <a:r>
            <a:rPr lang="en-US" sz="1400" kern="1200" baseline="0" dirty="0">
              <a:latin typeface="VNI-Souvir" pitchFamily="2" charset="0"/>
            </a:rPr>
            <a:t>A. </a:t>
          </a:r>
          <a:r>
            <a:rPr lang="en-US" sz="1400" kern="1200" baseline="0" dirty="0" err="1">
              <a:latin typeface="VNI-Souvir" pitchFamily="2" charset="0"/>
            </a:rPr>
            <a:t>Bieåu</a:t>
          </a:r>
          <a:r>
            <a:rPr lang="en-US" sz="1400" kern="1200" baseline="0" dirty="0">
              <a:latin typeface="VNI-Souvir" pitchFamily="2" charset="0"/>
            </a:rPr>
            <a:t> </a:t>
          </a:r>
          <a:r>
            <a:rPr lang="en-US" sz="1400" kern="1200" baseline="0" dirty="0" err="1">
              <a:latin typeface="VNI-Souvir" pitchFamily="2" charset="0"/>
            </a:rPr>
            <a:t>dieãn</a:t>
          </a:r>
          <a:r>
            <a:rPr lang="en-US" sz="1400" kern="1200" baseline="0" dirty="0">
              <a:latin typeface="VNI-Souvir" pitchFamily="2" charset="0"/>
            </a:rPr>
            <a:t> </a:t>
          </a:r>
          <a:r>
            <a:rPr lang="en-US" sz="1400" kern="1200" baseline="0" dirty="0" err="1">
              <a:latin typeface="VNI-Souvir" pitchFamily="2" charset="0"/>
            </a:rPr>
            <a:t>baèng</a:t>
          </a:r>
          <a:r>
            <a:rPr lang="en-US" sz="1400" kern="1200" baseline="0" dirty="0">
              <a:latin typeface="VNI-Souvir" pitchFamily="2" charset="0"/>
            </a:rPr>
            <a:t> </a:t>
          </a:r>
          <a:r>
            <a:rPr lang="en-US" sz="1400" kern="1200" baseline="0" dirty="0" err="1">
              <a:latin typeface="VNI-Souvir" pitchFamily="2" charset="0"/>
            </a:rPr>
            <a:t>ñoà</a:t>
          </a:r>
          <a:r>
            <a:rPr lang="en-US" sz="1400" kern="1200" baseline="0" dirty="0">
              <a:latin typeface="VNI-Souvir" pitchFamily="2" charset="0"/>
            </a:rPr>
            <a:t> </a:t>
          </a:r>
          <a:r>
            <a:rPr lang="en-US" sz="1400" kern="1200" baseline="0" dirty="0" err="1">
              <a:latin typeface="VNI-Souvir" pitchFamily="2" charset="0"/>
            </a:rPr>
            <a:t>thò</a:t>
          </a:r>
          <a:r>
            <a:rPr lang="en-US" sz="1400" kern="1200" baseline="0" dirty="0">
              <a:latin typeface="VNI-Souvir" pitchFamily="2" charset="0"/>
            </a:rPr>
            <a:t> </a:t>
          </a:r>
          <a:r>
            <a:rPr lang="en-US" sz="1400" kern="1200" baseline="0" dirty="0" err="1">
              <a:latin typeface="VNI-Souvir" pitchFamily="2" charset="0"/>
            </a:rPr>
            <a:t>hai</a:t>
          </a:r>
          <a:r>
            <a:rPr lang="en-US" sz="1400" kern="1200" baseline="0" dirty="0">
              <a:latin typeface="VNI-Souvir" pitchFamily="2" charset="0"/>
            </a:rPr>
            <a:t> </a:t>
          </a:r>
          <a:r>
            <a:rPr lang="en-US" sz="1400" kern="1200" baseline="0" dirty="0" err="1">
              <a:latin typeface="VNI-Souvir" pitchFamily="2" charset="0"/>
            </a:rPr>
            <a:t>haøm</a:t>
          </a:r>
          <a:r>
            <a:rPr lang="en-US" sz="1400" kern="1200" baseline="0" dirty="0">
              <a:latin typeface="VNI-Souvir" pitchFamily="2" charset="0"/>
            </a:rPr>
            <a:t> </a:t>
          </a:r>
          <a:r>
            <a:rPr lang="en-US" sz="1400" kern="1200" baseline="0" dirty="0" err="1">
              <a:latin typeface="VNI-Souvir" pitchFamily="2" charset="0"/>
            </a:rPr>
            <a:t>soá</a:t>
          </a:r>
          <a:r>
            <a:rPr lang="en-US" sz="1400" kern="1200" baseline="0" dirty="0">
              <a:latin typeface="VNI-Souvir" pitchFamily="2" charset="0"/>
            </a:rPr>
            <a:t> </a:t>
          </a:r>
          <a:r>
            <a:rPr lang="en-US" sz="1400" kern="1200" baseline="0" dirty="0" err="1">
              <a:latin typeface="VNI-Souvir" pitchFamily="2" charset="0"/>
            </a:rPr>
            <a:t>caàu</a:t>
          </a:r>
          <a:r>
            <a:rPr lang="en-US" sz="1400" kern="1200" baseline="0" dirty="0">
              <a:latin typeface="VNI-Souvir" pitchFamily="2" charset="0"/>
            </a:rPr>
            <a:t> </a:t>
          </a:r>
          <a:r>
            <a:rPr lang="en-US" sz="1400" kern="1200" baseline="0" dirty="0" err="1">
              <a:latin typeface="VNI-Souvir" pitchFamily="2" charset="0"/>
            </a:rPr>
            <a:t>noùi</a:t>
          </a:r>
          <a:r>
            <a:rPr lang="en-US" sz="1400" kern="1200" baseline="0" dirty="0">
              <a:latin typeface="VNI-Souvir" pitchFamily="2" charset="0"/>
            </a:rPr>
            <a:t> </a:t>
          </a:r>
          <a:r>
            <a:rPr lang="en-US" sz="1400" kern="1200" baseline="0" dirty="0" err="1">
              <a:latin typeface="VNI-Souvir" pitchFamily="2" charset="0"/>
            </a:rPr>
            <a:t>treân</a:t>
          </a:r>
          <a:r>
            <a:rPr lang="en-US" sz="1400" kern="1200" baseline="0" dirty="0">
              <a:latin typeface="VNI-Souvir" pitchFamily="2" charset="0"/>
            </a:rPr>
            <a:t>. </a:t>
          </a:r>
          <a:endParaRPr lang="en-US" sz="1400" kern="1200" dirty="0">
            <a:latin typeface="VNI-Souvir" pitchFamily="2" charset="0"/>
          </a:endParaRPr>
        </a:p>
      </dsp:txBody>
      <dsp:txXfrm>
        <a:off x="5607474" y="508281"/>
        <a:ext cx="3910155" cy="2427809"/>
      </dsp:txXfrm>
    </dsp:sp>
    <dsp:sp modelId="{18659D1C-D65E-4A65-8F98-2A09439FFF5C}">
      <dsp:nvSpPr>
        <dsp:cNvPr id="0" name=""/>
        <dsp:cNvSpPr/>
      </dsp:nvSpPr>
      <dsp:spPr>
        <a:xfrm>
          <a:off x="2598836" y="3764078"/>
          <a:ext cx="4061221" cy="257887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1B5BDFF-AB9E-46CC-BB54-44C449546FAB}">
      <dsp:nvSpPr>
        <dsp:cNvPr id="0" name=""/>
        <dsp:cNvSpPr/>
      </dsp:nvSpPr>
      <dsp:spPr>
        <a:xfrm>
          <a:off x="3050083" y="4192763"/>
          <a:ext cx="4061221" cy="257887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baseline="0">
              <a:latin typeface="VNI-Souvir" pitchFamily="2" charset="0"/>
            </a:rPr>
            <a:t>B. Hieän nay möùc cung veà taùo taây ôû caû hai thò tröôøng laø QS = 1.200. Xaùc ñònh möùc giaù caân baèng cuûa loaïi traùi caây naøy ôû thò tröôøng haø noäi vaø TP. Hoà chí minh.</a:t>
          </a:r>
          <a:endParaRPr lang="en-US" sz="1400" kern="1200">
            <a:latin typeface="VNI-Souvir" pitchFamily="2" charset="0"/>
          </a:endParaRPr>
        </a:p>
      </dsp:txBody>
      <dsp:txXfrm>
        <a:off x="3125616" y="4268296"/>
        <a:ext cx="3910155" cy="2427809"/>
      </dsp:txXfrm>
    </dsp:sp>
    <dsp:sp modelId="{C04E52C8-355E-4C3B-B0E9-527988EF4CB8}">
      <dsp:nvSpPr>
        <dsp:cNvPr id="0" name=""/>
        <dsp:cNvSpPr/>
      </dsp:nvSpPr>
      <dsp:spPr>
        <a:xfrm>
          <a:off x="7562552" y="3764078"/>
          <a:ext cx="4061221" cy="257887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2027A31-F33B-42B0-BEF2-2C7DE16185D3}">
      <dsp:nvSpPr>
        <dsp:cNvPr id="0" name=""/>
        <dsp:cNvSpPr/>
      </dsp:nvSpPr>
      <dsp:spPr>
        <a:xfrm>
          <a:off x="8013799" y="4192763"/>
          <a:ext cx="4061221" cy="257887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baseline="0">
              <a:latin typeface="VNI-Souvir" pitchFamily="2" charset="0"/>
            </a:rPr>
            <a:t>C. Theo anh ( chò ) ôû thò tröôøng  TP. Hoà chí minh, neáu muoán taêng doanh thu thì coâng ty neân aùp duïng chính saùch giaù nhö theá naøo.</a:t>
          </a:r>
          <a:endParaRPr lang="en-US" sz="1400" kern="1200">
            <a:latin typeface="VNI-Souvir" pitchFamily="2" charset="0"/>
          </a:endParaRPr>
        </a:p>
      </dsp:txBody>
      <dsp:txXfrm>
        <a:off x="8089332" y="4268296"/>
        <a:ext cx="3910155" cy="2427809"/>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8.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9.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F40C5F7C-3F93-522E-4DB1-E016D699CBB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D913024-4032-4B4F-8680-09D5E08EDB6E}" type="datetimeFigureOut">
              <a:rPr lang="en-US" smtClean="0"/>
              <a:t>10/17/2024</a:t>
            </a:fld>
            <a:endParaRPr lang="en-US" dirty="0"/>
          </a:p>
        </p:txBody>
      </p:sp>
      <p:sp>
        <p:nvSpPr>
          <p:cNvPr id="4" name="Footer Placeholder 3">
            <a:extLst>
              <a:ext uri="{FF2B5EF4-FFF2-40B4-BE49-F238E27FC236}">
                <a16:creationId xmlns:a16="http://schemas.microsoft.com/office/drawing/2014/main" id="{82DB79D9-119F-07C7-DC8E-1956644EEE9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30B67CF1-7BD0-9ABA-036D-3A8479FC098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E357A0-8177-46BC-BFCE-19D99E3453CC}" type="slidenum">
              <a:rPr lang="en-US" smtClean="0"/>
              <a:t>‹#›</a:t>
            </a:fld>
            <a:endParaRPr lang="en-US" dirty="0"/>
          </a:p>
        </p:txBody>
      </p:sp>
    </p:spTree>
    <p:extLst>
      <p:ext uri="{BB962C8B-B14F-4D97-AF65-F5344CB8AC3E}">
        <p14:creationId xmlns:p14="http://schemas.microsoft.com/office/powerpoint/2010/main" val="9564784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AE225E-43E0-7047-8ADB-DD9EBB41B4D0}" type="datetimeFigureOut">
              <a:rPr lang="en-US" noProof="0" smtClean="0"/>
              <a:t>10/17/2024</a:t>
            </a:fld>
            <a:endParaRPr lang="en-US" noProof="0"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366290-4595-5745-A50F-D5EC13BAC604}" type="slidenum">
              <a:rPr lang="en-US" noProof="0" smtClean="0"/>
              <a:t>‹#›</a:t>
            </a:fld>
            <a:endParaRPr lang="en-US" noProof="0" dirty="0"/>
          </a:p>
        </p:txBody>
      </p:sp>
    </p:spTree>
    <p:extLst>
      <p:ext uri="{BB962C8B-B14F-4D97-AF65-F5344CB8AC3E}">
        <p14:creationId xmlns:p14="http://schemas.microsoft.com/office/powerpoint/2010/main" val="33536692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DF2165-AECD-AC0B-0A46-19E82DC257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10EBC2-FFC3-2482-86CA-A129EAAABB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8704D6B-CA75-C920-89B4-EA8B79E6D4D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6C1BFD7-3F26-AFD4-F030-DBE1AE11C1D7}"/>
              </a:ext>
            </a:extLst>
          </p:cNvPr>
          <p:cNvSpPr>
            <a:spLocks noGrp="1"/>
          </p:cNvSpPr>
          <p:nvPr>
            <p:ph type="sldNum" sz="quarter" idx="5"/>
          </p:nvPr>
        </p:nvSpPr>
        <p:spPr/>
        <p:txBody>
          <a:bodyPr/>
          <a:lstStyle/>
          <a:p>
            <a:fld id="{7C366290-4595-5745-A50F-D5EC13BAC604}" type="slidenum">
              <a:rPr lang="en-US" noProof="0" smtClean="0"/>
              <a:t>1</a:t>
            </a:fld>
            <a:endParaRPr lang="en-US" noProof="0" dirty="0"/>
          </a:p>
        </p:txBody>
      </p:sp>
    </p:spTree>
    <p:extLst>
      <p:ext uri="{BB962C8B-B14F-4D97-AF65-F5344CB8AC3E}">
        <p14:creationId xmlns:p14="http://schemas.microsoft.com/office/powerpoint/2010/main" val="750316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64</a:t>
            </a:fld>
            <a:endParaRPr lang="en-US" noProof="0" dirty="0"/>
          </a:p>
        </p:txBody>
      </p:sp>
    </p:spTree>
    <p:extLst>
      <p:ext uri="{BB962C8B-B14F-4D97-AF65-F5344CB8AC3E}">
        <p14:creationId xmlns:p14="http://schemas.microsoft.com/office/powerpoint/2010/main" val="2402726344"/>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245</a:t>
            </a:fld>
            <a:endParaRPr lang="en-US" noProof="0" dirty="0"/>
          </a:p>
        </p:txBody>
      </p:sp>
    </p:spTree>
    <p:extLst>
      <p:ext uri="{BB962C8B-B14F-4D97-AF65-F5344CB8AC3E}">
        <p14:creationId xmlns:p14="http://schemas.microsoft.com/office/powerpoint/2010/main" val="41055504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65</a:t>
            </a:fld>
            <a:endParaRPr lang="en-US" noProof="0" dirty="0"/>
          </a:p>
        </p:txBody>
      </p:sp>
    </p:spTree>
    <p:extLst>
      <p:ext uri="{BB962C8B-B14F-4D97-AF65-F5344CB8AC3E}">
        <p14:creationId xmlns:p14="http://schemas.microsoft.com/office/powerpoint/2010/main" val="3338981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66</a:t>
            </a:fld>
            <a:endParaRPr lang="en-US" noProof="0" dirty="0"/>
          </a:p>
        </p:txBody>
      </p:sp>
    </p:spTree>
    <p:extLst>
      <p:ext uri="{BB962C8B-B14F-4D97-AF65-F5344CB8AC3E}">
        <p14:creationId xmlns:p14="http://schemas.microsoft.com/office/powerpoint/2010/main" val="16836559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67</a:t>
            </a:fld>
            <a:endParaRPr lang="en-US" noProof="0" dirty="0"/>
          </a:p>
        </p:txBody>
      </p:sp>
    </p:spTree>
    <p:extLst>
      <p:ext uri="{BB962C8B-B14F-4D97-AF65-F5344CB8AC3E}">
        <p14:creationId xmlns:p14="http://schemas.microsoft.com/office/powerpoint/2010/main" val="10064327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71</a:t>
            </a:fld>
            <a:endParaRPr lang="en-US" noProof="0" dirty="0"/>
          </a:p>
        </p:txBody>
      </p:sp>
    </p:spTree>
    <p:extLst>
      <p:ext uri="{BB962C8B-B14F-4D97-AF65-F5344CB8AC3E}">
        <p14:creationId xmlns:p14="http://schemas.microsoft.com/office/powerpoint/2010/main" val="22304388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72</a:t>
            </a:fld>
            <a:endParaRPr lang="en-US" noProof="0" dirty="0"/>
          </a:p>
        </p:txBody>
      </p:sp>
    </p:spTree>
    <p:extLst>
      <p:ext uri="{BB962C8B-B14F-4D97-AF65-F5344CB8AC3E}">
        <p14:creationId xmlns:p14="http://schemas.microsoft.com/office/powerpoint/2010/main" val="20155547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73</a:t>
            </a:fld>
            <a:endParaRPr lang="en-US" noProof="0" dirty="0"/>
          </a:p>
        </p:txBody>
      </p:sp>
    </p:spTree>
    <p:extLst>
      <p:ext uri="{BB962C8B-B14F-4D97-AF65-F5344CB8AC3E}">
        <p14:creationId xmlns:p14="http://schemas.microsoft.com/office/powerpoint/2010/main" val="12127786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75</a:t>
            </a:fld>
            <a:endParaRPr lang="en-US" noProof="0" dirty="0"/>
          </a:p>
        </p:txBody>
      </p:sp>
    </p:spTree>
    <p:extLst>
      <p:ext uri="{BB962C8B-B14F-4D97-AF65-F5344CB8AC3E}">
        <p14:creationId xmlns:p14="http://schemas.microsoft.com/office/powerpoint/2010/main" val="19519763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78</a:t>
            </a:fld>
            <a:endParaRPr lang="en-US" noProof="0" dirty="0"/>
          </a:p>
        </p:txBody>
      </p:sp>
    </p:spTree>
    <p:extLst>
      <p:ext uri="{BB962C8B-B14F-4D97-AF65-F5344CB8AC3E}">
        <p14:creationId xmlns:p14="http://schemas.microsoft.com/office/powerpoint/2010/main" val="38991722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79</a:t>
            </a:fld>
            <a:endParaRPr lang="en-US" noProof="0" dirty="0"/>
          </a:p>
        </p:txBody>
      </p:sp>
    </p:spTree>
    <p:extLst>
      <p:ext uri="{BB962C8B-B14F-4D97-AF65-F5344CB8AC3E}">
        <p14:creationId xmlns:p14="http://schemas.microsoft.com/office/powerpoint/2010/main" val="3433905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5</a:t>
            </a:fld>
            <a:endParaRPr lang="en-US" noProof="0" dirty="0"/>
          </a:p>
        </p:txBody>
      </p:sp>
    </p:spTree>
    <p:extLst>
      <p:ext uri="{BB962C8B-B14F-4D97-AF65-F5344CB8AC3E}">
        <p14:creationId xmlns:p14="http://schemas.microsoft.com/office/powerpoint/2010/main" val="14675416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81</a:t>
            </a:fld>
            <a:endParaRPr lang="en-US" noProof="0" dirty="0"/>
          </a:p>
        </p:txBody>
      </p:sp>
    </p:spTree>
    <p:extLst>
      <p:ext uri="{BB962C8B-B14F-4D97-AF65-F5344CB8AC3E}">
        <p14:creationId xmlns:p14="http://schemas.microsoft.com/office/powerpoint/2010/main" val="12743866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85</a:t>
            </a:fld>
            <a:endParaRPr lang="en-US" noProof="0" dirty="0"/>
          </a:p>
        </p:txBody>
      </p:sp>
    </p:spTree>
    <p:extLst>
      <p:ext uri="{BB962C8B-B14F-4D97-AF65-F5344CB8AC3E}">
        <p14:creationId xmlns:p14="http://schemas.microsoft.com/office/powerpoint/2010/main" val="34876268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a:extLst>
              <a:ext uri="{FF2B5EF4-FFF2-40B4-BE49-F238E27FC236}">
                <a16:creationId xmlns:a16="http://schemas.microsoft.com/office/drawing/2014/main" id="{6B05FB41-746C-1DDC-40F2-4B933205FE1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19F997E8-38EB-41DD-8814-522EE8A70F9B}" type="slidenum">
              <a:rPr lang="en-US" altLang="en-US"/>
              <a:pPr>
                <a:spcBef>
                  <a:spcPct val="0"/>
                </a:spcBef>
              </a:pPr>
              <a:t>86</a:t>
            </a:fld>
            <a:endParaRPr lang="en-US" altLang="en-US"/>
          </a:p>
        </p:txBody>
      </p:sp>
      <p:sp>
        <p:nvSpPr>
          <p:cNvPr id="78851" name="Rectangle 2">
            <a:extLst>
              <a:ext uri="{FF2B5EF4-FFF2-40B4-BE49-F238E27FC236}">
                <a16:creationId xmlns:a16="http://schemas.microsoft.com/office/drawing/2014/main" id="{FEA5D3AA-F8AD-4B30-2804-0AE837A5F0A5}"/>
              </a:ext>
            </a:extLst>
          </p:cNvPr>
          <p:cNvSpPr>
            <a:spLocks noGrp="1" noRot="1" noChangeAspect="1" noChangeArrowheads="1" noTextEdit="1"/>
          </p:cNvSpPr>
          <p:nvPr>
            <p:ph type="sldImg"/>
          </p:nvPr>
        </p:nvSpPr>
        <p:spPr>
          <a:ln/>
        </p:spPr>
      </p:sp>
      <p:sp>
        <p:nvSpPr>
          <p:cNvPr id="78852" name="Rectangle 3">
            <a:extLst>
              <a:ext uri="{FF2B5EF4-FFF2-40B4-BE49-F238E27FC236}">
                <a16:creationId xmlns:a16="http://schemas.microsoft.com/office/drawing/2014/main" id="{43DFA1C5-0FF9-072D-0858-314ADFBAE2F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See Section 3-5 in the main text.</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a:extLst>
              <a:ext uri="{FF2B5EF4-FFF2-40B4-BE49-F238E27FC236}">
                <a16:creationId xmlns:a16="http://schemas.microsoft.com/office/drawing/2014/main" id="{8D92E279-E8C3-76AF-9A24-24F1279F2BF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E7975DE9-D61D-4119-AFEB-7A9C38AC01DB}" type="slidenum">
              <a:rPr lang="en-US" altLang="en-US"/>
              <a:pPr>
                <a:spcBef>
                  <a:spcPct val="0"/>
                </a:spcBef>
              </a:pPr>
              <a:t>87</a:t>
            </a:fld>
            <a:endParaRPr lang="en-US" altLang="en-US"/>
          </a:p>
        </p:txBody>
      </p:sp>
      <p:sp>
        <p:nvSpPr>
          <p:cNvPr id="80899" name="Rectangle 2">
            <a:extLst>
              <a:ext uri="{FF2B5EF4-FFF2-40B4-BE49-F238E27FC236}">
                <a16:creationId xmlns:a16="http://schemas.microsoft.com/office/drawing/2014/main" id="{398EFD8A-2FD2-B085-44EE-3E47E69B0E35}"/>
              </a:ext>
            </a:extLst>
          </p:cNvPr>
          <p:cNvSpPr>
            <a:spLocks noGrp="1" noRot="1" noChangeAspect="1" noChangeArrowheads="1" noTextEdit="1"/>
          </p:cNvSpPr>
          <p:nvPr>
            <p:ph type="sldImg"/>
          </p:nvPr>
        </p:nvSpPr>
        <p:spPr>
          <a:ln/>
        </p:spPr>
      </p:sp>
      <p:sp>
        <p:nvSpPr>
          <p:cNvPr id="80900" name="Rectangle 3">
            <a:extLst>
              <a:ext uri="{FF2B5EF4-FFF2-40B4-BE49-F238E27FC236}">
                <a16:creationId xmlns:a16="http://schemas.microsoft.com/office/drawing/2014/main" id="{311E8C3A-440A-160B-F918-F2BB0C95C57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See Section 3-7 in the main text.</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88</a:t>
            </a:fld>
            <a:endParaRPr lang="en-US" noProof="0" dirty="0"/>
          </a:p>
        </p:txBody>
      </p:sp>
    </p:spTree>
    <p:extLst>
      <p:ext uri="{BB962C8B-B14F-4D97-AF65-F5344CB8AC3E}">
        <p14:creationId xmlns:p14="http://schemas.microsoft.com/office/powerpoint/2010/main" val="28703133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89</a:t>
            </a:fld>
            <a:endParaRPr lang="en-US" noProof="0" dirty="0"/>
          </a:p>
        </p:txBody>
      </p:sp>
    </p:spTree>
    <p:extLst>
      <p:ext uri="{BB962C8B-B14F-4D97-AF65-F5344CB8AC3E}">
        <p14:creationId xmlns:p14="http://schemas.microsoft.com/office/powerpoint/2010/main" val="37995558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90</a:t>
            </a:fld>
            <a:endParaRPr lang="en-US" noProof="0" dirty="0"/>
          </a:p>
        </p:txBody>
      </p:sp>
    </p:spTree>
    <p:extLst>
      <p:ext uri="{BB962C8B-B14F-4D97-AF65-F5344CB8AC3E}">
        <p14:creationId xmlns:p14="http://schemas.microsoft.com/office/powerpoint/2010/main" val="41077276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91</a:t>
            </a:fld>
            <a:endParaRPr lang="en-US" noProof="0" dirty="0"/>
          </a:p>
        </p:txBody>
      </p:sp>
    </p:spTree>
    <p:extLst>
      <p:ext uri="{BB962C8B-B14F-4D97-AF65-F5344CB8AC3E}">
        <p14:creationId xmlns:p14="http://schemas.microsoft.com/office/powerpoint/2010/main" val="7462702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92</a:t>
            </a:fld>
            <a:endParaRPr lang="en-US" noProof="0" dirty="0"/>
          </a:p>
        </p:txBody>
      </p:sp>
    </p:spTree>
    <p:extLst>
      <p:ext uri="{BB962C8B-B14F-4D97-AF65-F5344CB8AC3E}">
        <p14:creationId xmlns:p14="http://schemas.microsoft.com/office/powerpoint/2010/main" val="39614401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93</a:t>
            </a:fld>
            <a:endParaRPr lang="en-US" noProof="0" dirty="0"/>
          </a:p>
        </p:txBody>
      </p:sp>
    </p:spTree>
    <p:extLst>
      <p:ext uri="{BB962C8B-B14F-4D97-AF65-F5344CB8AC3E}">
        <p14:creationId xmlns:p14="http://schemas.microsoft.com/office/powerpoint/2010/main" val="16251218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38</a:t>
            </a:fld>
            <a:endParaRPr lang="en-US" noProof="0" dirty="0"/>
          </a:p>
        </p:txBody>
      </p:sp>
    </p:spTree>
    <p:extLst>
      <p:ext uri="{BB962C8B-B14F-4D97-AF65-F5344CB8AC3E}">
        <p14:creationId xmlns:p14="http://schemas.microsoft.com/office/powerpoint/2010/main" val="25812774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a:t>Đáp</a:t>
            </a:r>
            <a:r>
              <a:rPr lang="en-US" b="1" dirty="0"/>
              <a:t> </a:t>
            </a:r>
            <a:r>
              <a:rPr lang="en-US" b="1" dirty="0" err="1"/>
              <a:t>án</a:t>
            </a:r>
            <a:r>
              <a:rPr lang="en-US" dirty="0"/>
              <a:t>: c) </a:t>
            </a:r>
            <a:r>
              <a:rPr lang="en-US" dirty="0" err="1"/>
              <a:t>Không</a:t>
            </a:r>
            <a:r>
              <a:rPr lang="en-US" dirty="0"/>
              <a:t> </a:t>
            </a:r>
            <a:r>
              <a:rPr lang="en-US" dirty="0" err="1"/>
              <a:t>thể</a:t>
            </a:r>
            <a:r>
              <a:rPr lang="en-US" dirty="0"/>
              <a:t> </a:t>
            </a:r>
            <a:r>
              <a:rPr lang="en-US" dirty="0" err="1"/>
              <a:t>xác</a:t>
            </a:r>
            <a:r>
              <a:rPr lang="en-US" dirty="0"/>
              <a:t> </a:t>
            </a:r>
            <a:r>
              <a:rPr lang="en-US" dirty="0" err="1"/>
              <a:t>định</a:t>
            </a:r>
            <a:endParaRPr lang="en-US" dirty="0"/>
          </a:p>
          <a:p>
            <a:r>
              <a:rPr lang="en-US" b="1" dirty="0" err="1"/>
              <a:t>Giải</a:t>
            </a:r>
            <a:r>
              <a:rPr lang="en-US" b="1" dirty="0"/>
              <a:t> </a:t>
            </a:r>
            <a:r>
              <a:rPr lang="en-US" b="1" dirty="0" err="1"/>
              <a:t>thích</a:t>
            </a:r>
            <a:r>
              <a:rPr lang="en-US" dirty="0"/>
              <a:t>:</a:t>
            </a:r>
            <a:br>
              <a:rPr lang="en-US" dirty="0"/>
            </a:br>
            <a:r>
              <a:rPr lang="en-US" dirty="0"/>
              <a:t>Khi </a:t>
            </a:r>
            <a:r>
              <a:rPr lang="en-US" dirty="0" err="1"/>
              <a:t>cả</a:t>
            </a:r>
            <a:r>
              <a:rPr lang="en-US" dirty="0"/>
              <a:t> </a:t>
            </a:r>
            <a:r>
              <a:rPr lang="en-US" dirty="0" err="1"/>
              <a:t>cầu</a:t>
            </a:r>
            <a:r>
              <a:rPr lang="en-US" dirty="0"/>
              <a:t> </a:t>
            </a:r>
            <a:r>
              <a:rPr lang="en-US" dirty="0" err="1"/>
              <a:t>và</a:t>
            </a:r>
            <a:r>
              <a:rPr lang="en-US" dirty="0"/>
              <a:t> </a:t>
            </a:r>
            <a:r>
              <a:rPr lang="en-US" dirty="0" err="1"/>
              <a:t>cung</a:t>
            </a:r>
            <a:r>
              <a:rPr lang="en-US" dirty="0"/>
              <a:t> </a:t>
            </a:r>
            <a:r>
              <a:rPr lang="en-US" dirty="0" err="1"/>
              <a:t>đều</a:t>
            </a:r>
            <a:r>
              <a:rPr lang="en-US" dirty="0"/>
              <a:t> </a:t>
            </a:r>
            <a:r>
              <a:rPr lang="en-US" dirty="0" err="1"/>
              <a:t>tăng</a:t>
            </a:r>
            <a:r>
              <a:rPr lang="en-US" dirty="0"/>
              <a:t>, </a:t>
            </a:r>
            <a:r>
              <a:rPr lang="en-US" dirty="0" err="1"/>
              <a:t>mức</a:t>
            </a:r>
            <a:r>
              <a:rPr lang="en-US" dirty="0"/>
              <a:t> </a:t>
            </a:r>
            <a:r>
              <a:rPr lang="en-US" dirty="0" err="1"/>
              <a:t>giá</a:t>
            </a:r>
            <a:r>
              <a:rPr lang="en-US" dirty="0"/>
              <a:t> </a:t>
            </a:r>
            <a:r>
              <a:rPr lang="en-US" dirty="0" err="1"/>
              <a:t>cân</a:t>
            </a:r>
            <a:r>
              <a:rPr lang="en-US" dirty="0"/>
              <a:t> </a:t>
            </a:r>
            <a:r>
              <a:rPr lang="en-US" dirty="0" err="1"/>
              <a:t>bằng</a:t>
            </a:r>
            <a:r>
              <a:rPr lang="en-US" dirty="0"/>
              <a:t> </a:t>
            </a:r>
            <a:r>
              <a:rPr lang="en-US" dirty="0" err="1"/>
              <a:t>có</a:t>
            </a:r>
            <a:r>
              <a:rPr lang="en-US" dirty="0"/>
              <a:t> </a:t>
            </a:r>
            <a:r>
              <a:rPr lang="en-US" dirty="0" err="1"/>
              <a:t>thể</a:t>
            </a:r>
            <a:r>
              <a:rPr lang="en-US" dirty="0"/>
              <a:t> </a:t>
            </a:r>
            <a:r>
              <a:rPr lang="en-US" dirty="0" err="1"/>
              <a:t>tăng</a:t>
            </a:r>
            <a:r>
              <a:rPr lang="en-US" dirty="0"/>
              <a:t>, </a:t>
            </a:r>
            <a:r>
              <a:rPr lang="en-US" dirty="0" err="1"/>
              <a:t>giảm</a:t>
            </a:r>
            <a:r>
              <a:rPr lang="en-US" dirty="0"/>
              <a:t> </a:t>
            </a:r>
            <a:r>
              <a:rPr lang="en-US" dirty="0" err="1"/>
              <a:t>hoặc</a:t>
            </a:r>
            <a:r>
              <a:rPr lang="en-US" dirty="0"/>
              <a:t> </a:t>
            </a:r>
            <a:r>
              <a:rPr lang="en-US" dirty="0" err="1"/>
              <a:t>không</a:t>
            </a:r>
            <a:r>
              <a:rPr lang="en-US" dirty="0"/>
              <a:t> </a:t>
            </a:r>
            <a:r>
              <a:rPr lang="en-US" dirty="0" err="1"/>
              <a:t>thay</a:t>
            </a:r>
            <a:r>
              <a:rPr lang="en-US" dirty="0"/>
              <a:t> </a:t>
            </a:r>
            <a:r>
              <a:rPr lang="en-US" dirty="0" err="1"/>
              <a:t>đổi</a:t>
            </a:r>
            <a:r>
              <a:rPr lang="en-US" dirty="0"/>
              <a:t>, </a:t>
            </a:r>
            <a:r>
              <a:rPr lang="en-US" dirty="0" err="1"/>
              <a:t>tùy</a:t>
            </a:r>
            <a:r>
              <a:rPr lang="en-US" dirty="0"/>
              <a:t> </a:t>
            </a:r>
            <a:r>
              <a:rPr lang="en-US" dirty="0" err="1"/>
              <a:t>thuộc</a:t>
            </a:r>
            <a:r>
              <a:rPr lang="en-US" dirty="0"/>
              <a:t> </a:t>
            </a:r>
            <a:r>
              <a:rPr lang="en-US" dirty="0" err="1"/>
              <a:t>vào</a:t>
            </a:r>
            <a:r>
              <a:rPr lang="en-US" dirty="0"/>
              <a:t> </a:t>
            </a:r>
            <a:r>
              <a:rPr lang="en-US" dirty="0" err="1"/>
              <a:t>mức</a:t>
            </a:r>
            <a:r>
              <a:rPr lang="en-US" dirty="0"/>
              <a:t> </a:t>
            </a:r>
            <a:r>
              <a:rPr lang="en-US" dirty="0" err="1"/>
              <a:t>độ</a:t>
            </a:r>
            <a:r>
              <a:rPr lang="en-US" dirty="0"/>
              <a:t> </a:t>
            </a:r>
            <a:r>
              <a:rPr lang="en-US" dirty="0" err="1"/>
              <a:t>thay</a:t>
            </a:r>
            <a:r>
              <a:rPr lang="en-US" dirty="0"/>
              <a:t> </a:t>
            </a:r>
            <a:r>
              <a:rPr lang="en-US" dirty="0" err="1"/>
              <a:t>đổi</a:t>
            </a:r>
            <a:r>
              <a:rPr lang="en-US" dirty="0"/>
              <a:t> </a:t>
            </a:r>
            <a:r>
              <a:rPr lang="en-US" dirty="0" err="1"/>
              <a:t>của</a:t>
            </a:r>
            <a:r>
              <a:rPr lang="en-US" dirty="0"/>
              <a:t> </a:t>
            </a:r>
            <a:r>
              <a:rPr lang="en-US" dirty="0" err="1"/>
              <a:t>cầu</a:t>
            </a:r>
            <a:r>
              <a:rPr lang="en-US" dirty="0"/>
              <a:t> </a:t>
            </a:r>
            <a:r>
              <a:rPr lang="en-US" dirty="0" err="1"/>
              <a:t>và</a:t>
            </a:r>
            <a:r>
              <a:rPr lang="en-US" dirty="0"/>
              <a:t> </a:t>
            </a:r>
            <a:r>
              <a:rPr lang="en-US" dirty="0" err="1"/>
              <a:t>cung</a:t>
            </a:r>
            <a:r>
              <a:rPr lang="en-US" dirty="0"/>
              <a:t>.</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94</a:t>
            </a:fld>
            <a:endParaRPr lang="en-US" noProof="0" dirty="0"/>
          </a:p>
        </p:txBody>
      </p:sp>
    </p:spTree>
    <p:extLst>
      <p:ext uri="{BB962C8B-B14F-4D97-AF65-F5344CB8AC3E}">
        <p14:creationId xmlns:p14="http://schemas.microsoft.com/office/powerpoint/2010/main" val="4792791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95</a:t>
            </a:fld>
            <a:endParaRPr lang="en-US" noProof="0" dirty="0"/>
          </a:p>
        </p:txBody>
      </p:sp>
    </p:spTree>
    <p:extLst>
      <p:ext uri="{BB962C8B-B14F-4D97-AF65-F5344CB8AC3E}">
        <p14:creationId xmlns:p14="http://schemas.microsoft.com/office/powerpoint/2010/main" val="193537702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96</a:t>
            </a:fld>
            <a:endParaRPr lang="en-US" noProof="0" dirty="0"/>
          </a:p>
        </p:txBody>
      </p:sp>
    </p:spTree>
    <p:extLst>
      <p:ext uri="{BB962C8B-B14F-4D97-AF65-F5344CB8AC3E}">
        <p14:creationId xmlns:p14="http://schemas.microsoft.com/office/powerpoint/2010/main" val="23464039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97</a:t>
            </a:fld>
            <a:endParaRPr lang="en-US" noProof="0" dirty="0"/>
          </a:p>
        </p:txBody>
      </p:sp>
    </p:spTree>
    <p:extLst>
      <p:ext uri="{BB962C8B-B14F-4D97-AF65-F5344CB8AC3E}">
        <p14:creationId xmlns:p14="http://schemas.microsoft.com/office/powerpoint/2010/main" val="21276923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98</a:t>
            </a:fld>
            <a:endParaRPr lang="en-US" noProof="0" dirty="0"/>
          </a:p>
        </p:txBody>
      </p:sp>
    </p:spTree>
    <p:extLst>
      <p:ext uri="{BB962C8B-B14F-4D97-AF65-F5344CB8AC3E}">
        <p14:creationId xmlns:p14="http://schemas.microsoft.com/office/powerpoint/2010/main" val="22779495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99</a:t>
            </a:fld>
            <a:endParaRPr lang="en-US" noProof="0" dirty="0"/>
          </a:p>
        </p:txBody>
      </p:sp>
    </p:spTree>
    <p:extLst>
      <p:ext uri="{BB962C8B-B14F-4D97-AF65-F5344CB8AC3E}">
        <p14:creationId xmlns:p14="http://schemas.microsoft.com/office/powerpoint/2010/main" val="405936236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100</a:t>
            </a:fld>
            <a:endParaRPr lang="en-US" noProof="0" dirty="0"/>
          </a:p>
        </p:txBody>
      </p:sp>
    </p:spTree>
    <p:extLst>
      <p:ext uri="{BB962C8B-B14F-4D97-AF65-F5344CB8AC3E}">
        <p14:creationId xmlns:p14="http://schemas.microsoft.com/office/powerpoint/2010/main" val="8672291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101</a:t>
            </a:fld>
            <a:endParaRPr lang="en-US" noProof="0" dirty="0"/>
          </a:p>
        </p:txBody>
      </p:sp>
    </p:spTree>
    <p:extLst>
      <p:ext uri="{BB962C8B-B14F-4D97-AF65-F5344CB8AC3E}">
        <p14:creationId xmlns:p14="http://schemas.microsoft.com/office/powerpoint/2010/main" val="368053730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a:extLst>
              <a:ext uri="{FF2B5EF4-FFF2-40B4-BE49-F238E27FC236}">
                <a16:creationId xmlns:a16="http://schemas.microsoft.com/office/drawing/2014/main" id="{B7705962-E19C-460F-FC3E-53A0B634CBE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00C52220-4D37-45FE-85E4-7F087B5786C5}" type="slidenum">
              <a:rPr lang="en-US" altLang="en-US"/>
              <a:pPr>
                <a:spcBef>
                  <a:spcPct val="0"/>
                </a:spcBef>
              </a:pPr>
              <a:t>102</a:t>
            </a:fld>
            <a:endParaRPr lang="en-US" altLang="en-US"/>
          </a:p>
        </p:txBody>
      </p:sp>
      <p:sp>
        <p:nvSpPr>
          <p:cNvPr id="91139" name="Rectangle 2">
            <a:extLst>
              <a:ext uri="{FF2B5EF4-FFF2-40B4-BE49-F238E27FC236}">
                <a16:creationId xmlns:a16="http://schemas.microsoft.com/office/drawing/2014/main" id="{F023930D-3911-ED2C-3523-9CBD91EA8F61}"/>
              </a:ext>
            </a:extLst>
          </p:cNvPr>
          <p:cNvSpPr>
            <a:spLocks noGrp="1" noRot="1" noChangeAspect="1" noChangeArrowheads="1" noTextEdit="1"/>
          </p:cNvSpPr>
          <p:nvPr>
            <p:ph type="sldImg"/>
          </p:nvPr>
        </p:nvSpPr>
        <p:spPr>
          <a:ln/>
        </p:spPr>
      </p:sp>
      <p:sp>
        <p:nvSpPr>
          <p:cNvPr id="91140" name="Rectangle 3">
            <a:extLst>
              <a:ext uri="{FF2B5EF4-FFF2-40B4-BE49-F238E27FC236}">
                <a16:creationId xmlns:a16="http://schemas.microsoft.com/office/drawing/2014/main" id="{CF28068F-693E-0109-1FDD-8B71648C5CD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See Section 5-1 in the main text.</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a:extLst>
              <a:ext uri="{FF2B5EF4-FFF2-40B4-BE49-F238E27FC236}">
                <a16:creationId xmlns:a16="http://schemas.microsoft.com/office/drawing/2014/main" id="{5CDC75F3-53B1-8B82-CD25-DCDC874C3AC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A1B6A5C-F8E6-4112-AA42-00FD881D0BF1}" type="slidenum">
              <a:rPr lang="en-US" altLang="en-US"/>
              <a:pPr>
                <a:spcBef>
                  <a:spcPct val="0"/>
                </a:spcBef>
              </a:pPr>
              <a:t>113</a:t>
            </a:fld>
            <a:endParaRPr lang="en-US" altLang="en-US"/>
          </a:p>
        </p:txBody>
      </p:sp>
      <p:sp>
        <p:nvSpPr>
          <p:cNvPr id="100355" name="Rectangle 2">
            <a:extLst>
              <a:ext uri="{FF2B5EF4-FFF2-40B4-BE49-F238E27FC236}">
                <a16:creationId xmlns:a16="http://schemas.microsoft.com/office/drawing/2014/main" id="{CCAB467F-2DEF-A8B3-1EE7-EC9F2B9F2F66}"/>
              </a:ext>
            </a:extLst>
          </p:cNvPr>
          <p:cNvSpPr>
            <a:spLocks noGrp="1" noRot="1" noChangeAspect="1" noChangeArrowheads="1" noTextEdit="1"/>
          </p:cNvSpPr>
          <p:nvPr>
            <p:ph type="sldImg"/>
          </p:nvPr>
        </p:nvSpPr>
        <p:spPr>
          <a:ln/>
        </p:spPr>
      </p:sp>
      <p:sp>
        <p:nvSpPr>
          <p:cNvPr id="100356" name="Rectangle 3">
            <a:extLst>
              <a:ext uri="{FF2B5EF4-FFF2-40B4-BE49-F238E27FC236}">
                <a16:creationId xmlns:a16="http://schemas.microsoft.com/office/drawing/2014/main" id="{BF48AF13-C6CA-FFFB-7FDB-AA01F9035A5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dirty="0"/>
              <a:t>See Section 5-1 in the main text.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39</a:t>
            </a:fld>
            <a:endParaRPr lang="en-US" noProof="0" dirty="0"/>
          </a:p>
        </p:txBody>
      </p:sp>
    </p:spTree>
    <p:extLst>
      <p:ext uri="{BB962C8B-B14F-4D97-AF65-F5344CB8AC3E}">
        <p14:creationId xmlns:p14="http://schemas.microsoft.com/office/powerpoint/2010/main" val="222800113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a:extLst>
              <a:ext uri="{FF2B5EF4-FFF2-40B4-BE49-F238E27FC236}">
                <a16:creationId xmlns:a16="http://schemas.microsoft.com/office/drawing/2014/main" id="{D34C94F3-39E3-5250-1869-6DD2D3DA06E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D8956415-8881-4843-99C3-FE2A5FC0D01D}" type="slidenum">
              <a:rPr lang="en-US" altLang="en-US"/>
              <a:pPr>
                <a:spcBef>
                  <a:spcPct val="0"/>
                </a:spcBef>
              </a:pPr>
              <a:t>114</a:t>
            </a:fld>
            <a:endParaRPr lang="en-US" altLang="en-US"/>
          </a:p>
        </p:txBody>
      </p:sp>
      <p:sp>
        <p:nvSpPr>
          <p:cNvPr id="102403" name="Rectangle 2">
            <a:extLst>
              <a:ext uri="{FF2B5EF4-FFF2-40B4-BE49-F238E27FC236}">
                <a16:creationId xmlns:a16="http://schemas.microsoft.com/office/drawing/2014/main" id="{9FB14E17-B9EE-00D2-68DF-9B771289E5DD}"/>
              </a:ext>
            </a:extLst>
          </p:cNvPr>
          <p:cNvSpPr>
            <a:spLocks noGrp="1" noRot="1" noChangeAspect="1" noChangeArrowheads="1" noTextEdit="1"/>
          </p:cNvSpPr>
          <p:nvPr>
            <p:ph type="sldImg"/>
          </p:nvPr>
        </p:nvSpPr>
        <p:spPr>
          <a:ln/>
        </p:spPr>
      </p:sp>
      <p:sp>
        <p:nvSpPr>
          <p:cNvPr id="102404" name="Rectangle 3">
            <a:extLst>
              <a:ext uri="{FF2B5EF4-FFF2-40B4-BE49-F238E27FC236}">
                <a16:creationId xmlns:a16="http://schemas.microsoft.com/office/drawing/2014/main" id="{BDE1CBB1-3B63-9AEF-3238-FE8A4B60BDE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See Section 5-1 in the main text.</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a:extLst>
              <a:ext uri="{FF2B5EF4-FFF2-40B4-BE49-F238E27FC236}">
                <a16:creationId xmlns:a16="http://schemas.microsoft.com/office/drawing/2014/main" id="{FDEF571F-01AC-387D-9CE2-E69F7B86643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F06612CA-337B-4C48-AD65-6A0DC92A61C9}" type="slidenum">
              <a:rPr lang="en-US" altLang="en-US"/>
              <a:pPr>
                <a:spcBef>
                  <a:spcPct val="0"/>
                </a:spcBef>
              </a:pPr>
              <a:t>115</a:t>
            </a:fld>
            <a:endParaRPr lang="en-US" altLang="en-US"/>
          </a:p>
        </p:txBody>
      </p:sp>
      <p:sp>
        <p:nvSpPr>
          <p:cNvPr id="104451" name="Rectangle 2">
            <a:extLst>
              <a:ext uri="{FF2B5EF4-FFF2-40B4-BE49-F238E27FC236}">
                <a16:creationId xmlns:a16="http://schemas.microsoft.com/office/drawing/2014/main" id="{89144BFF-4C16-4711-5D25-48995F91ED6D}"/>
              </a:ext>
            </a:extLst>
          </p:cNvPr>
          <p:cNvSpPr>
            <a:spLocks noGrp="1" noRot="1" noChangeAspect="1" noChangeArrowheads="1" noTextEdit="1"/>
          </p:cNvSpPr>
          <p:nvPr>
            <p:ph type="sldImg"/>
          </p:nvPr>
        </p:nvSpPr>
        <p:spPr>
          <a:ln/>
        </p:spPr>
      </p:sp>
      <p:sp>
        <p:nvSpPr>
          <p:cNvPr id="104452" name="Rectangle 3">
            <a:extLst>
              <a:ext uri="{FF2B5EF4-FFF2-40B4-BE49-F238E27FC236}">
                <a16:creationId xmlns:a16="http://schemas.microsoft.com/office/drawing/2014/main" id="{EA1FE2BD-9050-7130-33A0-00BEEBC61DC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a:extLst>
              <a:ext uri="{FF2B5EF4-FFF2-40B4-BE49-F238E27FC236}">
                <a16:creationId xmlns:a16="http://schemas.microsoft.com/office/drawing/2014/main" id="{D34C94F3-39E3-5250-1869-6DD2D3DA06E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D8956415-8881-4843-99C3-FE2A5FC0D01D}" type="slidenum">
              <a:rPr lang="en-US" altLang="en-US"/>
              <a:pPr>
                <a:spcBef>
                  <a:spcPct val="0"/>
                </a:spcBef>
              </a:pPr>
              <a:t>118</a:t>
            </a:fld>
            <a:endParaRPr lang="en-US" altLang="en-US"/>
          </a:p>
        </p:txBody>
      </p:sp>
      <p:sp>
        <p:nvSpPr>
          <p:cNvPr id="102403" name="Rectangle 2">
            <a:extLst>
              <a:ext uri="{FF2B5EF4-FFF2-40B4-BE49-F238E27FC236}">
                <a16:creationId xmlns:a16="http://schemas.microsoft.com/office/drawing/2014/main" id="{9FB14E17-B9EE-00D2-68DF-9B771289E5DD}"/>
              </a:ext>
            </a:extLst>
          </p:cNvPr>
          <p:cNvSpPr>
            <a:spLocks noGrp="1" noRot="1" noChangeAspect="1" noChangeArrowheads="1" noTextEdit="1"/>
          </p:cNvSpPr>
          <p:nvPr>
            <p:ph type="sldImg"/>
          </p:nvPr>
        </p:nvSpPr>
        <p:spPr>
          <a:ln/>
        </p:spPr>
      </p:sp>
      <p:sp>
        <p:nvSpPr>
          <p:cNvPr id="102404" name="Rectangle 3">
            <a:extLst>
              <a:ext uri="{FF2B5EF4-FFF2-40B4-BE49-F238E27FC236}">
                <a16:creationId xmlns:a16="http://schemas.microsoft.com/office/drawing/2014/main" id="{BDE1CBB1-3B63-9AEF-3238-FE8A4B60BDE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See Section 5-1 in the main text.</a:t>
            </a:r>
          </a:p>
        </p:txBody>
      </p:sp>
    </p:spTree>
    <p:extLst>
      <p:ext uri="{BB962C8B-B14F-4D97-AF65-F5344CB8AC3E}">
        <p14:creationId xmlns:p14="http://schemas.microsoft.com/office/powerpoint/2010/main" val="151857120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a:extLst>
              <a:ext uri="{FF2B5EF4-FFF2-40B4-BE49-F238E27FC236}">
                <a16:creationId xmlns:a16="http://schemas.microsoft.com/office/drawing/2014/main" id="{D34C94F3-39E3-5250-1869-6DD2D3DA06E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D8956415-8881-4843-99C3-FE2A5FC0D01D}" type="slidenum">
              <a:rPr lang="en-US" altLang="en-US"/>
              <a:pPr>
                <a:spcBef>
                  <a:spcPct val="0"/>
                </a:spcBef>
              </a:pPr>
              <a:t>119</a:t>
            </a:fld>
            <a:endParaRPr lang="en-US" altLang="en-US"/>
          </a:p>
        </p:txBody>
      </p:sp>
      <p:sp>
        <p:nvSpPr>
          <p:cNvPr id="102403" name="Rectangle 2">
            <a:extLst>
              <a:ext uri="{FF2B5EF4-FFF2-40B4-BE49-F238E27FC236}">
                <a16:creationId xmlns:a16="http://schemas.microsoft.com/office/drawing/2014/main" id="{9FB14E17-B9EE-00D2-68DF-9B771289E5DD}"/>
              </a:ext>
            </a:extLst>
          </p:cNvPr>
          <p:cNvSpPr>
            <a:spLocks noGrp="1" noRot="1" noChangeAspect="1" noChangeArrowheads="1" noTextEdit="1"/>
          </p:cNvSpPr>
          <p:nvPr>
            <p:ph type="sldImg"/>
          </p:nvPr>
        </p:nvSpPr>
        <p:spPr>
          <a:ln/>
        </p:spPr>
      </p:sp>
      <p:sp>
        <p:nvSpPr>
          <p:cNvPr id="102404" name="Rectangle 3">
            <a:extLst>
              <a:ext uri="{FF2B5EF4-FFF2-40B4-BE49-F238E27FC236}">
                <a16:creationId xmlns:a16="http://schemas.microsoft.com/office/drawing/2014/main" id="{BDE1CBB1-3B63-9AEF-3238-FE8A4B60BDE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See Section 5-1 in the main text.</a:t>
            </a:r>
          </a:p>
        </p:txBody>
      </p:sp>
    </p:spTree>
    <p:extLst>
      <p:ext uri="{BB962C8B-B14F-4D97-AF65-F5344CB8AC3E}">
        <p14:creationId xmlns:p14="http://schemas.microsoft.com/office/powerpoint/2010/main" val="217774277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a:extLst>
              <a:ext uri="{FF2B5EF4-FFF2-40B4-BE49-F238E27FC236}">
                <a16:creationId xmlns:a16="http://schemas.microsoft.com/office/drawing/2014/main" id="{D34C94F3-39E3-5250-1869-6DD2D3DA06E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D8956415-8881-4843-99C3-FE2A5FC0D01D}" type="slidenum">
              <a:rPr lang="en-US" altLang="en-US"/>
              <a:pPr>
                <a:spcBef>
                  <a:spcPct val="0"/>
                </a:spcBef>
              </a:pPr>
              <a:t>120</a:t>
            </a:fld>
            <a:endParaRPr lang="en-US" altLang="en-US"/>
          </a:p>
        </p:txBody>
      </p:sp>
      <p:sp>
        <p:nvSpPr>
          <p:cNvPr id="102403" name="Rectangle 2">
            <a:extLst>
              <a:ext uri="{FF2B5EF4-FFF2-40B4-BE49-F238E27FC236}">
                <a16:creationId xmlns:a16="http://schemas.microsoft.com/office/drawing/2014/main" id="{9FB14E17-B9EE-00D2-68DF-9B771289E5DD}"/>
              </a:ext>
            </a:extLst>
          </p:cNvPr>
          <p:cNvSpPr>
            <a:spLocks noGrp="1" noRot="1" noChangeAspect="1" noChangeArrowheads="1" noTextEdit="1"/>
          </p:cNvSpPr>
          <p:nvPr>
            <p:ph type="sldImg"/>
          </p:nvPr>
        </p:nvSpPr>
        <p:spPr>
          <a:ln/>
        </p:spPr>
      </p:sp>
      <p:sp>
        <p:nvSpPr>
          <p:cNvPr id="102404" name="Rectangle 3">
            <a:extLst>
              <a:ext uri="{FF2B5EF4-FFF2-40B4-BE49-F238E27FC236}">
                <a16:creationId xmlns:a16="http://schemas.microsoft.com/office/drawing/2014/main" id="{BDE1CBB1-3B63-9AEF-3238-FE8A4B60BDE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See Section 5-1 in the main text.</a:t>
            </a:r>
          </a:p>
        </p:txBody>
      </p:sp>
    </p:spTree>
    <p:extLst>
      <p:ext uri="{BB962C8B-B14F-4D97-AF65-F5344CB8AC3E}">
        <p14:creationId xmlns:p14="http://schemas.microsoft.com/office/powerpoint/2010/main" val="65738080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a:extLst>
              <a:ext uri="{FF2B5EF4-FFF2-40B4-BE49-F238E27FC236}">
                <a16:creationId xmlns:a16="http://schemas.microsoft.com/office/drawing/2014/main" id="{D34C94F3-39E3-5250-1869-6DD2D3DA06E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D8956415-8881-4843-99C3-FE2A5FC0D01D}" type="slidenum">
              <a:rPr lang="en-US" altLang="en-US"/>
              <a:pPr>
                <a:spcBef>
                  <a:spcPct val="0"/>
                </a:spcBef>
              </a:pPr>
              <a:t>121</a:t>
            </a:fld>
            <a:endParaRPr lang="en-US" altLang="en-US"/>
          </a:p>
        </p:txBody>
      </p:sp>
      <p:sp>
        <p:nvSpPr>
          <p:cNvPr id="102403" name="Rectangle 2">
            <a:extLst>
              <a:ext uri="{FF2B5EF4-FFF2-40B4-BE49-F238E27FC236}">
                <a16:creationId xmlns:a16="http://schemas.microsoft.com/office/drawing/2014/main" id="{9FB14E17-B9EE-00D2-68DF-9B771289E5DD}"/>
              </a:ext>
            </a:extLst>
          </p:cNvPr>
          <p:cNvSpPr>
            <a:spLocks noGrp="1" noRot="1" noChangeAspect="1" noChangeArrowheads="1" noTextEdit="1"/>
          </p:cNvSpPr>
          <p:nvPr>
            <p:ph type="sldImg"/>
          </p:nvPr>
        </p:nvSpPr>
        <p:spPr>
          <a:ln/>
        </p:spPr>
      </p:sp>
      <p:sp>
        <p:nvSpPr>
          <p:cNvPr id="102404" name="Rectangle 3">
            <a:extLst>
              <a:ext uri="{FF2B5EF4-FFF2-40B4-BE49-F238E27FC236}">
                <a16:creationId xmlns:a16="http://schemas.microsoft.com/office/drawing/2014/main" id="{BDE1CBB1-3B63-9AEF-3238-FE8A4B60BDE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See Section 5-1 in the main text.</a:t>
            </a:r>
          </a:p>
        </p:txBody>
      </p:sp>
    </p:spTree>
    <p:extLst>
      <p:ext uri="{BB962C8B-B14F-4D97-AF65-F5344CB8AC3E}">
        <p14:creationId xmlns:p14="http://schemas.microsoft.com/office/powerpoint/2010/main" val="145016027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a:extLst>
              <a:ext uri="{FF2B5EF4-FFF2-40B4-BE49-F238E27FC236}">
                <a16:creationId xmlns:a16="http://schemas.microsoft.com/office/drawing/2014/main" id="{D34C94F3-39E3-5250-1869-6DD2D3DA06E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D8956415-8881-4843-99C3-FE2A5FC0D01D}" type="slidenum">
              <a:rPr lang="en-US" altLang="en-US"/>
              <a:pPr>
                <a:spcBef>
                  <a:spcPct val="0"/>
                </a:spcBef>
              </a:pPr>
              <a:t>122</a:t>
            </a:fld>
            <a:endParaRPr lang="en-US" altLang="en-US"/>
          </a:p>
        </p:txBody>
      </p:sp>
      <p:sp>
        <p:nvSpPr>
          <p:cNvPr id="102403" name="Rectangle 2">
            <a:extLst>
              <a:ext uri="{FF2B5EF4-FFF2-40B4-BE49-F238E27FC236}">
                <a16:creationId xmlns:a16="http://schemas.microsoft.com/office/drawing/2014/main" id="{9FB14E17-B9EE-00D2-68DF-9B771289E5DD}"/>
              </a:ext>
            </a:extLst>
          </p:cNvPr>
          <p:cNvSpPr>
            <a:spLocks noGrp="1" noRot="1" noChangeAspect="1" noChangeArrowheads="1" noTextEdit="1"/>
          </p:cNvSpPr>
          <p:nvPr>
            <p:ph type="sldImg"/>
          </p:nvPr>
        </p:nvSpPr>
        <p:spPr>
          <a:ln/>
        </p:spPr>
      </p:sp>
      <p:sp>
        <p:nvSpPr>
          <p:cNvPr id="102404" name="Rectangle 3">
            <a:extLst>
              <a:ext uri="{FF2B5EF4-FFF2-40B4-BE49-F238E27FC236}">
                <a16:creationId xmlns:a16="http://schemas.microsoft.com/office/drawing/2014/main" id="{BDE1CBB1-3B63-9AEF-3238-FE8A4B60BDE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See Section 5-1 in the main text.</a:t>
            </a:r>
          </a:p>
        </p:txBody>
      </p:sp>
    </p:spTree>
    <p:extLst>
      <p:ext uri="{BB962C8B-B14F-4D97-AF65-F5344CB8AC3E}">
        <p14:creationId xmlns:p14="http://schemas.microsoft.com/office/powerpoint/2010/main" val="80787769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b)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2%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khi</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1%</a:t>
            </a:r>
          </a:p>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Giải</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thích</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1200" kern="100" dirty="0">
                <a:effectLst/>
                <a:latin typeface="Aptos" panose="020B0004020202020204" pitchFamily="34" charset="0"/>
                <a:ea typeface="Aptos" panose="020B0004020202020204" pitchFamily="34" charset="0"/>
                <a:cs typeface="Times New Roman" panose="02020603050405020304" pitchFamily="18" charset="0"/>
              </a:rPr>
            </a:b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Độ</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co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giãn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2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nghĩa</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thay</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đổi</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gấp</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đôi</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so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với</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sự</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thay</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đổi</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136</a:t>
            </a:fld>
            <a:endParaRPr lang="en-US" noProof="0" dirty="0"/>
          </a:p>
        </p:txBody>
      </p:sp>
    </p:spTree>
    <p:extLst>
      <p:ext uri="{BB962C8B-B14F-4D97-AF65-F5344CB8AC3E}">
        <p14:creationId xmlns:p14="http://schemas.microsoft.com/office/powerpoint/2010/main" val="55523557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b)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Bằng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0</a:t>
            </a:r>
          </a:p>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Giải</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thích</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1200" kern="100" dirty="0">
                <a:effectLst/>
                <a:latin typeface="Aptos" panose="020B0004020202020204" pitchFamily="34" charset="0"/>
                <a:ea typeface="Aptos" panose="020B0004020202020204" pitchFamily="34" charset="0"/>
                <a:cs typeface="Times New Roman" panose="02020603050405020304" pitchFamily="18" charset="0"/>
              </a:rPr>
            </a:b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Nếu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thay</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đổi</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khi</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độ</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co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giãn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sẽ</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bằng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0,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tức</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nhạy</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cảm</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với</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137</a:t>
            </a:fld>
            <a:endParaRPr lang="en-US" noProof="0" dirty="0"/>
          </a:p>
        </p:txBody>
      </p:sp>
    </p:spTree>
    <p:extLst>
      <p:ext uri="{BB962C8B-B14F-4D97-AF65-F5344CB8AC3E}">
        <p14:creationId xmlns:p14="http://schemas.microsoft.com/office/powerpoint/2010/main" val="277148336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c)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nhiều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10%</a:t>
            </a:r>
          </a:p>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Giải</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thích</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1200" kern="100" dirty="0">
                <a:effectLst/>
                <a:latin typeface="Aptos" panose="020B0004020202020204" pitchFamily="34" charset="0"/>
                <a:ea typeface="Aptos" panose="020B0004020202020204" pitchFamily="34" charset="0"/>
                <a:cs typeface="Times New Roman" panose="02020603050405020304" pitchFamily="18" charset="0"/>
              </a:rPr>
            </a:b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Nếu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độ</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co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giãn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lớn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1,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nghĩa</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sẽ</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nhiều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tỷ</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lệ</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phần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trăm</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138</a:t>
            </a:fld>
            <a:endParaRPr lang="en-US" noProof="0" dirty="0"/>
          </a:p>
        </p:txBody>
      </p:sp>
    </p:spTree>
    <p:extLst>
      <p:ext uri="{BB962C8B-B14F-4D97-AF65-F5344CB8AC3E}">
        <p14:creationId xmlns:p14="http://schemas.microsoft.com/office/powerpoint/2010/main" val="37996685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40</a:t>
            </a:fld>
            <a:endParaRPr lang="en-US" noProof="0" dirty="0"/>
          </a:p>
        </p:txBody>
      </p:sp>
    </p:spTree>
    <p:extLst>
      <p:ext uri="{BB962C8B-B14F-4D97-AF65-F5344CB8AC3E}">
        <p14:creationId xmlns:p14="http://schemas.microsoft.com/office/powerpoint/2010/main" val="188557691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c) 30%</a:t>
            </a:r>
          </a:p>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Giải</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thích</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1200" kern="100" dirty="0">
                <a:effectLst/>
                <a:latin typeface="Aptos" panose="020B0004020202020204" pitchFamily="34" charset="0"/>
                <a:ea typeface="Aptos" panose="020B0004020202020204" pitchFamily="34" charset="0"/>
                <a:cs typeface="Times New Roman" panose="02020603050405020304" pitchFamily="18" charset="0"/>
              </a:rPr>
            </a:b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Độ</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co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giãn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1.5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nghĩa</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sẽ</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thay</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đổi</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1.5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lần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so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với</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sự</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thay</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đổi</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tức</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20% * 1.5 = 30%.</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139</a:t>
            </a:fld>
            <a:endParaRPr lang="en-US" noProof="0" dirty="0"/>
          </a:p>
        </p:txBody>
      </p:sp>
    </p:spTree>
    <p:extLst>
      <p:ext uri="{BB962C8B-B14F-4D97-AF65-F5344CB8AC3E}">
        <p14:creationId xmlns:p14="http://schemas.microsoft.com/office/powerpoint/2010/main" val="224131066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b)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số</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thay</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thế</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Giải</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thích</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1200" kern="100" dirty="0">
                <a:effectLst/>
                <a:latin typeface="Aptos" panose="020B0004020202020204" pitchFamily="34" charset="0"/>
                <a:ea typeface="Aptos" panose="020B0004020202020204" pitchFamily="34" charset="0"/>
                <a:cs typeface="Times New Roman" panose="02020603050405020304" pitchFamily="18" charset="0"/>
              </a:rPr>
            </a:b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số</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thay</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thế</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làm</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cho</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nhạy</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cảm</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với</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sự</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thay</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đổi</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phẩm</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dẫn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đến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độ</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co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giãn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theo</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cao</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140</a:t>
            </a:fld>
            <a:endParaRPr lang="en-US" noProof="0" dirty="0"/>
          </a:p>
        </p:txBody>
      </p:sp>
    </p:spTree>
    <p:extLst>
      <p:ext uri="{BB962C8B-B14F-4D97-AF65-F5344CB8AC3E}">
        <p14:creationId xmlns:p14="http://schemas.microsoft.com/office/powerpoint/2010/main" val="256239936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d) -2</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141</a:t>
            </a:fld>
            <a:endParaRPr lang="en-US" noProof="0" dirty="0"/>
          </a:p>
        </p:txBody>
      </p:sp>
    </p:spTree>
    <p:extLst>
      <p:ext uri="{BB962C8B-B14F-4D97-AF65-F5344CB8AC3E}">
        <p14:creationId xmlns:p14="http://schemas.microsoft.com/office/powerpoint/2010/main" val="332708653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12%</a:t>
            </a:r>
          </a:p>
          <a:p>
            <a:pPr marL="0" marR="0">
              <a:lnSpc>
                <a:spcPct val="107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142</a:t>
            </a:fld>
            <a:endParaRPr lang="en-US" noProof="0" dirty="0"/>
          </a:p>
        </p:txBody>
      </p:sp>
    </p:spTree>
    <p:extLst>
      <p:ext uri="{BB962C8B-B14F-4D97-AF65-F5344CB8AC3E}">
        <p14:creationId xmlns:p14="http://schemas.microsoft.com/office/powerpoint/2010/main" val="330297902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b)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12%</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143</a:t>
            </a:fld>
            <a:endParaRPr lang="en-US" noProof="0" dirty="0"/>
          </a:p>
        </p:txBody>
      </p:sp>
    </p:spTree>
    <p:extLst>
      <p:ext uri="{BB962C8B-B14F-4D97-AF65-F5344CB8AC3E}">
        <p14:creationId xmlns:p14="http://schemas.microsoft.com/office/powerpoint/2010/main" val="319687238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b) 230</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144</a:t>
            </a:fld>
            <a:endParaRPr lang="en-US" noProof="0" dirty="0"/>
          </a:p>
        </p:txBody>
      </p:sp>
    </p:spTree>
    <p:extLst>
      <p:ext uri="{BB962C8B-B14F-4D97-AF65-F5344CB8AC3E}">
        <p14:creationId xmlns:p14="http://schemas.microsoft.com/office/powerpoint/2010/main" val="9390608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10%</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145</a:t>
            </a:fld>
            <a:endParaRPr lang="en-US" noProof="0" dirty="0"/>
          </a:p>
        </p:txBody>
      </p:sp>
    </p:spTree>
    <p:extLst>
      <p:ext uri="{BB962C8B-B14F-4D97-AF65-F5344CB8AC3E}">
        <p14:creationId xmlns:p14="http://schemas.microsoft.com/office/powerpoint/2010/main" val="1755998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b) -1.1</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146</a:t>
            </a:fld>
            <a:endParaRPr lang="en-US" noProof="0" dirty="0"/>
          </a:p>
        </p:txBody>
      </p:sp>
    </p:spTree>
    <p:extLst>
      <p:ext uri="{BB962C8B-B14F-4D97-AF65-F5344CB8AC3E}">
        <p14:creationId xmlns:p14="http://schemas.microsoft.com/office/powerpoint/2010/main" val="322419259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sz="1200" b="1" dirty="0"/>
              <a:t>Đáp án</a:t>
            </a:r>
            <a:r>
              <a:rPr lang="vi-VN" sz="1200" dirty="0"/>
              <a:t>: c) Giảm 2.5%</a:t>
            </a:r>
          </a:p>
          <a:p>
            <a:r>
              <a:rPr lang="vi-VN" sz="1200" b="1" dirty="0"/>
              <a:t>Giải thích</a:t>
            </a:r>
            <a:r>
              <a:rPr lang="vi-VN" sz="1200" dirty="0"/>
              <a:t>:</a:t>
            </a:r>
            <a:br>
              <a:rPr lang="vi-VN" sz="1200" dirty="0"/>
            </a:br>
            <a:r>
              <a:rPr lang="vi-VN" sz="1200" dirty="0"/>
              <a:t>Giá tăng 10% (từ 200.000 VNĐ lên 220.000 VNĐ), do đó lượng cầu sẽ giảm 10% * 0.5 = 5%, nhưng vì độ co giãn là 0.5 (không phải -0.5 trong trường hợp cầu), nên lượng cầu sẽ chỉ giảm 2.5%.</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147</a:t>
            </a:fld>
            <a:endParaRPr lang="en-US" noProof="0" dirty="0"/>
          </a:p>
        </p:txBody>
      </p:sp>
    </p:spTree>
    <p:extLst>
      <p:ext uri="{BB962C8B-B14F-4D97-AF65-F5344CB8AC3E}">
        <p14:creationId xmlns:p14="http://schemas.microsoft.com/office/powerpoint/2010/main" val="369107172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sz="1200" b="1" dirty="0"/>
              <a:t>Đáp án</a:t>
            </a:r>
            <a:r>
              <a:rPr lang="vi-VN" sz="1200" dirty="0"/>
              <a:t>: a) Giảm 8%</a:t>
            </a:r>
          </a:p>
          <a:p>
            <a:r>
              <a:rPr lang="vi-VN" sz="1200" b="1" dirty="0"/>
              <a:t>Giải thích</a:t>
            </a:r>
            <a:r>
              <a:rPr lang="vi-VN" sz="1200" dirty="0"/>
              <a:t>:</a:t>
            </a:r>
            <a:br>
              <a:rPr lang="vi-VN" sz="1200" dirty="0"/>
            </a:br>
            <a:r>
              <a:rPr lang="vi-VN" sz="1200" dirty="0"/>
              <a:t>Với độ co giãn cầu theo thu nhập là 0.8, lượng cầu sẽ giảm 10% * 0.8 = 8%.</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148</a:t>
            </a:fld>
            <a:endParaRPr lang="en-US" noProof="0" dirty="0"/>
          </a:p>
        </p:txBody>
      </p:sp>
    </p:spTree>
    <p:extLst>
      <p:ext uri="{BB962C8B-B14F-4D97-AF65-F5344CB8AC3E}">
        <p14:creationId xmlns:p14="http://schemas.microsoft.com/office/powerpoint/2010/main" val="18707589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41</a:t>
            </a:fld>
            <a:endParaRPr lang="en-US" noProof="0" dirty="0"/>
          </a:p>
        </p:txBody>
      </p:sp>
    </p:spTree>
    <p:extLst>
      <p:ext uri="{BB962C8B-B14F-4D97-AF65-F5344CB8AC3E}">
        <p14:creationId xmlns:p14="http://schemas.microsoft.com/office/powerpoint/2010/main" val="364503731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sz="1200" b="1" dirty="0"/>
              <a:t>Đáp án</a:t>
            </a:r>
            <a:r>
              <a:rPr lang="vi-VN" sz="1200" dirty="0"/>
              <a:t>: a) Giảm 10%</a:t>
            </a:r>
          </a:p>
          <a:p>
            <a:r>
              <a:rPr lang="vi-VN" sz="1200" b="1" dirty="0"/>
              <a:t>Giải thích</a:t>
            </a:r>
            <a:r>
              <a:rPr lang="vi-VN" sz="1200" dirty="0"/>
              <a:t>:</a:t>
            </a:r>
            <a:br>
              <a:rPr lang="vi-VN" sz="1200" dirty="0"/>
            </a:br>
            <a:r>
              <a:rPr lang="vi-VN" sz="1200" dirty="0"/>
              <a:t>Tăng giá 10% sẽ dẫn đến giảm cầu 10% * 1 = 10% do độ co giãn là -1.</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149</a:t>
            </a:fld>
            <a:endParaRPr lang="en-US" noProof="0" dirty="0"/>
          </a:p>
        </p:txBody>
      </p:sp>
    </p:spTree>
    <p:extLst>
      <p:ext uri="{BB962C8B-B14F-4D97-AF65-F5344CB8AC3E}">
        <p14:creationId xmlns:p14="http://schemas.microsoft.com/office/powerpoint/2010/main" val="44742213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sz="1200" b="1" dirty="0"/>
              <a:t>Đáp án</a:t>
            </a:r>
            <a:r>
              <a:rPr lang="vi-VN" sz="1200" dirty="0"/>
              <a:t>: b) Tăng độ co giãn</a:t>
            </a:r>
          </a:p>
          <a:p>
            <a:r>
              <a:rPr lang="vi-VN" sz="1200" b="1" dirty="0"/>
              <a:t>Giải thích</a:t>
            </a:r>
            <a:r>
              <a:rPr lang="vi-VN" sz="1200" dirty="0"/>
              <a:t>:</a:t>
            </a:r>
            <a:br>
              <a:rPr lang="vi-VN" sz="1200" dirty="0"/>
            </a:br>
            <a:r>
              <a:rPr lang="vi-VN" sz="1200" dirty="0"/>
              <a:t>Cải thiện công nghệ sẽ làm sản phẩm trở nên rẻ hơn, và người tiêu dùng sẽ nhạy cảm hơn với giá, dẫn đến tăng độ co giãn cầu theo giá.</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150</a:t>
            </a:fld>
            <a:endParaRPr lang="en-US" noProof="0" dirty="0"/>
          </a:p>
        </p:txBody>
      </p:sp>
    </p:spTree>
    <p:extLst>
      <p:ext uri="{BB962C8B-B14F-4D97-AF65-F5344CB8AC3E}">
        <p14:creationId xmlns:p14="http://schemas.microsoft.com/office/powerpoint/2010/main" val="158658717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151</a:t>
            </a:fld>
            <a:endParaRPr lang="en-US" noProof="0" dirty="0"/>
          </a:p>
        </p:txBody>
      </p:sp>
    </p:spTree>
    <p:extLst>
      <p:ext uri="{BB962C8B-B14F-4D97-AF65-F5344CB8AC3E}">
        <p14:creationId xmlns:p14="http://schemas.microsoft.com/office/powerpoint/2010/main" val="364476021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152</a:t>
            </a:fld>
            <a:endParaRPr lang="en-US" noProof="0" dirty="0"/>
          </a:p>
        </p:txBody>
      </p:sp>
    </p:spTree>
    <p:extLst>
      <p:ext uri="{BB962C8B-B14F-4D97-AF65-F5344CB8AC3E}">
        <p14:creationId xmlns:p14="http://schemas.microsoft.com/office/powerpoint/2010/main" val="375578332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153</a:t>
            </a:fld>
            <a:endParaRPr lang="en-US" noProof="0" dirty="0"/>
          </a:p>
        </p:txBody>
      </p:sp>
    </p:spTree>
    <p:extLst>
      <p:ext uri="{BB962C8B-B14F-4D97-AF65-F5344CB8AC3E}">
        <p14:creationId xmlns:p14="http://schemas.microsoft.com/office/powerpoint/2010/main" val="352460027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155</a:t>
            </a:fld>
            <a:endParaRPr lang="en-US" noProof="0" dirty="0"/>
          </a:p>
        </p:txBody>
      </p:sp>
    </p:spTree>
    <p:extLst>
      <p:ext uri="{BB962C8B-B14F-4D97-AF65-F5344CB8AC3E}">
        <p14:creationId xmlns:p14="http://schemas.microsoft.com/office/powerpoint/2010/main" val="239426150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156</a:t>
            </a:fld>
            <a:endParaRPr lang="en-US" noProof="0" dirty="0"/>
          </a:p>
        </p:txBody>
      </p:sp>
    </p:spTree>
    <p:extLst>
      <p:ext uri="{BB962C8B-B14F-4D97-AF65-F5344CB8AC3E}">
        <p14:creationId xmlns:p14="http://schemas.microsoft.com/office/powerpoint/2010/main" val="348298433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158</a:t>
            </a:fld>
            <a:endParaRPr lang="en-US" noProof="0" dirty="0"/>
          </a:p>
        </p:txBody>
      </p:sp>
    </p:spTree>
    <p:extLst>
      <p:ext uri="{BB962C8B-B14F-4D97-AF65-F5344CB8AC3E}">
        <p14:creationId xmlns:p14="http://schemas.microsoft.com/office/powerpoint/2010/main" val="176209148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159</a:t>
            </a:fld>
            <a:endParaRPr lang="en-US" noProof="0" dirty="0"/>
          </a:p>
        </p:txBody>
      </p:sp>
    </p:spTree>
    <p:extLst>
      <p:ext uri="{BB962C8B-B14F-4D97-AF65-F5344CB8AC3E}">
        <p14:creationId xmlns:p14="http://schemas.microsoft.com/office/powerpoint/2010/main" val="364987033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b)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Thiếu</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hụt</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hóa</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Giải</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thích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trần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dưới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mức</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trường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làm</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bán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dẫn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đến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tạo</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ra</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tình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trạng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thiếu</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hụt</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171</a:t>
            </a:fld>
            <a:endParaRPr lang="en-US" noProof="0" dirty="0"/>
          </a:p>
        </p:txBody>
      </p:sp>
    </p:spTree>
    <p:extLst>
      <p:ext uri="{BB962C8B-B14F-4D97-AF65-F5344CB8AC3E}">
        <p14:creationId xmlns:p14="http://schemas.microsoft.com/office/powerpoint/2010/main" val="32812795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42</a:t>
            </a:fld>
            <a:endParaRPr lang="en-US" noProof="0" dirty="0"/>
          </a:p>
        </p:txBody>
      </p:sp>
    </p:spTree>
    <p:extLst>
      <p:ext uri="{BB962C8B-B14F-4D97-AF65-F5344CB8AC3E}">
        <p14:creationId xmlns:p14="http://schemas.microsoft.com/office/powerpoint/2010/main" val="30133251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b)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Thặng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dư</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hóa</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Giải</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thích</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1200" kern="100" dirty="0">
                <a:effectLst/>
                <a:latin typeface="Aptos" panose="020B0004020202020204" pitchFamily="34" charset="0"/>
                <a:ea typeface="Aptos" panose="020B0004020202020204" pitchFamily="34" charset="0"/>
                <a:cs typeface="Times New Roman" panose="02020603050405020304" pitchFamily="18" charset="0"/>
              </a:rPr>
            </a:b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sàn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trên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mức</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trường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sẽ</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làm</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cho</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vượt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quá</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dẫn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đến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tình</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trạng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thặng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dư</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172</a:t>
            </a:fld>
            <a:endParaRPr lang="en-US" noProof="0" dirty="0"/>
          </a:p>
        </p:txBody>
      </p:sp>
    </p:spTree>
    <p:extLst>
      <p:ext uri="{BB962C8B-B14F-4D97-AF65-F5344CB8AC3E}">
        <p14:creationId xmlns:p14="http://schemas.microsoft.com/office/powerpoint/2010/main" val="265567012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 1.500,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 1.000</a:t>
            </a:r>
          </a:p>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Giải</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thích</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1200" kern="100" dirty="0">
                <a:effectLst/>
                <a:latin typeface="Aptos" panose="020B0004020202020204" pitchFamily="34" charset="0"/>
                <a:ea typeface="Aptos" panose="020B0004020202020204" pitchFamily="34" charset="0"/>
                <a:cs typeface="Times New Roman" panose="02020603050405020304" pitchFamily="18" charset="0"/>
              </a:rPr>
            </a:b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trần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làm</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lên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1.500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nhưng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chỉ</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1.000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dẫn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đến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tình</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trạng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thiếu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hụt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173</a:t>
            </a:fld>
            <a:endParaRPr lang="en-US" noProof="0" dirty="0"/>
          </a:p>
        </p:txBody>
      </p:sp>
    </p:spTree>
    <p:extLst>
      <p:ext uri="{BB962C8B-B14F-4D97-AF65-F5344CB8AC3E}">
        <p14:creationId xmlns:p14="http://schemas.microsoft.com/office/powerpoint/2010/main" val="6440278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c)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 700,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 2.500</a:t>
            </a:r>
          </a:p>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Giải</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thích</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1200" kern="100" dirty="0">
                <a:effectLst/>
                <a:latin typeface="Aptos" panose="020B0004020202020204" pitchFamily="34" charset="0"/>
                <a:ea typeface="Aptos" panose="020B0004020202020204" pitchFamily="34" charset="0"/>
                <a:cs typeface="Times New Roman" panose="02020603050405020304" pitchFamily="18" charset="0"/>
              </a:rPr>
            </a:b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sàn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cao</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làm</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cho</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xuống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700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trong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khi</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lên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2.500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dẫn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đến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thặng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dư</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174</a:t>
            </a:fld>
            <a:endParaRPr lang="en-US" noProof="0" dirty="0"/>
          </a:p>
        </p:txBody>
      </p:sp>
    </p:spTree>
    <p:extLst>
      <p:ext uri="{BB962C8B-B14F-4D97-AF65-F5344CB8AC3E}">
        <p14:creationId xmlns:p14="http://schemas.microsoft.com/office/powerpoint/2010/main" val="62652050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b)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Thiếu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hụt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hóa</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Giải</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thích</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1200" kern="100" dirty="0">
                <a:effectLst/>
                <a:latin typeface="Aptos" panose="020B0004020202020204" pitchFamily="34" charset="0"/>
                <a:ea typeface="Aptos" panose="020B0004020202020204" pitchFamily="34" charset="0"/>
                <a:cs typeface="Times New Roman" panose="02020603050405020304" pitchFamily="18" charset="0"/>
              </a:rPr>
            </a:b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trần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thấp</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trường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khiến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lên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1.000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nhưng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chỉ</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600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tạo</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ra</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tình</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trạng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thiếu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hụt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175</a:t>
            </a:fld>
            <a:endParaRPr lang="en-US" noProof="0" dirty="0"/>
          </a:p>
        </p:txBody>
      </p:sp>
    </p:spTree>
    <p:extLst>
      <p:ext uri="{BB962C8B-B14F-4D97-AF65-F5344CB8AC3E}">
        <p14:creationId xmlns:p14="http://schemas.microsoft.com/office/powerpoint/2010/main" val="170724933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b)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Thặng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dư</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hóa</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Giải</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thích</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1200" kern="100" dirty="0">
                <a:effectLst/>
                <a:latin typeface="Aptos" panose="020B0004020202020204" pitchFamily="34" charset="0"/>
                <a:ea typeface="Aptos" panose="020B0004020202020204" pitchFamily="34" charset="0"/>
                <a:cs typeface="Times New Roman" panose="02020603050405020304" pitchFamily="18" charset="0"/>
              </a:rPr>
            </a:b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sàn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cao</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làm</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vượt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quá</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dẫn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đến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thặng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dư</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176</a:t>
            </a:fld>
            <a:endParaRPr lang="en-US" noProof="0" dirty="0"/>
          </a:p>
        </p:txBody>
      </p:sp>
    </p:spTree>
    <p:extLst>
      <p:ext uri="{BB962C8B-B14F-4D97-AF65-F5344CB8AC3E}">
        <p14:creationId xmlns:p14="http://schemas.microsoft.com/office/powerpoint/2010/main" val="133081475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Thiếu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hụt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500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vị</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Giải</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thích</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1200" kern="100" dirty="0">
                <a:effectLst/>
                <a:latin typeface="Aptos" panose="020B0004020202020204" pitchFamily="34" charset="0"/>
                <a:ea typeface="Aptos" panose="020B0004020202020204" pitchFamily="34" charset="0"/>
                <a:cs typeface="Times New Roman" panose="02020603050405020304" pitchFamily="18" charset="0"/>
              </a:rPr>
            </a:b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trần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làm</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lên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2.000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nhưng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chỉ</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1.500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dẫn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đến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thiếu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hụt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500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177</a:t>
            </a:fld>
            <a:endParaRPr lang="en-US" noProof="0" dirty="0"/>
          </a:p>
        </p:txBody>
      </p:sp>
    </p:spTree>
    <p:extLst>
      <p:ext uri="{BB962C8B-B14F-4D97-AF65-F5344CB8AC3E}">
        <p14:creationId xmlns:p14="http://schemas.microsoft.com/office/powerpoint/2010/main" val="105976854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giảm</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Giải</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thích</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1200" kern="100" dirty="0">
                <a:effectLst/>
                <a:latin typeface="Aptos" panose="020B0004020202020204" pitchFamily="34" charset="0"/>
                <a:ea typeface="Aptos" panose="020B0004020202020204" pitchFamily="34" charset="0"/>
                <a:cs typeface="Times New Roman" panose="02020603050405020304" pitchFamily="18" charset="0"/>
              </a:rPr>
            </a:b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Hạ</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sàn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sẽ</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làm</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tạo</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ra</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tình</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trạng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thặng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dư</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178</a:t>
            </a:fld>
            <a:endParaRPr lang="en-US" noProof="0" dirty="0"/>
          </a:p>
        </p:txBody>
      </p:sp>
    </p:spTree>
    <p:extLst>
      <p:ext uri="{BB962C8B-B14F-4D97-AF65-F5344CB8AC3E}">
        <p14:creationId xmlns:p14="http://schemas.microsoft.com/office/powerpoint/2010/main" val="187468358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c)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hóa</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Giải</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thích</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1200" kern="100" dirty="0">
                <a:effectLst/>
                <a:latin typeface="Aptos" panose="020B0004020202020204" pitchFamily="34" charset="0"/>
                <a:ea typeface="Aptos" panose="020B0004020202020204" pitchFamily="34" charset="0"/>
                <a:cs typeface="Times New Roman" panose="02020603050405020304" pitchFamily="18" charset="0"/>
              </a:rPr>
            </a:b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Để</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giải</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quyết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tình</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trạng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thiếu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hụt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phủ</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khuyến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khích</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để</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ứng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179</a:t>
            </a:fld>
            <a:endParaRPr lang="en-US" noProof="0" dirty="0"/>
          </a:p>
        </p:txBody>
      </p:sp>
    </p:spTree>
    <p:extLst>
      <p:ext uri="{BB962C8B-B14F-4D97-AF65-F5344CB8AC3E}">
        <p14:creationId xmlns:p14="http://schemas.microsoft.com/office/powerpoint/2010/main" val="17246274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d)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Cả</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c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đều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đúng</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Giải</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thích</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1200" kern="100" dirty="0">
                <a:effectLst/>
                <a:latin typeface="Aptos" panose="020B0004020202020204" pitchFamily="34" charset="0"/>
                <a:ea typeface="Aptos" panose="020B0004020202020204" pitchFamily="34" charset="0"/>
                <a:cs typeface="Times New Roman" panose="02020603050405020304" pitchFamily="18" charset="0"/>
              </a:rPr>
            </a:b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phủ</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sàn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hoặc</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khuyến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khích</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thụ</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để</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thặng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dư</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180</a:t>
            </a:fld>
            <a:endParaRPr lang="en-US" noProof="0" dirty="0"/>
          </a:p>
        </p:txBody>
      </p:sp>
    </p:spTree>
    <p:extLst>
      <p:ext uri="{BB962C8B-B14F-4D97-AF65-F5344CB8AC3E}">
        <p14:creationId xmlns:p14="http://schemas.microsoft.com/office/powerpoint/2010/main" val="105405923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181</a:t>
            </a:fld>
            <a:endParaRPr lang="en-US" noProof="0" dirty="0"/>
          </a:p>
        </p:txBody>
      </p:sp>
    </p:spTree>
    <p:extLst>
      <p:ext uri="{BB962C8B-B14F-4D97-AF65-F5344CB8AC3E}">
        <p14:creationId xmlns:p14="http://schemas.microsoft.com/office/powerpoint/2010/main" val="1787657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62</a:t>
            </a:fld>
            <a:endParaRPr lang="en-US" noProof="0" dirty="0"/>
          </a:p>
        </p:txBody>
      </p:sp>
    </p:spTree>
    <p:extLst>
      <p:ext uri="{BB962C8B-B14F-4D97-AF65-F5344CB8AC3E}">
        <p14:creationId xmlns:p14="http://schemas.microsoft.com/office/powerpoint/2010/main" val="49210462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184</a:t>
            </a:fld>
            <a:endParaRPr lang="en-US" noProof="0" dirty="0"/>
          </a:p>
        </p:txBody>
      </p:sp>
    </p:spTree>
    <p:extLst>
      <p:ext uri="{BB962C8B-B14F-4D97-AF65-F5344CB8AC3E}">
        <p14:creationId xmlns:p14="http://schemas.microsoft.com/office/powerpoint/2010/main" val="294541364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 </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30 USD, </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Nhà</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20 USD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Giải</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thích</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Trợ</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cấp</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50 USD,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trong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đó</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phẩm</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từ</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200 USD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xuống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170 USD,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tức</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hưởng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lợi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30 USD.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Phần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còn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lại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trợ</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cấp</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(50 USD - 30 USD = 20 USD)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lợi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ích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cho</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nhà</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187</a:t>
            </a:fld>
            <a:endParaRPr lang="en-US" noProof="0" dirty="0"/>
          </a:p>
        </p:txBody>
      </p:sp>
    </p:spTree>
    <p:extLst>
      <p:ext uri="{BB962C8B-B14F-4D97-AF65-F5344CB8AC3E}">
        <p14:creationId xmlns:p14="http://schemas.microsoft.com/office/powerpoint/2010/main" val="146261158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B. </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5 USD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Giải</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thích</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Dựa</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trên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hệ</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số</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co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giãn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trợ</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cấp</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được</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chia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giữa</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nhà</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Với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hệ</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số</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co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giãn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-0.5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1,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tỷ</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lệ</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trợ</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cấp</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cho</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nhà</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lần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lượt</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1/3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2/3. Do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đó</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hưởng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1/3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trợ</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cấp</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10 USD,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tức</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5 USD.</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188</a:t>
            </a:fld>
            <a:endParaRPr lang="en-US" noProof="0" dirty="0"/>
          </a:p>
        </p:txBody>
      </p:sp>
    </p:spTree>
    <p:extLst>
      <p:ext uri="{BB962C8B-B14F-4D97-AF65-F5344CB8AC3E}">
        <p14:creationId xmlns:p14="http://schemas.microsoft.com/office/powerpoint/2010/main" val="173140871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C. 64.000 USD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Giải</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thích</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Tổng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chi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phí</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trợ</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cấp</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mức</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trợ</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cấp</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số</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bán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ra.</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Mức</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trợ</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cấp</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40 USD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số</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bán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ra</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sau</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trợ</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cấp</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1.200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vậy</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tổng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chi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phí</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trợ</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cấp</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 40 × 1.200 = 48.000 USD.</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189</a:t>
            </a:fld>
            <a:endParaRPr lang="en-US" noProof="0" dirty="0"/>
          </a:p>
        </p:txBody>
      </p:sp>
    </p:spTree>
    <p:extLst>
      <p:ext uri="{BB962C8B-B14F-4D97-AF65-F5344CB8AC3E}">
        <p14:creationId xmlns:p14="http://schemas.microsoft.com/office/powerpoint/2010/main" val="326249469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4:</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B. 2:1</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Giải</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thích</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Với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hệ</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số</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co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giãn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0.6,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sẽ</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nhận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phần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lớn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trợ</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cấp</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Dựa</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trên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tính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toán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chia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sẻ</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trợ</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cấp</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sẽ</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nhận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được</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gấp</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đôi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so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với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nhà</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tức</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tỷ</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lệ</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2:1.</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190</a:t>
            </a:fld>
            <a:endParaRPr lang="en-US" noProof="0" dirty="0"/>
          </a:p>
        </p:txBody>
      </p:sp>
    </p:spTree>
    <p:extLst>
      <p:ext uri="{BB962C8B-B14F-4D97-AF65-F5344CB8AC3E}">
        <p14:creationId xmlns:p14="http://schemas.microsoft.com/office/powerpoint/2010/main" val="130705033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B. 12.500 USD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Giải</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thích</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Tổng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mức</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trợ</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cấp</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mức</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trợ</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cấp</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số</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bán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ra</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sau</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trợ</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cấp</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Mức</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trợ</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cấp</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25 USD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số</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bán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ra</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500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nên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tổng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trợ</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cấp</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25 USD × 500 = 12.500 USD.</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191</a:t>
            </a:fld>
            <a:endParaRPr lang="en-US" noProof="0" dirty="0"/>
          </a:p>
        </p:txBody>
      </p:sp>
    </p:spTree>
    <p:extLst>
      <p:ext uri="{BB962C8B-B14F-4D97-AF65-F5344CB8AC3E}">
        <p14:creationId xmlns:p14="http://schemas.microsoft.com/office/powerpoint/2010/main" val="131876488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231</a:t>
            </a:fld>
            <a:endParaRPr lang="en-US" noProof="0" dirty="0"/>
          </a:p>
        </p:txBody>
      </p:sp>
    </p:spTree>
    <p:extLst>
      <p:ext uri="{BB962C8B-B14F-4D97-AF65-F5344CB8AC3E}">
        <p14:creationId xmlns:p14="http://schemas.microsoft.com/office/powerpoint/2010/main" val="230813345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232</a:t>
            </a:fld>
            <a:endParaRPr lang="en-US" noProof="0" dirty="0"/>
          </a:p>
        </p:txBody>
      </p:sp>
    </p:spTree>
    <p:extLst>
      <p:ext uri="{BB962C8B-B14F-4D97-AF65-F5344CB8AC3E}">
        <p14:creationId xmlns:p14="http://schemas.microsoft.com/office/powerpoint/2010/main" val="102628171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233</a:t>
            </a:fld>
            <a:endParaRPr lang="en-US" noProof="0" dirty="0"/>
          </a:p>
        </p:txBody>
      </p:sp>
    </p:spTree>
    <p:extLst>
      <p:ext uri="{BB962C8B-B14F-4D97-AF65-F5344CB8AC3E}">
        <p14:creationId xmlns:p14="http://schemas.microsoft.com/office/powerpoint/2010/main" val="270172644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234</a:t>
            </a:fld>
            <a:endParaRPr lang="en-US" noProof="0" dirty="0"/>
          </a:p>
        </p:txBody>
      </p:sp>
    </p:spTree>
    <p:extLst>
      <p:ext uri="{BB962C8B-B14F-4D97-AF65-F5344CB8AC3E}">
        <p14:creationId xmlns:p14="http://schemas.microsoft.com/office/powerpoint/2010/main" val="27141849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63</a:t>
            </a:fld>
            <a:endParaRPr lang="en-US" noProof="0" dirty="0"/>
          </a:p>
        </p:txBody>
      </p:sp>
    </p:spTree>
    <p:extLst>
      <p:ext uri="{BB962C8B-B14F-4D97-AF65-F5344CB8AC3E}">
        <p14:creationId xmlns:p14="http://schemas.microsoft.com/office/powerpoint/2010/main" val="3071658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235</a:t>
            </a:fld>
            <a:endParaRPr lang="en-US" noProof="0" dirty="0"/>
          </a:p>
        </p:txBody>
      </p:sp>
    </p:spTree>
    <p:extLst>
      <p:ext uri="{BB962C8B-B14F-4D97-AF65-F5344CB8AC3E}">
        <p14:creationId xmlns:p14="http://schemas.microsoft.com/office/powerpoint/2010/main" val="357640241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236</a:t>
            </a:fld>
            <a:endParaRPr lang="en-US" noProof="0" dirty="0"/>
          </a:p>
        </p:txBody>
      </p:sp>
    </p:spTree>
    <p:extLst>
      <p:ext uri="{BB962C8B-B14F-4D97-AF65-F5344CB8AC3E}">
        <p14:creationId xmlns:p14="http://schemas.microsoft.com/office/powerpoint/2010/main" val="247155412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237</a:t>
            </a:fld>
            <a:endParaRPr lang="en-US" noProof="0" dirty="0"/>
          </a:p>
        </p:txBody>
      </p:sp>
    </p:spTree>
    <p:extLst>
      <p:ext uri="{BB962C8B-B14F-4D97-AF65-F5344CB8AC3E}">
        <p14:creationId xmlns:p14="http://schemas.microsoft.com/office/powerpoint/2010/main" val="247423224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238</a:t>
            </a:fld>
            <a:endParaRPr lang="en-US" noProof="0" dirty="0"/>
          </a:p>
        </p:txBody>
      </p:sp>
    </p:spTree>
    <p:extLst>
      <p:ext uri="{BB962C8B-B14F-4D97-AF65-F5344CB8AC3E}">
        <p14:creationId xmlns:p14="http://schemas.microsoft.com/office/powerpoint/2010/main" val="413501808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239</a:t>
            </a:fld>
            <a:endParaRPr lang="en-US" noProof="0" dirty="0"/>
          </a:p>
        </p:txBody>
      </p:sp>
    </p:spTree>
    <p:extLst>
      <p:ext uri="{BB962C8B-B14F-4D97-AF65-F5344CB8AC3E}">
        <p14:creationId xmlns:p14="http://schemas.microsoft.com/office/powerpoint/2010/main" val="238928632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240</a:t>
            </a:fld>
            <a:endParaRPr lang="en-US" noProof="0" dirty="0"/>
          </a:p>
        </p:txBody>
      </p:sp>
    </p:spTree>
    <p:extLst>
      <p:ext uri="{BB962C8B-B14F-4D97-AF65-F5344CB8AC3E}">
        <p14:creationId xmlns:p14="http://schemas.microsoft.com/office/powerpoint/2010/main" val="259573211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241</a:t>
            </a:fld>
            <a:endParaRPr lang="en-US" noProof="0" dirty="0"/>
          </a:p>
        </p:txBody>
      </p:sp>
    </p:spTree>
    <p:extLst>
      <p:ext uri="{BB962C8B-B14F-4D97-AF65-F5344CB8AC3E}">
        <p14:creationId xmlns:p14="http://schemas.microsoft.com/office/powerpoint/2010/main" val="541157940"/>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242</a:t>
            </a:fld>
            <a:endParaRPr lang="en-US" noProof="0" dirty="0"/>
          </a:p>
        </p:txBody>
      </p:sp>
    </p:spTree>
    <p:extLst>
      <p:ext uri="{BB962C8B-B14F-4D97-AF65-F5344CB8AC3E}">
        <p14:creationId xmlns:p14="http://schemas.microsoft.com/office/powerpoint/2010/main" val="156365903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243</a:t>
            </a:fld>
            <a:endParaRPr lang="en-US" noProof="0" dirty="0"/>
          </a:p>
        </p:txBody>
      </p:sp>
    </p:spTree>
    <p:extLst>
      <p:ext uri="{BB962C8B-B14F-4D97-AF65-F5344CB8AC3E}">
        <p14:creationId xmlns:p14="http://schemas.microsoft.com/office/powerpoint/2010/main" val="4162788904"/>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244</a:t>
            </a:fld>
            <a:endParaRPr lang="en-US" noProof="0" dirty="0"/>
          </a:p>
        </p:txBody>
      </p:sp>
    </p:spTree>
    <p:extLst>
      <p:ext uri="{BB962C8B-B14F-4D97-AF65-F5344CB8AC3E}">
        <p14:creationId xmlns:p14="http://schemas.microsoft.com/office/powerpoint/2010/main" val="439098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p:bgPr>
        <a:solidFill>
          <a:schemeClr val="bg2"/>
        </a:solidFill>
        <a:effectLst/>
      </p:bgPr>
    </p:bg>
    <p:spTree>
      <p:nvGrpSpPr>
        <p:cNvPr id="1" name=""/>
        <p:cNvGrpSpPr/>
        <p:nvPr/>
      </p:nvGrpSpPr>
      <p:grpSpPr>
        <a:xfrm>
          <a:off x="0" y="0"/>
          <a:ext cx="0" cy="0"/>
          <a:chOff x="0" y="0"/>
          <a:chExt cx="0" cy="0"/>
        </a:xfrm>
      </p:grpSpPr>
      <p:sp>
        <p:nvSpPr>
          <p:cNvPr id="29" name="Freeform: Shape 28">
            <a:extLst>
              <a:ext uri="{FF2B5EF4-FFF2-40B4-BE49-F238E27FC236}">
                <a16:creationId xmlns:a16="http://schemas.microsoft.com/office/drawing/2014/main" id="{4D792B1F-855B-FC83-1023-94C0976E9848}"/>
              </a:ext>
              <a:ext uri="{C183D7F6-B498-43B3-948B-1728B52AA6E4}">
                <adec:decorative xmlns:adec="http://schemas.microsoft.com/office/drawing/2017/decorative" val="1"/>
              </a:ext>
            </a:extLst>
          </p:cNvPr>
          <p:cNvSpPr/>
          <p:nvPr userDrawn="1"/>
        </p:nvSpPr>
        <p:spPr>
          <a:xfrm>
            <a:off x="7443266" y="1841812"/>
            <a:ext cx="4748735" cy="5016187"/>
          </a:xfrm>
          <a:custGeom>
            <a:avLst/>
            <a:gdLst>
              <a:gd name="connsiteX0" fmla="*/ 4348134 w 4748735"/>
              <a:gd name="connsiteY0" fmla="*/ 6 h 5016187"/>
              <a:gd name="connsiteX1" fmla="*/ 4379876 w 4748735"/>
              <a:gd name="connsiteY1" fmla="*/ 485 h 5016187"/>
              <a:gd name="connsiteX2" fmla="*/ 4586242 w 4748735"/>
              <a:gd name="connsiteY2" fmla="*/ 19862 h 5016187"/>
              <a:gd name="connsiteX3" fmla="*/ 4748735 w 4748735"/>
              <a:gd name="connsiteY3" fmla="*/ 55250 h 5016187"/>
              <a:gd name="connsiteX4" fmla="*/ 4748735 w 4748735"/>
              <a:gd name="connsiteY4" fmla="*/ 5016187 h 5016187"/>
              <a:gd name="connsiteX5" fmla="*/ 0 w 4748735"/>
              <a:gd name="connsiteY5" fmla="*/ 5016187 h 5016187"/>
              <a:gd name="connsiteX6" fmla="*/ 11442 w 4748735"/>
              <a:gd name="connsiteY6" fmla="*/ 4915227 h 5016187"/>
              <a:gd name="connsiteX7" fmla="*/ 611678 w 4748735"/>
              <a:gd name="connsiteY7" fmla="*/ 3995309 h 5016187"/>
              <a:gd name="connsiteX8" fmla="*/ 1008000 w 4748735"/>
              <a:gd name="connsiteY8" fmla="*/ 3809158 h 5016187"/>
              <a:gd name="connsiteX9" fmla="*/ 1805189 w 4748735"/>
              <a:gd name="connsiteY9" fmla="*/ 3290046 h 5016187"/>
              <a:gd name="connsiteX10" fmla="*/ 2251863 w 4748735"/>
              <a:gd name="connsiteY10" fmla="*/ 2567459 h 5016187"/>
              <a:gd name="connsiteX11" fmla="*/ 2482829 w 4748735"/>
              <a:gd name="connsiteY11" fmla="*/ 1882499 h 5016187"/>
              <a:gd name="connsiteX12" fmla="*/ 3831730 w 4748735"/>
              <a:gd name="connsiteY12" fmla="*/ 80392 h 5016187"/>
              <a:gd name="connsiteX13" fmla="*/ 4348134 w 4748735"/>
              <a:gd name="connsiteY13" fmla="*/ 6 h 501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48735" h="5016187">
                <a:moveTo>
                  <a:pt x="4348134" y="6"/>
                </a:moveTo>
                <a:cubicBezTo>
                  <a:pt x="4361273" y="42"/>
                  <a:pt x="4371969" y="256"/>
                  <a:pt x="4379876" y="485"/>
                </a:cubicBezTo>
                <a:cubicBezTo>
                  <a:pt x="4449755" y="2533"/>
                  <a:pt x="4518503" y="9177"/>
                  <a:pt x="4586242" y="19862"/>
                </a:cubicBezTo>
                <a:lnTo>
                  <a:pt x="4748735" y="55250"/>
                </a:lnTo>
                <a:lnTo>
                  <a:pt x="4748735" y="5016187"/>
                </a:lnTo>
                <a:lnTo>
                  <a:pt x="0" y="5016187"/>
                </a:lnTo>
                <a:lnTo>
                  <a:pt x="11442" y="4915227"/>
                </a:lnTo>
                <a:cubicBezTo>
                  <a:pt x="77982" y="4517939"/>
                  <a:pt x="283732" y="4213774"/>
                  <a:pt x="611678" y="3995309"/>
                </a:cubicBezTo>
                <a:cubicBezTo>
                  <a:pt x="736981" y="3911859"/>
                  <a:pt x="873130" y="3863258"/>
                  <a:pt x="1008000" y="3809158"/>
                </a:cubicBezTo>
                <a:cubicBezTo>
                  <a:pt x="1299563" y="3692309"/>
                  <a:pt x="1572137" y="3533688"/>
                  <a:pt x="1805189" y="3290046"/>
                </a:cubicBezTo>
                <a:cubicBezTo>
                  <a:pt x="2001471" y="3085000"/>
                  <a:pt x="2142666" y="2838447"/>
                  <a:pt x="2251863" y="2567459"/>
                </a:cubicBezTo>
                <a:cubicBezTo>
                  <a:pt x="2373799" y="2264838"/>
                  <a:pt x="2424949" y="2076601"/>
                  <a:pt x="2482829" y="1882499"/>
                </a:cubicBezTo>
                <a:cubicBezTo>
                  <a:pt x="2547129" y="1666773"/>
                  <a:pt x="2928871" y="386929"/>
                  <a:pt x="3831730" y="80392"/>
                </a:cubicBezTo>
                <a:cubicBezTo>
                  <a:pt x="4044488" y="8167"/>
                  <a:pt x="4256161" y="-249"/>
                  <a:pt x="4348134" y="6"/>
                </a:cubicBezTo>
                <a:close/>
              </a:path>
            </a:pathLst>
          </a:custGeom>
          <a:solidFill>
            <a:schemeClr val="accent2">
              <a:alpha val="60000"/>
            </a:schemeClr>
          </a:solidFill>
          <a:ln w="2777"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 name="Freeform: Shape 6">
            <a:extLst>
              <a:ext uri="{FF2B5EF4-FFF2-40B4-BE49-F238E27FC236}">
                <a16:creationId xmlns:a16="http://schemas.microsoft.com/office/drawing/2014/main" id="{EF359D7C-AC03-77FE-CA1D-B96B46B08D16}"/>
              </a:ext>
              <a:ext uri="{C183D7F6-B498-43B3-948B-1728B52AA6E4}">
                <adec:decorative xmlns:adec="http://schemas.microsoft.com/office/drawing/2017/decorative" val="1"/>
              </a:ext>
            </a:extLst>
          </p:cNvPr>
          <p:cNvSpPr/>
          <p:nvPr userDrawn="1"/>
        </p:nvSpPr>
        <p:spPr>
          <a:xfrm rot="5400000">
            <a:off x="6993339" y="2334664"/>
            <a:ext cx="2225673" cy="7007393"/>
          </a:xfrm>
          <a:custGeom>
            <a:avLst/>
            <a:gdLst>
              <a:gd name="connsiteX0" fmla="*/ 1603804 w 1693993"/>
              <a:gd name="connsiteY0" fmla="*/ 54 h 5462555"/>
              <a:gd name="connsiteX1" fmla="*/ 1693819 w 1693993"/>
              <a:gd name="connsiteY1" fmla="*/ 10532 h 5462555"/>
              <a:gd name="connsiteX2" fmla="*/ 1678579 w 1693993"/>
              <a:gd name="connsiteY2" fmla="*/ 5418828 h 5462555"/>
              <a:gd name="connsiteX3" fmla="*/ 1176667 w 1693993"/>
              <a:gd name="connsiteY3" fmla="*/ 5429928 h 5462555"/>
              <a:gd name="connsiteX4" fmla="*/ 512297 w 1693993"/>
              <a:gd name="connsiteY4" fmla="*/ 5030409 h 5462555"/>
              <a:gd name="connsiteX5" fmla="*/ 314208 w 1693993"/>
              <a:gd name="connsiteY5" fmla="*/ 4179509 h 5462555"/>
              <a:gd name="connsiteX6" fmla="*/ 429138 w 1693993"/>
              <a:gd name="connsiteY6" fmla="*/ 3898280 h 5462555"/>
              <a:gd name="connsiteX7" fmla="*/ 592360 w 1693993"/>
              <a:gd name="connsiteY7" fmla="*/ 3258731 h 5462555"/>
              <a:gd name="connsiteX8" fmla="*/ 481029 w 1693993"/>
              <a:gd name="connsiteY8" fmla="*/ 2679952 h 5462555"/>
              <a:gd name="connsiteX9" fmla="*/ 277230 w 1693993"/>
              <a:gd name="connsiteY9" fmla="*/ 2221719 h 5462555"/>
              <a:gd name="connsiteX10" fmla="*/ 119523 w 1693993"/>
              <a:gd name="connsiteY10" fmla="*/ 667910 h 5462555"/>
              <a:gd name="connsiteX11" fmla="*/ 361880 w 1693993"/>
              <a:gd name="connsiteY11" fmla="*/ 369606 h 5462555"/>
              <a:gd name="connsiteX12" fmla="*/ 864738 w 1693993"/>
              <a:gd name="connsiteY12" fmla="*/ 104615 h 5462555"/>
              <a:gd name="connsiteX13" fmla="*/ 1513718 w 1693993"/>
              <a:gd name="connsiteY13" fmla="*/ 4215 h 5462555"/>
              <a:gd name="connsiteX14" fmla="*/ 1603804 w 1693993"/>
              <a:gd name="connsiteY14" fmla="*/ 54 h 5462555"/>
              <a:gd name="connsiteX0" fmla="*/ 1693819 w 1785259"/>
              <a:gd name="connsiteY0" fmla="*/ 10532 h 5462555"/>
              <a:gd name="connsiteX1" fmla="*/ 1678579 w 1785259"/>
              <a:gd name="connsiteY1" fmla="*/ 5418828 h 5462555"/>
              <a:gd name="connsiteX2" fmla="*/ 1176667 w 1785259"/>
              <a:gd name="connsiteY2" fmla="*/ 5429928 h 5462555"/>
              <a:gd name="connsiteX3" fmla="*/ 512297 w 1785259"/>
              <a:gd name="connsiteY3" fmla="*/ 5030409 h 5462555"/>
              <a:gd name="connsiteX4" fmla="*/ 314208 w 1785259"/>
              <a:gd name="connsiteY4" fmla="*/ 4179509 h 5462555"/>
              <a:gd name="connsiteX5" fmla="*/ 429138 w 1785259"/>
              <a:gd name="connsiteY5" fmla="*/ 3898280 h 5462555"/>
              <a:gd name="connsiteX6" fmla="*/ 592360 w 1785259"/>
              <a:gd name="connsiteY6" fmla="*/ 3258731 h 5462555"/>
              <a:gd name="connsiteX7" fmla="*/ 481029 w 1785259"/>
              <a:gd name="connsiteY7" fmla="*/ 2679952 h 5462555"/>
              <a:gd name="connsiteX8" fmla="*/ 277230 w 1785259"/>
              <a:gd name="connsiteY8" fmla="*/ 2221719 h 5462555"/>
              <a:gd name="connsiteX9" fmla="*/ 119523 w 1785259"/>
              <a:gd name="connsiteY9" fmla="*/ 667910 h 5462555"/>
              <a:gd name="connsiteX10" fmla="*/ 361880 w 1785259"/>
              <a:gd name="connsiteY10" fmla="*/ 369606 h 5462555"/>
              <a:gd name="connsiteX11" fmla="*/ 864738 w 1785259"/>
              <a:gd name="connsiteY11" fmla="*/ 104615 h 5462555"/>
              <a:gd name="connsiteX12" fmla="*/ 1513718 w 1785259"/>
              <a:gd name="connsiteY12" fmla="*/ 4215 h 5462555"/>
              <a:gd name="connsiteX13" fmla="*/ 1603804 w 1785259"/>
              <a:gd name="connsiteY13" fmla="*/ 54 h 5462555"/>
              <a:gd name="connsiteX14" fmla="*/ 1785259 w 1785259"/>
              <a:gd name="connsiteY14" fmla="*/ 101972 h 5462555"/>
              <a:gd name="connsiteX0" fmla="*/ 1678579 w 1785259"/>
              <a:gd name="connsiteY0" fmla="*/ 5418828 h 5462555"/>
              <a:gd name="connsiteX1" fmla="*/ 1176667 w 1785259"/>
              <a:gd name="connsiteY1" fmla="*/ 5429928 h 5462555"/>
              <a:gd name="connsiteX2" fmla="*/ 512297 w 1785259"/>
              <a:gd name="connsiteY2" fmla="*/ 5030409 h 5462555"/>
              <a:gd name="connsiteX3" fmla="*/ 314208 w 1785259"/>
              <a:gd name="connsiteY3" fmla="*/ 4179509 h 5462555"/>
              <a:gd name="connsiteX4" fmla="*/ 429138 w 1785259"/>
              <a:gd name="connsiteY4" fmla="*/ 3898280 h 5462555"/>
              <a:gd name="connsiteX5" fmla="*/ 592360 w 1785259"/>
              <a:gd name="connsiteY5" fmla="*/ 3258731 h 5462555"/>
              <a:gd name="connsiteX6" fmla="*/ 481029 w 1785259"/>
              <a:gd name="connsiteY6" fmla="*/ 2679952 h 5462555"/>
              <a:gd name="connsiteX7" fmla="*/ 277230 w 1785259"/>
              <a:gd name="connsiteY7" fmla="*/ 2221719 h 5462555"/>
              <a:gd name="connsiteX8" fmla="*/ 119523 w 1785259"/>
              <a:gd name="connsiteY8" fmla="*/ 667910 h 5462555"/>
              <a:gd name="connsiteX9" fmla="*/ 361880 w 1785259"/>
              <a:gd name="connsiteY9" fmla="*/ 369606 h 5462555"/>
              <a:gd name="connsiteX10" fmla="*/ 864738 w 1785259"/>
              <a:gd name="connsiteY10" fmla="*/ 104615 h 5462555"/>
              <a:gd name="connsiteX11" fmla="*/ 1513718 w 1785259"/>
              <a:gd name="connsiteY11" fmla="*/ 4215 h 5462555"/>
              <a:gd name="connsiteX12" fmla="*/ 1603804 w 1785259"/>
              <a:gd name="connsiteY12" fmla="*/ 54 h 5462555"/>
              <a:gd name="connsiteX13" fmla="*/ 1785259 w 1785259"/>
              <a:gd name="connsiteY13" fmla="*/ 101972 h 5462555"/>
              <a:gd name="connsiteX0" fmla="*/ 1678579 w 1785259"/>
              <a:gd name="connsiteY0" fmla="*/ 5416834 h 5460561"/>
              <a:gd name="connsiteX1" fmla="*/ 1176667 w 1785259"/>
              <a:gd name="connsiteY1" fmla="*/ 5427934 h 5460561"/>
              <a:gd name="connsiteX2" fmla="*/ 512297 w 1785259"/>
              <a:gd name="connsiteY2" fmla="*/ 5028415 h 5460561"/>
              <a:gd name="connsiteX3" fmla="*/ 314208 w 1785259"/>
              <a:gd name="connsiteY3" fmla="*/ 4177515 h 5460561"/>
              <a:gd name="connsiteX4" fmla="*/ 429138 w 1785259"/>
              <a:gd name="connsiteY4" fmla="*/ 3896286 h 5460561"/>
              <a:gd name="connsiteX5" fmla="*/ 592360 w 1785259"/>
              <a:gd name="connsiteY5" fmla="*/ 3256737 h 5460561"/>
              <a:gd name="connsiteX6" fmla="*/ 481029 w 1785259"/>
              <a:gd name="connsiteY6" fmla="*/ 2677958 h 5460561"/>
              <a:gd name="connsiteX7" fmla="*/ 277230 w 1785259"/>
              <a:gd name="connsiteY7" fmla="*/ 2219725 h 5460561"/>
              <a:gd name="connsiteX8" fmla="*/ 119523 w 1785259"/>
              <a:gd name="connsiteY8" fmla="*/ 665916 h 5460561"/>
              <a:gd name="connsiteX9" fmla="*/ 361880 w 1785259"/>
              <a:gd name="connsiteY9" fmla="*/ 367612 h 5460561"/>
              <a:gd name="connsiteX10" fmla="*/ 864738 w 1785259"/>
              <a:gd name="connsiteY10" fmla="*/ 102621 h 5460561"/>
              <a:gd name="connsiteX11" fmla="*/ 1513718 w 1785259"/>
              <a:gd name="connsiteY11" fmla="*/ 2221 h 5460561"/>
              <a:gd name="connsiteX12" fmla="*/ 1654604 w 1785259"/>
              <a:gd name="connsiteY12" fmla="*/ 600 h 5460561"/>
              <a:gd name="connsiteX13" fmla="*/ 1785259 w 1785259"/>
              <a:gd name="connsiteY13" fmla="*/ 99978 h 5460561"/>
              <a:gd name="connsiteX0" fmla="*/ 1678579 w 1678579"/>
              <a:gd name="connsiteY0" fmla="*/ 5416834 h 5460561"/>
              <a:gd name="connsiteX1" fmla="*/ 1176667 w 1678579"/>
              <a:gd name="connsiteY1" fmla="*/ 5427934 h 5460561"/>
              <a:gd name="connsiteX2" fmla="*/ 512297 w 1678579"/>
              <a:gd name="connsiteY2" fmla="*/ 5028415 h 5460561"/>
              <a:gd name="connsiteX3" fmla="*/ 314208 w 1678579"/>
              <a:gd name="connsiteY3" fmla="*/ 4177515 h 5460561"/>
              <a:gd name="connsiteX4" fmla="*/ 429138 w 1678579"/>
              <a:gd name="connsiteY4" fmla="*/ 3896286 h 5460561"/>
              <a:gd name="connsiteX5" fmla="*/ 592360 w 1678579"/>
              <a:gd name="connsiteY5" fmla="*/ 3256737 h 5460561"/>
              <a:gd name="connsiteX6" fmla="*/ 481029 w 1678579"/>
              <a:gd name="connsiteY6" fmla="*/ 2677958 h 5460561"/>
              <a:gd name="connsiteX7" fmla="*/ 277230 w 1678579"/>
              <a:gd name="connsiteY7" fmla="*/ 2219725 h 5460561"/>
              <a:gd name="connsiteX8" fmla="*/ 119523 w 1678579"/>
              <a:gd name="connsiteY8" fmla="*/ 665916 h 5460561"/>
              <a:gd name="connsiteX9" fmla="*/ 361880 w 1678579"/>
              <a:gd name="connsiteY9" fmla="*/ 367612 h 5460561"/>
              <a:gd name="connsiteX10" fmla="*/ 864738 w 1678579"/>
              <a:gd name="connsiteY10" fmla="*/ 102621 h 5460561"/>
              <a:gd name="connsiteX11" fmla="*/ 1513718 w 1678579"/>
              <a:gd name="connsiteY11" fmla="*/ 2221 h 5460561"/>
              <a:gd name="connsiteX12" fmla="*/ 1654604 w 1678579"/>
              <a:gd name="connsiteY12" fmla="*/ 600 h 5460561"/>
              <a:gd name="connsiteX0" fmla="*/ 1678579 w 1678579"/>
              <a:gd name="connsiteY0" fmla="*/ 5416834 h 5460561"/>
              <a:gd name="connsiteX1" fmla="*/ 1176667 w 1678579"/>
              <a:gd name="connsiteY1" fmla="*/ 5427934 h 5460561"/>
              <a:gd name="connsiteX2" fmla="*/ 512297 w 1678579"/>
              <a:gd name="connsiteY2" fmla="*/ 5028415 h 5460561"/>
              <a:gd name="connsiteX3" fmla="*/ 314208 w 1678579"/>
              <a:gd name="connsiteY3" fmla="*/ 4177515 h 5460561"/>
              <a:gd name="connsiteX4" fmla="*/ 429138 w 1678579"/>
              <a:gd name="connsiteY4" fmla="*/ 3896286 h 5460561"/>
              <a:gd name="connsiteX5" fmla="*/ 592360 w 1678579"/>
              <a:gd name="connsiteY5" fmla="*/ 3256737 h 5460561"/>
              <a:gd name="connsiteX6" fmla="*/ 481029 w 1678579"/>
              <a:gd name="connsiteY6" fmla="*/ 2677958 h 5460561"/>
              <a:gd name="connsiteX7" fmla="*/ 277230 w 1678579"/>
              <a:gd name="connsiteY7" fmla="*/ 2219725 h 5460561"/>
              <a:gd name="connsiteX8" fmla="*/ 119523 w 1678579"/>
              <a:gd name="connsiteY8" fmla="*/ 665916 h 5460561"/>
              <a:gd name="connsiteX9" fmla="*/ 361880 w 1678579"/>
              <a:gd name="connsiteY9" fmla="*/ 367612 h 5460561"/>
              <a:gd name="connsiteX10" fmla="*/ 864738 w 1678579"/>
              <a:gd name="connsiteY10" fmla="*/ 102621 h 5460561"/>
              <a:gd name="connsiteX11" fmla="*/ 1513718 w 1678579"/>
              <a:gd name="connsiteY11" fmla="*/ 2221 h 5460561"/>
              <a:gd name="connsiteX12" fmla="*/ 1672384 w 1678579"/>
              <a:gd name="connsiteY12" fmla="*/ 600 h 546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8579" h="5460561">
                <a:moveTo>
                  <a:pt x="1678579" y="5416834"/>
                </a:moveTo>
                <a:cubicBezTo>
                  <a:pt x="1542915" y="5445979"/>
                  <a:pt x="1371047" y="5492671"/>
                  <a:pt x="1176667" y="5427934"/>
                </a:cubicBezTo>
                <a:cubicBezTo>
                  <a:pt x="982286" y="5363198"/>
                  <a:pt x="693262" y="5251552"/>
                  <a:pt x="512297" y="5028415"/>
                </a:cubicBezTo>
                <a:cubicBezTo>
                  <a:pt x="300079" y="4766790"/>
                  <a:pt x="240107" y="4481064"/>
                  <a:pt x="314208" y="4177515"/>
                </a:cubicBezTo>
                <a:cubicBezTo>
                  <a:pt x="338992" y="4076042"/>
                  <a:pt x="385683" y="3987268"/>
                  <a:pt x="429138" y="3896286"/>
                </a:cubicBezTo>
                <a:cubicBezTo>
                  <a:pt x="523129" y="3699657"/>
                  <a:pt x="587802" y="3490619"/>
                  <a:pt x="592360" y="3256737"/>
                </a:cubicBezTo>
                <a:cubicBezTo>
                  <a:pt x="596271" y="3059835"/>
                  <a:pt x="552558" y="2867619"/>
                  <a:pt x="481029" y="2677958"/>
                </a:cubicBezTo>
                <a:cubicBezTo>
                  <a:pt x="401147" y="2466162"/>
                  <a:pt x="338847" y="2346021"/>
                  <a:pt x="277230" y="2219725"/>
                </a:cubicBezTo>
                <a:cubicBezTo>
                  <a:pt x="208732" y="2079372"/>
                  <a:pt x="-197504" y="1246569"/>
                  <a:pt x="119523" y="665916"/>
                </a:cubicBezTo>
                <a:cubicBezTo>
                  <a:pt x="204910" y="509544"/>
                  <a:pt x="328718" y="396391"/>
                  <a:pt x="361880" y="367612"/>
                </a:cubicBezTo>
                <a:cubicBezTo>
                  <a:pt x="508452" y="240485"/>
                  <a:pt x="680335" y="159399"/>
                  <a:pt x="864738" y="102621"/>
                </a:cubicBezTo>
                <a:cubicBezTo>
                  <a:pt x="1073505" y="38392"/>
                  <a:pt x="1375267" y="15302"/>
                  <a:pt x="1513718" y="2221"/>
                </a:cubicBezTo>
                <a:cubicBezTo>
                  <a:pt x="1550168" y="-1223"/>
                  <a:pt x="1648423" y="285"/>
                  <a:pt x="1672384" y="600"/>
                </a:cubicBezTo>
              </a:path>
            </a:pathLst>
          </a:custGeom>
          <a:noFill/>
          <a:ln w="603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34" name="Freeform: Shape 33">
            <a:extLst>
              <a:ext uri="{FF2B5EF4-FFF2-40B4-BE49-F238E27FC236}">
                <a16:creationId xmlns:a16="http://schemas.microsoft.com/office/drawing/2014/main" id="{C9AA487F-3729-4692-1A21-35558A2D840B}"/>
              </a:ext>
              <a:ext uri="{C183D7F6-B498-43B3-948B-1728B52AA6E4}">
                <adec:decorative xmlns:adec="http://schemas.microsoft.com/office/drawing/2017/decorative" val="1"/>
              </a:ext>
            </a:extLst>
          </p:cNvPr>
          <p:cNvSpPr/>
          <p:nvPr userDrawn="1"/>
        </p:nvSpPr>
        <p:spPr>
          <a:xfrm>
            <a:off x="1" y="0"/>
            <a:ext cx="5880649" cy="6075137"/>
          </a:xfrm>
          <a:custGeom>
            <a:avLst/>
            <a:gdLst>
              <a:gd name="connsiteX0" fmla="*/ 0 w 5880649"/>
              <a:gd name="connsiteY0" fmla="*/ 0 h 6075137"/>
              <a:gd name="connsiteX1" fmla="*/ 5331935 w 5880649"/>
              <a:gd name="connsiteY1" fmla="*/ 0 h 6075137"/>
              <a:gd name="connsiteX2" fmla="*/ 5371238 w 5880649"/>
              <a:gd name="connsiteY2" fmla="*/ 36527 h 6075137"/>
              <a:gd name="connsiteX3" fmla="*/ 5506423 w 5880649"/>
              <a:gd name="connsiteY3" fmla="*/ 197526 h 6075137"/>
              <a:gd name="connsiteX4" fmla="*/ 3912768 w 5880649"/>
              <a:gd name="connsiteY4" fmla="*/ 5218398 h 6075137"/>
              <a:gd name="connsiteX5" fmla="*/ 9712 w 5880649"/>
              <a:gd name="connsiteY5" fmla="*/ 5900494 h 6075137"/>
              <a:gd name="connsiteX6" fmla="*/ 0 w 5880649"/>
              <a:gd name="connsiteY6" fmla="*/ 5897200 h 607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80649" h="6075137">
                <a:moveTo>
                  <a:pt x="0" y="0"/>
                </a:moveTo>
                <a:lnTo>
                  <a:pt x="5331935" y="0"/>
                </a:lnTo>
                <a:lnTo>
                  <a:pt x="5371238" y="36527"/>
                </a:lnTo>
                <a:cubicBezTo>
                  <a:pt x="5420080" y="87726"/>
                  <a:pt x="5465228" y="141386"/>
                  <a:pt x="5506423" y="197526"/>
                </a:cubicBezTo>
                <a:cubicBezTo>
                  <a:pt x="6380367" y="1388506"/>
                  <a:pt x="5672840" y="3964921"/>
                  <a:pt x="3912768" y="5218398"/>
                </a:cubicBezTo>
                <a:cubicBezTo>
                  <a:pt x="2827232" y="5991466"/>
                  <a:pt x="1288114" y="6299252"/>
                  <a:pt x="9712" y="5900494"/>
                </a:cubicBezTo>
                <a:lnTo>
                  <a:pt x="0" y="5897200"/>
                </a:lnTo>
                <a:close/>
              </a:path>
            </a:pathLst>
          </a:custGeom>
          <a:solidFill>
            <a:schemeClr val="accent4">
              <a:alpha val="45000"/>
            </a:schemeClr>
          </a:solidFill>
          <a:ln w="4443"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3" name="Freeform: Shape 22">
            <a:extLst>
              <a:ext uri="{FF2B5EF4-FFF2-40B4-BE49-F238E27FC236}">
                <a16:creationId xmlns:a16="http://schemas.microsoft.com/office/drawing/2014/main" id="{84B8E19A-569B-855B-EBF8-C02F2998ABC8}"/>
              </a:ext>
              <a:ext uri="{C183D7F6-B498-43B3-948B-1728B52AA6E4}">
                <adec:decorative xmlns:adec="http://schemas.microsoft.com/office/drawing/2017/decorative" val="1"/>
              </a:ext>
            </a:extLst>
          </p:cNvPr>
          <p:cNvSpPr/>
          <p:nvPr userDrawn="1"/>
        </p:nvSpPr>
        <p:spPr>
          <a:xfrm>
            <a:off x="1" y="-1"/>
            <a:ext cx="5137691" cy="3723310"/>
          </a:xfrm>
          <a:custGeom>
            <a:avLst/>
            <a:gdLst>
              <a:gd name="connsiteX0" fmla="*/ 659084 w 5137691"/>
              <a:gd name="connsiteY0" fmla="*/ 2921625 h 3723310"/>
              <a:gd name="connsiteX1" fmla="*/ 431178 w 5137691"/>
              <a:gd name="connsiteY1" fmla="*/ 3187332 h 3723310"/>
              <a:gd name="connsiteX2" fmla="*/ 371969 w 5137691"/>
              <a:gd name="connsiteY2" fmla="*/ 3549893 h 3723310"/>
              <a:gd name="connsiteX3" fmla="*/ 393875 w 5137691"/>
              <a:gd name="connsiteY3" fmla="*/ 3555088 h 3723310"/>
              <a:gd name="connsiteX4" fmla="*/ 659084 w 5137691"/>
              <a:gd name="connsiteY4" fmla="*/ 2921625 h 3723310"/>
              <a:gd name="connsiteX5" fmla="*/ 773656 w 5137691"/>
              <a:gd name="connsiteY5" fmla="*/ 2824142 h 3723310"/>
              <a:gd name="connsiteX6" fmla="*/ 683107 w 5137691"/>
              <a:gd name="connsiteY6" fmla="*/ 3035075 h 3723310"/>
              <a:gd name="connsiteX7" fmla="*/ 523193 w 5137691"/>
              <a:gd name="connsiteY7" fmla="*/ 3444488 h 3723310"/>
              <a:gd name="connsiteX8" fmla="*/ 493950 w 5137691"/>
              <a:gd name="connsiteY8" fmla="*/ 3544616 h 3723310"/>
              <a:gd name="connsiteX9" fmla="*/ 773656 w 5137691"/>
              <a:gd name="connsiteY9" fmla="*/ 2824142 h 3723310"/>
              <a:gd name="connsiteX10" fmla="*/ 906895 w 5137691"/>
              <a:gd name="connsiteY10" fmla="*/ 2579229 h 3723310"/>
              <a:gd name="connsiteX11" fmla="*/ 896608 w 5137691"/>
              <a:gd name="connsiteY11" fmla="*/ 2696939 h 3723310"/>
              <a:gd name="connsiteX12" fmla="*/ 906895 w 5137691"/>
              <a:gd name="connsiteY12" fmla="*/ 2579229 h 3723310"/>
              <a:gd name="connsiteX13" fmla="*/ 1003958 w 5137691"/>
              <a:gd name="connsiteY13" fmla="*/ 2517682 h 3723310"/>
              <a:gd name="connsiteX14" fmla="*/ 1054389 w 5137691"/>
              <a:gd name="connsiteY14" fmla="*/ 3079021 h 3723310"/>
              <a:gd name="connsiteX15" fmla="*/ 1003958 w 5137691"/>
              <a:gd name="connsiteY15" fmla="*/ 2517682 h 3723310"/>
              <a:gd name="connsiteX16" fmla="*/ 744142 w 5137691"/>
              <a:gd name="connsiteY16" fmla="*/ 2402290 h 3723310"/>
              <a:gd name="connsiteX17" fmla="*/ 99596 w 5137691"/>
              <a:gd name="connsiteY17" fmla="*/ 2734878 h 3723310"/>
              <a:gd name="connsiteX18" fmla="*/ 744142 w 5137691"/>
              <a:gd name="connsiteY18" fmla="*/ 2402290 h 3723310"/>
              <a:gd name="connsiteX19" fmla="*/ 1068601 w 5137691"/>
              <a:gd name="connsiteY19" fmla="*/ 2384771 h 3723310"/>
              <a:gd name="connsiteX20" fmla="*/ 1147707 w 5137691"/>
              <a:gd name="connsiteY20" fmla="*/ 3076961 h 3723310"/>
              <a:gd name="connsiteX21" fmla="*/ 1068601 w 5137691"/>
              <a:gd name="connsiteY21" fmla="*/ 2384771 h 3723310"/>
              <a:gd name="connsiteX22" fmla="*/ 934540 w 5137691"/>
              <a:gd name="connsiteY22" fmla="*/ 2375130 h 3723310"/>
              <a:gd name="connsiteX23" fmla="*/ 84219 w 5137691"/>
              <a:gd name="connsiteY23" fmla="*/ 2833186 h 3723310"/>
              <a:gd name="connsiteX24" fmla="*/ 269550 w 5137691"/>
              <a:gd name="connsiteY24" fmla="*/ 2841297 h 3723310"/>
              <a:gd name="connsiteX25" fmla="*/ 695816 w 5137691"/>
              <a:gd name="connsiteY25" fmla="*/ 2669005 h 3723310"/>
              <a:gd name="connsiteX26" fmla="*/ 934540 w 5137691"/>
              <a:gd name="connsiteY26" fmla="*/ 2375130 h 3723310"/>
              <a:gd name="connsiteX27" fmla="*/ 2466566 w 5137691"/>
              <a:gd name="connsiteY27" fmla="*/ 1413263 h 3723310"/>
              <a:gd name="connsiteX28" fmla="*/ 2384187 w 5137691"/>
              <a:gd name="connsiteY28" fmla="*/ 1907493 h 3723310"/>
              <a:gd name="connsiteX29" fmla="*/ 2466566 w 5137691"/>
              <a:gd name="connsiteY29" fmla="*/ 1413263 h 3723310"/>
              <a:gd name="connsiteX30" fmla="*/ 2384254 w 5137691"/>
              <a:gd name="connsiteY30" fmla="*/ 1364070 h 3723310"/>
              <a:gd name="connsiteX31" fmla="*/ 2286288 w 5137691"/>
              <a:gd name="connsiteY31" fmla="*/ 1925023 h 3723310"/>
              <a:gd name="connsiteX32" fmla="*/ 2384254 w 5137691"/>
              <a:gd name="connsiteY32" fmla="*/ 1364070 h 3723310"/>
              <a:gd name="connsiteX33" fmla="*/ 2728377 w 5137691"/>
              <a:gd name="connsiteY33" fmla="*/ 1165380 h 3723310"/>
              <a:gd name="connsiteX34" fmla="*/ 3003048 w 5137691"/>
              <a:gd name="connsiteY34" fmla="*/ 1736253 h 3723310"/>
              <a:gd name="connsiteX35" fmla="*/ 2948375 w 5137691"/>
              <a:gd name="connsiteY35" fmla="*/ 1498255 h 3723310"/>
              <a:gd name="connsiteX36" fmla="*/ 2914601 w 5137691"/>
              <a:gd name="connsiteY36" fmla="*/ 1460919 h 3723310"/>
              <a:gd name="connsiteX37" fmla="*/ 2852040 w 5137691"/>
              <a:gd name="connsiteY37" fmla="*/ 1382206 h 3723310"/>
              <a:gd name="connsiteX38" fmla="*/ 2728377 w 5137691"/>
              <a:gd name="connsiteY38" fmla="*/ 1165380 h 3723310"/>
              <a:gd name="connsiteX39" fmla="*/ 2806912 w 5137691"/>
              <a:gd name="connsiteY39" fmla="*/ 1118837 h 3723310"/>
              <a:gd name="connsiteX40" fmla="*/ 2783682 w 5137691"/>
              <a:gd name="connsiteY40" fmla="*/ 1138236 h 3723310"/>
              <a:gd name="connsiteX41" fmla="*/ 2889384 w 5137691"/>
              <a:gd name="connsiteY41" fmla="*/ 1270224 h 3723310"/>
              <a:gd name="connsiteX42" fmla="*/ 2994783 w 5137691"/>
              <a:gd name="connsiteY42" fmla="*/ 1447738 h 3723310"/>
              <a:gd name="connsiteX43" fmla="*/ 3056463 w 5137691"/>
              <a:gd name="connsiteY43" fmla="*/ 1668888 h 3723310"/>
              <a:gd name="connsiteX44" fmla="*/ 3083513 w 5137691"/>
              <a:gd name="connsiteY44" fmla="*/ 1738721 h 3723310"/>
              <a:gd name="connsiteX45" fmla="*/ 3025360 w 5137691"/>
              <a:gd name="connsiteY45" fmla="*/ 1292428 h 3723310"/>
              <a:gd name="connsiteX46" fmla="*/ 2806912 w 5137691"/>
              <a:gd name="connsiteY46" fmla="*/ 1118837 h 3723310"/>
              <a:gd name="connsiteX47" fmla="*/ 2211503 w 5137691"/>
              <a:gd name="connsiteY47" fmla="*/ 1091728 h 3723310"/>
              <a:gd name="connsiteX48" fmla="*/ 2023347 w 5137691"/>
              <a:gd name="connsiteY48" fmla="*/ 1305252 h 3723310"/>
              <a:gd name="connsiteX49" fmla="*/ 2041522 w 5137691"/>
              <a:gd name="connsiteY49" fmla="*/ 1324054 h 3723310"/>
              <a:gd name="connsiteX50" fmla="*/ 2211503 w 5137691"/>
              <a:gd name="connsiteY50" fmla="*/ 1091728 h 3723310"/>
              <a:gd name="connsiteX51" fmla="*/ 2168237 w 5137691"/>
              <a:gd name="connsiteY51" fmla="*/ 1042670 h 3723310"/>
              <a:gd name="connsiteX52" fmla="*/ 2005655 w 5137691"/>
              <a:gd name="connsiteY52" fmla="*/ 1233134 h 3723310"/>
              <a:gd name="connsiteX53" fmla="*/ 2168237 w 5137691"/>
              <a:gd name="connsiteY53" fmla="*/ 1042670 h 3723310"/>
              <a:gd name="connsiteX54" fmla="*/ 4080539 w 5137691"/>
              <a:gd name="connsiteY54" fmla="*/ 827257 h 3723310"/>
              <a:gd name="connsiteX55" fmla="*/ 4092849 w 5137691"/>
              <a:gd name="connsiteY55" fmla="*/ 1108381 h 3723310"/>
              <a:gd name="connsiteX56" fmla="*/ 4132014 w 5137691"/>
              <a:gd name="connsiteY56" fmla="*/ 1381869 h 3723310"/>
              <a:gd name="connsiteX57" fmla="*/ 4082492 w 5137691"/>
              <a:gd name="connsiteY57" fmla="*/ 1357873 h 3723310"/>
              <a:gd name="connsiteX58" fmla="*/ 4009383 w 5137691"/>
              <a:gd name="connsiteY58" fmla="*/ 893112 h 3723310"/>
              <a:gd name="connsiteX59" fmla="*/ 4072306 w 5137691"/>
              <a:gd name="connsiteY59" fmla="*/ 1761300 h 3723310"/>
              <a:gd name="connsiteX60" fmla="*/ 4080539 w 5137691"/>
              <a:gd name="connsiteY60" fmla="*/ 827257 h 3723310"/>
              <a:gd name="connsiteX61" fmla="*/ 4412492 w 5137691"/>
              <a:gd name="connsiteY61" fmla="*/ 559624 h 3723310"/>
              <a:gd name="connsiteX62" fmla="*/ 4617392 w 5137691"/>
              <a:gd name="connsiteY62" fmla="*/ 890611 h 3723310"/>
              <a:gd name="connsiteX63" fmla="*/ 4369105 w 5137691"/>
              <a:gd name="connsiteY63" fmla="*/ 630629 h 3723310"/>
              <a:gd name="connsiteX64" fmla="*/ 4810227 w 5137691"/>
              <a:gd name="connsiteY64" fmla="*/ 1127284 h 3723310"/>
              <a:gd name="connsiteX65" fmla="*/ 4412492 w 5137691"/>
              <a:gd name="connsiteY65" fmla="*/ 559624 h 3723310"/>
              <a:gd name="connsiteX66" fmla="*/ 3754486 w 5137691"/>
              <a:gd name="connsiteY66" fmla="*/ 313872 h 3723310"/>
              <a:gd name="connsiteX67" fmla="*/ 3673942 w 5137691"/>
              <a:gd name="connsiteY67" fmla="*/ 424963 h 3723310"/>
              <a:gd name="connsiteX68" fmla="*/ 3490493 w 5137691"/>
              <a:gd name="connsiteY68" fmla="*/ 701127 h 3723310"/>
              <a:gd name="connsiteX69" fmla="*/ 3439282 w 5137691"/>
              <a:gd name="connsiteY69" fmla="*/ 732600 h 3723310"/>
              <a:gd name="connsiteX70" fmla="*/ 3421532 w 5137691"/>
              <a:gd name="connsiteY70" fmla="*/ 712866 h 3723310"/>
              <a:gd name="connsiteX71" fmla="*/ 3590235 w 5137691"/>
              <a:gd name="connsiteY71" fmla="*/ 449820 h 3723310"/>
              <a:gd name="connsiteX72" fmla="*/ 3307188 w 5137691"/>
              <a:gd name="connsiteY72" fmla="*/ 911899 h 3723310"/>
              <a:gd name="connsiteX73" fmla="*/ 3393054 w 5137691"/>
              <a:gd name="connsiteY73" fmla="*/ 906465 h 3723310"/>
              <a:gd name="connsiteX74" fmla="*/ 3776927 w 5137691"/>
              <a:gd name="connsiteY74" fmla="*/ 442126 h 3723310"/>
              <a:gd name="connsiteX75" fmla="*/ 3754486 w 5137691"/>
              <a:gd name="connsiteY75" fmla="*/ 313872 h 3723310"/>
              <a:gd name="connsiteX76" fmla="*/ 1133888 w 5137691"/>
              <a:gd name="connsiteY76" fmla="*/ 214876 h 3723310"/>
              <a:gd name="connsiteX77" fmla="*/ 660639 w 5137691"/>
              <a:gd name="connsiteY77" fmla="*/ 863910 h 3723310"/>
              <a:gd name="connsiteX78" fmla="*/ 1108084 w 5137691"/>
              <a:gd name="connsiteY78" fmla="*/ 398665 h 3723310"/>
              <a:gd name="connsiteX79" fmla="*/ 975613 w 5137691"/>
              <a:gd name="connsiteY79" fmla="*/ 557099 h 3723310"/>
              <a:gd name="connsiteX80" fmla="*/ 811923 w 5137691"/>
              <a:gd name="connsiteY80" fmla="*/ 657310 h 3723310"/>
              <a:gd name="connsiteX81" fmla="*/ 998135 w 5137691"/>
              <a:gd name="connsiteY81" fmla="*/ 440657 h 3723310"/>
              <a:gd name="connsiteX82" fmla="*/ 1133888 w 5137691"/>
              <a:gd name="connsiteY82" fmla="*/ 214876 h 3723310"/>
              <a:gd name="connsiteX83" fmla="*/ 4685407 w 5137691"/>
              <a:gd name="connsiteY83" fmla="*/ 0 h 3723310"/>
              <a:gd name="connsiteX84" fmla="*/ 4770408 w 5137691"/>
              <a:gd name="connsiteY84" fmla="*/ 0 h 3723310"/>
              <a:gd name="connsiteX85" fmla="*/ 4810333 w 5137691"/>
              <a:gd name="connsiteY85" fmla="*/ 31801 h 3723310"/>
              <a:gd name="connsiteX86" fmla="*/ 5034638 w 5137691"/>
              <a:gd name="connsiteY86" fmla="*/ 141089 h 3723310"/>
              <a:gd name="connsiteX87" fmla="*/ 5039361 w 5137691"/>
              <a:gd name="connsiteY87" fmla="*/ 18254 h 3723310"/>
              <a:gd name="connsiteX88" fmla="*/ 5037438 w 5137691"/>
              <a:gd name="connsiteY88" fmla="*/ 0 h 3723310"/>
              <a:gd name="connsiteX89" fmla="*/ 5107568 w 5137691"/>
              <a:gd name="connsiteY89" fmla="*/ 0 h 3723310"/>
              <a:gd name="connsiteX90" fmla="*/ 5114876 w 5137691"/>
              <a:gd name="connsiteY90" fmla="*/ 38763 h 3723310"/>
              <a:gd name="connsiteX91" fmla="*/ 5127595 w 5137691"/>
              <a:gd name="connsiteY91" fmla="*/ 236940 h 3723310"/>
              <a:gd name="connsiteX92" fmla="*/ 5061109 w 5137691"/>
              <a:gd name="connsiteY92" fmla="*/ 225505 h 3723310"/>
              <a:gd name="connsiteX93" fmla="*/ 4727085 w 5137691"/>
              <a:gd name="connsiteY93" fmla="*/ 33775 h 3723310"/>
              <a:gd name="connsiteX94" fmla="*/ 4003152 w 5137691"/>
              <a:gd name="connsiteY94" fmla="*/ 0 h 3723310"/>
              <a:gd name="connsiteX95" fmla="*/ 4132176 w 5137691"/>
              <a:gd name="connsiteY95" fmla="*/ 0 h 3723310"/>
              <a:gd name="connsiteX96" fmla="*/ 4123986 w 5137691"/>
              <a:gd name="connsiteY96" fmla="*/ 63465 h 3723310"/>
              <a:gd name="connsiteX97" fmla="*/ 4104583 w 5137691"/>
              <a:gd name="connsiteY97" fmla="*/ 239130 h 3723310"/>
              <a:gd name="connsiteX98" fmla="*/ 4153843 w 5137691"/>
              <a:gd name="connsiteY98" fmla="*/ 350960 h 3723310"/>
              <a:gd name="connsiteX99" fmla="*/ 4411323 w 5137691"/>
              <a:gd name="connsiteY99" fmla="*/ 488238 h 3723310"/>
              <a:gd name="connsiteX100" fmla="*/ 4864485 w 5137691"/>
              <a:gd name="connsiteY100" fmla="*/ 991020 h 3723310"/>
              <a:gd name="connsiteX101" fmla="*/ 4905378 w 5137691"/>
              <a:gd name="connsiteY101" fmla="*/ 1217830 h 3723310"/>
              <a:gd name="connsiteX102" fmla="*/ 4640632 w 5137691"/>
              <a:gd name="connsiteY102" fmla="*/ 1136420 h 3723310"/>
              <a:gd name="connsiteX103" fmla="*/ 4377015 w 5137691"/>
              <a:gd name="connsiteY103" fmla="*/ 870623 h 3723310"/>
              <a:gd name="connsiteX104" fmla="*/ 4304571 w 5137691"/>
              <a:gd name="connsiteY104" fmla="*/ 640549 h 3723310"/>
              <a:gd name="connsiteX105" fmla="*/ 4193118 w 5137691"/>
              <a:gd name="connsiteY105" fmla="*/ 452646 h 3723310"/>
              <a:gd name="connsiteX106" fmla="*/ 4094850 w 5137691"/>
              <a:gd name="connsiteY106" fmla="*/ 385207 h 3723310"/>
              <a:gd name="connsiteX107" fmla="*/ 4089643 w 5137691"/>
              <a:gd name="connsiteY107" fmla="*/ 684043 h 3723310"/>
              <a:gd name="connsiteX108" fmla="*/ 4140489 w 5137691"/>
              <a:gd name="connsiteY108" fmla="*/ 765775 h 3723310"/>
              <a:gd name="connsiteX109" fmla="*/ 4328143 w 5137691"/>
              <a:gd name="connsiteY109" fmla="*/ 1340660 h 3723310"/>
              <a:gd name="connsiteX110" fmla="*/ 4211174 w 5137691"/>
              <a:gd name="connsiteY110" fmla="*/ 1692363 h 3723310"/>
              <a:gd name="connsiteX111" fmla="*/ 4096384 w 5137691"/>
              <a:gd name="connsiteY111" fmla="*/ 1871176 h 3723310"/>
              <a:gd name="connsiteX112" fmla="*/ 4073915 w 5137691"/>
              <a:gd name="connsiteY112" fmla="*/ 1868200 h 3723310"/>
              <a:gd name="connsiteX113" fmla="*/ 3830235 w 5137691"/>
              <a:gd name="connsiteY113" fmla="*/ 1467468 h 3723310"/>
              <a:gd name="connsiteX114" fmla="*/ 3928554 w 5137691"/>
              <a:gd name="connsiteY114" fmla="*/ 872709 h 3723310"/>
              <a:gd name="connsiteX115" fmla="*/ 4041572 w 5137691"/>
              <a:gd name="connsiteY115" fmla="*/ 368957 h 3723310"/>
              <a:gd name="connsiteX116" fmla="*/ 3976315 w 5137691"/>
              <a:gd name="connsiteY116" fmla="*/ 278901 h 3723310"/>
              <a:gd name="connsiteX117" fmla="*/ 4052764 w 5137691"/>
              <a:gd name="connsiteY117" fmla="*/ 245809 h 3723310"/>
              <a:gd name="connsiteX118" fmla="*/ 4077058 w 5137691"/>
              <a:gd name="connsiteY118" fmla="*/ 27371 h 3723310"/>
              <a:gd name="connsiteX119" fmla="*/ 3902474 w 5137691"/>
              <a:gd name="connsiteY119" fmla="*/ 171686 h 3723310"/>
              <a:gd name="connsiteX120" fmla="*/ 3839430 w 5137691"/>
              <a:gd name="connsiteY120" fmla="*/ 359757 h 3723310"/>
              <a:gd name="connsiteX121" fmla="*/ 3511342 w 5137691"/>
              <a:gd name="connsiteY121" fmla="*/ 923585 h 3723310"/>
              <a:gd name="connsiteX122" fmla="*/ 3345310 w 5137691"/>
              <a:gd name="connsiteY122" fmla="*/ 978648 h 3723310"/>
              <a:gd name="connsiteX123" fmla="*/ 3251411 w 5137691"/>
              <a:gd name="connsiteY123" fmla="*/ 912962 h 3723310"/>
              <a:gd name="connsiteX124" fmla="*/ 3294880 w 5137691"/>
              <a:gd name="connsiteY124" fmla="*/ 713104 h 3723310"/>
              <a:gd name="connsiteX125" fmla="*/ 3641287 w 5137691"/>
              <a:gd name="connsiteY125" fmla="*/ 316153 h 3723310"/>
              <a:gd name="connsiteX126" fmla="*/ 3873337 w 5137691"/>
              <a:gd name="connsiteY126" fmla="*/ 115305 h 3723310"/>
              <a:gd name="connsiteX127" fmla="*/ 3954827 w 5137691"/>
              <a:gd name="connsiteY127" fmla="*/ 41083 h 3723310"/>
              <a:gd name="connsiteX128" fmla="*/ 3231589 w 5137691"/>
              <a:gd name="connsiteY128" fmla="*/ 0 h 3723310"/>
              <a:gd name="connsiteX129" fmla="*/ 3312011 w 5137691"/>
              <a:gd name="connsiteY129" fmla="*/ 0 h 3723310"/>
              <a:gd name="connsiteX130" fmla="*/ 3310368 w 5137691"/>
              <a:gd name="connsiteY130" fmla="*/ 16057 h 3723310"/>
              <a:gd name="connsiteX131" fmla="*/ 3356599 w 5137691"/>
              <a:gd name="connsiteY131" fmla="*/ 11189 h 3723310"/>
              <a:gd name="connsiteX132" fmla="*/ 3398860 w 5137691"/>
              <a:gd name="connsiteY132" fmla="*/ 0 h 3723310"/>
              <a:gd name="connsiteX133" fmla="*/ 3521426 w 5137691"/>
              <a:gd name="connsiteY133" fmla="*/ 0 h 3723310"/>
              <a:gd name="connsiteX134" fmla="*/ 3450288 w 5137691"/>
              <a:gd name="connsiteY134" fmla="*/ 40946 h 3723310"/>
              <a:gd name="connsiteX135" fmla="*/ 3224898 w 5137691"/>
              <a:gd name="connsiteY135" fmla="*/ 112320 h 3723310"/>
              <a:gd name="connsiteX136" fmla="*/ 3223079 w 5137691"/>
              <a:gd name="connsiteY136" fmla="*/ 40542 h 3723310"/>
              <a:gd name="connsiteX137" fmla="*/ 2713325 w 5137691"/>
              <a:gd name="connsiteY137" fmla="*/ 0 h 3723310"/>
              <a:gd name="connsiteX138" fmla="*/ 2801116 w 5137691"/>
              <a:gd name="connsiteY138" fmla="*/ 0 h 3723310"/>
              <a:gd name="connsiteX139" fmla="*/ 2771239 w 5137691"/>
              <a:gd name="connsiteY139" fmla="*/ 53358 h 3723310"/>
              <a:gd name="connsiteX140" fmla="*/ 2671323 w 5137691"/>
              <a:gd name="connsiteY140" fmla="*/ 281854 h 3723310"/>
              <a:gd name="connsiteX141" fmla="*/ 2609018 w 5137691"/>
              <a:gd name="connsiteY141" fmla="*/ 557536 h 3723310"/>
              <a:gd name="connsiteX142" fmla="*/ 2606274 w 5137691"/>
              <a:gd name="connsiteY142" fmla="*/ 567991 h 3723310"/>
              <a:gd name="connsiteX143" fmla="*/ 2661306 w 5137691"/>
              <a:gd name="connsiteY143" fmla="*/ 921545 h 3723310"/>
              <a:gd name="connsiteX144" fmla="*/ 2755651 w 5137691"/>
              <a:gd name="connsiteY144" fmla="*/ 1007451 h 3723310"/>
              <a:gd name="connsiteX145" fmla="*/ 2854694 w 5137691"/>
              <a:gd name="connsiteY145" fmla="*/ 1055446 h 3723310"/>
              <a:gd name="connsiteX146" fmla="*/ 3129406 w 5137691"/>
              <a:gd name="connsiteY146" fmla="*/ 1372830 h 3723310"/>
              <a:gd name="connsiteX147" fmla="*/ 3143254 w 5137691"/>
              <a:gd name="connsiteY147" fmla="*/ 1892637 h 3723310"/>
              <a:gd name="connsiteX148" fmla="*/ 2672087 w 5137691"/>
              <a:gd name="connsiteY148" fmla="*/ 1393850 h 3723310"/>
              <a:gd name="connsiteX149" fmla="*/ 2645908 w 5137691"/>
              <a:gd name="connsiteY149" fmla="*/ 1047511 h 3723310"/>
              <a:gd name="connsiteX150" fmla="*/ 2570535 w 5137691"/>
              <a:gd name="connsiteY150" fmla="*/ 1015633 h 3723310"/>
              <a:gd name="connsiteX151" fmla="*/ 2610208 w 5137691"/>
              <a:gd name="connsiteY151" fmla="*/ 945870 h 3723310"/>
              <a:gd name="connsiteX152" fmla="*/ 2538036 w 5137691"/>
              <a:gd name="connsiteY152" fmla="*/ 844360 h 3723310"/>
              <a:gd name="connsiteX153" fmla="*/ 2512867 w 5137691"/>
              <a:gd name="connsiteY153" fmla="*/ 1354598 h 3723310"/>
              <a:gd name="connsiteX154" fmla="*/ 2518702 w 5137691"/>
              <a:gd name="connsiteY154" fmla="*/ 1742111 h 3723310"/>
              <a:gd name="connsiteX155" fmla="*/ 2275616 w 5137691"/>
              <a:gd name="connsiteY155" fmla="*/ 2134783 h 3723310"/>
              <a:gd name="connsiteX156" fmla="*/ 2241266 w 5137691"/>
              <a:gd name="connsiteY156" fmla="*/ 2096736 h 3723310"/>
              <a:gd name="connsiteX157" fmla="*/ 2231827 w 5137691"/>
              <a:gd name="connsiteY157" fmla="*/ 1456335 h 3723310"/>
              <a:gd name="connsiteX158" fmla="*/ 2348810 w 5137691"/>
              <a:gd name="connsiteY158" fmla="*/ 1272217 h 3723310"/>
              <a:gd name="connsiteX159" fmla="*/ 2416218 w 5137691"/>
              <a:gd name="connsiteY159" fmla="*/ 1150005 h 3723310"/>
              <a:gd name="connsiteX160" fmla="*/ 2493456 w 5137691"/>
              <a:gd name="connsiteY160" fmla="*/ 706982 h 3723310"/>
              <a:gd name="connsiteX161" fmla="*/ 2313690 w 5137691"/>
              <a:gd name="connsiteY161" fmla="*/ 991337 h 3723310"/>
              <a:gd name="connsiteX162" fmla="*/ 1985609 w 5137691"/>
              <a:gd name="connsiteY162" fmla="*/ 1408731 h 3723310"/>
              <a:gd name="connsiteX163" fmla="*/ 1918730 w 5137691"/>
              <a:gd name="connsiteY163" fmla="*/ 1208846 h 3723310"/>
              <a:gd name="connsiteX164" fmla="*/ 2213019 w 5137691"/>
              <a:gd name="connsiteY164" fmla="*/ 897616 h 3723310"/>
              <a:gd name="connsiteX165" fmla="*/ 2517219 w 5137691"/>
              <a:gd name="connsiteY165" fmla="*/ 563658 h 3723310"/>
              <a:gd name="connsiteX166" fmla="*/ 2539459 w 5137691"/>
              <a:gd name="connsiteY166" fmla="*/ 513894 h 3723310"/>
              <a:gd name="connsiteX167" fmla="*/ 2702456 w 5137691"/>
              <a:gd name="connsiteY167" fmla="*/ 57291 h 3723310"/>
              <a:gd name="connsiteX168" fmla="*/ 2713671 w 5137691"/>
              <a:gd name="connsiteY168" fmla="*/ 17409 h 3723310"/>
              <a:gd name="connsiteX169" fmla="*/ 2615215 w 5137691"/>
              <a:gd name="connsiteY169" fmla="*/ 0 h 3723310"/>
              <a:gd name="connsiteX170" fmla="*/ 2683886 w 5137691"/>
              <a:gd name="connsiteY170" fmla="*/ 0 h 3723310"/>
              <a:gd name="connsiteX171" fmla="*/ 2615765 w 5137691"/>
              <a:gd name="connsiteY171" fmla="*/ 70449 h 3723310"/>
              <a:gd name="connsiteX172" fmla="*/ 2101714 w 5137691"/>
              <a:gd name="connsiteY172" fmla="*/ 677840 h 3723310"/>
              <a:gd name="connsiteX173" fmla="*/ 1647883 w 5137691"/>
              <a:gd name="connsiteY173" fmla="*/ 1269985 h 3723310"/>
              <a:gd name="connsiteX174" fmla="*/ 1520717 w 5137691"/>
              <a:gd name="connsiteY174" fmla="*/ 1759907 h 3723310"/>
              <a:gd name="connsiteX175" fmla="*/ 1543766 w 5137691"/>
              <a:gd name="connsiteY175" fmla="*/ 1830628 h 3723310"/>
              <a:gd name="connsiteX176" fmla="*/ 1614449 w 5137691"/>
              <a:gd name="connsiteY176" fmla="*/ 2214437 h 3723310"/>
              <a:gd name="connsiteX177" fmla="*/ 1518347 w 5137691"/>
              <a:gd name="connsiteY177" fmla="*/ 2480439 h 3723310"/>
              <a:gd name="connsiteX178" fmla="*/ 1333958 w 5137691"/>
              <a:gd name="connsiteY178" fmla="*/ 2228696 h 3723310"/>
              <a:gd name="connsiteX179" fmla="*/ 1393891 w 5137691"/>
              <a:gd name="connsiteY179" fmla="*/ 1917299 h 3723310"/>
              <a:gd name="connsiteX180" fmla="*/ 1444276 w 5137691"/>
              <a:gd name="connsiteY180" fmla="*/ 1597756 h 3723310"/>
              <a:gd name="connsiteX181" fmla="*/ 1398976 w 5137691"/>
              <a:gd name="connsiteY181" fmla="*/ 1656198 h 3723310"/>
              <a:gd name="connsiteX182" fmla="*/ 1126020 w 5137691"/>
              <a:gd name="connsiteY182" fmla="*/ 2136568 h 3723310"/>
              <a:gd name="connsiteX183" fmla="*/ 1129825 w 5137691"/>
              <a:gd name="connsiteY183" fmla="*/ 2320491 h 3723310"/>
              <a:gd name="connsiteX184" fmla="*/ 1143273 w 5137691"/>
              <a:gd name="connsiteY184" fmla="*/ 2337828 h 3723310"/>
              <a:gd name="connsiteX185" fmla="*/ 1156978 w 5137691"/>
              <a:gd name="connsiteY185" fmla="*/ 3218822 h 3723310"/>
              <a:gd name="connsiteX186" fmla="*/ 1116365 w 5137691"/>
              <a:gd name="connsiteY186" fmla="*/ 3269939 h 3723310"/>
              <a:gd name="connsiteX187" fmla="*/ 883236 w 5137691"/>
              <a:gd name="connsiteY187" fmla="*/ 2779510 h 3723310"/>
              <a:gd name="connsiteX188" fmla="*/ 808845 w 5137691"/>
              <a:gd name="connsiteY188" fmla="*/ 3104380 h 3723310"/>
              <a:gd name="connsiteX189" fmla="*/ 488550 w 5137691"/>
              <a:gd name="connsiteY189" fmla="*/ 3634846 h 3723310"/>
              <a:gd name="connsiteX190" fmla="*/ 328509 w 5137691"/>
              <a:gd name="connsiteY190" fmla="*/ 3719164 h 3723310"/>
              <a:gd name="connsiteX191" fmla="*/ 318672 w 5137691"/>
              <a:gd name="connsiteY191" fmla="*/ 3594817 h 3723310"/>
              <a:gd name="connsiteX192" fmla="*/ 358291 w 5137691"/>
              <a:gd name="connsiteY192" fmla="*/ 3266349 h 3723310"/>
              <a:gd name="connsiteX193" fmla="*/ 517362 w 5137691"/>
              <a:gd name="connsiteY193" fmla="*/ 2959353 h 3723310"/>
              <a:gd name="connsiteX194" fmla="*/ 735958 w 5137691"/>
              <a:gd name="connsiteY194" fmla="*/ 2756462 h 3723310"/>
              <a:gd name="connsiteX195" fmla="*/ 772369 w 5137691"/>
              <a:gd name="connsiteY195" fmla="*/ 2692870 h 3723310"/>
              <a:gd name="connsiteX196" fmla="*/ 156545 w 5137691"/>
              <a:gd name="connsiteY196" fmla="*/ 2921045 h 3723310"/>
              <a:gd name="connsiteX197" fmla="*/ 15585 w 5137691"/>
              <a:gd name="connsiteY197" fmla="*/ 2908337 h 3723310"/>
              <a:gd name="connsiteX198" fmla="*/ 0 w 5137691"/>
              <a:gd name="connsiteY198" fmla="*/ 2902697 h 3723310"/>
              <a:gd name="connsiteX199" fmla="*/ 0 w 5137691"/>
              <a:gd name="connsiteY199" fmla="*/ 2765873 h 3723310"/>
              <a:gd name="connsiteX200" fmla="*/ 29795 w 5137691"/>
              <a:gd name="connsiteY200" fmla="*/ 2717847 h 3723310"/>
              <a:gd name="connsiteX201" fmla="*/ 59962 w 5137691"/>
              <a:gd name="connsiteY201" fmla="*/ 2682291 h 3723310"/>
              <a:gd name="connsiteX202" fmla="*/ 645405 w 5137691"/>
              <a:gd name="connsiteY202" fmla="*/ 2342287 h 3723310"/>
              <a:gd name="connsiteX203" fmla="*/ 1059274 w 5137691"/>
              <a:gd name="connsiteY203" fmla="*/ 2164156 h 3723310"/>
              <a:gd name="connsiteX204" fmla="*/ 1341155 w 5137691"/>
              <a:gd name="connsiteY204" fmla="*/ 1664208 h 3723310"/>
              <a:gd name="connsiteX205" fmla="*/ 1766505 w 5137691"/>
              <a:gd name="connsiteY205" fmla="*/ 1018678 h 3723310"/>
              <a:gd name="connsiteX206" fmla="*/ 1793256 w 5137691"/>
              <a:gd name="connsiteY206" fmla="*/ 954087 h 3723310"/>
              <a:gd name="connsiteX207" fmla="*/ 1622366 w 5137691"/>
              <a:gd name="connsiteY207" fmla="*/ 1076005 h 3723310"/>
              <a:gd name="connsiteX208" fmla="*/ 1088015 w 5137691"/>
              <a:gd name="connsiteY208" fmla="*/ 1538117 h 3723310"/>
              <a:gd name="connsiteX209" fmla="*/ 1047011 w 5137691"/>
              <a:gd name="connsiteY209" fmla="*/ 1614249 h 3723310"/>
              <a:gd name="connsiteX210" fmla="*/ 545270 w 5137691"/>
              <a:gd name="connsiteY210" fmla="*/ 1944692 h 3723310"/>
              <a:gd name="connsiteX211" fmla="*/ 470627 w 5137691"/>
              <a:gd name="connsiteY211" fmla="*/ 1817545 h 3723310"/>
              <a:gd name="connsiteX212" fmla="*/ 879648 w 5137691"/>
              <a:gd name="connsiteY212" fmla="*/ 1544544 h 3723310"/>
              <a:gd name="connsiteX213" fmla="*/ 1100842 w 5137691"/>
              <a:gd name="connsiteY213" fmla="*/ 1445401 h 3723310"/>
              <a:gd name="connsiteX214" fmla="*/ 1437652 w 5137691"/>
              <a:gd name="connsiteY214" fmla="*/ 1110911 h 3723310"/>
              <a:gd name="connsiteX215" fmla="*/ 1208853 w 5137691"/>
              <a:gd name="connsiteY215" fmla="*/ 1171520 h 3723310"/>
              <a:gd name="connsiteX216" fmla="*/ 902537 w 5137691"/>
              <a:gd name="connsiteY216" fmla="*/ 1266085 h 3723310"/>
              <a:gd name="connsiteX217" fmla="*/ 781831 w 5137691"/>
              <a:gd name="connsiteY217" fmla="*/ 1350894 h 3723310"/>
              <a:gd name="connsiteX218" fmla="*/ 429373 w 5137691"/>
              <a:gd name="connsiteY218" fmla="*/ 1606317 h 3723310"/>
              <a:gd name="connsiteX219" fmla="*/ 81275 w 5137691"/>
              <a:gd name="connsiteY219" fmla="*/ 1598286 h 3723310"/>
              <a:gd name="connsiteX220" fmla="*/ 96005 w 5137691"/>
              <a:gd name="connsiteY220" fmla="*/ 1548721 h 3723310"/>
              <a:gd name="connsiteX221" fmla="*/ 587023 w 5137691"/>
              <a:gd name="connsiteY221" fmla="*/ 1202853 h 3723310"/>
              <a:gd name="connsiteX222" fmla="*/ 756337 w 5137691"/>
              <a:gd name="connsiteY222" fmla="*/ 1211585 h 3723310"/>
              <a:gd name="connsiteX223" fmla="*/ 870149 w 5137691"/>
              <a:gd name="connsiteY223" fmla="*/ 1218805 h 3723310"/>
              <a:gd name="connsiteX224" fmla="*/ 1590533 w 5137691"/>
              <a:gd name="connsiteY224" fmla="*/ 1008282 h 3723310"/>
              <a:gd name="connsiteX225" fmla="*/ 1747291 w 5137691"/>
              <a:gd name="connsiteY225" fmla="*/ 908980 h 3723310"/>
              <a:gd name="connsiteX226" fmla="*/ 2359623 w 5137691"/>
              <a:gd name="connsiteY226" fmla="*/ 289630 h 3723310"/>
              <a:gd name="connsiteX227" fmla="*/ 2068468 w 5137691"/>
              <a:gd name="connsiteY227" fmla="*/ 400733 h 3723310"/>
              <a:gd name="connsiteX228" fmla="*/ 1585301 w 5137691"/>
              <a:gd name="connsiteY228" fmla="*/ 660856 h 3723310"/>
              <a:gd name="connsiteX229" fmla="*/ 1332281 w 5137691"/>
              <a:gd name="connsiteY229" fmla="*/ 676980 h 3723310"/>
              <a:gd name="connsiteX230" fmla="*/ 1249799 w 5137691"/>
              <a:gd name="connsiteY230" fmla="*/ 638509 h 3723310"/>
              <a:gd name="connsiteX231" fmla="*/ 1271498 w 5137691"/>
              <a:gd name="connsiteY231" fmla="*/ 563307 h 3723310"/>
              <a:gd name="connsiteX232" fmla="*/ 1416744 w 5137691"/>
              <a:gd name="connsiteY232" fmla="*/ 431576 h 3723310"/>
              <a:gd name="connsiteX233" fmla="*/ 2139805 w 5137691"/>
              <a:gd name="connsiteY233" fmla="*/ 244759 h 3723310"/>
              <a:gd name="connsiteX234" fmla="*/ 2367937 w 5137691"/>
              <a:gd name="connsiteY234" fmla="*/ 211741 h 3723310"/>
              <a:gd name="connsiteX235" fmla="*/ 2480293 w 5137691"/>
              <a:gd name="connsiteY235" fmla="*/ 147221 h 3723310"/>
              <a:gd name="connsiteX236" fmla="*/ 1279469 w 5137691"/>
              <a:gd name="connsiteY236" fmla="*/ 0 h 3723310"/>
              <a:gd name="connsiteX237" fmla="*/ 1426070 w 5137691"/>
              <a:gd name="connsiteY237" fmla="*/ 0 h 3723310"/>
              <a:gd name="connsiteX238" fmla="*/ 1350504 w 5137691"/>
              <a:gd name="connsiteY238" fmla="*/ 33583 h 3723310"/>
              <a:gd name="connsiteX239" fmla="*/ 1284284 w 5137691"/>
              <a:gd name="connsiteY239" fmla="*/ 214818 h 3723310"/>
              <a:gd name="connsiteX240" fmla="*/ 900440 w 5137691"/>
              <a:gd name="connsiteY240" fmla="*/ 800862 h 3723310"/>
              <a:gd name="connsiteX241" fmla="*/ 658158 w 5137691"/>
              <a:gd name="connsiteY241" fmla="*/ 951189 h 3723310"/>
              <a:gd name="connsiteX242" fmla="*/ 598449 w 5137691"/>
              <a:gd name="connsiteY242" fmla="*/ 952495 h 3723310"/>
              <a:gd name="connsiteX243" fmla="*/ 583851 w 5137691"/>
              <a:gd name="connsiteY243" fmla="*/ 884927 h 3723310"/>
              <a:gd name="connsiteX244" fmla="*/ 821592 w 5137691"/>
              <a:gd name="connsiteY244" fmla="*/ 414254 h 3723310"/>
              <a:gd name="connsiteX245" fmla="*/ 1021039 w 5137691"/>
              <a:gd name="connsiteY245" fmla="*/ 198645 h 3723310"/>
              <a:gd name="connsiteX246" fmla="*/ 807695 w 5137691"/>
              <a:gd name="connsiteY246" fmla="*/ 343180 h 3723310"/>
              <a:gd name="connsiteX247" fmla="*/ 581023 w 5137691"/>
              <a:gd name="connsiteY247" fmla="*/ 563784 h 3723310"/>
              <a:gd name="connsiteX248" fmla="*/ 231835 w 5137691"/>
              <a:gd name="connsiteY248" fmla="*/ 748932 h 3723310"/>
              <a:gd name="connsiteX249" fmla="*/ 46357 w 5137691"/>
              <a:gd name="connsiteY249" fmla="*/ 772696 h 3723310"/>
              <a:gd name="connsiteX250" fmla="*/ 0 w 5137691"/>
              <a:gd name="connsiteY250" fmla="*/ 772842 h 3723310"/>
              <a:gd name="connsiteX251" fmla="*/ 0 w 5137691"/>
              <a:gd name="connsiteY251" fmla="*/ 708052 h 3723310"/>
              <a:gd name="connsiteX252" fmla="*/ 89067 w 5137691"/>
              <a:gd name="connsiteY252" fmla="*/ 704930 h 3723310"/>
              <a:gd name="connsiteX253" fmla="*/ 710775 w 5137691"/>
              <a:gd name="connsiteY253" fmla="*/ 339334 h 3723310"/>
              <a:gd name="connsiteX254" fmla="*/ 585997 w 5137691"/>
              <a:gd name="connsiteY254" fmla="*/ 392158 h 3723310"/>
              <a:gd name="connsiteX255" fmla="*/ 527576 w 5137691"/>
              <a:gd name="connsiteY255" fmla="*/ 393598 h 3723310"/>
              <a:gd name="connsiteX256" fmla="*/ 425698 w 5137691"/>
              <a:gd name="connsiteY256" fmla="*/ 384358 h 3723310"/>
              <a:gd name="connsiteX257" fmla="*/ 278288 w 5137691"/>
              <a:gd name="connsiteY257" fmla="*/ 429633 h 3723310"/>
              <a:gd name="connsiteX258" fmla="*/ 43518 w 5137691"/>
              <a:gd name="connsiteY258" fmla="*/ 533227 h 3723310"/>
              <a:gd name="connsiteX259" fmla="*/ 0 w 5137691"/>
              <a:gd name="connsiteY259" fmla="*/ 563132 h 3723310"/>
              <a:gd name="connsiteX260" fmla="*/ 0 w 5137691"/>
              <a:gd name="connsiteY260" fmla="*/ 500322 h 3723310"/>
              <a:gd name="connsiteX261" fmla="*/ 116366 w 5137691"/>
              <a:gd name="connsiteY261" fmla="*/ 435129 h 3723310"/>
              <a:gd name="connsiteX262" fmla="*/ 495997 w 5137691"/>
              <a:gd name="connsiteY262" fmla="*/ 302145 h 3723310"/>
              <a:gd name="connsiteX263" fmla="*/ 876112 w 5137691"/>
              <a:gd name="connsiteY263" fmla="*/ 190158 h 3723310"/>
              <a:gd name="connsiteX264" fmla="*/ 1091828 w 5137691"/>
              <a:gd name="connsiteY264" fmla="*/ 81338 h 3723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Lst>
            <a:rect l="l" t="t" r="r" b="b"/>
            <a:pathLst>
              <a:path w="5137691" h="3723310">
                <a:moveTo>
                  <a:pt x="659084" y="2921625"/>
                </a:moveTo>
                <a:cubicBezTo>
                  <a:pt x="558607" y="2987700"/>
                  <a:pt x="461032" y="3063187"/>
                  <a:pt x="431178" y="3187332"/>
                </a:cubicBezTo>
                <a:cubicBezTo>
                  <a:pt x="402231" y="3306039"/>
                  <a:pt x="390750" y="3428832"/>
                  <a:pt x="371969" y="3549893"/>
                </a:cubicBezTo>
                <a:cubicBezTo>
                  <a:pt x="379271" y="3551625"/>
                  <a:pt x="386573" y="3553356"/>
                  <a:pt x="393875" y="3555088"/>
                </a:cubicBezTo>
                <a:cubicBezTo>
                  <a:pt x="517397" y="3361559"/>
                  <a:pt x="596137" y="3148430"/>
                  <a:pt x="659084" y="2921625"/>
                </a:cubicBezTo>
                <a:close/>
                <a:moveTo>
                  <a:pt x="773656" y="2824142"/>
                </a:moveTo>
                <a:cubicBezTo>
                  <a:pt x="742422" y="2894127"/>
                  <a:pt x="699379" y="2961915"/>
                  <a:pt x="683107" y="3035075"/>
                </a:cubicBezTo>
                <a:cubicBezTo>
                  <a:pt x="651273" y="3180817"/>
                  <a:pt x="583685" y="3310821"/>
                  <a:pt x="523193" y="3444488"/>
                </a:cubicBezTo>
                <a:cubicBezTo>
                  <a:pt x="509661" y="3473675"/>
                  <a:pt x="481606" y="3501687"/>
                  <a:pt x="493950" y="3544616"/>
                </a:cubicBezTo>
                <a:cubicBezTo>
                  <a:pt x="645605" y="3422985"/>
                  <a:pt x="806238" y="3031218"/>
                  <a:pt x="773656" y="2824142"/>
                </a:cubicBezTo>
                <a:close/>
                <a:moveTo>
                  <a:pt x="906895" y="2579229"/>
                </a:moveTo>
                <a:cubicBezTo>
                  <a:pt x="866845" y="2628127"/>
                  <a:pt x="847366" y="2655072"/>
                  <a:pt x="896608" y="2696939"/>
                </a:cubicBezTo>
                <a:cubicBezTo>
                  <a:pt x="900018" y="2658893"/>
                  <a:pt x="902398" y="2630504"/>
                  <a:pt x="906895" y="2579229"/>
                </a:cubicBezTo>
                <a:close/>
                <a:moveTo>
                  <a:pt x="1003958" y="2517682"/>
                </a:moveTo>
                <a:cubicBezTo>
                  <a:pt x="932650" y="2713033"/>
                  <a:pt x="918244" y="2902882"/>
                  <a:pt x="1054389" y="3079021"/>
                </a:cubicBezTo>
                <a:cubicBezTo>
                  <a:pt x="1094458" y="2886620"/>
                  <a:pt x="1051674" y="2701918"/>
                  <a:pt x="1003958" y="2517682"/>
                </a:cubicBezTo>
                <a:close/>
                <a:moveTo>
                  <a:pt x="744142" y="2402290"/>
                </a:moveTo>
                <a:cubicBezTo>
                  <a:pt x="490541" y="2432998"/>
                  <a:pt x="123652" y="2658944"/>
                  <a:pt x="99596" y="2734878"/>
                </a:cubicBezTo>
                <a:cubicBezTo>
                  <a:pt x="185767" y="2717435"/>
                  <a:pt x="533003" y="2510933"/>
                  <a:pt x="744142" y="2402290"/>
                </a:cubicBezTo>
                <a:close/>
                <a:moveTo>
                  <a:pt x="1068601" y="2384771"/>
                </a:moveTo>
                <a:cubicBezTo>
                  <a:pt x="1096774" y="2630113"/>
                  <a:pt x="1122050" y="2850752"/>
                  <a:pt x="1147707" y="3076961"/>
                </a:cubicBezTo>
                <a:cubicBezTo>
                  <a:pt x="1252303" y="2856418"/>
                  <a:pt x="1223713" y="2547903"/>
                  <a:pt x="1068601" y="2384771"/>
                </a:cubicBezTo>
                <a:close/>
                <a:moveTo>
                  <a:pt x="934540" y="2375130"/>
                </a:moveTo>
                <a:cubicBezTo>
                  <a:pt x="740562" y="2417539"/>
                  <a:pt x="81585" y="2802976"/>
                  <a:pt x="84219" y="2833186"/>
                </a:cubicBezTo>
                <a:cubicBezTo>
                  <a:pt x="160319" y="2818607"/>
                  <a:pt x="205959" y="2854569"/>
                  <a:pt x="269550" y="2841297"/>
                </a:cubicBezTo>
                <a:cubicBezTo>
                  <a:pt x="421737" y="2809209"/>
                  <a:pt x="567559" y="2760516"/>
                  <a:pt x="695816" y="2669005"/>
                </a:cubicBezTo>
                <a:cubicBezTo>
                  <a:pt x="800830" y="2593963"/>
                  <a:pt x="892710" y="2507798"/>
                  <a:pt x="934540" y="2375130"/>
                </a:cubicBezTo>
                <a:close/>
                <a:moveTo>
                  <a:pt x="2466566" y="1413263"/>
                </a:moveTo>
                <a:cubicBezTo>
                  <a:pt x="2409592" y="1517029"/>
                  <a:pt x="2360285" y="1805120"/>
                  <a:pt x="2384187" y="1907493"/>
                </a:cubicBezTo>
                <a:cubicBezTo>
                  <a:pt x="2461718" y="1745326"/>
                  <a:pt x="2525710" y="1594125"/>
                  <a:pt x="2466566" y="1413263"/>
                </a:cubicBezTo>
                <a:close/>
                <a:moveTo>
                  <a:pt x="2384254" y="1364070"/>
                </a:moveTo>
                <a:cubicBezTo>
                  <a:pt x="2255273" y="1486746"/>
                  <a:pt x="2209761" y="1775879"/>
                  <a:pt x="2286288" y="1925023"/>
                </a:cubicBezTo>
                <a:cubicBezTo>
                  <a:pt x="2320549" y="1729094"/>
                  <a:pt x="2352079" y="1546548"/>
                  <a:pt x="2384254" y="1364070"/>
                </a:cubicBezTo>
                <a:close/>
                <a:moveTo>
                  <a:pt x="2728377" y="1165380"/>
                </a:moveTo>
                <a:cubicBezTo>
                  <a:pt x="2703165" y="1468655"/>
                  <a:pt x="2783295" y="1657220"/>
                  <a:pt x="3003048" y="1736253"/>
                </a:cubicBezTo>
                <a:cubicBezTo>
                  <a:pt x="2983797" y="1651282"/>
                  <a:pt x="2967944" y="1574148"/>
                  <a:pt x="2948375" y="1498255"/>
                </a:cubicBezTo>
                <a:cubicBezTo>
                  <a:pt x="2944448" y="1483206"/>
                  <a:pt x="2927767" y="1462606"/>
                  <a:pt x="2914601" y="1460919"/>
                </a:cubicBezTo>
                <a:cubicBezTo>
                  <a:pt x="2865087" y="1455145"/>
                  <a:pt x="2864197" y="1414703"/>
                  <a:pt x="2852040" y="1382206"/>
                </a:cubicBezTo>
                <a:cubicBezTo>
                  <a:pt x="2822951" y="1304027"/>
                  <a:pt x="2795931" y="1224761"/>
                  <a:pt x="2728377" y="1165380"/>
                </a:cubicBezTo>
                <a:close/>
                <a:moveTo>
                  <a:pt x="2806912" y="1118837"/>
                </a:moveTo>
                <a:cubicBezTo>
                  <a:pt x="2799361" y="1125540"/>
                  <a:pt x="2791522" y="1131888"/>
                  <a:pt x="2783682" y="1138236"/>
                </a:cubicBezTo>
                <a:cubicBezTo>
                  <a:pt x="2819346" y="1182277"/>
                  <a:pt x="2857859" y="1224009"/>
                  <a:pt x="2889384" y="1270224"/>
                </a:cubicBezTo>
                <a:cubicBezTo>
                  <a:pt x="2927893" y="1327250"/>
                  <a:pt x="2968978" y="1384542"/>
                  <a:pt x="2994783" y="1447738"/>
                </a:cubicBezTo>
                <a:cubicBezTo>
                  <a:pt x="3023409" y="1518060"/>
                  <a:pt x="3035688" y="1595149"/>
                  <a:pt x="3056463" y="1668888"/>
                </a:cubicBezTo>
                <a:cubicBezTo>
                  <a:pt x="3062346" y="1689998"/>
                  <a:pt x="3072233" y="1710219"/>
                  <a:pt x="3083513" y="1738721"/>
                </a:cubicBezTo>
                <a:cubicBezTo>
                  <a:pt x="3137166" y="1611180"/>
                  <a:pt x="3091191" y="1465523"/>
                  <a:pt x="3025360" y="1292428"/>
                </a:cubicBezTo>
                <a:cubicBezTo>
                  <a:pt x="2986728" y="1190809"/>
                  <a:pt x="2910047" y="1137644"/>
                  <a:pt x="2806912" y="1118837"/>
                </a:cubicBezTo>
                <a:close/>
                <a:moveTo>
                  <a:pt x="2211503" y="1091728"/>
                </a:moveTo>
                <a:cubicBezTo>
                  <a:pt x="2148880" y="1163020"/>
                  <a:pt x="2085901" y="1234603"/>
                  <a:pt x="2023347" y="1305252"/>
                </a:cubicBezTo>
                <a:cubicBezTo>
                  <a:pt x="2029524" y="1311423"/>
                  <a:pt x="2035344" y="1317883"/>
                  <a:pt x="2041522" y="1324054"/>
                </a:cubicBezTo>
                <a:cubicBezTo>
                  <a:pt x="2123089" y="1267411"/>
                  <a:pt x="2189944" y="1199160"/>
                  <a:pt x="2211503" y="1091728"/>
                </a:cubicBezTo>
                <a:close/>
                <a:moveTo>
                  <a:pt x="2168237" y="1042670"/>
                </a:moveTo>
                <a:cubicBezTo>
                  <a:pt x="2064027" y="1088835"/>
                  <a:pt x="1975743" y="1196196"/>
                  <a:pt x="2005655" y="1233134"/>
                </a:cubicBezTo>
                <a:cubicBezTo>
                  <a:pt x="2059945" y="1169764"/>
                  <a:pt x="2113948" y="1106040"/>
                  <a:pt x="2168237" y="1042670"/>
                </a:cubicBezTo>
                <a:close/>
                <a:moveTo>
                  <a:pt x="4080539" y="827257"/>
                </a:moveTo>
                <a:cubicBezTo>
                  <a:pt x="4084837" y="927276"/>
                  <a:pt x="4086520" y="1018239"/>
                  <a:pt x="4092849" y="1108381"/>
                </a:cubicBezTo>
                <a:cubicBezTo>
                  <a:pt x="4098739" y="1196525"/>
                  <a:pt x="4139226" y="1280764"/>
                  <a:pt x="4132014" y="1381869"/>
                </a:cubicBezTo>
                <a:cubicBezTo>
                  <a:pt x="4106287" y="1369772"/>
                  <a:pt x="4083600" y="1365797"/>
                  <a:pt x="4082492" y="1357873"/>
                </a:cubicBezTo>
                <a:cubicBezTo>
                  <a:pt x="4056497" y="1201916"/>
                  <a:pt x="4032572" y="1044872"/>
                  <a:pt x="4009383" y="893112"/>
                </a:cubicBezTo>
                <a:cubicBezTo>
                  <a:pt x="3803072" y="1026659"/>
                  <a:pt x="3783229" y="1462605"/>
                  <a:pt x="4072306" y="1761300"/>
                </a:cubicBezTo>
                <a:cubicBezTo>
                  <a:pt x="4323615" y="1532508"/>
                  <a:pt x="4336833" y="987842"/>
                  <a:pt x="4080539" y="827257"/>
                </a:cubicBezTo>
                <a:close/>
                <a:moveTo>
                  <a:pt x="4412492" y="559624"/>
                </a:moveTo>
                <a:cubicBezTo>
                  <a:pt x="4471574" y="677026"/>
                  <a:pt x="4612948" y="740139"/>
                  <a:pt x="4617392" y="890611"/>
                </a:cubicBezTo>
                <a:cubicBezTo>
                  <a:pt x="4535846" y="803751"/>
                  <a:pt x="4473401" y="702597"/>
                  <a:pt x="4369105" y="630629"/>
                </a:cubicBezTo>
                <a:cubicBezTo>
                  <a:pt x="4414386" y="929157"/>
                  <a:pt x="4538645" y="1085518"/>
                  <a:pt x="4810227" y="1127284"/>
                </a:cubicBezTo>
                <a:cubicBezTo>
                  <a:pt x="4805222" y="799081"/>
                  <a:pt x="4657265" y="587227"/>
                  <a:pt x="4412492" y="559624"/>
                </a:cubicBezTo>
                <a:close/>
                <a:moveTo>
                  <a:pt x="3754486" y="313872"/>
                </a:moveTo>
                <a:cubicBezTo>
                  <a:pt x="3725125" y="354113"/>
                  <a:pt x="3698314" y="388762"/>
                  <a:pt x="3673942" y="424963"/>
                </a:cubicBezTo>
                <a:cubicBezTo>
                  <a:pt x="3612340" y="517188"/>
                  <a:pt x="3553245" y="610323"/>
                  <a:pt x="3490493" y="701127"/>
                </a:cubicBezTo>
                <a:cubicBezTo>
                  <a:pt x="3480117" y="715999"/>
                  <a:pt x="3456974" y="722390"/>
                  <a:pt x="3439282" y="732600"/>
                </a:cubicBezTo>
                <a:cubicBezTo>
                  <a:pt x="3433461" y="726140"/>
                  <a:pt x="3427353" y="719325"/>
                  <a:pt x="3421532" y="712866"/>
                </a:cubicBezTo>
                <a:cubicBezTo>
                  <a:pt x="3477433" y="625258"/>
                  <a:pt x="3533978" y="537716"/>
                  <a:pt x="3590235" y="449820"/>
                </a:cubicBezTo>
                <a:cubicBezTo>
                  <a:pt x="3445501" y="567611"/>
                  <a:pt x="3321917" y="697678"/>
                  <a:pt x="3307188" y="911899"/>
                </a:cubicBezTo>
                <a:cubicBezTo>
                  <a:pt x="3350443" y="909215"/>
                  <a:pt x="3372692" y="911193"/>
                  <a:pt x="3393054" y="906465"/>
                </a:cubicBezTo>
                <a:cubicBezTo>
                  <a:pt x="3586019" y="861349"/>
                  <a:pt x="3761528" y="650421"/>
                  <a:pt x="3776927" y="442126"/>
                </a:cubicBezTo>
                <a:cubicBezTo>
                  <a:pt x="3779544" y="402372"/>
                  <a:pt x="3797794" y="356426"/>
                  <a:pt x="3754486" y="313872"/>
                </a:cubicBezTo>
                <a:close/>
                <a:moveTo>
                  <a:pt x="1133888" y="214876"/>
                </a:moveTo>
                <a:cubicBezTo>
                  <a:pt x="887880" y="363516"/>
                  <a:pt x="748401" y="587609"/>
                  <a:pt x="660639" y="863910"/>
                </a:cubicBezTo>
                <a:cubicBezTo>
                  <a:pt x="834432" y="833731"/>
                  <a:pt x="1048293" y="611152"/>
                  <a:pt x="1108084" y="398665"/>
                </a:cubicBezTo>
                <a:cubicBezTo>
                  <a:pt x="1059427" y="458062"/>
                  <a:pt x="1022910" y="513507"/>
                  <a:pt x="975613" y="557099"/>
                </a:cubicBezTo>
                <a:cubicBezTo>
                  <a:pt x="933375" y="596008"/>
                  <a:pt x="912619" y="674562"/>
                  <a:pt x="811923" y="657310"/>
                </a:cubicBezTo>
                <a:cubicBezTo>
                  <a:pt x="880947" y="577893"/>
                  <a:pt x="943595" y="512460"/>
                  <a:pt x="998135" y="440657"/>
                </a:cubicBezTo>
                <a:cubicBezTo>
                  <a:pt x="1051468" y="371005"/>
                  <a:pt x="1111390" y="303663"/>
                  <a:pt x="1133888" y="214876"/>
                </a:cubicBezTo>
                <a:close/>
                <a:moveTo>
                  <a:pt x="4685407" y="0"/>
                </a:moveTo>
                <a:lnTo>
                  <a:pt x="4770408" y="0"/>
                </a:lnTo>
                <a:lnTo>
                  <a:pt x="4810333" y="31801"/>
                </a:lnTo>
                <a:cubicBezTo>
                  <a:pt x="4876282" y="76585"/>
                  <a:pt x="4951954" y="113661"/>
                  <a:pt x="5034638" y="141089"/>
                </a:cubicBezTo>
                <a:cubicBezTo>
                  <a:pt x="5039118" y="98355"/>
                  <a:pt x="5040613" y="57376"/>
                  <a:pt x="5039361" y="18254"/>
                </a:cubicBezTo>
                <a:lnTo>
                  <a:pt x="5037438" y="0"/>
                </a:lnTo>
                <a:lnTo>
                  <a:pt x="5107568" y="0"/>
                </a:lnTo>
                <a:lnTo>
                  <a:pt x="5114876" y="38763"/>
                </a:lnTo>
                <a:cubicBezTo>
                  <a:pt x="5131015" y="116852"/>
                  <a:pt x="5149658" y="204078"/>
                  <a:pt x="5127595" y="236940"/>
                </a:cubicBezTo>
                <a:cubicBezTo>
                  <a:pt x="5104066" y="253053"/>
                  <a:pt x="5080177" y="235939"/>
                  <a:pt x="5061109" y="225505"/>
                </a:cubicBezTo>
                <a:cubicBezTo>
                  <a:pt x="4948205" y="164036"/>
                  <a:pt x="4831175" y="107673"/>
                  <a:pt x="4727085" y="33775"/>
                </a:cubicBezTo>
                <a:close/>
                <a:moveTo>
                  <a:pt x="4003152" y="0"/>
                </a:moveTo>
                <a:lnTo>
                  <a:pt x="4132176" y="0"/>
                </a:lnTo>
                <a:lnTo>
                  <a:pt x="4123986" y="63465"/>
                </a:lnTo>
                <a:cubicBezTo>
                  <a:pt x="4116445" y="121909"/>
                  <a:pt x="4114343" y="181241"/>
                  <a:pt x="4104583" y="239130"/>
                </a:cubicBezTo>
                <a:cubicBezTo>
                  <a:pt x="4096291" y="289362"/>
                  <a:pt x="4114806" y="320238"/>
                  <a:pt x="4153843" y="350960"/>
                </a:cubicBezTo>
                <a:cubicBezTo>
                  <a:pt x="4231988" y="411761"/>
                  <a:pt x="4309231" y="462707"/>
                  <a:pt x="4411323" y="488238"/>
                </a:cubicBezTo>
                <a:cubicBezTo>
                  <a:pt x="4669771" y="552400"/>
                  <a:pt x="4834954" y="712670"/>
                  <a:pt x="4864485" y="991020"/>
                </a:cubicBezTo>
                <a:cubicBezTo>
                  <a:pt x="4872093" y="1063071"/>
                  <a:pt x="4919109" y="1168486"/>
                  <a:pt x="4905378" y="1217830"/>
                </a:cubicBezTo>
                <a:cubicBezTo>
                  <a:pt x="4862796" y="1259957"/>
                  <a:pt x="4723238" y="1170674"/>
                  <a:pt x="4640632" y="1136420"/>
                </a:cubicBezTo>
                <a:cubicBezTo>
                  <a:pt x="4517477" y="1085606"/>
                  <a:pt x="4422352" y="1000920"/>
                  <a:pt x="4377015" y="870623"/>
                </a:cubicBezTo>
                <a:cubicBezTo>
                  <a:pt x="4350652" y="794353"/>
                  <a:pt x="4311848" y="718748"/>
                  <a:pt x="4304571" y="640549"/>
                </a:cubicBezTo>
                <a:cubicBezTo>
                  <a:pt x="4296254" y="553781"/>
                  <a:pt x="4253045" y="501149"/>
                  <a:pt x="4193118" y="452646"/>
                </a:cubicBezTo>
                <a:cubicBezTo>
                  <a:pt x="4167929" y="432468"/>
                  <a:pt x="4140395" y="415952"/>
                  <a:pt x="4094850" y="385207"/>
                </a:cubicBezTo>
                <a:cubicBezTo>
                  <a:pt x="4091977" y="497501"/>
                  <a:pt x="4085233" y="591171"/>
                  <a:pt x="4089643" y="684043"/>
                </a:cubicBezTo>
                <a:cubicBezTo>
                  <a:pt x="4091196" y="712189"/>
                  <a:pt x="4119287" y="741779"/>
                  <a:pt x="4140489" y="765775"/>
                </a:cubicBezTo>
                <a:cubicBezTo>
                  <a:pt x="4286309" y="930549"/>
                  <a:pt x="4318661" y="1133697"/>
                  <a:pt x="4328143" y="1340660"/>
                </a:cubicBezTo>
                <a:cubicBezTo>
                  <a:pt x="4334062" y="1468181"/>
                  <a:pt x="4280576" y="1585001"/>
                  <a:pt x="4211174" y="1692363"/>
                </a:cubicBezTo>
                <a:cubicBezTo>
                  <a:pt x="4173738" y="1750318"/>
                  <a:pt x="4136658" y="1807983"/>
                  <a:pt x="4096384" y="1871176"/>
                </a:cubicBezTo>
                <a:cubicBezTo>
                  <a:pt x="4093808" y="1870909"/>
                  <a:pt x="4078517" y="1873883"/>
                  <a:pt x="4073915" y="1868200"/>
                </a:cubicBezTo>
                <a:cubicBezTo>
                  <a:pt x="3975404" y="1745092"/>
                  <a:pt x="3876742" y="1620340"/>
                  <a:pt x="3830235" y="1467468"/>
                </a:cubicBezTo>
                <a:cubicBezTo>
                  <a:pt x="3765307" y="1255419"/>
                  <a:pt x="3782431" y="1049255"/>
                  <a:pt x="3928554" y="872709"/>
                </a:cubicBezTo>
                <a:cubicBezTo>
                  <a:pt x="4054117" y="721044"/>
                  <a:pt x="4039186" y="543779"/>
                  <a:pt x="4041572" y="368957"/>
                </a:cubicBezTo>
                <a:cubicBezTo>
                  <a:pt x="4041882" y="341654"/>
                  <a:pt x="4002857" y="313862"/>
                  <a:pt x="3976315" y="278901"/>
                </a:cubicBezTo>
                <a:cubicBezTo>
                  <a:pt x="3999514" y="268935"/>
                  <a:pt x="4020644" y="260059"/>
                  <a:pt x="4052764" y="245809"/>
                </a:cubicBezTo>
                <a:cubicBezTo>
                  <a:pt x="4059291" y="184658"/>
                  <a:pt x="4067206" y="113561"/>
                  <a:pt x="4077058" y="27371"/>
                </a:cubicBezTo>
                <a:cubicBezTo>
                  <a:pt x="3993827" y="63016"/>
                  <a:pt x="3954978" y="125053"/>
                  <a:pt x="3902474" y="171686"/>
                </a:cubicBezTo>
                <a:cubicBezTo>
                  <a:pt x="3842063" y="225311"/>
                  <a:pt x="3836398" y="287528"/>
                  <a:pt x="3839430" y="359757"/>
                </a:cubicBezTo>
                <a:cubicBezTo>
                  <a:pt x="3851062" y="616730"/>
                  <a:pt x="3707776" y="788039"/>
                  <a:pt x="3511342" y="923585"/>
                </a:cubicBezTo>
                <a:cubicBezTo>
                  <a:pt x="3465283" y="955591"/>
                  <a:pt x="3401736" y="962357"/>
                  <a:pt x="3345310" y="978648"/>
                </a:cubicBezTo>
                <a:cubicBezTo>
                  <a:pt x="3288240" y="994870"/>
                  <a:pt x="3262562" y="960974"/>
                  <a:pt x="3251411" y="912962"/>
                </a:cubicBezTo>
                <a:cubicBezTo>
                  <a:pt x="3234431" y="840266"/>
                  <a:pt x="3259676" y="774543"/>
                  <a:pt x="3294880" y="713104"/>
                </a:cubicBezTo>
                <a:cubicBezTo>
                  <a:pt x="3383739" y="557641"/>
                  <a:pt x="3496940" y="424222"/>
                  <a:pt x="3641287" y="316153"/>
                </a:cubicBezTo>
                <a:cubicBezTo>
                  <a:pt x="3722690" y="254938"/>
                  <a:pt x="3796466" y="182847"/>
                  <a:pt x="3873337" y="115305"/>
                </a:cubicBezTo>
                <a:cubicBezTo>
                  <a:pt x="3900980" y="91156"/>
                  <a:pt x="3924089" y="60682"/>
                  <a:pt x="3954827" y="41083"/>
                </a:cubicBezTo>
                <a:close/>
                <a:moveTo>
                  <a:pt x="3231589" y="0"/>
                </a:moveTo>
                <a:lnTo>
                  <a:pt x="3312011" y="0"/>
                </a:lnTo>
                <a:lnTo>
                  <a:pt x="3310368" y="16057"/>
                </a:lnTo>
                <a:cubicBezTo>
                  <a:pt x="3325242" y="15847"/>
                  <a:pt x="3340695" y="14192"/>
                  <a:pt x="3356599" y="11189"/>
                </a:cubicBezTo>
                <a:lnTo>
                  <a:pt x="3398860" y="0"/>
                </a:lnTo>
                <a:lnTo>
                  <a:pt x="3521426" y="0"/>
                </a:lnTo>
                <a:lnTo>
                  <a:pt x="3450288" y="40946"/>
                </a:lnTo>
                <a:cubicBezTo>
                  <a:pt x="3387281" y="73151"/>
                  <a:pt x="3245717" y="130745"/>
                  <a:pt x="3224898" y="112320"/>
                </a:cubicBezTo>
                <a:cubicBezTo>
                  <a:pt x="3217386" y="103408"/>
                  <a:pt x="3217289" y="77060"/>
                  <a:pt x="3223079" y="40542"/>
                </a:cubicBezTo>
                <a:close/>
                <a:moveTo>
                  <a:pt x="2713325" y="0"/>
                </a:moveTo>
                <a:lnTo>
                  <a:pt x="2801116" y="0"/>
                </a:lnTo>
                <a:lnTo>
                  <a:pt x="2771239" y="53358"/>
                </a:lnTo>
                <a:cubicBezTo>
                  <a:pt x="2734532" y="127500"/>
                  <a:pt x="2701305" y="203767"/>
                  <a:pt x="2671323" y="281854"/>
                </a:cubicBezTo>
                <a:cubicBezTo>
                  <a:pt x="2637809" y="370152"/>
                  <a:pt x="2589485" y="456917"/>
                  <a:pt x="2609018" y="557536"/>
                </a:cubicBezTo>
                <a:cubicBezTo>
                  <a:pt x="2609317" y="560821"/>
                  <a:pt x="2608193" y="565261"/>
                  <a:pt x="2606274" y="567991"/>
                </a:cubicBezTo>
                <a:cubicBezTo>
                  <a:pt x="2516682" y="702877"/>
                  <a:pt x="2589179" y="813532"/>
                  <a:pt x="2661306" y="921545"/>
                </a:cubicBezTo>
                <a:cubicBezTo>
                  <a:pt x="2683985" y="956107"/>
                  <a:pt x="2721146" y="983055"/>
                  <a:pt x="2755651" y="1007451"/>
                </a:cubicBezTo>
                <a:cubicBezTo>
                  <a:pt x="2785348" y="1028096"/>
                  <a:pt x="2819609" y="1045633"/>
                  <a:pt x="2854694" y="1055446"/>
                </a:cubicBezTo>
                <a:cubicBezTo>
                  <a:pt x="3017803" y="1100958"/>
                  <a:pt x="3079430" y="1228060"/>
                  <a:pt x="3129406" y="1372830"/>
                </a:cubicBezTo>
                <a:cubicBezTo>
                  <a:pt x="3189306" y="1546613"/>
                  <a:pt x="3179580" y="1875569"/>
                  <a:pt x="3143254" y="1892637"/>
                </a:cubicBezTo>
                <a:cubicBezTo>
                  <a:pt x="2972655" y="1917289"/>
                  <a:pt x="2701922" y="1626674"/>
                  <a:pt x="2672087" y="1393850"/>
                </a:cubicBezTo>
                <a:cubicBezTo>
                  <a:pt x="2657724" y="1281400"/>
                  <a:pt x="2654295" y="1167153"/>
                  <a:pt x="2645908" y="1047511"/>
                </a:cubicBezTo>
                <a:cubicBezTo>
                  <a:pt x="2627207" y="1039719"/>
                  <a:pt x="2601987" y="1028974"/>
                  <a:pt x="2570535" y="1015633"/>
                </a:cubicBezTo>
                <a:cubicBezTo>
                  <a:pt x="2585724" y="989219"/>
                  <a:pt x="2597362" y="968621"/>
                  <a:pt x="2610208" y="945870"/>
                </a:cubicBezTo>
                <a:cubicBezTo>
                  <a:pt x="2591281" y="918855"/>
                  <a:pt x="2572287" y="892485"/>
                  <a:pt x="2538036" y="844360"/>
                </a:cubicBezTo>
                <a:cubicBezTo>
                  <a:pt x="2514095" y="1028992"/>
                  <a:pt x="2431526" y="1183478"/>
                  <a:pt x="2512867" y="1354598"/>
                </a:cubicBezTo>
                <a:cubicBezTo>
                  <a:pt x="2572125" y="1479502"/>
                  <a:pt x="2561684" y="1610863"/>
                  <a:pt x="2518702" y="1742111"/>
                </a:cubicBezTo>
                <a:cubicBezTo>
                  <a:pt x="2469933" y="1890983"/>
                  <a:pt x="2406097" y="2028534"/>
                  <a:pt x="2275616" y="2134783"/>
                </a:cubicBezTo>
                <a:cubicBezTo>
                  <a:pt x="2256225" y="2148722"/>
                  <a:pt x="2245263" y="2111142"/>
                  <a:pt x="2241266" y="2096736"/>
                </a:cubicBezTo>
                <a:cubicBezTo>
                  <a:pt x="2179626" y="1884376"/>
                  <a:pt x="2162240" y="1669110"/>
                  <a:pt x="2231827" y="1456335"/>
                </a:cubicBezTo>
                <a:cubicBezTo>
                  <a:pt x="2253633" y="1389279"/>
                  <a:pt x="2309962" y="1334256"/>
                  <a:pt x="2348810" y="1272217"/>
                </a:cubicBezTo>
                <a:cubicBezTo>
                  <a:pt x="2373883" y="1232508"/>
                  <a:pt x="2406038" y="1193533"/>
                  <a:pt x="2416218" y="1150005"/>
                </a:cubicBezTo>
                <a:cubicBezTo>
                  <a:pt x="2450271" y="1004817"/>
                  <a:pt x="2476378" y="857831"/>
                  <a:pt x="2493456" y="706982"/>
                </a:cubicBezTo>
                <a:cubicBezTo>
                  <a:pt x="2411430" y="789284"/>
                  <a:pt x="2314735" y="853472"/>
                  <a:pt x="2313690" y="991337"/>
                </a:cubicBezTo>
                <a:cubicBezTo>
                  <a:pt x="2311990" y="1208533"/>
                  <a:pt x="2147439" y="1341195"/>
                  <a:pt x="1985609" y="1408731"/>
                </a:cubicBezTo>
                <a:cubicBezTo>
                  <a:pt x="1934853" y="1429839"/>
                  <a:pt x="1817778" y="1346461"/>
                  <a:pt x="1918730" y="1208846"/>
                </a:cubicBezTo>
                <a:cubicBezTo>
                  <a:pt x="1993345" y="1083149"/>
                  <a:pt x="2096531" y="982536"/>
                  <a:pt x="2213019" y="897616"/>
                </a:cubicBezTo>
                <a:cubicBezTo>
                  <a:pt x="2338343" y="806128"/>
                  <a:pt x="2409619" y="669020"/>
                  <a:pt x="2517219" y="563658"/>
                </a:cubicBezTo>
                <a:cubicBezTo>
                  <a:pt x="2529540" y="551917"/>
                  <a:pt x="2533383" y="531163"/>
                  <a:pt x="2539459" y="513894"/>
                </a:cubicBezTo>
                <a:cubicBezTo>
                  <a:pt x="2594147" y="361404"/>
                  <a:pt x="2648124" y="209492"/>
                  <a:pt x="2702456" y="57291"/>
                </a:cubicBezTo>
                <a:cubicBezTo>
                  <a:pt x="2707084" y="44428"/>
                  <a:pt x="2711390" y="31532"/>
                  <a:pt x="2713671" y="17409"/>
                </a:cubicBezTo>
                <a:close/>
                <a:moveTo>
                  <a:pt x="2615215" y="0"/>
                </a:moveTo>
                <a:lnTo>
                  <a:pt x="2683886" y="0"/>
                </a:lnTo>
                <a:lnTo>
                  <a:pt x="2615765" y="70449"/>
                </a:lnTo>
                <a:cubicBezTo>
                  <a:pt x="2443506" y="272276"/>
                  <a:pt x="2268590" y="471551"/>
                  <a:pt x="2101714" y="677840"/>
                </a:cubicBezTo>
                <a:cubicBezTo>
                  <a:pt x="1945364" y="870900"/>
                  <a:pt x="1795836" y="1070198"/>
                  <a:pt x="1647883" y="1269985"/>
                </a:cubicBezTo>
                <a:cubicBezTo>
                  <a:pt x="1540599" y="1415080"/>
                  <a:pt x="1501415" y="1580889"/>
                  <a:pt x="1520717" y="1759907"/>
                </a:cubicBezTo>
                <a:cubicBezTo>
                  <a:pt x="1523326" y="1784258"/>
                  <a:pt x="1527823" y="1815311"/>
                  <a:pt x="1543766" y="1830628"/>
                </a:cubicBezTo>
                <a:cubicBezTo>
                  <a:pt x="1658106" y="1942683"/>
                  <a:pt x="1640044" y="2081390"/>
                  <a:pt x="1614449" y="2214437"/>
                </a:cubicBezTo>
                <a:cubicBezTo>
                  <a:pt x="1596540" y="2305976"/>
                  <a:pt x="1553273" y="2470386"/>
                  <a:pt x="1518347" y="2480439"/>
                </a:cubicBezTo>
                <a:cubicBezTo>
                  <a:pt x="1419917" y="2441945"/>
                  <a:pt x="1340337" y="2330558"/>
                  <a:pt x="1333958" y="2228696"/>
                </a:cubicBezTo>
                <a:cubicBezTo>
                  <a:pt x="1327047" y="2119620"/>
                  <a:pt x="1351988" y="2017093"/>
                  <a:pt x="1393891" y="1917299"/>
                </a:cubicBezTo>
                <a:cubicBezTo>
                  <a:pt x="1435587" y="1819435"/>
                  <a:pt x="1480215" y="1721549"/>
                  <a:pt x="1444276" y="1597756"/>
                </a:cubicBezTo>
                <a:cubicBezTo>
                  <a:pt x="1426211" y="1620618"/>
                  <a:pt x="1409833" y="1636820"/>
                  <a:pt x="1398976" y="1656198"/>
                </a:cubicBezTo>
                <a:cubicBezTo>
                  <a:pt x="1307990" y="1816321"/>
                  <a:pt x="1221595" y="1979197"/>
                  <a:pt x="1126020" y="2136568"/>
                </a:cubicBezTo>
                <a:cubicBezTo>
                  <a:pt x="1084909" y="2204555"/>
                  <a:pt x="1102743" y="2260093"/>
                  <a:pt x="1129825" y="2320491"/>
                </a:cubicBezTo>
                <a:cubicBezTo>
                  <a:pt x="1132714" y="2326973"/>
                  <a:pt x="1139384" y="2331569"/>
                  <a:pt x="1143273" y="2337828"/>
                </a:cubicBezTo>
                <a:cubicBezTo>
                  <a:pt x="1331962" y="2640780"/>
                  <a:pt x="1296787" y="2906252"/>
                  <a:pt x="1156978" y="3218822"/>
                </a:cubicBezTo>
                <a:cubicBezTo>
                  <a:pt x="1147627" y="3239331"/>
                  <a:pt x="1135596" y="3284945"/>
                  <a:pt x="1116365" y="3269939"/>
                </a:cubicBezTo>
                <a:cubicBezTo>
                  <a:pt x="984182" y="3132933"/>
                  <a:pt x="898820" y="2975065"/>
                  <a:pt x="883236" y="2779510"/>
                </a:cubicBezTo>
                <a:cubicBezTo>
                  <a:pt x="858965" y="2887963"/>
                  <a:pt x="842858" y="2999213"/>
                  <a:pt x="808845" y="3104380"/>
                </a:cubicBezTo>
                <a:cubicBezTo>
                  <a:pt x="744139" y="3304970"/>
                  <a:pt x="661597" y="3498832"/>
                  <a:pt x="488550" y="3634846"/>
                </a:cubicBezTo>
                <a:cubicBezTo>
                  <a:pt x="446643" y="3667606"/>
                  <a:pt x="346628" y="3741539"/>
                  <a:pt x="328509" y="3719164"/>
                </a:cubicBezTo>
                <a:cubicBezTo>
                  <a:pt x="308952" y="3695012"/>
                  <a:pt x="315042" y="3631863"/>
                  <a:pt x="318672" y="3594817"/>
                </a:cubicBezTo>
                <a:cubicBezTo>
                  <a:pt x="329065" y="3485254"/>
                  <a:pt x="343678" y="3375801"/>
                  <a:pt x="358291" y="3266349"/>
                </a:cubicBezTo>
                <a:cubicBezTo>
                  <a:pt x="375072" y="3145733"/>
                  <a:pt x="425539" y="3041943"/>
                  <a:pt x="517362" y="2959353"/>
                </a:cubicBezTo>
                <a:cubicBezTo>
                  <a:pt x="591164" y="2893121"/>
                  <a:pt x="664171" y="2825180"/>
                  <a:pt x="735958" y="2756462"/>
                </a:cubicBezTo>
                <a:cubicBezTo>
                  <a:pt x="752980" y="2740327"/>
                  <a:pt x="764113" y="2718374"/>
                  <a:pt x="772369" y="2692870"/>
                </a:cubicBezTo>
                <a:cubicBezTo>
                  <a:pt x="587814" y="2829971"/>
                  <a:pt x="370516" y="2871268"/>
                  <a:pt x="156545" y="2921045"/>
                </a:cubicBezTo>
                <a:cubicBezTo>
                  <a:pt x="135273" y="2925922"/>
                  <a:pt x="71447" y="2922918"/>
                  <a:pt x="15585" y="2908337"/>
                </a:cubicBezTo>
                <a:lnTo>
                  <a:pt x="0" y="2902697"/>
                </a:lnTo>
                <a:lnTo>
                  <a:pt x="0" y="2765873"/>
                </a:lnTo>
                <a:lnTo>
                  <a:pt x="29795" y="2717847"/>
                </a:lnTo>
                <a:cubicBezTo>
                  <a:pt x="40849" y="2702583"/>
                  <a:pt x="51469" y="2690198"/>
                  <a:pt x="59962" y="2682291"/>
                </a:cubicBezTo>
                <a:cubicBezTo>
                  <a:pt x="228768" y="2525013"/>
                  <a:pt x="418389" y="2401453"/>
                  <a:pt x="645405" y="2342287"/>
                </a:cubicBezTo>
                <a:cubicBezTo>
                  <a:pt x="879032" y="2306584"/>
                  <a:pt x="1032240" y="2213098"/>
                  <a:pt x="1059274" y="2164156"/>
                </a:cubicBezTo>
                <a:cubicBezTo>
                  <a:pt x="1151084" y="1996307"/>
                  <a:pt x="1239879" y="1826195"/>
                  <a:pt x="1341155" y="1664208"/>
                </a:cubicBezTo>
                <a:cubicBezTo>
                  <a:pt x="1477441" y="1445642"/>
                  <a:pt x="1624124" y="1233359"/>
                  <a:pt x="1766505" y="1018678"/>
                </a:cubicBezTo>
                <a:cubicBezTo>
                  <a:pt x="1778156" y="1001010"/>
                  <a:pt x="1791027" y="984119"/>
                  <a:pt x="1793256" y="954087"/>
                </a:cubicBezTo>
                <a:cubicBezTo>
                  <a:pt x="1736220" y="994393"/>
                  <a:pt x="1675663" y="1031081"/>
                  <a:pt x="1622366" y="1076005"/>
                </a:cubicBezTo>
                <a:cubicBezTo>
                  <a:pt x="1442738" y="1227933"/>
                  <a:pt x="1264479" y="1382281"/>
                  <a:pt x="1088015" y="1538117"/>
                </a:cubicBezTo>
                <a:cubicBezTo>
                  <a:pt x="1067855" y="1556206"/>
                  <a:pt x="1060774" y="1588991"/>
                  <a:pt x="1047011" y="1614249"/>
                </a:cubicBezTo>
                <a:cubicBezTo>
                  <a:pt x="939107" y="1813950"/>
                  <a:pt x="771972" y="1928122"/>
                  <a:pt x="545270" y="1944692"/>
                </a:cubicBezTo>
                <a:cubicBezTo>
                  <a:pt x="441606" y="1952189"/>
                  <a:pt x="416671" y="1908283"/>
                  <a:pt x="470627" y="1817545"/>
                </a:cubicBezTo>
                <a:cubicBezTo>
                  <a:pt x="562706" y="1662415"/>
                  <a:pt x="679164" y="1538119"/>
                  <a:pt x="879648" y="1544544"/>
                </a:cubicBezTo>
                <a:cubicBezTo>
                  <a:pt x="970485" y="1547433"/>
                  <a:pt x="1036974" y="1510057"/>
                  <a:pt x="1100842" y="1445401"/>
                </a:cubicBezTo>
                <a:cubicBezTo>
                  <a:pt x="1210992" y="1334445"/>
                  <a:pt x="1329909" y="1232856"/>
                  <a:pt x="1437652" y="1110911"/>
                </a:cubicBezTo>
                <a:cubicBezTo>
                  <a:pt x="1361289" y="1130996"/>
                  <a:pt x="1284490" y="1149082"/>
                  <a:pt x="1208853" y="1171520"/>
                </a:cubicBezTo>
                <a:cubicBezTo>
                  <a:pt x="1106003" y="1201880"/>
                  <a:pt x="1005248" y="1237013"/>
                  <a:pt x="902537" y="1266085"/>
                </a:cubicBezTo>
                <a:cubicBezTo>
                  <a:pt x="850537" y="1280555"/>
                  <a:pt x="815167" y="1303904"/>
                  <a:pt x="781831" y="1350894"/>
                </a:cubicBezTo>
                <a:cubicBezTo>
                  <a:pt x="694187" y="1473616"/>
                  <a:pt x="568919" y="1561531"/>
                  <a:pt x="429373" y="1606317"/>
                </a:cubicBezTo>
                <a:cubicBezTo>
                  <a:pt x="322179" y="1640784"/>
                  <a:pt x="200254" y="1642487"/>
                  <a:pt x="81275" y="1598286"/>
                </a:cubicBezTo>
                <a:cubicBezTo>
                  <a:pt x="88037" y="1574581"/>
                  <a:pt x="87604" y="1557289"/>
                  <a:pt x="96005" y="1548721"/>
                </a:cubicBezTo>
                <a:cubicBezTo>
                  <a:pt x="237899" y="1402652"/>
                  <a:pt x="389584" y="1271587"/>
                  <a:pt x="587023" y="1202853"/>
                </a:cubicBezTo>
                <a:cubicBezTo>
                  <a:pt x="647862" y="1181814"/>
                  <a:pt x="704352" y="1180174"/>
                  <a:pt x="756337" y="1211585"/>
                </a:cubicBezTo>
                <a:cubicBezTo>
                  <a:pt x="796419" y="1235581"/>
                  <a:pt x="829151" y="1230833"/>
                  <a:pt x="870149" y="1218805"/>
                </a:cubicBezTo>
                <a:cubicBezTo>
                  <a:pt x="1110131" y="1147964"/>
                  <a:pt x="1351782" y="1082828"/>
                  <a:pt x="1590533" y="1008282"/>
                </a:cubicBezTo>
                <a:cubicBezTo>
                  <a:pt x="1647452" y="990416"/>
                  <a:pt x="1692710" y="938477"/>
                  <a:pt x="1747291" y="908980"/>
                </a:cubicBezTo>
                <a:cubicBezTo>
                  <a:pt x="2010423" y="767643"/>
                  <a:pt x="2156926" y="514341"/>
                  <a:pt x="2359623" y="289630"/>
                </a:cubicBezTo>
                <a:cubicBezTo>
                  <a:pt x="2236423" y="294129"/>
                  <a:pt x="2139898" y="298787"/>
                  <a:pt x="2068468" y="400733"/>
                </a:cubicBezTo>
                <a:cubicBezTo>
                  <a:pt x="1952834" y="566116"/>
                  <a:pt x="1774030" y="627991"/>
                  <a:pt x="1585301" y="660856"/>
                </a:cubicBezTo>
                <a:cubicBezTo>
                  <a:pt x="1502406" y="675057"/>
                  <a:pt x="1416597" y="676917"/>
                  <a:pt x="1332281" y="676980"/>
                </a:cubicBezTo>
                <a:cubicBezTo>
                  <a:pt x="1303960" y="676978"/>
                  <a:pt x="1266699" y="660107"/>
                  <a:pt x="1249799" y="638509"/>
                </a:cubicBezTo>
                <a:cubicBezTo>
                  <a:pt x="1239732" y="626078"/>
                  <a:pt x="1254627" y="581086"/>
                  <a:pt x="1271498" y="563307"/>
                </a:cubicBezTo>
                <a:cubicBezTo>
                  <a:pt x="1315987" y="515520"/>
                  <a:pt x="1364996" y="471128"/>
                  <a:pt x="1416744" y="431576"/>
                </a:cubicBezTo>
                <a:cubicBezTo>
                  <a:pt x="1631217" y="267308"/>
                  <a:pt x="1881706" y="244413"/>
                  <a:pt x="2139805" y="244759"/>
                </a:cubicBezTo>
                <a:cubicBezTo>
                  <a:pt x="2215969" y="244830"/>
                  <a:pt x="2293713" y="230095"/>
                  <a:pt x="2367937" y="211741"/>
                </a:cubicBezTo>
                <a:cubicBezTo>
                  <a:pt x="2408728" y="201645"/>
                  <a:pt x="2451963" y="177807"/>
                  <a:pt x="2480293" y="147221"/>
                </a:cubicBezTo>
                <a:close/>
                <a:moveTo>
                  <a:pt x="1279469" y="0"/>
                </a:moveTo>
                <a:lnTo>
                  <a:pt x="1426070" y="0"/>
                </a:lnTo>
                <a:lnTo>
                  <a:pt x="1350504" y="33583"/>
                </a:lnTo>
                <a:cubicBezTo>
                  <a:pt x="1327260" y="98863"/>
                  <a:pt x="1310717" y="159304"/>
                  <a:pt x="1284284" y="214818"/>
                </a:cubicBezTo>
                <a:cubicBezTo>
                  <a:pt x="1183157" y="427258"/>
                  <a:pt x="1090002" y="647358"/>
                  <a:pt x="900440" y="800862"/>
                </a:cubicBezTo>
                <a:cubicBezTo>
                  <a:pt x="827038" y="860301"/>
                  <a:pt x="740694" y="903758"/>
                  <a:pt x="658158" y="951189"/>
                </a:cubicBezTo>
                <a:cubicBezTo>
                  <a:pt x="642179" y="960600"/>
                  <a:pt x="606501" y="962440"/>
                  <a:pt x="598449" y="952495"/>
                </a:cubicBezTo>
                <a:cubicBezTo>
                  <a:pt x="585218" y="936157"/>
                  <a:pt x="576639" y="903706"/>
                  <a:pt x="583851" y="884927"/>
                </a:cubicBezTo>
                <a:cubicBezTo>
                  <a:pt x="646997" y="720296"/>
                  <a:pt x="702254" y="550293"/>
                  <a:pt x="821592" y="414254"/>
                </a:cubicBezTo>
                <a:cubicBezTo>
                  <a:pt x="883927" y="342607"/>
                  <a:pt x="950426" y="274644"/>
                  <a:pt x="1021039" y="198645"/>
                </a:cubicBezTo>
                <a:cubicBezTo>
                  <a:pt x="925878" y="221015"/>
                  <a:pt x="852512" y="255727"/>
                  <a:pt x="807695" y="343180"/>
                </a:cubicBezTo>
                <a:cubicBezTo>
                  <a:pt x="757627" y="440178"/>
                  <a:pt x="677425" y="514533"/>
                  <a:pt x="581023" y="563784"/>
                </a:cubicBezTo>
                <a:cubicBezTo>
                  <a:pt x="463285" y="623842"/>
                  <a:pt x="365880" y="722125"/>
                  <a:pt x="231835" y="748932"/>
                </a:cubicBezTo>
                <a:cubicBezTo>
                  <a:pt x="170601" y="761470"/>
                  <a:pt x="108423" y="770657"/>
                  <a:pt x="46357" y="772696"/>
                </a:cubicBezTo>
                <a:lnTo>
                  <a:pt x="0" y="772842"/>
                </a:lnTo>
                <a:lnTo>
                  <a:pt x="0" y="708052"/>
                </a:lnTo>
                <a:lnTo>
                  <a:pt x="89067" y="704930"/>
                </a:lnTo>
                <a:cubicBezTo>
                  <a:pt x="352860" y="675038"/>
                  <a:pt x="632363" y="525002"/>
                  <a:pt x="710775" y="339334"/>
                </a:cubicBezTo>
                <a:cubicBezTo>
                  <a:pt x="664377" y="359265"/>
                  <a:pt x="626200" y="378419"/>
                  <a:pt x="585997" y="392158"/>
                </a:cubicBezTo>
                <a:cubicBezTo>
                  <a:pt x="568074" y="398439"/>
                  <a:pt x="536629" y="403320"/>
                  <a:pt x="527576" y="393598"/>
                </a:cubicBezTo>
                <a:cubicBezTo>
                  <a:pt x="494376" y="356971"/>
                  <a:pt x="459131" y="376102"/>
                  <a:pt x="425698" y="384358"/>
                </a:cubicBezTo>
                <a:cubicBezTo>
                  <a:pt x="375905" y="396453"/>
                  <a:pt x="327713" y="414896"/>
                  <a:pt x="278288" y="429633"/>
                </a:cubicBezTo>
                <a:cubicBezTo>
                  <a:pt x="194259" y="454455"/>
                  <a:pt x="116406" y="489273"/>
                  <a:pt x="43518" y="533227"/>
                </a:cubicBezTo>
                <a:lnTo>
                  <a:pt x="0" y="563132"/>
                </a:lnTo>
                <a:lnTo>
                  <a:pt x="0" y="500322"/>
                </a:lnTo>
                <a:lnTo>
                  <a:pt x="116366" y="435129"/>
                </a:lnTo>
                <a:cubicBezTo>
                  <a:pt x="236099" y="377351"/>
                  <a:pt x="362902" y="333769"/>
                  <a:pt x="495997" y="302145"/>
                </a:cubicBezTo>
                <a:cubicBezTo>
                  <a:pt x="624522" y="272163"/>
                  <a:pt x="751940" y="234257"/>
                  <a:pt x="876112" y="190158"/>
                </a:cubicBezTo>
                <a:cubicBezTo>
                  <a:pt x="951230" y="163437"/>
                  <a:pt x="1018312" y="114407"/>
                  <a:pt x="1091828" y="81338"/>
                </a:cubicBezTo>
                <a:close/>
              </a:path>
            </a:pathLst>
          </a:custGeom>
          <a:solidFill>
            <a:schemeClr val="tx1">
              <a:alpha val="17000"/>
            </a:schemeClr>
          </a:solidFill>
          <a:ln w="4569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 name="Title 1">
            <a:extLst>
              <a:ext uri="{FF2B5EF4-FFF2-40B4-BE49-F238E27FC236}">
                <a16:creationId xmlns:a16="http://schemas.microsoft.com/office/drawing/2014/main" id="{C9EEA626-63D9-B376-D5C7-F7B224767D92}"/>
              </a:ext>
            </a:extLst>
          </p:cNvPr>
          <p:cNvSpPr>
            <a:spLocks noGrp="1"/>
          </p:cNvSpPr>
          <p:nvPr>
            <p:ph type="ctrTitle" hasCustomPrompt="1"/>
          </p:nvPr>
        </p:nvSpPr>
        <p:spPr>
          <a:xfrm>
            <a:off x="915924" y="914400"/>
            <a:ext cx="10360152" cy="5029200"/>
          </a:xfrm>
        </p:spPr>
        <p:txBody>
          <a:bodyPr anchor="ctr"/>
          <a:lstStyle>
            <a:lvl1pPr algn="ctr">
              <a:defRPr sz="4800"/>
            </a:lvl1pPr>
          </a:lstStyle>
          <a:p>
            <a:r>
              <a:rPr lang="en-US" dirty="0"/>
              <a:t>click to add title</a:t>
            </a:r>
          </a:p>
        </p:txBody>
      </p:sp>
    </p:spTree>
    <p:extLst>
      <p:ext uri="{BB962C8B-B14F-4D97-AF65-F5344CB8AC3E}">
        <p14:creationId xmlns:p14="http://schemas.microsoft.com/office/powerpoint/2010/main" val="7474044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and Two Content 2">
    <p:bg>
      <p:bgPr>
        <a:solidFill>
          <a:schemeClr val="bg2"/>
        </a:solidFill>
        <a:effectLst/>
      </p:bgPr>
    </p:bg>
    <p:spTree>
      <p:nvGrpSpPr>
        <p:cNvPr id="1" name=""/>
        <p:cNvGrpSpPr/>
        <p:nvPr/>
      </p:nvGrpSpPr>
      <p:grpSpPr>
        <a:xfrm>
          <a:off x="0" y="0"/>
          <a:ext cx="0" cy="0"/>
          <a:chOff x="0" y="0"/>
          <a:chExt cx="0" cy="0"/>
        </a:xfrm>
      </p:grpSpPr>
      <p:sp>
        <p:nvSpPr>
          <p:cNvPr id="17" name="Freeform: Shape 51">
            <a:extLst>
              <a:ext uri="{FF2B5EF4-FFF2-40B4-BE49-F238E27FC236}">
                <a16:creationId xmlns:a16="http://schemas.microsoft.com/office/drawing/2014/main" id="{4A781A8E-199F-1F48-C80E-B6501B563323}"/>
              </a:ext>
              <a:ext uri="{C183D7F6-B498-43B3-948B-1728B52AA6E4}">
                <adec:decorative xmlns:adec="http://schemas.microsoft.com/office/drawing/2017/decorative" val="1"/>
              </a:ext>
            </a:extLst>
          </p:cNvPr>
          <p:cNvSpPr/>
          <p:nvPr userDrawn="1"/>
        </p:nvSpPr>
        <p:spPr>
          <a:xfrm rot="5400000">
            <a:off x="10423648" y="-93866"/>
            <a:ext cx="1698615" cy="1838087"/>
          </a:xfrm>
          <a:custGeom>
            <a:avLst/>
            <a:gdLst>
              <a:gd name="connsiteX0" fmla="*/ 0 w 3216357"/>
              <a:gd name="connsiteY0" fmla="*/ 0 h 3480449"/>
              <a:gd name="connsiteX1" fmla="*/ 3216357 w 3216357"/>
              <a:gd name="connsiteY1" fmla="*/ 0 h 3480449"/>
              <a:gd name="connsiteX2" fmla="*/ 3215555 w 3216357"/>
              <a:gd name="connsiteY2" fmla="*/ 37372 h 3480449"/>
              <a:gd name="connsiteX3" fmla="*/ 1743546 w 3216357"/>
              <a:gd name="connsiteY3" fmla="*/ 3185195 h 3480449"/>
              <a:gd name="connsiteX4" fmla="*/ 112171 w 3216357"/>
              <a:gd name="connsiteY4" fmla="*/ 3438794 h 3480449"/>
              <a:gd name="connsiteX5" fmla="*/ 0 w 3216357"/>
              <a:gd name="connsiteY5" fmla="*/ 3408770 h 3480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6357" h="3480449">
                <a:moveTo>
                  <a:pt x="0" y="0"/>
                </a:moveTo>
                <a:lnTo>
                  <a:pt x="3216357" y="0"/>
                </a:lnTo>
                <a:lnTo>
                  <a:pt x="3215555" y="37372"/>
                </a:lnTo>
                <a:cubicBezTo>
                  <a:pt x="3204137" y="529564"/>
                  <a:pt x="3121634" y="2470682"/>
                  <a:pt x="1743546" y="3185195"/>
                </a:cubicBezTo>
                <a:cubicBezTo>
                  <a:pt x="1289330" y="3420695"/>
                  <a:pt x="636456" y="3552958"/>
                  <a:pt x="112171" y="3438794"/>
                </a:cubicBezTo>
                <a:lnTo>
                  <a:pt x="0" y="3408770"/>
                </a:lnTo>
                <a:close/>
              </a:path>
            </a:pathLst>
          </a:custGeom>
          <a:solidFill>
            <a:schemeClr val="accent4">
              <a:alpha val="79000"/>
            </a:schemeClr>
          </a:solidFill>
          <a:ln w="3531"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4" name="Freeform: Shape 23">
            <a:extLst>
              <a:ext uri="{FF2B5EF4-FFF2-40B4-BE49-F238E27FC236}">
                <a16:creationId xmlns:a16="http://schemas.microsoft.com/office/drawing/2014/main" id="{11C6679A-1B60-DCCD-7295-255649B92C60}"/>
              </a:ext>
              <a:ext uri="{C183D7F6-B498-43B3-948B-1728B52AA6E4}">
                <adec:decorative xmlns:adec="http://schemas.microsoft.com/office/drawing/2017/decorative" val="1"/>
              </a:ext>
            </a:extLst>
          </p:cNvPr>
          <p:cNvSpPr/>
          <p:nvPr userDrawn="1"/>
        </p:nvSpPr>
        <p:spPr>
          <a:xfrm>
            <a:off x="6381060" y="-24130"/>
            <a:ext cx="5371060" cy="6899910"/>
          </a:xfrm>
          <a:custGeom>
            <a:avLst/>
            <a:gdLst>
              <a:gd name="connsiteX0" fmla="*/ 0 w 5864280"/>
              <a:gd name="connsiteY0" fmla="*/ 0 h 6938010"/>
              <a:gd name="connsiteX1" fmla="*/ 5864280 w 5864280"/>
              <a:gd name="connsiteY1" fmla="*/ 0 h 6938010"/>
              <a:gd name="connsiteX2" fmla="*/ 5864280 w 5864280"/>
              <a:gd name="connsiteY2" fmla="*/ 6938010 h 6938010"/>
              <a:gd name="connsiteX3" fmla="*/ 4899969 w 5864280"/>
              <a:gd name="connsiteY3" fmla="*/ 6938010 h 6938010"/>
              <a:gd name="connsiteX4" fmla="*/ 4880783 w 5864280"/>
              <a:gd name="connsiteY4" fmla="*/ 6771085 h 6938010"/>
              <a:gd name="connsiteX5" fmla="*/ 5036864 w 5864280"/>
              <a:gd name="connsiteY5" fmla="*/ 1534679 h 6938010"/>
              <a:gd name="connsiteX6" fmla="*/ 438790 w 5864280"/>
              <a:gd name="connsiteY6" fmla="*/ 927368 h 6938010"/>
              <a:gd name="connsiteX7" fmla="*/ 39064 w 5864280"/>
              <a:gd name="connsiteY7" fmla="*/ 165620 h 6938010"/>
              <a:gd name="connsiteX0" fmla="*/ 0 w 5864280"/>
              <a:gd name="connsiteY0" fmla="*/ 0 h 6938010"/>
              <a:gd name="connsiteX1" fmla="*/ 5864280 w 5864280"/>
              <a:gd name="connsiteY1" fmla="*/ 0 h 6938010"/>
              <a:gd name="connsiteX2" fmla="*/ 5864280 w 5864280"/>
              <a:gd name="connsiteY2" fmla="*/ 6938010 h 6938010"/>
              <a:gd name="connsiteX3" fmla="*/ 4899969 w 5864280"/>
              <a:gd name="connsiteY3" fmla="*/ 6938010 h 6938010"/>
              <a:gd name="connsiteX4" fmla="*/ 4880783 w 5864280"/>
              <a:gd name="connsiteY4" fmla="*/ 6771085 h 6938010"/>
              <a:gd name="connsiteX5" fmla="*/ 5036864 w 5864280"/>
              <a:gd name="connsiteY5" fmla="*/ 1534679 h 6938010"/>
              <a:gd name="connsiteX6" fmla="*/ 438790 w 5864280"/>
              <a:gd name="connsiteY6" fmla="*/ 927368 h 6938010"/>
              <a:gd name="connsiteX7" fmla="*/ 39064 w 5864280"/>
              <a:gd name="connsiteY7" fmla="*/ 165620 h 6938010"/>
              <a:gd name="connsiteX8" fmla="*/ 91440 w 5864280"/>
              <a:gd name="connsiteY8" fmla="*/ 91440 h 6938010"/>
              <a:gd name="connsiteX0" fmla="*/ 7620 w 5871900"/>
              <a:gd name="connsiteY0" fmla="*/ 0 h 6938010"/>
              <a:gd name="connsiteX1" fmla="*/ 5871900 w 5871900"/>
              <a:gd name="connsiteY1" fmla="*/ 0 h 6938010"/>
              <a:gd name="connsiteX2" fmla="*/ 5871900 w 5871900"/>
              <a:gd name="connsiteY2" fmla="*/ 6938010 h 6938010"/>
              <a:gd name="connsiteX3" fmla="*/ 4907589 w 5871900"/>
              <a:gd name="connsiteY3" fmla="*/ 6938010 h 6938010"/>
              <a:gd name="connsiteX4" fmla="*/ 4888403 w 5871900"/>
              <a:gd name="connsiteY4" fmla="*/ 6771085 h 6938010"/>
              <a:gd name="connsiteX5" fmla="*/ 5044484 w 5871900"/>
              <a:gd name="connsiteY5" fmla="*/ 1534679 h 6938010"/>
              <a:gd name="connsiteX6" fmla="*/ 446410 w 5871900"/>
              <a:gd name="connsiteY6" fmla="*/ 927368 h 6938010"/>
              <a:gd name="connsiteX7" fmla="*/ 46684 w 5871900"/>
              <a:gd name="connsiteY7" fmla="*/ 165620 h 6938010"/>
              <a:gd name="connsiteX8" fmla="*/ 0 w 5871900"/>
              <a:gd name="connsiteY8" fmla="*/ 15240 h 6938010"/>
              <a:gd name="connsiteX0" fmla="*/ 0 w 5864280"/>
              <a:gd name="connsiteY0" fmla="*/ 0 h 6938010"/>
              <a:gd name="connsiteX1" fmla="*/ 5864280 w 5864280"/>
              <a:gd name="connsiteY1" fmla="*/ 0 h 6938010"/>
              <a:gd name="connsiteX2" fmla="*/ 5864280 w 5864280"/>
              <a:gd name="connsiteY2" fmla="*/ 6938010 h 6938010"/>
              <a:gd name="connsiteX3" fmla="*/ 4899969 w 5864280"/>
              <a:gd name="connsiteY3" fmla="*/ 6938010 h 6938010"/>
              <a:gd name="connsiteX4" fmla="*/ 4880783 w 5864280"/>
              <a:gd name="connsiteY4" fmla="*/ 6771085 h 6938010"/>
              <a:gd name="connsiteX5" fmla="*/ 5036864 w 5864280"/>
              <a:gd name="connsiteY5" fmla="*/ 1534679 h 6938010"/>
              <a:gd name="connsiteX6" fmla="*/ 438790 w 5864280"/>
              <a:gd name="connsiteY6" fmla="*/ 927368 h 6938010"/>
              <a:gd name="connsiteX7" fmla="*/ 39064 w 5864280"/>
              <a:gd name="connsiteY7" fmla="*/ 165620 h 6938010"/>
              <a:gd name="connsiteX8" fmla="*/ 7620 w 5864280"/>
              <a:gd name="connsiteY8" fmla="*/ 17780 h 6938010"/>
              <a:gd name="connsiteX0" fmla="*/ 12700 w 5856660"/>
              <a:gd name="connsiteY0" fmla="*/ 0 h 7004050"/>
              <a:gd name="connsiteX1" fmla="*/ 5856660 w 5856660"/>
              <a:gd name="connsiteY1" fmla="*/ 66040 h 7004050"/>
              <a:gd name="connsiteX2" fmla="*/ 5856660 w 5856660"/>
              <a:gd name="connsiteY2" fmla="*/ 7004050 h 7004050"/>
              <a:gd name="connsiteX3" fmla="*/ 4892349 w 5856660"/>
              <a:gd name="connsiteY3" fmla="*/ 7004050 h 7004050"/>
              <a:gd name="connsiteX4" fmla="*/ 4873163 w 5856660"/>
              <a:gd name="connsiteY4" fmla="*/ 6837125 h 7004050"/>
              <a:gd name="connsiteX5" fmla="*/ 5029244 w 5856660"/>
              <a:gd name="connsiteY5" fmla="*/ 1600719 h 7004050"/>
              <a:gd name="connsiteX6" fmla="*/ 431170 w 5856660"/>
              <a:gd name="connsiteY6" fmla="*/ 993408 h 7004050"/>
              <a:gd name="connsiteX7" fmla="*/ 31444 w 5856660"/>
              <a:gd name="connsiteY7" fmla="*/ 231660 h 7004050"/>
              <a:gd name="connsiteX8" fmla="*/ 0 w 5856660"/>
              <a:gd name="connsiteY8" fmla="*/ 83820 h 7004050"/>
              <a:gd name="connsiteX0" fmla="*/ 5856660 w 5856660"/>
              <a:gd name="connsiteY0" fmla="*/ 0 h 6938010"/>
              <a:gd name="connsiteX1" fmla="*/ 5856660 w 5856660"/>
              <a:gd name="connsiteY1" fmla="*/ 6938010 h 6938010"/>
              <a:gd name="connsiteX2" fmla="*/ 4892349 w 5856660"/>
              <a:gd name="connsiteY2" fmla="*/ 6938010 h 6938010"/>
              <a:gd name="connsiteX3" fmla="*/ 4873163 w 5856660"/>
              <a:gd name="connsiteY3" fmla="*/ 6771085 h 6938010"/>
              <a:gd name="connsiteX4" fmla="*/ 5029244 w 5856660"/>
              <a:gd name="connsiteY4" fmla="*/ 1534679 h 6938010"/>
              <a:gd name="connsiteX5" fmla="*/ 431170 w 5856660"/>
              <a:gd name="connsiteY5" fmla="*/ 927368 h 6938010"/>
              <a:gd name="connsiteX6" fmla="*/ 31444 w 5856660"/>
              <a:gd name="connsiteY6" fmla="*/ 165620 h 6938010"/>
              <a:gd name="connsiteX7" fmla="*/ 0 w 5856660"/>
              <a:gd name="connsiteY7" fmla="*/ 17780 h 6938010"/>
              <a:gd name="connsiteX0" fmla="*/ 5856660 w 5856660"/>
              <a:gd name="connsiteY0" fmla="*/ 6920230 h 6920230"/>
              <a:gd name="connsiteX1" fmla="*/ 4892349 w 5856660"/>
              <a:gd name="connsiteY1" fmla="*/ 6920230 h 6920230"/>
              <a:gd name="connsiteX2" fmla="*/ 4873163 w 5856660"/>
              <a:gd name="connsiteY2" fmla="*/ 6753305 h 6920230"/>
              <a:gd name="connsiteX3" fmla="*/ 5029244 w 5856660"/>
              <a:gd name="connsiteY3" fmla="*/ 1516899 h 6920230"/>
              <a:gd name="connsiteX4" fmla="*/ 431170 w 5856660"/>
              <a:gd name="connsiteY4" fmla="*/ 909588 h 6920230"/>
              <a:gd name="connsiteX5" fmla="*/ 31444 w 5856660"/>
              <a:gd name="connsiteY5" fmla="*/ 147840 h 6920230"/>
              <a:gd name="connsiteX6" fmla="*/ 0 w 5856660"/>
              <a:gd name="connsiteY6" fmla="*/ 0 h 6920230"/>
              <a:gd name="connsiteX0" fmla="*/ 4892349 w 5371060"/>
              <a:gd name="connsiteY0" fmla="*/ 6920230 h 6920230"/>
              <a:gd name="connsiteX1" fmla="*/ 4873163 w 5371060"/>
              <a:gd name="connsiteY1" fmla="*/ 6753305 h 6920230"/>
              <a:gd name="connsiteX2" fmla="*/ 5029244 w 5371060"/>
              <a:gd name="connsiteY2" fmla="*/ 1516899 h 6920230"/>
              <a:gd name="connsiteX3" fmla="*/ 431170 w 5371060"/>
              <a:gd name="connsiteY3" fmla="*/ 909588 h 6920230"/>
              <a:gd name="connsiteX4" fmla="*/ 31444 w 5371060"/>
              <a:gd name="connsiteY4" fmla="*/ 147840 h 6920230"/>
              <a:gd name="connsiteX5" fmla="*/ 0 w 5371060"/>
              <a:gd name="connsiteY5" fmla="*/ 0 h 6920230"/>
              <a:gd name="connsiteX0" fmla="*/ 4889809 w 5371060"/>
              <a:gd name="connsiteY0" fmla="*/ 6904990 h 6904990"/>
              <a:gd name="connsiteX1" fmla="*/ 4873163 w 5371060"/>
              <a:gd name="connsiteY1" fmla="*/ 6753305 h 6904990"/>
              <a:gd name="connsiteX2" fmla="*/ 5029244 w 5371060"/>
              <a:gd name="connsiteY2" fmla="*/ 1516899 h 6904990"/>
              <a:gd name="connsiteX3" fmla="*/ 431170 w 5371060"/>
              <a:gd name="connsiteY3" fmla="*/ 909588 h 6904990"/>
              <a:gd name="connsiteX4" fmla="*/ 31444 w 5371060"/>
              <a:gd name="connsiteY4" fmla="*/ 147840 h 6904990"/>
              <a:gd name="connsiteX5" fmla="*/ 0 w 5371060"/>
              <a:gd name="connsiteY5" fmla="*/ 0 h 6904990"/>
              <a:gd name="connsiteX0" fmla="*/ 4892349 w 5371060"/>
              <a:gd name="connsiteY0" fmla="*/ 6899910 h 6899910"/>
              <a:gd name="connsiteX1" fmla="*/ 4873163 w 5371060"/>
              <a:gd name="connsiteY1" fmla="*/ 6753305 h 6899910"/>
              <a:gd name="connsiteX2" fmla="*/ 5029244 w 5371060"/>
              <a:gd name="connsiteY2" fmla="*/ 1516899 h 6899910"/>
              <a:gd name="connsiteX3" fmla="*/ 431170 w 5371060"/>
              <a:gd name="connsiteY3" fmla="*/ 909588 h 6899910"/>
              <a:gd name="connsiteX4" fmla="*/ 31444 w 5371060"/>
              <a:gd name="connsiteY4" fmla="*/ 147840 h 6899910"/>
              <a:gd name="connsiteX5" fmla="*/ 0 w 5371060"/>
              <a:gd name="connsiteY5" fmla="*/ 0 h 6899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71060" h="6899910">
                <a:moveTo>
                  <a:pt x="4892349" y="6899910"/>
                </a:moveTo>
                <a:lnTo>
                  <a:pt x="4873163" y="6753305"/>
                </a:lnTo>
                <a:cubicBezTo>
                  <a:pt x="4753267" y="5217685"/>
                  <a:pt x="5929393" y="2564469"/>
                  <a:pt x="5029244" y="1516899"/>
                </a:cubicBezTo>
                <a:cubicBezTo>
                  <a:pt x="4044398" y="370782"/>
                  <a:pt x="1685778" y="2440015"/>
                  <a:pt x="431170" y="909588"/>
                </a:cubicBezTo>
                <a:cubicBezTo>
                  <a:pt x="361992" y="824949"/>
                  <a:pt x="151981" y="561750"/>
                  <a:pt x="31444" y="147840"/>
                </a:cubicBezTo>
                <a:cubicBezTo>
                  <a:pt x="18423" y="92633"/>
                  <a:pt x="0" y="0"/>
                  <a:pt x="0" y="0"/>
                </a:cubicBezTo>
              </a:path>
            </a:pathLst>
          </a:custGeom>
          <a:noFill/>
          <a:ln w="603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6" name="Freeform: Shape 22">
            <a:extLst>
              <a:ext uri="{FF2B5EF4-FFF2-40B4-BE49-F238E27FC236}">
                <a16:creationId xmlns:a16="http://schemas.microsoft.com/office/drawing/2014/main" id="{1C466053-4CA7-4CBB-C1D2-19FE899BEDFC}"/>
              </a:ext>
              <a:ext uri="{C183D7F6-B498-43B3-948B-1728B52AA6E4}">
                <adec:decorative xmlns:adec="http://schemas.microsoft.com/office/drawing/2017/decorative" val="1"/>
              </a:ext>
            </a:extLst>
          </p:cNvPr>
          <p:cNvSpPr/>
          <p:nvPr userDrawn="1"/>
        </p:nvSpPr>
        <p:spPr>
          <a:xfrm>
            <a:off x="1" y="1"/>
            <a:ext cx="3097831" cy="2532431"/>
          </a:xfrm>
          <a:custGeom>
            <a:avLst/>
            <a:gdLst>
              <a:gd name="connsiteX0" fmla="*/ 177065 w 3097831"/>
              <a:gd name="connsiteY0" fmla="*/ 2339513 h 2532431"/>
              <a:gd name="connsiteX1" fmla="*/ 254598 w 3097831"/>
              <a:gd name="connsiteY1" fmla="*/ 2356846 h 2532431"/>
              <a:gd name="connsiteX2" fmla="*/ 184928 w 3097831"/>
              <a:gd name="connsiteY2" fmla="*/ 2423626 h 2532431"/>
              <a:gd name="connsiteX3" fmla="*/ 5587 w 3097831"/>
              <a:gd name="connsiteY3" fmla="*/ 2530140 h 2532431"/>
              <a:gd name="connsiteX4" fmla="*/ 0 w 3097831"/>
              <a:gd name="connsiteY4" fmla="*/ 2532431 h 2532431"/>
              <a:gd name="connsiteX5" fmla="*/ 0 w 3097831"/>
              <a:gd name="connsiteY5" fmla="*/ 2381588 h 2532431"/>
              <a:gd name="connsiteX6" fmla="*/ 23582 w 3097831"/>
              <a:gd name="connsiteY6" fmla="*/ 2378908 h 2532431"/>
              <a:gd name="connsiteX7" fmla="*/ 177065 w 3097831"/>
              <a:gd name="connsiteY7" fmla="*/ 2339513 h 2532431"/>
              <a:gd name="connsiteX8" fmla="*/ 515105 w 3097831"/>
              <a:gd name="connsiteY8" fmla="*/ 2041082 h 2532431"/>
              <a:gd name="connsiteX9" fmla="*/ 544953 w 3097831"/>
              <a:gd name="connsiteY9" fmla="*/ 2044795 h 2532431"/>
              <a:gd name="connsiteX10" fmla="*/ 554530 w 3097831"/>
              <a:gd name="connsiteY10" fmla="*/ 2065819 h 2532431"/>
              <a:gd name="connsiteX11" fmla="*/ 466801 w 3097831"/>
              <a:gd name="connsiteY11" fmla="*/ 2136482 h 2532431"/>
              <a:gd name="connsiteX12" fmla="*/ 80640 w 3097831"/>
              <a:gd name="connsiteY12" fmla="*/ 2269208 h 2532431"/>
              <a:gd name="connsiteX13" fmla="*/ 4467 w 3097831"/>
              <a:gd name="connsiteY13" fmla="*/ 2284674 h 2532431"/>
              <a:gd name="connsiteX14" fmla="*/ 0 w 3097831"/>
              <a:gd name="connsiteY14" fmla="*/ 2284999 h 2532431"/>
              <a:gd name="connsiteX15" fmla="*/ 0 w 3097831"/>
              <a:gd name="connsiteY15" fmla="*/ 2070368 h 2532431"/>
              <a:gd name="connsiteX16" fmla="*/ 122464 w 3097831"/>
              <a:gd name="connsiteY16" fmla="*/ 2093200 h 2532431"/>
              <a:gd name="connsiteX17" fmla="*/ 488631 w 3097831"/>
              <a:gd name="connsiteY17" fmla="*/ 2043490 h 2532431"/>
              <a:gd name="connsiteX18" fmla="*/ 515105 w 3097831"/>
              <a:gd name="connsiteY18" fmla="*/ 2041082 h 2532431"/>
              <a:gd name="connsiteX19" fmla="*/ 0 w 3097831"/>
              <a:gd name="connsiteY19" fmla="*/ 1575747 h 2532431"/>
              <a:gd name="connsiteX20" fmla="*/ 30326 w 3097831"/>
              <a:gd name="connsiteY20" fmla="*/ 1578492 h 2532431"/>
              <a:gd name="connsiteX21" fmla="*/ 134013 w 3097831"/>
              <a:gd name="connsiteY21" fmla="*/ 1600874 h 2532431"/>
              <a:gd name="connsiteX22" fmla="*/ 546960 w 3097831"/>
              <a:gd name="connsiteY22" fmla="*/ 1673430 h 2532431"/>
              <a:gd name="connsiteX23" fmla="*/ 902901 w 3097831"/>
              <a:gd name="connsiteY23" fmla="*/ 1616488 h 2532431"/>
              <a:gd name="connsiteX24" fmla="*/ 981963 w 3097831"/>
              <a:gd name="connsiteY24" fmla="*/ 1600906 h 2532431"/>
              <a:gd name="connsiteX25" fmla="*/ 980602 w 3097831"/>
              <a:gd name="connsiteY25" fmla="*/ 1637984 h 2532431"/>
              <a:gd name="connsiteX26" fmla="*/ 951630 w 3097831"/>
              <a:gd name="connsiteY26" fmla="*/ 1670341 h 2532431"/>
              <a:gd name="connsiteX27" fmla="*/ 428358 w 3097831"/>
              <a:gd name="connsiteY27" fmla="*/ 1896744 h 2532431"/>
              <a:gd name="connsiteX28" fmla="*/ 62362 w 3097831"/>
              <a:gd name="connsiteY28" fmla="*/ 1844923 h 2532431"/>
              <a:gd name="connsiteX29" fmla="*/ 0 w 3097831"/>
              <a:gd name="connsiteY29" fmla="*/ 1817067 h 2532431"/>
              <a:gd name="connsiteX30" fmla="*/ 2392663 w 3097831"/>
              <a:gd name="connsiteY30" fmla="*/ 0 h 2532431"/>
              <a:gd name="connsiteX31" fmla="*/ 2887521 w 3097831"/>
              <a:gd name="connsiteY31" fmla="*/ 0 h 2532431"/>
              <a:gd name="connsiteX32" fmla="*/ 2970795 w 3097831"/>
              <a:gd name="connsiteY32" fmla="*/ 34444 h 2532431"/>
              <a:gd name="connsiteX33" fmla="*/ 3097831 w 3097831"/>
              <a:gd name="connsiteY33" fmla="*/ 71279 h 2532431"/>
              <a:gd name="connsiteX34" fmla="*/ 2863239 w 3097831"/>
              <a:gd name="connsiteY34" fmla="*/ 172683 h 2532431"/>
              <a:gd name="connsiteX35" fmla="*/ 2407524 w 3097831"/>
              <a:gd name="connsiteY35" fmla="*/ 16854 h 2532431"/>
              <a:gd name="connsiteX36" fmla="*/ 605964 w 3097831"/>
              <a:gd name="connsiteY36" fmla="*/ 0 h 2532431"/>
              <a:gd name="connsiteX37" fmla="*/ 747628 w 3097831"/>
              <a:gd name="connsiteY37" fmla="*/ 0 h 2532431"/>
              <a:gd name="connsiteX38" fmla="*/ 724307 w 3097831"/>
              <a:gd name="connsiteY38" fmla="*/ 81673 h 2532431"/>
              <a:gd name="connsiteX39" fmla="*/ 692486 w 3097831"/>
              <a:gd name="connsiteY39" fmla="*/ 210269 h 2532431"/>
              <a:gd name="connsiteX40" fmla="*/ 526415 w 3097831"/>
              <a:gd name="connsiteY40" fmla="*/ 804384 h 2532431"/>
              <a:gd name="connsiteX41" fmla="*/ 536624 w 3097831"/>
              <a:gd name="connsiteY41" fmla="*/ 827931 h 2532431"/>
              <a:gd name="connsiteX42" fmla="*/ 641647 w 3097831"/>
              <a:gd name="connsiteY42" fmla="*/ 769841 h 2532431"/>
              <a:gd name="connsiteX43" fmla="*/ 943988 w 3097831"/>
              <a:gd name="connsiteY43" fmla="*/ 325957 h 2532431"/>
              <a:gd name="connsiteX44" fmla="*/ 983823 w 3097831"/>
              <a:gd name="connsiteY44" fmla="*/ 130441 h 2532431"/>
              <a:gd name="connsiteX45" fmla="*/ 1018176 w 3097831"/>
              <a:gd name="connsiteY45" fmla="*/ 0 h 2532431"/>
              <a:gd name="connsiteX46" fmla="*/ 1245150 w 3097831"/>
              <a:gd name="connsiteY46" fmla="*/ 0 h 2532431"/>
              <a:gd name="connsiteX47" fmla="*/ 1215445 w 3097831"/>
              <a:gd name="connsiteY47" fmla="*/ 85044 h 2532431"/>
              <a:gd name="connsiteX48" fmla="*/ 1037154 w 3097831"/>
              <a:gd name="connsiteY48" fmla="*/ 517590 h 2532431"/>
              <a:gd name="connsiteX49" fmla="*/ 1405473 w 3097831"/>
              <a:gd name="connsiteY49" fmla="*/ 180067 h 2532431"/>
              <a:gd name="connsiteX50" fmla="*/ 1485372 w 3097831"/>
              <a:gd name="connsiteY50" fmla="*/ 2313 h 2532431"/>
              <a:gd name="connsiteX51" fmla="*/ 1486481 w 3097831"/>
              <a:gd name="connsiteY51" fmla="*/ 0 h 2532431"/>
              <a:gd name="connsiteX52" fmla="*/ 1767143 w 3097831"/>
              <a:gd name="connsiteY52" fmla="*/ 0 h 2532431"/>
              <a:gd name="connsiteX53" fmla="*/ 1720915 w 3097831"/>
              <a:gd name="connsiteY53" fmla="*/ 86701 h 2532431"/>
              <a:gd name="connsiteX54" fmla="*/ 1659572 w 3097831"/>
              <a:gd name="connsiteY54" fmla="*/ 177506 h 2532431"/>
              <a:gd name="connsiteX55" fmla="*/ 1944334 w 3097831"/>
              <a:gd name="connsiteY55" fmla="*/ 44335 h 2532431"/>
              <a:gd name="connsiteX56" fmla="*/ 1997754 w 3097831"/>
              <a:gd name="connsiteY56" fmla="*/ 0 h 2532431"/>
              <a:gd name="connsiteX57" fmla="*/ 2262240 w 3097831"/>
              <a:gd name="connsiteY57" fmla="*/ 0 h 2532431"/>
              <a:gd name="connsiteX58" fmla="*/ 2121733 w 3097831"/>
              <a:gd name="connsiteY58" fmla="*/ 60384 h 2532431"/>
              <a:gd name="connsiteX59" fmla="*/ 1880826 w 3097831"/>
              <a:gd name="connsiteY59" fmla="*/ 163915 h 2532431"/>
              <a:gd name="connsiteX60" fmla="*/ 2245700 w 3097831"/>
              <a:gd name="connsiteY60" fmla="*/ 343440 h 2532431"/>
              <a:gd name="connsiteX61" fmla="*/ 2434618 w 3097831"/>
              <a:gd name="connsiteY61" fmla="*/ 387079 h 2532431"/>
              <a:gd name="connsiteX62" fmla="*/ 2512614 w 3097831"/>
              <a:gd name="connsiteY62" fmla="*/ 411781 h 2532431"/>
              <a:gd name="connsiteX63" fmla="*/ 2208593 w 3097831"/>
              <a:gd name="connsiteY63" fmla="*/ 529585 h 2532431"/>
              <a:gd name="connsiteX64" fmla="*/ 1625861 w 3097831"/>
              <a:gd name="connsiteY64" fmla="*/ 279117 h 2532431"/>
              <a:gd name="connsiteX65" fmla="*/ 1249141 w 3097831"/>
              <a:gd name="connsiteY65" fmla="*/ 487887 h 2532431"/>
              <a:gd name="connsiteX66" fmla="*/ 1489817 w 3097831"/>
              <a:gd name="connsiteY66" fmla="*/ 543171 h 2532431"/>
              <a:gd name="connsiteX67" fmla="*/ 2017586 w 3097831"/>
              <a:gd name="connsiteY67" fmla="*/ 654434 h 2532431"/>
              <a:gd name="connsiteX68" fmla="*/ 2090269 w 3097831"/>
              <a:gd name="connsiteY68" fmla="*/ 689617 h 2532431"/>
              <a:gd name="connsiteX69" fmla="*/ 1865658 w 3097831"/>
              <a:gd name="connsiteY69" fmla="*/ 783850 h 2532431"/>
              <a:gd name="connsiteX70" fmla="*/ 1168690 w 3097831"/>
              <a:gd name="connsiteY70" fmla="*/ 673999 h 2532431"/>
              <a:gd name="connsiteX71" fmla="*/ 1097817 w 3097831"/>
              <a:gd name="connsiteY71" fmla="*/ 643444 h 2532431"/>
              <a:gd name="connsiteX72" fmla="*/ 990410 w 3097831"/>
              <a:gd name="connsiteY72" fmla="*/ 638134 h 2532431"/>
              <a:gd name="connsiteX73" fmla="*/ 736992 w 3097831"/>
              <a:gd name="connsiteY73" fmla="*/ 786910 h 2532431"/>
              <a:gd name="connsiteX74" fmla="*/ 992677 w 3097831"/>
              <a:gd name="connsiteY74" fmla="*/ 823042 h 2532431"/>
              <a:gd name="connsiteX75" fmla="*/ 1650715 w 3097831"/>
              <a:gd name="connsiteY75" fmla="*/ 884022 h 2532431"/>
              <a:gd name="connsiteX76" fmla="*/ 1721679 w 3097831"/>
              <a:gd name="connsiteY76" fmla="*/ 908500 h 2532431"/>
              <a:gd name="connsiteX77" fmla="*/ 1683851 w 3097831"/>
              <a:gd name="connsiteY77" fmla="*/ 952322 h 2532431"/>
              <a:gd name="connsiteX78" fmla="*/ 897899 w 3097831"/>
              <a:gd name="connsiteY78" fmla="*/ 1046664 h 2532431"/>
              <a:gd name="connsiteX79" fmla="*/ 509734 w 3097831"/>
              <a:gd name="connsiteY79" fmla="*/ 965536 h 2532431"/>
              <a:gd name="connsiteX80" fmla="*/ 445191 w 3097831"/>
              <a:gd name="connsiteY80" fmla="*/ 969204 h 2532431"/>
              <a:gd name="connsiteX81" fmla="*/ 133050 w 3097831"/>
              <a:gd name="connsiteY81" fmla="*/ 1206458 h 2532431"/>
              <a:gd name="connsiteX82" fmla="*/ 747077 w 3097831"/>
              <a:gd name="connsiteY82" fmla="*/ 1223721 h 2532431"/>
              <a:gd name="connsiteX83" fmla="*/ 1246838 w 3097831"/>
              <a:gd name="connsiteY83" fmla="*/ 1194561 h 2532431"/>
              <a:gd name="connsiteX84" fmla="*/ 1295481 w 3097831"/>
              <a:gd name="connsiteY84" fmla="*/ 1191416 h 2532431"/>
              <a:gd name="connsiteX85" fmla="*/ 1157573 w 3097831"/>
              <a:gd name="connsiteY85" fmla="*/ 1361213 h 2532431"/>
              <a:gd name="connsiteX86" fmla="*/ 989171 w 3097831"/>
              <a:gd name="connsiteY86" fmla="*/ 1414361 h 2532431"/>
              <a:gd name="connsiteX87" fmla="*/ 353864 w 3097831"/>
              <a:gd name="connsiteY87" fmla="*/ 1426601 h 2532431"/>
              <a:gd name="connsiteX88" fmla="*/ 48450 w 3097831"/>
              <a:gd name="connsiteY88" fmla="*/ 1385431 h 2532431"/>
              <a:gd name="connsiteX89" fmla="*/ 0 w 3097831"/>
              <a:gd name="connsiteY89" fmla="*/ 1383095 h 2532431"/>
              <a:gd name="connsiteX90" fmla="*/ 0 w 3097831"/>
              <a:gd name="connsiteY90" fmla="*/ 442797 h 2532431"/>
              <a:gd name="connsiteX91" fmla="*/ 10908 w 3097831"/>
              <a:gd name="connsiteY91" fmla="*/ 416103 h 2532431"/>
              <a:gd name="connsiteX92" fmla="*/ 176820 w 3097831"/>
              <a:gd name="connsiteY92" fmla="*/ 175170 h 2532431"/>
              <a:gd name="connsiteX93" fmla="*/ 260099 w 3097831"/>
              <a:gd name="connsiteY93" fmla="*/ 130205 h 2532431"/>
              <a:gd name="connsiteX94" fmla="*/ 260495 w 3097831"/>
              <a:gd name="connsiteY94" fmla="*/ 174096 h 2532431"/>
              <a:gd name="connsiteX95" fmla="*/ 174574 w 3097831"/>
              <a:gd name="connsiteY95" fmla="*/ 605925 h 2532431"/>
              <a:gd name="connsiteX96" fmla="*/ 85341 w 3097831"/>
              <a:gd name="connsiteY96" fmla="*/ 1060441 h 2532431"/>
              <a:gd name="connsiteX97" fmla="*/ 45643 w 3097831"/>
              <a:gd name="connsiteY97" fmla="*/ 1173905 h 2532431"/>
              <a:gd name="connsiteX98" fmla="*/ 288222 w 3097831"/>
              <a:gd name="connsiteY98" fmla="*/ 862194 h 2532431"/>
              <a:gd name="connsiteX99" fmla="*/ 370923 w 3097831"/>
              <a:gd name="connsiteY99" fmla="*/ 437965 h 2532431"/>
              <a:gd name="connsiteX100" fmla="*/ 600507 w 3097831"/>
              <a:gd name="connsiteY100" fmla="*/ 5216 h 2532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3097831" h="2532431">
                <a:moveTo>
                  <a:pt x="177065" y="2339513"/>
                </a:moveTo>
                <a:cubicBezTo>
                  <a:pt x="194155" y="2333794"/>
                  <a:pt x="217330" y="2347896"/>
                  <a:pt x="254598" y="2356846"/>
                </a:cubicBezTo>
                <a:cubicBezTo>
                  <a:pt x="220984" y="2389305"/>
                  <a:pt x="204889" y="2409285"/>
                  <a:pt x="184928" y="2423626"/>
                </a:cubicBezTo>
                <a:cubicBezTo>
                  <a:pt x="126472" y="2465563"/>
                  <a:pt x="66758" y="2501272"/>
                  <a:pt x="5587" y="2530140"/>
                </a:cubicBezTo>
                <a:lnTo>
                  <a:pt x="0" y="2532431"/>
                </a:lnTo>
                <a:lnTo>
                  <a:pt x="0" y="2381588"/>
                </a:lnTo>
                <a:lnTo>
                  <a:pt x="23582" y="2378908"/>
                </a:lnTo>
                <a:cubicBezTo>
                  <a:pt x="74831" y="2369442"/>
                  <a:pt x="125964" y="2356329"/>
                  <a:pt x="177065" y="2339513"/>
                </a:cubicBezTo>
                <a:close/>
                <a:moveTo>
                  <a:pt x="515105" y="2041082"/>
                </a:moveTo>
                <a:cubicBezTo>
                  <a:pt x="525020" y="2042275"/>
                  <a:pt x="535497" y="2044487"/>
                  <a:pt x="544953" y="2044795"/>
                </a:cubicBezTo>
                <a:cubicBezTo>
                  <a:pt x="548144" y="2051803"/>
                  <a:pt x="551336" y="2058812"/>
                  <a:pt x="554530" y="2065819"/>
                </a:cubicBezTo>
                <a:cubicBezTo>
                  <a:pt x="525428" y="2090123"/>
                  <a:pt x="499946" y="2123686"/>
                  <a:pt x="466801" y="2136482"/>
                </a:cubicBezTo>
                <a:cubicBezTo>
                  <a:pt x="339661" y="2185241"/>
                  <a:pt x="212186" y="2234684"/>
                  <a:pt x="80640" y="2269208"/>
                </a:cubicBezTo>
                <a:cubicBezTo>
                  <a:pt x="55707" y="2275751"/>
                  <a:pt x="30214" y="2281031"/>
                  <a:pt x="4467" y="2284674"/>
                </a:cubicBezTo>
                <a:lnTo>
                  <a:pt x="0" y="2284999"/>
                </a:lnTo>
                <a:lnTo>
                  <a:pt x="0" y="2070368"/>
                </a:lnTo>
                <a:lnTo>
                  <a:pt x="122464" y="2093200"/>
                </a:lnTo>
                <a:cubicBezTo>
                  <a:pt x="248407" y="2112713"/>
                  <a:pt x="372168" y="2105142"/>
                  <a:pt x="488631" y="2043490"/>
                </a:cubicBezTo>
                <a:cubicBezTo>
                  <a:pt x="495838" y="2039718"/>
                  <a:pt x="505191" y="2039890"/>
                  <a:pt x="515105" y="2041082"/>
                </a:cubicBezTo>
                <a:close/>
                <a:moveTo>
                  <a:pt x="0" y="1575747"/>
                </a:moveTo>
                <a:lnTo>
                  <a:pt x="30326" y="1578492"/>
                </a:lnTo>
                <a:cubicBezTo>
                  <a:pt x="65045" y="1583805"/>
                  <a:pt x="99455" y="1591256"/>
                  <a:pt x="134013" y="1600874"/>
                </a:cubicBezTo>
                <a:cubicBezTo>
                  <a:pt x="268006" y="1638282"/>
                  <a:pt x="408089" y="1659470"/>
                  <a:pt x="546960" y="1673430"/>
                </a:cubicBezTo>
                <a:cubicBezTo>
                  <a:pt x="668003" y="1685947"/>
                  <a:pt x="790523" y="1676746"/>
                  <a:pt x="902901" y="1616488"/>
                </a:cubicBezTo>
                <a:cubicBezTo>
                  <a:pt x="924452" y="1604798"/>
                  <a:pt x="953472" y="1606297"/>
                  <a:pt x="981963" y="1600906"/>
                </a:cubicBezTo>
                <a:cubicBezTo>
                  <a:pt x="981521" y="1623983"/>
                  <a:pt x="984183" y="1633111"/>
                  <a:pt x="980602" y="1637984"/>
                </a:cubicBezTo>
                <a:cubicBezTo>
                  <a:pt x="972430" y="1649782"/>
                  <a:pt x="963031" y="1661659"/>
                  <a:pt x="951630" y="1670341"/>
                </a:cubicBezTo>
                <a:cubicBezTo>
                  <a:pt x="795656" y="1788250"/>
                  <a:pt x="620439" y="1861176"/>
                  <a:pt x="428358" y="1896744"/>
                </a:cubicBezTo>
                <a:cubicBezTo>
                  <a:pt x="297589" y="1921022"/>
                  <a:pt x="177399" y="1891390"/>
                  <a:pt x="62362" y="1844923"/>
                </a:cubicBezTo>
                <a:lnTo>
                  <a:pt x="0" y="1817067"/>
                </a:lnTo>
                <a:close/>
                <a:moveTo>
                  <a:pt x="2392663" y="0"/>
                </a:moveTo>
                <a:lnTo>
                  <a:pt x="2887521" y="0"/>
                </a:lnTo>
                <a:lnTo>
                  <a:pt x="2970795" y="34444"/>
                </a:lnTo>
                <a:cubicBezTo>
                  <a:pt x="3012007" y="48971"/>
                  <a:pt x="3054191" y="61282"/>
                  <a:pt x="3097831" y="71279"/>
                </a:cubicBezTo>
                <a:cubicBezTo>
                  <a:pt x="3050254" y="125956"/>
                  <a:pt x="2955769" y="160146"/>
                  <a:pt x="2863239" y="172683"/>
                </a:cubicBezTo>
                <a:cubicBezTo>
                  <a:pt x="2680068" y="197283"/>
                  <a:pt x="2529795" y="141319"/>
                  <a:pt x="2407524" y="16854"/>
                </a:cubicBezTo>
                <a:close/>
                <a:moveTo>
                  <a:pt x="605964" y="0"/>
                </a:moveTo>
                <a:lnTo>
                  <a:pt x="747628" y="0"/>
                </a:lnTo>
                <a:lnTo>
                  <a:pt x="724307" y="81673"/>
                </a:lnTo>
                <a:cubicBezTo>
                  <a:pt x="712100" y="124220"/>
                  <a:pt x="700661" y="166932"/>
                  <a:pt x="692486" y="210269"/>
                </a:cubicBezTo>
                <a:cubicBezTo>
                  <a:pt x="654756" y="413620"/>
                  <a:pt x="626527" y="618747"/>
                  <a:pt x="526415" y="804384"/>
                </a:cubicBezTo>
                <a:cubicBezTo>
                  <a:pt x="524462" y="808016"/>
                  <a:pt x="531145" y="816228"/>
                  <a:pt x="536624" y="827931"/>
                </a:cubicBezTo>
                <a:cubicBezTo>
                  <a:pt x="571904" y="808361"/>
                  <a:pt x="605528" y="786618"/>
                  <a:pt x="641647" y="769841"/>
                </a:cubicBezTo>
                <a:cubicBezTo>
                  <a:pt x="830399" y="681460"/>
                  <a:pt x="917077" y="524931"/>
                  <a:pt x="943988" y="325957"/>
                </a:cubicBezTo>
                <a:cubicBezTo>
                  <a:pt x="953121" y="260223"/>
                  <a:pt x="966831" y="194866"/>
                  <a:pt x="983823" y="130441"/>
                </a:cubicBezTo>
                <a:lnTo>
                  <a:pt x="1018176" y="0"/>
                </a:lnTo>
                <a:lnTo>
                  <a:pt x="1245150" y="0"/>
                </a:lnTo>
                <a:lnTo>
                  <a:pt x="1215445" y="85044"/>
                </a:lnTo>
                <a:cubicBezTo>
                  <a:pt x="1172858" y="235346"/>
                  <a:pt x="1145665" y="391844"/>
                  <a:pt x="1037154" y="517590"/>
                </a:cubicBezTo>
                <a:cubicBezTo>
                  <a:pt x="1215367" y="462120"/>
                  <a:pt x="1324379" y="334920"/>
                  <a:pt x="1405473" y="180067"/>
                </a:cubicBezTo>
                <a:cubicBezTo>
                  <a:pt x="1435353" y="122991"/>
                  <a:pt x="1459280" y="61760"/>
                  <a:pt x="1485372" y="2313"/>
                </a:cubicBezTo>
                <a:lnTo>
                  <a:pt x="1486481" y="0"/>
                </a:lnTo>
                <a:lnTo>
                  <a:pt x="1767143" y="0"/>
                </a:lnTo>
                <a:lnTo>
                  <a:pt x="1720915" y="86701"/>
                </a:lnTo>
                <a:cubicBezTo>
                  <a:pt x="1702464" y="117768"/>
                  <a:pt x="1682236" y="148127"/>
                  <a:pt x="1659572" y="177506"/>
                </a:cubicBezTo>
                <a:cubicBezTo>
                  <a:pt x="1752607" y="159436"/>
                  <a:pt x="1856210" y="110043"/>
                  <a:pt x="1944334" y="44335"/>
                </a:cubicBezTo>
                <a:lnTo>
                  <a:pt x="1997754" y="0"/>
                </a:lnTo>
                <a:lnTo>
                  <a:pt x="2262240" y="0"/>
                </a:lnTo>
                <a:lnTo>
                  <a:pt x="2121733" y="60384"/>
                </a:lnTo>
                <a:cubicBezTo>
                  <a:pt x="2043455" y="94032"/>
                  <a:pt x="1964207" y="128097"/>
                  <a:pt x="1880826" y="163915"/>
                </a:cubicBezTo>
                <a:cubicBezTo>
                  <a:pt x="2016471" y="230529"/>
                  <a:pt x="2132159" y="284451"/>
                  <a:pt x="2245700" y="343440"/>
                </a:cubicBezTo>
                <a:cubicBezTo>
                  <a:pt x="2305999" y="374753"/>
                  <a:pt x="2363067" y="402948"/>
                  <a:pt x="2434618" y="387079"/>
                </a:cubicBezTo>
                <a:cubicBezTo>
                  <a:pt x="2453698" y="382847"/>
                  <a:pt x="2477235" y="399677"/>
                  <a:pt x="2512614" y="411781"/>
                </a:cubicBezTo>
                <a:cubicBezTo>
                  <a:pt x="2420100" y="508828"/>
                  <a:pt x="2312511" y="515670"/>
                  <a:pt x="2208593" y="529585"/>
                </a:cubicBezTo>
                <a:cubicBezTo>
                  <a:pt x="1968980" y="561874"/>
                  <a:pt x="1774391" y="480935"/>
                  <a:pt x="1625861" y="279117"/>
                </a:cubicBezTo>
                <a:cubicBezTo>
                  <a:pt x="1501602" y="347992"/>
                  <a:pt x="1385771" y="412165"/>
                  <a:pt x="1249141" y="487887"/>
                </a:cubicBezTo>
                <a:cubicBezTo>
                  <a:pt x="1347937" y="510051"/>
                  <a:pt x="1420506" y="520865"/>
                  <a:pt x="1489817" y="543171"/>
                </a:cubicBezTo>
                <a:cubicBezTo>
                  <a:pt x="1662032" y="598671"/>
                  <a:pt x="1832774" y="657866"/>
                  <a:pt x="2017586" y="654434"/>
                </a:cubicBezTo>
                <a:cubicBezTo>
                  <a:pt x="2037106" y="654158"/>
                  <a:pt x="2056972" y="672925"/>
                  <a:pt x="2090269" y="689617"/>
                </a:cubicBezTo>
                <a:cubicBezTo>
                  <a:pt x="2014771" y="752684"/>
                  <a:pt x="1942857" y="774836"/>
                  <a:pt x="1865658" y="783850"/>
                </a:cubicBezTo>
                <a:cubicBezTo>
                  <a:pt x="1623085" y="812816"/>
                  <a:pt x="1385662" y="809115"/>
                  <a:pt x="1168690" y="673999"/>
                </a:cubicBezTo>
                <a:cubicBezTo>
                  <a:pt x="1146885" y="660570"/>
                  <a:pt x="1122765" y="648045"/>
                  <a:pt x="1097817" y="643444"/>
                </a:cubicBezTo>
                <a:cubicBezTo>
                  <a:pt x="1062411" y="636939"/>
                  <a:pt x="1020764" y="626176"/>
                  <a:pt x="990410" y="638134"/>
                </a:cubicBezTo>
                <a:cubicBezTo>
                  <a:pt x="903436" y="672612"/>
                  <a:pt x="823401" y="722400"/>
                  <a:pt x="736992" y="786910"/>
                </a:cubicBezTo>
                <a:cubicBezTo>
                  <a:pt x="833539" y="800489"/>
                  <a:pt x="913270" y="810570"/>
                  <a:pt x="992677" y="823042"/>
                </a:cubicBezTo>
                <a:cubicBezTo>
                  <a:pt x="1210604" y="857464"/>
                  <a:pt x="1426175" y="914702"/>
                  <a:pt x="1650715" y="884022"/>
                </a:cubicBezTo>
                <a:cubicBezTo>
                  <a:pt x="1670079" y="881290"/>
                  <a:pt x="1692181" y="897925"/>
                  <a:pt x="1721679" y="908500"/>
                </a:cubicBezTo>
                <a:cubicBezTo>
                  <a:pt x="1702532" y="931232"/>
                  <a:pt x="1695409" y="946096"/>
                  <a:pt x="1683851" y="952322"/>
                </a:cubicBezTo>
                <a:cubicBezTo>
                  <a:pt x="1434339" y="1084824"/>
                  <a:pt x="1174944" y="1155344"/>
                  <a:pt x="897899" y="1046664"/>
                </a:cubicBezTo>
                <a:cubicBezTo>
                  <a:pt x="771870" y="997184"/>
                  <a:pt x="642761" y="974076"/>
                  <a:pt x="509734" y="965536"/>
                </a:cubicBezTo>
                <a:cubicBezTo>
                  <a:pt x="488017" y="964052"/>
                  <a:pt x="461157" y="959192"/>
                  <a:pt x="445191" y="969204"/>
                </a:cubicBezTo>
                <a:cubicBezTo>
                  <a:pt x="333897" y="1037646"/>
                  <a:pt x="225641" y="1110639"/>
                  <a:pt x="133050" y="1206458"/>
                </a:cubicBezTo>
                <a:cubicBezTo>
                  <a:pt x="341357" y="1149953"/>
                  <a:pt x="544404" y="1184550"/>
                  <a:pt x="747077" y="1223721"/>
                </a:cubicBezTo>
                <a:cubicBezTo>
                  <a:pt x="916050" y="1256376"/>
                  <a:pt x="1083927" y="1270129"/>
                  <a:pt x="1246838" y="1194561"/>
                </a:cubicBezTo>
                <a:cubicBezTo>
                  <a:pt x="1258266" y="1189292"/>
                  <a:pt x="1273919" y="1192389"/>
                  <a:pt x="1295481" y="1191416"/>
                </a:cubicBezTo>
                <a:cubicBezTo>
                  <a:pt x="1295482" y="1292240"/>
                  <a:pt x="1223193" y="1327979"/>
                  <a:pt x="1157573" y="1361213"/>
                </a:cubicBezTo>
                <a:cubicBezTo>
                  <a:pt x="1105553" y="1387523"/>
                  <a:pt x="1045986" y="1399416"/>
                  <a:pt x="989171" y="1414361"/>
                </a:cubicBezTo>
                <a:cubicBezTo>
                  <a:pt x="778473" y="1470541"/>
                  <a:pt x="567742" y="1476548"/>
                  <a:pt x="353864" y="1426601"/>
                </a:cubicBezTo>
                <a:cubicBezTo>
                  <a:pt x="254241" y="1403352"/>
                  <a:pt x="150259" y="1399724"/>
                  <a:pt x="48450" y="1385431"/>
                </a:cubicBezTo>
                <a:lnTo>
                  <a:pt x="0" y="1383095"/>
                </a:lnTo>
                <a:lnTo>
                  <a:pt x="0" y="442797"/>
                </a:lnTo>
                <a:lnTo>
                  <a:pt x="10908" y="416103"/>
                </a:lnTo>
                <a:cubicBezTo>
                  <a:pt x="51257" y="330271"/>
                  <a:pt x="105655" y="249632"/>
                  <a:pt x="176820" y="175170"/>
                </a:cubicBezTo>
                <a:cubicBezTo>
                  <a:pt x="198630" y="152556"/>
                  <a:pt x="214572" y="121109"/>
                  <a:pt x="260099" y="130205"/>
                </a:cubicBezTo>
                <a:cubicBezTo>
                  <a:pt x="260498" y="147064"/>
                  <a:pt x="265873" y="163135"/>
                  <a:pt x="260495" y="174096"/>
                </a:cubicBezTo>
                <a:cubicBezTo>
                  <a:pt x="193118" y="310351"/>
                  <a:pt x="184260" y="458681"/>
                  <a:pt x="174574" y="605925"/>
                </a:cubicBezTo>
                <a:cubicBezTo>
                  <a:pt x="164473" y="761636"/>
                  <a:pt x="140011" y="913697"/>
                  <a:pt x="85341" y="1060441"/>
                </a:cubicBezTo>
                <a:cubicBezTo>
                  <a:pt x="72759" y="1094049"/>
                  <a:pt x="61613" y="1127849"/>
                  <a:pt x="45643" y="1173905"/>
                </a:cubicBezTo>
                <a:cubicBezTo>
                  <a:pt x="182365" y="1101118"/>
                  <a:pt x="259625" y="999811"/>
                  <a:pt x="288222" y="862194"/>
                </a:cubicBezTo>
                <a:cubicBezTo>
                  <a:pt x="317271" y="721228"/>
                  <a:pt x="343722" y="579667"/>
                  <a:pt x="370923" y="437965"/>
                </a:cubicBezTo>
                <a:cubicBezTo>
                  <a:pt x="404041" y="266013"/>
                  <a:pt x="488120" y="126452"/>
                  <a:pt x="600507" y="5216"/>
                </a:cubicBezTo>
                <a:close/>
              </a:path>
            </a:pathLst>
          </a:custGeom>
          <a:solidFill>
            <a:schemeClr val="tx2">
              <a:alpha val="10000"/>
            </a:schemeClr>
          </a:solidFill>
          <a:ln w="3405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cxnSp>
        <p:nvCxnSpPr>
          <p:cNvPr id="18" name="Straight Connector 17">
            <a:extLst>
              <a:ext uri="{FF2B5EF4-FFF2-40B4-BE49-F238E27FC236}">
                <a16:creationId xmlns:a16="http://schemas.microsoft.com/office/drawing/2014/main" id="{1100480F-88D3-CF82-FAF8-9527C86BCAE2}"/>
              </a:ext>
              <a:ext uri="{C183D7F6-B498-43B3-948B-1728B52AA6E4}">
                <adec:decorative xmlns:adec="http://schemas.microsoft.com/office/drawing/2017/decorative" val="1"/>
              </a:ext>
            </a:extLst>
          </p:cNvPr>
          <p:cNvCxnSpPr>
            <a:cxnSpLocks/>
          </p:cNvCxnSpPr>
          <p:nvPr userDrawn="1"/>
        </p:nvCxnSpPr>
        <p:spPr>
          <a:xfrm>
            <a:off x="10938933" y="6327754"/>
            <a:ext cx="414867" cy="0"/>
          </a:xfrm>
          <a:prstGeom prst="line">
            <a:avLst/>
          </a:prstGeom>
          <a:ln w="15875">
            <a:solidFill>
              <a:schemeClr val="tx1"/>
            </a:solidFill>
          </a:ln>
        </p:spPr>
        <p:style>
          <a:lnRef idx="1">
            <a:schemeClr val="dk1"/>
          </a:lnRef>
          <a:fillRef idx="0">
            <a:schemeClr val="dk1"/>
          </a:fillRef>
          <a:effectRef idx="0">
            <a:schemeClr val="dk1"/>
          </a:effectRef>
          <a:fontRef idx="minor">
            <a:schemeClr val="tx1"/>
          </a:fontRef>
        </p:style>
      </p:cxnSp>
      <p:sp>
        <p:nvSpPr>
          <p:cNvPr id="5" name="Title 1">
            <a:extLst>
              <a:ext uri="{FF2B5EF4-FFF2-40B4-BE49-F238E27FC236}">
                <a16:creationId xmlns:a16="http://schemas.microsoft.com/office/drawing/2014/main" id="{05F17713-1E50-F9DA-1134-DEB4A4AEA114}"/>
              </a:ext>
            </a:extLst>
          </p:cNvPr>
          <p:cNvSpPr>
            <a:spLocks noGrp="1"/>
          </p:cNvSpPr>
          <p:nvPr>
            <p:ph type="title"/>
          </p:nvPr>
        </p:nvSpPr>
        <p:spPr>
          <a:xfrm>
            <a:off x="914400" y="914400"/>
            <a:ext cx="10360152" cy="914400"/>
          </a:xfrm>
        </p:spPr>
        <p:txBody>
          <a:bodyPr anchor="b" anchorCtr="0"/>
          <a:lstStyle>
            <a:lvl1pPr>
              <a:defRPr sz="3200"/>
            </a:lvl1pPr>
          </a:lstStyle>
          <a:p>
            <a:r>
              <a:rPr lang="en-US"/>
              <a:t>Click to edit Master title style</a:t>
            </a:r>
            <a:endParaRPr lang="en-US" dirty="0"/>
          </a:p>
        </p:txBody>
      </p:sp>
      <p:sp>
        <p:nvSpPr>
          <p:cNvPr id="3" name="Content Placeholder 6">
            <a:extLst>
              <a:ext uri="{FF2B5EF4-FFF2-40B4-BE49-F238E27FC236}">
                <a16:creationId xmlns:a16="http://schemas.microsoft.com/office/drawing/2014/main" id="{05A7D8CB-7B8B-DA38-6E7E-0DAEB7D29967}"/>
              </a:ext>
            </a:extLst>
          </p:cNvPr>
          <p:cNvSpPr>
            <a:spLocks noGrp="1"/>
          </p:cNvSpPr>
          <p:nvPr>
            <p:ph sz="quarter" idx="12"/>
          </p:nvPr>
        </p:nvSpPr>
        <p:spPr>
          <a:xfrm>
            <a:off x="914399" y="2039111"/>
            <a:ext cx="2816352" cy="3840480"/>
          </a:xfrm>
        </p:spPr>
        <p:txBody>
          <a:bodyPr>
            <a:normAutofit/>
          </a:bodyPr>
          <a:lstStyle>
            <a:lvl1pPr marL="0" indent="0">
              <a:buNone/>
              <a:defRPr sz="2000"/>
            </a:lvl1pPr>
            <a:lvl2pPr marL="228600" indent="-228600">
              <a:spcBef>
                <a:spcPts val="1000"/>
              </a:spcBef>
              <a:buFont typeface="Courier New" panose="02070309020205020404" pitchFamily="49" charset="0"/>
              <a:buChar char="o"/>
              <a:defRPr sz="2000"/>
            </a:lvl2pPr>
            <a:lvl3pPr marL="685800" indent="-228600">
              <a:spcBef>
                <a:spcPts val="1000"/>
              </a:spcBef>
              <a:buFont typeface="Courier New" panose="02070309020205020404" pitchFamily="49" charset="0"/>
              <a:buChar char="o"/>
              <a:defRPr sz="2000"/>
            </a:lvl3pPr>
            <a:lvl4pPr marL="1143000" indent="-228600">
              <a:spcBef>
                <a:spcPts val="1000"/>
              </a:spcBef>
              <a:buFont typeface="Courier New" panose="02070309020205020404" pitchFamily="49" charset="0"/>
              <a:buChar char="o"/>
              <a:defRPr sz="2000"/>
            </a:lvl4pPr>
            <a:lvl5pPr marL="16002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6">
            <a:extLst>
              <a:ext uri="{FF2B5EF4-FFF2-40B4-BE49-F238E27FC236}">
                <a16:creationId xmlns:a16="http://schemas.microsoft.com/office/drawing/2014/main" id="{CE441B96-235E-1744-83C7-22A1E6ED8BB3}"/>
              </a:ext>
            </a:extLst>
          </p:cNvPr>
          <p:cNvSpPr>
            <a:spLocks noGrp="1"/>
          </p:cNvSpPr>
          <p:nvPr>
            <p:ph sz="quarter" idx="13"/>
          </p:nvPr>
        </p:nvSpPr>
        <p:spPr>
          <a:xfrm>
            <a:off x="4097800" y="2039111"/>
            <a:ext cx="6949440" cy="3840480"/>
          </a:xfrm>
        </p:spPr>
        <p:txBody>
          <a:bodyPr>
            <a:normAutofit/>
          </a:bodyPr>
          <a:lstStyle>
            <a:lvl1pPr marL="228600" indent="-228600">
              <a:buFont typeface="Courier New" panose="02070309020205020404" pitchFamily="49" charset="0"/>
              <a:buChar char="o"/>
              <a:defRPr sz="2000"/>
            </a:lvl1pPr>
            <a:lvl2pPr marL="685800" indent="-228600">
              <a:spcBef>
                <a:spcPts val="1000"/>
              </a:spcBef>
              <a:buFont typeface="Courier New" panose="02070309020205020404" pitchFamily="49" charset="0"/>
              <a:buChar char="o"/>
              <a:defRPr sz="2000"/>
            </a:lvl2pPr>
            <a:lvl3pPr marL="1143000" indent="-228600">
              <a:spcBef>
                <a:spcPts val="1000"/>
              </a:spcBef>
              <a:buFont typeface="Courier New" panose="02070309020205020404" pitchFamily="49" charset="0"/>
              <a:buChar char="o"/>
              <a:defRPr sz="2000"/>
            </a:lvl3pPr>
            <a:lvl4pPr marL="1600200" indent="-228600">
              <a:spcBef>
                <a:spcPts val="1000"/>
              </a:spcBef>
              <a:buFont typeface="Courier New" panose="02070309020205020404" pitchFamily="49" charset="0"/>
              <a:buChar char="o"/>
              <a:defRPr sz="2000"/>
            </a:lvl4pPr>
            <a:lvl5pPr marL="20574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5">
            <a:extLst>
              <a:ext uri="{FF2B5EF4-FFF2-40B4-BE49-F238E27FC236}">
                <a16:creationId xmlns:a16="http://schemas.microsoft.com/office/drawing/2014/main" id="{CF605979-8A00-C008-E1AA-6AC1F9EABEAF}"/>
              </a:ext>
            </a:extLst>
          </p:cNvPr>
          <p:cNvSpPr>
            <a:spLocks noGrp="1"/>
          </p:cNvSpPr>
          <p:nvPr>
            <p:ph type="sldNum" sz="quarter" idx="4"/>
          </p:nvPr>
        </p:nvSpPr>
        <p:spPr>
          <a:xfrm>
            <a:off x="11353800" y="5879804"/>
            <a:ext cx="661416" cy="895899"/>
          </a:xfrm>
          <a:prstGeom prst="rect">
            <a:avLst/>
          </a:prstGeom>
        </p:spPr>
        <p:txBody>
          <a:bodyPr vert="horz" lIns="91440" tIns="45720" rIns="91440" bIns="45720" rtlCol="0" anchor="ctr"/>
          <a:lstStyle>
            <a:lvl1pPr algn="ctr">
              <a:defRPr sz="2400" b="0" i="0">
                <a:solidFill>
                  <a:schemeClr val="tx1"/>
                </a:solidFill>
                <a:latin typeface="Sagona Book" panose="02020503050505020204" pitchFamily="18" charset="0"/>
              </a:defRPr>
            </a:lvl1p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2236171487"/>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Two Content">
    <p:bg>
      <p:bgPr>
        <a:solidFill>
          <a:schemeClr val="bg2"/>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B05A86D8-26B0-1ADB-0CE2-B445D2A2866D}"/>
              </a:ext>
              <a:ext uri="{C183D7F6-B498-43B3-948B-1728B52AA6E4}">
                <adec:decorative xmlns:adec="http://schemas.microsoft.com/office/drawing/2017/decorative" val="1"/>
              </a:ext>
            </a:extLst>
          </p:cNvPr>
          <p:cNvSpPr/>
          <p:nvPr userDrawn="1"/>
        </p:nvSpPr>
        <p:spPr>
          <a:xfrm>
            <a:off x="4600810" y="0"/>
            <a:ext cx="7591189" cy="6858000"/>
          </a:xfrm>
          <a:custGeom>
            <a:avLst/>
            <a:gdLst>
              <a:gd name="connsiteX0" fmla="*/ 3873124 w 7591189"/>
              <a:gd name="connsiteY0" fmla="*/ 0 h 6858000"/>
              <a:gd name="connsiteX1" fmla="*/ 7591189 w 7591189"/>
              <a:gd name="connsiteY1" fmla="*/ 0 h 6858000"/>
              <a:gd name="connsiteX2" fmla="*/ 7591189 w 7591189"/>
              <a:gd name="connsiteY2" fmla="*/ 6858000 h 6858000"/>
              <a:gd name="connsiteX3" fmla="*/ 0 w 7591189"/>
              <a:gd name="connsiteY3" fmla="*/ 6858000 h 6858000"/>
              <a:gd name="connsiteX4" fmla="*/ 37792 w 7591189"/>
              <a:gd name="connsiteY4" fmla="*/ 6767219 h 6858000"/>
              <a:gd name="connsiteX5" fmla="*/ 124614 w 7591189"/>
              <a:gd name="connsiteY5" fmla="*/ 6593191 h 6858000"/>
              <a:gd name="connsiteX6" fmla="*/ 5022788 w 7591189"/>
              <a:gd name="connsiteY6" fmla="*/ 3831835 h 6858000"/>
              <a:gd name="connsiteX7" fmla="*/ 3917644 w 7591189"/>
              <a:gd name="connsiteY7" fmla="*/ 11237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91189" h="6858000">
                <a:moveTo>
                  <a:pt x="3873124" y="0"/>
                </a:moveTo>
                <a:lnTo>
                  <a:pt x="7591189" y="0"/>
                </a:lnTo>
                <a:lnTo>
                  <a:pt x="7591189" y="6858000"/>
                </a:lnTo>
                <a:lnTo>
                  <a:pt x="0" y="6858000"/>
                </a:lnTo>
                <a:lnTo>
                  <a:pt x="37792" y="6767219"/>
                </a:lnTo>
                <a:cubicBezTo>
                  <a:pt x="73499" y="6688089"/>
                  <a:pt x="105476" y="6628399"/>
                  <a:pt x="124614" y="6593191"/>
                </a:cubicBezTo>
                <a:cubicBezTo>
                  <a:pt x="1166892" y="4681475"/>
                  <a:pt x="4192708" y="5285613"/>
                  <a:pt x="5022788" y="3831835"/>
                </a:cubicBezTo>
                <a:cubicBezTo>
                  <a:pt x="5664755" y="2707491"/>
                  <a:pt x="4432969" y="1333564"/>
                  <a:pt x="3917644" y="112370"/>
                </a:cubicBezTo>
                <a:close/>
              </a:path>
            </a:pathLst>
          </a:custGeom>
          <a:solidFill>
            <a:schemeClr val="accent4">
              <a:alpha val="20000"/>
            </a:schemeClr>
          </a:solidFill>
          <a:ln w="4557"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9" name="Freeform: Shape 18">
            <a:extLst>
              <a:ext uri="{FF2B5EF4-FFF2-40B4-BE49-F238E27FC236}">
                <a16:creationId xmlns:a16="http://schemas.microsoft.com/office/drawing/2014/main" id="{33A68E8B-64DF-46D3-2FA2-4BBBBF8BFB15}"/>
              </a:ext>
              <a:ext uri="{C183D7F6-B498-43B3-948B-1728B52AA6E4}">
                <adec:decorative xmlns:adec="http://schemas.microsoft.com/office/drawing/2017/decorative" val="1"/>
              </a:ext>
            </a:extLst>
          </p:cNvPr>
          <p:cNvSpPr/>
          <p:nvPr userDrawn="1"/>
        </p:nvSpPr>
        <p:spPr>
          <a:xfrm>
            <a:off x="6134000" y="-30589"/>
            <a:ext cx="5047481" cy="6915258"/>
          </a:xfrm>
          <a:custGeom>
            <a:avLst/>
            <a:gdLst>
              <a:gd name="connsiteX0" fmla="*/ 0 w 6112702"/>
              <a:gd name="connsiteY0" fmla="*/ 0 h 7110654"/>
              <a:gd name="connsiteX1" fmla="*/ 6112702 w 6112702"/>
              <a:gd name="connsiteY1" fmla="*/ 0 h 7110654"/>
              <a:gd name="connsiteX2" fmla="*/ 6112702 w 6112702"/>
              <a:gd name="connsiteY2" fmla="*/ 7022484 h 7110654"/>
              <a:gd name="connsiteX3" fmla="*/ 6063029 w 6112702"/>
              <a:gd name="connsiteY3" fmla="*/ 7038508 h 7110654"/>
              <a:gd name="connsiteX4" fmla="*/ 4891976 w 6112702"/>
              <a:gd name="connsiteY4" fmla="*/ 6854987 h 7110654"/>
              <a:gd name="connsiteX5" fmla="*/ 4716552 w 6112702"/>
              <a:gd name="connsiteY5" fmla="*/ 767477 h 7110654"/>
              <a:gd name="connsiteX6" fmla="*/ 118479 w 6112702"/>
              <a:gd name="connsiteY6" fmla="*/ 160166 h 7110654"/>
              <a:gd name="connsiteX7" fmla="*/ 10887 w 6112702"/>
              <a:gd name="connsiteY7" fmla="*/ 17038 h 7110654"/>
              <a:gd name="connsiteX0" fmla="*/ 0 w 6112702"/>
              <a:gd name="connsiteY0" fmla="*/ 0 h 7110654"/>
              <a:gd name="connsiteX1" fmla="*/ 6112702 w 6112702"/>
              <a:gd name="connsiteY1" fmla="*/ 0 h 7110654"/>
              <a:gd name="connsiteX2" fmla="*/ 6112702 w 6112702"/>
              <a:gd name="connsiteY2" fmla="*/ 7022484 h 7110654"/>
              <a:gd name="connsiteX3" fmla="*/ 6063029 w 6112702"/>
              <a:gd name="connsiteY3" fmla="*/ 7038508 h 7110654"/>
              <a:gd name="connsiteX4" fmla="*/ 4891976 w 6112702"/>
              <a:gd name="connsiteY4" fmla="*/ 6854987 h 7110654"/>
              <a:gd name="connsiteX5" fmla="*/ 4716552 w 6112702"/>
              <a:gd name="connsiteY5" fmla="*/ 767477 h 7110654"/>
              <a:gd name="connsiteX6" fmla="*/ 118479 w 6112702"/>
              <a:gd name="connsiteY6" fmla="*/ 160166 h 7110654"/>
              <a:gd name="connsiteX7" fmla="*/ 10887 w 6112702"/>
              <a:gd name="connsiteY7" fmla="*/ 17038 h 7110654"/>
              <a:gd name="connsiteX8" fmla="*/ 91440 w 6112702"/>
              <a:gd name="connsiteY8" fmla="*/ 91440 h 7110654"/>
              <a:gd name="connsiteX0" fmla="*/ 0 w 6112702"/>
              <a:gd name="connsiteY0" fmla="*/ 0 h 7110654"/>
              <a:gd name="connsiteX1" fmla="*/ 6112702 w 6112702"/>
              <a:gd name="connsiteY1" fmla="*/ 0 h 7110654"/>
              <a:gd name="connsiteX2" fmla="*/ 6112702 w 6112702"/>
              <a:gd name="connsiteY2" fmla="*/ 7022484 h 7110654"/>
              <a:gd name="connsiteX3" fmla="*/ 6063029 w 6112702"/>
              <a:gd name="connsiteY3" fmla="*/ 7038508 h 7110654"/>
              <a:gd name="connsiteX4" fmla="*/ 4891976 w 6112702"/>
              <a:gd name="connsiteY4" fmla="*/ 6854987 h 7110654"/>
              <a:gd name="connsiteX5" fmla="*/ 4716552 w 6112702"/>
              <a:gd name="connsiteY5" fmla="*/ 767477 h 7110654"/>
              <a:gd name="connsiteX6" fmla="*/ 118479 w 6112702"/>
              <a:gd name="connsiteY6" fmla="*/ 160166 h 7110654"/>
              <a:gd name="connsiteX7" fmla="*/ 10887 w 6112702"/>
              <a:gd name="connsiteY7" fmla="*/ 17038 h 7110654"/>
              <a:gd name="connsiteX0" fmla="*/ 6101815 w 6101815"/>
              <a:gd name="connsiteY0" fmla="*/ 0 h 7110654"/>
              <a:gd name="connsiteX1" fmla="*/ 6101815 w 6101815"/>
              <a:gd name="connsiteY1" fmla="*/ 7022484 h 7110654"/>
              <a:gd name="connsiteX2" fmla="*/ 6052142 w 6101815"/>
              <a:gd name="connsiteY2" fmla="*/ 7038508 h 7110654"/>
              <a:gd name="connsiteX3" fmla="*/ 4881089 w 6101815"/>
              <a:gd name="connsiteY3" fmla="*/ 6854987 h 7110654"/>
              <a:gd name="connsiteX4" fmla="*/ 4705665 w 6101815"/>
              <a:gd name="connsiteY4" fmla="*/ 767477 h 7110654"/>
              <a:gd name="connsiteX5" fmla="*/ 107592 w 6101815"/>
              <a:gd name="connsiteY5" fmla="*/ 160166 h 7110654"/>
              <a:gd name="connsiteX6" fmla="*/ 0 w 6101815"/>
              <a:gd name="connsiteY6" fmla="*/ 17038 h 7110654"/>
              <a:gd name="connsiteX0" fmla="*/ 6101815 w 6101815"/>
              <a:gd name="connsiteY0" fmla="*/ 7005446 h 7093616"/>
              <a:gd name="connsiteX1" fmla="*/ 6052142 w 6101815"/>
              <a:gd name="connsiteY1" fmla="*/ 7021470 h 7093616"/>
              <a:gd name="connsiteX2" fmla="*/ 4881089 w 6101815"/>
              <a:gd name="connsiteY2" fmla="*/ 6837949 h 7093616"/>
              <a:gd name="connsiteX3" fmla="*/ 4705665 w 6101815"/>
              <a:gd name="connsiteY3" fmla="*/ 750439 h 7093616"/>
              <a:gd name="connsiteX4" fmla="*/ 107592 w 6101815"/>
              <a:gd name="connsiteY4" fmla="*/ 143128 h 7093616"/>
              <a:gd name="connsiteX5" fmla="*/ 0 w 6101815"/>
              <a:gd name="connsiteY5" fmla="*/ 0 h 7093616"/>
              <a:gd name="connsiteX0" fmla="*/ 6052142 w 6052142"/>
              <a:gd name="connsiteY0" fmla="*/ 7021470 h 7093616"/>
              <a:gd name="connsiteX1" fmla="*/ 4881089 w 6052142"/>
              <a:gd name="connsiteY1" fmla="*/ 6837949 h 7093616"/>
              <a:gd name="connsiteX2" fmla="*/ 4705665 w 6052142"/>
              <a:gd name="connsiteY2" fmla="*/ 750439 h 7093616"/>
              <a:gd name="connsiteX3" fmla="*/ 107592 w 6052142"/>
              <a:gd name="connsiteY3" fmla="*/ 143128 h 7093616"/>
              <a:gd name="connsiteX4" fmla="*/ 0 w 6052142"/>
              <a:gd name="connsiteY4" fmla="*/ 0 h 7093616"/>
              <a:gd name="connsiteX0" fmla="*/ 6052142 w 6052142"/>
              <a:gd name="connsiteY0" fmla="*/ 7021470 h 7095398"/>
              <a:gd name="connsiteX1" fmla="*/ 4881089 w 6052142"/>
              <a:gd name="connsiteY1" fmla="*/ 6843664 h 7095398"/>
              <a:gd name="connsiteX2" fmla="*/ 4705665 w 6052142"/>
              <a:gd name="connsiteY2" fmla="*/ 750439 h 7095398"/>
              <a:gd name="connsiteX3" fmla="*/ 107592 w 6052142"/>
              <a:gd name="connsiteY3" fmla="*/ 143128 h 7095398"/>
              <a:gd name="connsiteX4" fmla="*/ 0 w 6052142"/>
              <a:gd name="connsiteY4" fmla="*/ 0 h 7095398"/>
              <a:gd name="connsiteX0" fmla="*/ 6052142 w 6052142"/>
              <a:gd name="connsiteY0" fmla="*/ 7021470 h 7348010"/>
              <a:gd name="connsiteX1" fmla="*/ 5132169 w 6052142"/>
              <a:gd name="connsiteY1" fmla="*/ 7012413 h 7348010"/>
              <a:gd name="connsiteX2" fmla="*/ 4881089 w 6052142"/>
              <a:gd name="connsiteY2" fmla="*/ 6843664 h 7348010"/>
              <a:gd name="connsiteX3" fmla="*/ 4705665 w 6052142"/>
              <a:gd name="connsiteY3" fmla="*/ 750439 h 7348010"/>
              <a:gd name="connsiteX4" fmla="*/ 107592 w 6052142"/>
              <a:gd name="connsiteY4" fmla="*/ 143128 h 7348010"/>
              <a:gd name="connsiteX5" fmla="*/ 0 w 6052142"/>
              <a:gd name="connsiteY5" fmla="*/ 0 h 7348010"/>
              <a:gd name="connsiteX0" fmla="*/ 6052142 w 6052142"/>
              <a:gd name="connsiteY0" fmla="*/ 7021470 h 7351452"/>
              <a:gd name="connsiteX1" fmla="*/ 5132169 w 6052142"/>
              <a:gd name="connsiteY1" fmla="*/ 7012413 h 7351452"/>
              <a:gd name="connsiteX2" fmla="*/ 4881089 w 6052142"/>
              <a:gd name="connsiteY2" fmla="*/ 6843664 h 7351452"/>
              <a:gd name="connsiteX3" fmla="*/ 4705665 w 6052142"/>
              <a:gd name="connsiteY3" fmla="*/ 750439 h 7351452"/>
              <a:gd name="connsiteX4" fmla="*/ 107592 w 6052142"/>
              <a:gd name="connsiteY4" fmla="*/ 143128 h 7351452"/>
              <a:gd name="connsiteX5" fmla="*/ 0 w 6052142"/>
              <a:gd name="connsiteY5" fmla="*/ 0 h 7351452"/>
              <a:gd name="connsiteX0" fmla="*/ 6052142 w 6052142"/>
              <a:gd name="connsiteY0" fmla="*/ 7021470 h 7351452"/>
              <a:gd name="connsiteX1" fmla="*/ 5132169 w 6052142"/>
              <a:gd name="connsiteY1" fmla="*/ 7012413 h 7351452"/>
              <a:gd name="connsiteX2" fmla="*/ 4881089 w 6052142"/>
              <a:gd name="connsiteY2" fmla="*/ 6843664 h 7351452"/>
              <a:gd name="connsiteX3" fmla="*/ 4705665 w 6052142"/>
              <a:gd name="connsiteY3" fmla="*/ 750439 h 7351452"/>
              <a:gd name="connsiteX4" fmla="*/ 107592 w 6052142"/>
              <a:gd name="connsiteY4" fmla="*/ 143128 h 7351452"/>
              <a:gd name="connsiteX5" fmla="*/ 0 w 6052142"/>
              <a:gd name="connsiteY5" fmla="*/ 0 h 7351452"/>
              <a:gd name="connsiteX0" fmla="*/ 6052142 w 6052142"/>
              <a:gd name="connsiteY0" fmla="*/ 7021470 h 7021470"/>
              <a:gd name="connsiteX1" fmla="*/ 5132169 w 6052142"/>
              <a:gd name="connsiteY1" fmla="*/ 7012413 h 7021470"/>
              <a:gd name="connsiteX2" fmla="*/ 4881089 w 6052142"/>
              <a:gd name="connsiteY2" fmla="*/ 6843664 h 7021470"/>
              <a:gd name="connsiteX3" fmla="*/ 4705665 w 6052142"/>
              <a:gd name="connsiteY3" fmla="*/ 750439 h 7021470"/>
              <a:gd name="connsiteX4" fmla="*/ 107592 w 6052142"/>
              <a:gd name="connsiteY4" fmla="*/ 143128 h 7021470"/>
              <a:gd name="connsiteX5" fmla="*/ 0 w 6052142"/>
              <a:gd name="connsiteY5" fmla="*/ 0 h 7021470"/>
              <a:gd name="connsiteX0" fmla="*/ 6052142 w 6052142"/>
              <a:gd name="connsiteY0" fmla="*/ 7021470 h 7021470"/>
              <a:gd name="connsiteX1" fmla="*/ 5132169 w 6052142"/>
              <a:gd name="connsiteY1" fmla="*/ 7012413 h 7021470"/>
              <a:gd name="connsiteX2" fmla="*/ 4968339 w 6052142"/>
              <a:gd name="connsiteY2" fmla="*/ 6900018 h 7021470"/>
              <a:gd name="connsiteX3" fmla="*/ 4881089 w 6052142"/>
              <a:gd name="connsiteY3" fmla="*/ 6843664 h 7021470"/>
              <a:gd name="connsiteX4" fmla="*/ 4705665 w 6052142"/>
              <a:gd name="connsiteY4" fmla="*/ 750439 h 7021470"/>
              <a:gd name="connsiteX5" fmla="*/ 107592 w 6052142"/>
              <a:gd name="connsiteY5" fmla="*/ 143128 h 7021470"/>
              <a:gd name="connsiteX6" fmla="*/ 0 w 6052142"/>
              <a:gd name="connsiteY6" fmla="*/ 0 h 7021470"/>
              <a:gd name="connsiteX0" fmla="*/ 5132169 w 5132169"/>
              <a:gd name="connsiteY0" fmla="*/ 7012413 h 7012413"/>
              <a:gd name="connsiteX1" fmla="*/ 4968339 w 5132169"/>
              <a:gd name="connsiteY1" fmla="*/ 6900018 h 7012413"/>
              <a:gd name="connsiteX2" fmla="*/ 4881089 w 5132169"/>
              <a:gd name="connsiteY2" fmla="*/ 6843664 h 7012413"/>
              <a:gd name="connsiteX3" fmla="*/ 4705665 w 5132169"/>
              <a:gd name="connsiteY3" fmla="*/ 750439 h 7012413"/>
              <a:gd name="connsiteX4" fmla="*/ 107592 w 5132169"/>
              <a:gd name="connsiteY4" fmla="*/ 143128 h 7012413"/>
              <a:gd name="connsiteX5" fmla="*/ 0 w 5132169"/>
              <a:gd name="connsiteY5" fmla="*/ 0 h 7012413"/>
              <a:gd name="connsiteX0" fmla="*/ 4995009 w 5047481"/>
              <a:gd name="connsiteY0" fmla="*/ 6915258 h 6915258"/>
              <a:gd name="connsiteX1" fmla="*/ 4968339 w 5047481"/>
              <a:gd name="connsiteY1" fmla="*/ 6900018 h 6915258"/>
              <a:gd name="connsiteX2" fmla="*/ 4881089 w 5047481"/>
              <a:gd name="connsiteY2" fmla="*/ 6843664 h 6915258"/>
              <a:gd name="connsiteX3" fmla="*/ 4705665 w 5047481"/>
              <a:gd name="connsiteY3" fmla="*/ 750439 h 6915258"/>
              <a:gd name="connsiteX4" fmla="*/ 107592 w 5047481"/>
              <a:gd name="connsiteY4" fmla="*/ 143128 h 6915258"/>
              <a:gd name="connsiteX5" fmla="*/ 0 w 5047481"/>
              <a:gd name="connsiteY5" fmla="*/ 0 h 6915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7481" h="6915258">
                <a:moveTo>
                  <a:pt x="4995009" y="6915258"/>
                </a:moveTo>
                <a:lnTo>
                  <a:pt x="4968339" y="6900018"/>
                </a:lnTo>
                <a:lnTo>
                  <a:pt x="4881089" y="6843664"/>
                </a:lnTo>
                <a:cubicBezTo>
                  <a:pt x="3776291" y="5767009"/>
                  <a:pt x="5813542" y="2039756"/>
                  <a:pt x="4705665" y="750439"/>
                </a:cubicBezTo>
                <a:cubicBezTo>
                  <a:pt x="3720820" y="-395678"/>
                  <a:pt x="1362200" y="1673555"/>
                  <a:pt x="107592" y="143128"/>
                </a:cubicBezTo>
                <a:cubicBezTo>
                  <a:pt x="84533" y="114915"/>
                  <a:pt x="45825" y="66862"/>
                  <a:pt x="0" y="0"/>
                </a:cubicBezTo>
              </a:path>
            </a:pathLst>
          </a:custGeom>
          <a:noFill/>
          <a:ln w="60325" cap="flat">
            <a:solidFill>
              <a:schemeClr val="accent1">
                <a:alpha val="5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0" name="Title 1">
            <a:extLst>
              <a:ext uri="{FF2B5EF4-FFF2-40B4-BE49-F238E27FC236}">
                <a16:creationId xmlns:a16="http://schemas.microsoft.com/office/drawing/2014/main" id="{20AE86F9-DD66-DE05-383C-6220D559B0DF}"/>
              </a:ext>
            </a:extLst>
          </p:cNvPr>
          <p:cNvSpPr>
            <a:spLocks noGrp="1"/>
          </p:cNvSpPr>
          <p:nvPr userDrawn="1">
            <p:ph type="title" hasCustomPrompt="1"/>
          </p:nvPr>
        </p:nvSpPr>
        <p:spPr>
          <a:xfrm>
            <a:off x="914400" y="914400"/>
            <a:ext cx="10360152" cy="914400"/>
          </a:xfrm>
        </p:spPr>
        <p:txBody>
          <a:bodyPr anchor="b" anchorCtr="0"/>
          <a:lstStyle>
            <a:lvl1pPr>
              <a:defRPr sz="3200"/>
            </a:lvl1pPr>
          </a:lstStyle>
          <a:p>
            <a:r>
              <a:rPr lang="en-US" dirty="0"/>
              <a:t>click to add title</a:t>
            </a:r>
          </a:p>
        </p:txBody>
      </p:sp>
      <p:sp>
        <p:nvSpPr>
          <p:cNvPr id="6" name="Content Placeholder 6">
            <a:extLst>
              <a:ext uri="{FF2B5EF4-FFF2-40B4-BE49-F238E27FC236}">
                <a16:creationId xmlns:a16="http://schemas.microsoft.com/office/drawing/2014/main" id="{1B0F4867-5345-BF6B-3402-DEEC3D2DDF90}"/>
              </a:ext>
            </a:extLst>
          </p:cNvPr>
          <p:cNvSpPr>
            <a:spLocks noGrp="1"/>
          </p:cNvSpPr>
          <p:nvPr>
            <p:ph sz="quarter" idx="13"/>
          </p:nvPr>
        </p:nvSpPr>
        <p:spPr>
          <a:xfrm>
            <a:off x="914399" y="2039111"/>
            <a:ext cx="6729984" cy="3840480"/>
          </a:xfrm>
        </p:spPr>
        <p:txBody>
          <a:bodyPr>
            <a:normAutofit/>
          </a:bodyPr>
          <a:lstStyle>
            <a:lvl1pPr marL="228600" indent="-228600">
              <a:buFont typeface="Courier New" panose="02070309020205020404" pitchFamily="49" charset="0"/>
              <a:buChar char="o"/>
              <a:defRPr sz="2000" cap="all" baseline="0"/>
            </a:lvl1pPr>
            <a:lvl2pPr marL="685800" indent="-228600">
              <a:spcBef>
                <a:spcPts val="1000"/>
              </a:spcBef>
              <a:buFont typeface="Courier New" panose="02070309020205020404" pitchFamily="49" charset="0"/>
              <a:buChar char="o"/>
              <a:defRPr sz="2000"/>
            </a:lvl2pPr>
            <a:lvl3pPr marL="1143000" indent="-228600">
              <a:spcBef>
                <a:spcPts val="1000"/>
              </a:spcBef>
              <a:buFont typeface="Courier New" panose="02070309020205020404" pitchFamily="49" charset="0"/>
              <a:buChar char="o"/>
              <a:defRPr sz="2000"/>
            </a:lvl3pPr>
            <a:lvl4pPr marL="1600200" indent="-228600">
              <a:spcBef>
                <a:spcPts val="1000"/>
              </a:spcBef>
              <a:buFont typeface="Courier New" panose="02070309020205020404" pitchFamily="49" charset="0"/>
              <a:buChar char="o"/>
              <a:defRPr sz="2000"/>
            </a:lvl4pPr>
            <a:lvl5pPr marL="20574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Content Placeholder 6">
            <a:extLst>
              <a:ext uri="{FF2B5EF4-FFF2-40B4-BE49-F238E27FC236}">
                <a16:creationId xmlns:a16="http://schemas.microsoft.com/office/drawing/2014/main" id="{B693A8C2-EDAB-3C2B-00D3-3B9F9D64ACDC}"/>
              </a:ext>
            </a:extLst>
          </p:cNvPr>
          <p:cNvSpPr>
            <a:spLocks noGrp="1"/>
          </p:cNvSpPr>
          <p:nvPr>
            <p:ph sz="quarter" idx="12"/>
          </p:nvPr>
        </p:nvSpPr>
        <p:spPr>
          <a:xfrm>
            <a:off x="8113472" y="2039111"/>
            <a:ext cx="3163824" cy="3840480"/>
          </a:xfrm>
        </p:spPr>
        <p:txBody>
          <a:bodyPr>
            <a:normAutofit/>
          </a:bodyPr>
          <a:lstStyle>
            <a:lvl1pPr marL="0" indent="0">
              <a:buNone/>
              <a:defRPr sz="2000"/>
            </a:lvl1pPr>
            <a:lvl2pPr marL="228600" indent="-228600">
              <a:spcBef>
                <a:spcPts val="1000"/>
              </a:spcBef>
              <a:buFont typeface="Courier New" panose="02070309020205020404" pitchFamily="49" charset="0"/>
              <a:buChar char="o"/>
              <a:defRPr sz="2000"/>
            </a:lvl2pPr>
            <a:lvl3pPr marL="685800" indent="-228600">
              <a:spcBef>
                <a:spcPts val="1000"/>
              </a:spcBef>
              <a:buFont typeface="Courier New" panose="02070309020205020404" pitchFamily="49" charset="0"/>
              <a:buChar char="o"/>
              <a:defRPr sz="2000"/>
            </a:lvl3pPr>
            <a:lvl4pPr marL="1143000" indent="-228600">
              <a:spcBef>
                <a:spcPts val="1000"/>
              </a:spcBef>
              <a:buFont typeface="Courier New" panose="02070309020205020404" pitchFamily="49" charset="0"/>
              <a:buChar char="o"/>
              <a:defRPr sz="2000"/>
            </a:lvl4pPr>
            <a:lvl5pPr marL="16002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5">
            <a:extLst>
              <a:ext uri="{FF2B5EF4-FFF2-40B4-BE49-F238E27FC236}">
                <a16:creationId xmlns:a16="http://schemas.microsoft.com/office/drawing/2014/main" id="{4CE52DCD-6B80-A17A-B12C-76D628BAF304}"/>
              </a:ext>
            </a:extLst>
          </p:cNvPr>
          <p:cNvSpPr>
            <a:spLocks noGrp="1"/>
          </p:cNvSpPr>
          <p:nvPr userDrawn="1">
            <p:ph type="sldNum" sz="quarter" idx="4"/>
          </p:nvPr>
        </p:nvSpPr>
        <p:spPr>
          <a:xfrm>
            <a:off x="11353800" y="5879804"/>
            <a:ext cx="661416" cy="895899"/>
          </a:xfrm>
          <a:prstGeom prst="rect">
            <a:avLst/>
          </a:prstGeom>
        </p:spPr>
        <p:txBody>
          <a:bodyPr vert="horz" lIns="91440" tIns="45720" rIns="91440" bIns="45720" rtlCol="0" anchor="ctr"/>
          <a:lstStyle>
            <a:lvl1pPr algn="ctr">
              <a:defRPr sz="2400" b="0" i="0">
                <a:solidFill>
                  <a:schemeClr val="tx1"/>
                </a:solidFill>
                <a:latin typeface="Sagona Book" panose="02020503050505020204" pitchFamily="18" charset="0"/>
              </a:defRPr>
            </a:lvl1p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339423165"/>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5">
    <p:bg>
      <p:bgPr>
        <a:solidFill>
          <a:schemeClr val="bg2"/>
        </a:solidFill>
        <a:effectLst/>
      </p:bgPr>
    </p:bg>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CADEA8BB-3550-ABDA-99A6-455084D5D432}"/>
              </a:ext>
              <a:ext uri="{C183D7F6-B498-43B3-948B-1728B52AA6E4}">
                <adec:decorative xmlns:adec="http://schemas.microsoft.com/office/drawing/2017/decorative" val="1"/>
              </a:ext>
            </a:extLst>
          </p:cNvPr>
          <p:cNvSpPr>
            <a:spLocks/>
          </p:cNvSpPr>
          <p:nvPr userDrawn="1"/>
        </p:nvSpPr>
        <p:spPr>
          <a:xfrm>
            <a:off x="0" y="3271424"/>
            <a:ext cx="12192000" cy="3586577"/>
          </a:xfrm>
          <a:custGeom>
            <a:avLst/>
            <a:gdLst>
              <a:gd name="connsiteX0" fmla="*/ 1849560 w 12192000"/>
              <a:gd name="connsiteY0" fmla="*/ 803 h 3586577"/>
              <a:gd name="connsiteX1" fmla="*/ 2779308 w 12192000"/>
              <a:gd name="connsiteY1" fmla="*/ 191654 h 3586577"/>
              <a:gd name="connsiteX2" fmla="*/ 3529993 w 12192000"/>
              <a:gd name="connsiteY2" fmla="*/ 614650 h 3586577"/>
              <a:gd name="connsiteX3" fmla="*/ 5271921 w 12192000"/>
              <a:gd name="connsiteY3" fmla="*/ 1300408 h 3586577"/>
              <a:gd name="connsiteX4" fmla="*/ 6940105 w 12192000"/>
              <a:gd name="connsiteY4" fmla="*/ 1192018 h 3586577"/>
              <a:gd name="connsiteX5" fmla="*/ 8301823 w 12192000"/>
              <a:gd name="connsiteY5" fmla="*/ 780730 h 3586577"/>
              <a:gd name="connsiteX6" fmla="*/ 12120288 w 12192000"/>
              <a:gd name="connsiteY6" fmla="*/ 561429 h 3586577"/>
              <a:gd name="connsiteX7" fmla="*/ 12192000 w 12192000"/>
              <a:gd name="connsiteY7" fmla="*/ 591187 h 3586577"/>
              <a:gd name="connsiteX8" fmla="*/ 12192000 w 12192000"/>
              <a:gd name="connsiteY8" fmla="*/ 3586577 h 3586577"/>
              <a:gd name="connsiteX9" fmla="*/ 0 w 12192000"/>
              <a:gd name="connsiteY9" fmla="*/ 3586577 h 3586577"/>
              <a:gd name="connsiteX10" fmla="*/ 0 w 12192000"/>
              <a:gd name="connsiteY10" fmla="*/ 671712 h 3586577"/>
              <a:gd name="connsiteX11" fmla="*/ 66994 w 12192000"/>
              <a:gd name="connsiteY11" fmla="*/ 616810 h 3586577"/>
              <a:gd name="connsiteX12" fmla="*/ 314608 w 12192000"/>
              <a:gd name="connsiteY12" fmla="*/ 447849 h 3586577"/>
              <a:gd name="connsiteX13" fmla="*/ 1849560 w 12192000"/>
              <a:gd name="connsiteY13" fmla="*/ 803 h 3586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3586577">
                <a:moveTo>
                  <a:pt x="1849560" y="803"/>
                </a:moveTo>
                <a:cubicBezTo>
                  <a:pt x="2158708" y="8598"/>
                  <a:pt x="2468821" y="73153"/>
                  <a:pt x="2779308" y="191654"/>
                </a:cubicBezTo>
                <a:cubicBezTo>
                  <a:pt x="3056080" y="297323"/>
                  <a:pt x="3289358" y="460148"/>
                  <a:pt x="3529993" y="614650"/>
                </a:cubicBezTo>
                <a:cubicBezTo>
                  <a:pt x="4050027" y="948769"/>
                  <a:pt x="4615367" y="1204778"/>
                  <a:pt x="5271921" y="1300408"/>
                </a:cubicBezTo>
                <a:cubicBezTo>
                  <a:pt x="5824636" y="1381128"/>
                  <a:pt x="6381038" y="1326165"/>
                  <a:pt x="6940105" y="1192018"/>
                </a:cubicBezTo>
                <a:cubicBezTo>
                  <a:pt x="7564423" y="1042204"/>
                  <a:pt x="7924583" y="909418"/>
                  <a:pt x="8301823" y="780730"/>
                </a:cubicBezTo>
                <a:cubicBezTo>
                  <a:pt x="8668653" y="655543"/>
                  <a:pt x="10619014" y="-9633"/>
                  <a:pt x="12120288" y="561429"/>
                </a:cubicBezTo>
                <a:lnTo>
                  <a:pt x="12192000" y="591187"/>
                </a:lnTo>
                <a:lnTo>
                  <a:pt x="12192000" y="3586577"/>
                </a:lnTo>
                <a:lnTo>
                  <a:pt x="0" y="3586577"/>
                </a:lnTo>
                <a:lnTo>
                  <a:pt x="0" y="671712"/>
                </a:lnTo>
                <a:lnTo>
                  <a:pt x="66994" y="616810"/>
                </a:lnTo>
                <a:cubicBezTo>
                  <a:pt x="145598" y="557990"/>
                  <a:pt x="228102" y="501632"/>
                  <a:pt x="314608" y="447849"/>
                </a:cubicBezTo>
                <a:cubicBezTo>
                  <a:pt x="821750" y="132484"/>
                  <a:pt x="1334314" y="-12190"/>
                  <a:pt x="1849560" y="803"/>
                </a:cubicBezTo>
                <a:close/>
              </a:path>
            </a:pathLst>
          </a:custGeom>
          <a:solidFill>
            <a:schemeClr val="accent4">
              <a:alpha val="50000"/>
            </a:schemeClr>
          </a:solidFill>
          <a:ln w="5232"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8" name="Freeform: Shape 17">
            <a:extLst>
              <a:ext uri="{FF2B5EF4-FFF2-40B4-BE49-F238E27FC236}">
                <a16:creationId xmlns:a16="http://schemas.microsoft.com/office/drawing/2014/main" id="{F0A8F0DB-3D3D-DC0F-84AC-4386B58AD6E5}"/>
              </a:ext>
              <a:ext uri="{C183D7F6-B498-43B3-948B-1728B52AA6E4}">
                <adec:decorative xmlns:adec="http://schemas.microsoft.com/office/drawing/2017/decorative" val="1"/>
              </a:ext>
            </a:extLst>
          </p:cNvPr>
          <p:cNvSpPr>
            <a:spLocks/>
          </p:cNvSpPr>
          <p:nvPr userDrawn="1"/>
        </p:nvSpPr>
        <p:spPr>
          <a:xfrm>
            <a:off x="5591140" y="1"/>
            <a:ext cx="5362677" cy="590065"/>
          </a:xfrm>
          <a:custGeom>
            <a:avLst/>
            <a:gdLst>
              <a:gd name="connsiteX0" fmla="*/ 0 w 5362677"/>
              <a:gd name="connsiteY0" fmla="*/ 0 h 590065"/>
              <a:gd name="connsiteX1" fmla="*/ 5362677 w 5362677"/>
              <a:gd name="connsiteY1" fmla="*/ 0 h 590065"/>
              <a:gd name="connsiteX2" fmla="*/ 5169991 w 5362677"/>
              <a:gd name="connsiteY2" fmla="*/ 69942 h 590065"/>
              <a:gd name="connsiteX3" fmla="*/ 2860400 w 5362677"/>
              <a:gd name="connsiteY3" fmla="*/ 564669 h 590065"/>
              <a:gd name="connsiteX4" fmla="*/ 85760 w 5362677"/>
              <a:gd name="connsiteY4" fmla="*/ 60567 h 5900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2677" h="590065">
                <a:moveTo>
                  <a:pt x="0" y="0"/>
                </a:moveTo>
                <a:lnTo>
                  <a:pt x="5362677" y="0"/>
                </a:lnTo>
                <a:lnTo>
                  <a:pt x="5169991" y="69942"/>
                </a:lnTo>
                <a:cubicBezTo>
                  <a:pt x="4068113" y="454981"/>
                  <a:pt x="3200546" y="538854"/>
                  <a:pt x="2860400" y="564669"/>
                </a:cubicBezTo>
                <a:cubicBezTo>
                  <a:pt x="1318014" y="681954"/>
                  <a:pt x="547573" y="372284"/>
                  <a:pt x="85760" y="60567"/>
                </a:cubicBezTo>
                <a:close/>
              </a:path>
            </a:pathLst>
          </a:custGeom>
          <a:solidFill>
            <a:schemeClr val="accent2">
              <a:alpha val="60000"/>
            </a:schemeClr>
          </a:solidFill>
          <a:ln w="4492"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45" name="Title 1">
            <a:extLst>
              <a:ext uri="{FF2B5EF4-FFF2-40B4-BE49-F238E27FC236}">
                <a16:creationId xmlns:a16="http://schemas.microsoft.com/office/drawing/2014/main" id="{FDA50B04-DEA5-DCCF-0DAD-0D3B122FD652}"/>
              </a:ext>
            </a:extLst>
          </p:cNvPr>
          <p:cNvSpPr>
            <a:spLocks noGrp="1"/>
          </p:cNvSpPr>
          <p:nvPr userDrawn="1">
            <p:ph type="title" hasCustomPrompt="1"/>
          </p:nvPr>
        </p:nvSpPr>
        <p:spPr>
          <a:xfrm>
            <a:off x="914400" y="914400"/>
            <a:ext cx="10360152" cy="914400"/>
          </a:xfrm>
        </p:spPr>
        <p:txBody>
          <a:bodyPr anchor="b" anchorCtr="0"/>
          <a:lstStyle>
            <a:lvl1pPr>
              <a:defRPr sz="3200"/>
            </a:lvl1pPr>
          </a:lstStyle>
          <a:p>
            <a:r>
              <a:rPr lang="en-US" dirty="0"/>
              <a:t>click to add title</a:t>
            </a:r>
          </a:p>
        </p:txBody>
      </p:sp>
      <p:sp>
        <p:nvSpPr>
          <p:cNvPr id="7" name="Table Placeholder 4">
            <a:extLst>
              <a:ext uri="{FF2B5EF4-FFF2-40B4-BE49-F238E27FC236}">
                <a16:creationId xmlns:a16="http://schemas.microsoft.com/office/drawing/2014/main" id="{A8715227-A125-7CA3-B8F5-9D5894E8C981}"/>
              </a:ext>
            </a:extLst>
          </p:cNvPr>
          <p:cNvSpPr>
            <a:spLocks noGrp="1"/>
          </p:cNvSpPr>
          <p:nvPr>
            <p:ph type="tbl" sz="quarter" idx="14"/>
          </p:nvPr>
        </p:nvSpPr>
        <p:spPr>
          <a:xfrm>
            <a:off x="914400" y="2039111"/>
            <a:ext cx="10360025" cy="3374136"/>
          </a:xfrm>
        </p:spPr>
        <p:txBody>
          <a:bodyPr/>
          <a:lstStyle/>
          <a:p>
            <a:r>
              <a:rPr lang="en-US"/>
              <a:t>Click icon to add table</a:t>
            </a:r>
          </a:p>
        </p:txBody>
      </p:sp>
      <p:sp>
        <p:nvSpPr>
          <p:cNvPr id="3" name="Slide Number Placeholder 5">
            <a:extLst>
              <a:ext uri="{FF2B5EF4-FFF2-40B4-BE49-F238E27FC236}">
                <a16:creationId xmlns:a16="http://schemas.microsoft.com/office/drawing/2014/main" id="{CEC2E35B-5EFD-B330-984C-15A012C90B8A}"/>
              </a:ext>
            </a:extLst>
          </p:cNvPr>
          <p:cNvSpPr>
            <a:spLocks noGrp="1"/>
          </p:cNvSpPr>
          <p:nvPr userDrawn="1">
            <p:ph type="sldNum" sz="quarter" idx="4"/>
          </p:nvPr>
        </p:nvSpPr>
        <p:spPr>
          <a:xfrm>
            <a:off x="11353800" y="5879804"/>
            <a:ext cx="661416" cy="895899"/>
          </a:xfrm>
          <a:prstGeom prst="rect">
            <a:avLst/>
          </a:prstGeom>
        </p:spPr>
        <p:txBody>
          <a:bodyPr vert="horz" lIns="91440" tIns="45720" rIns="91440" bIns="45720" rtlCol="0" anchor="ctr"/>
          <a:lstStyle>
            <a:lvl1pPr algn="ctr">
              <a:defRPr sz="2400" b="0" i="0">
                <a:solidFill>
                  <a:schemeClr val="tx1"/>
                </a:solidFill>
                <a:latin typeface="Sagona Book" panose="02020503050505020204" pitchFamily="18" charset="0"/>
              </a:defRPr>
            </a:lvl1p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2306274893"/>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Closing">
    <p:bg>
      <p:bgPr>
        <a:solidFill>
          <a:schemeClr val="bg2"/>
        </a:solidFill>
        <a:effectLst/>
      </p:bgPr>
    </p:bg>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686C03E6-655F-A394-4461-7BC878C418BB}"/>
              </a:ext>
              <a:ext uri="{C183D7F6-B498-43B3-948B-1728B52AA6E4}">
                <adec:decorative xmlns:adec="http://schemas.microsoft.com/office/drawing/2017/decorative" val="1"/>
              </a:ext>
            </a:extLst>
          </p:cNvPr>
          <p:cNvSpPr/>
          <p:nvPr userDrawn="1"/>
        </p:nvSpPr>
        <p:spPr>
          <a:xfrm>
            <a:off x="-17145" y="3001406"/>
            <a:ext cx="3865902" cy="3856595"/>
          </a:xfrm>
          <a:custGeom>
            <a:avLst/>
            <a:gdLst>
              <a:gd name="connsiteX0" fmla="*/ 0 w 3865902"/>
              <a:gd name="connsiteY0" fmla="*/ 0 h 3856595"/>
              <a:gd name="connsiteX1" fmla="*/ 36224 w 3865902"/>
              <a:gd name="connsiteY1" fmla="*/ 87499 h 3856595"/>
              <a:gd name="connsiteX2" fmla="*/ 560241 w 3865902"/>
              <a:gd name="connsiteY2" fmla="*/ 881472 h 3856595"/>
              <a:gd name="connsiteX3" fmla="*/ 1285567 w 3865902"/>
              <a:gd name="connsiteY3" fmla="*/ 1323684 h 3856595"/>
              <a:gd name="connsiteX4" fmla="*/ 1971938 w 3865902"/>
              <a:gd name="connsiteY4" fmla="*/ 1550422 h 3856595"/>
              <a:gd name="connsiteX5" fmla="*/ 3782327 w 3865902"/>
              <a:gd name="connsiteY5" fmla="*/ 2888188 h 3856595"/>
              <a:gd name="connsiteX6" fmla="*/ 3865611 w 3865902"/>
              <a:gd name="connsiteY6" fmla="*/ 3435831 h 3856595"/>
              <a:gd name="connsiteX7" fmla="*/ 3805121 w 3865902"/>
              <a:gd name="connsiteY7" fmla="*/ 3842880 h 3856595"/>
              <a:gd name="connsiteX8" fmla="*/ 3800674 w 3865902"/>
              <a:gd name="connsiteY8" fmla="*/ 3856595 h 3856595"/>
              <a:gd name="connsiteX9" fmla="*/ 0 w 3865902"/>
              <a:gd name="connsiteY9" fmla="*/ 3856595 h 3856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65902" h="3856595">
                <a:moveTo>
                  <a:pt x="0" y="0"/>
                </a:moveTo>
                <a:lnTo>
                  <a:pt x="36224" y="87499"/>
                </a:lnTo>
                <a:cubicBezTo>
                  <a:pt x="154868" y="378336"/>
                  <a:pt x="315166" y="649927"/>
                  <a:pt x="560241" y="881472"/>
                </a:cubicBezTo>
                <a:cubicBezTo>
                  <a:pt x="766493" y="1076486"/>
                  <a:pt x="1013912" y="1216159"/>
                  <a:pt x="1285567" y="1323684"/>
                </a:cubicBezTo>
                <a:cubicBezTo>
                  <a:pt x="1588934" y="1443752"/>
                  <a:pt x="1777483" y="1493740"/>
                  <a:pt x="1971938" y="1550422"/>
                </a:cubicBezTo>
                <a:cubicBezTo>
                  <a:pt x="2188057" y="1613391"/>
                  <a:pt x="3470229" y="1987236"/>
                  <a:pt x="3782327" y="2888188"/>
                </a:cubicBezTo>
                <a:cubicBezTo>
                  <a:pt x="3866366" y="3130827"/>
                  <a:pt x="3867057" y="3372562"/>
                  <a:pt x="3865611" y="3435831"/>
                </a:cubicBezTo>
                <a:cubicBezTo>
                  <a:pt x="3862378" y="3575611"/>
                  <a:pt x="3840731" y="3710985"/>
                  <a:pt x="3805121" y="3842880"/>
                </a:cubicBezTo>
                <a:lnTo>
                  <a:pt x="3800674" y="3856595"/>
                </a:lnTo>
                <a:lnTo>
                  <a:pt x="0" y="3856595"/>
                </a:lnTo>
                <a:close/>
              </a:path>
            </a:pathLst>
          </a:custGeom>
          <a:solidFill>
            <a:schemeClr val="accent2">
              <a:alpha val="60000"/>
            </a:schemeClr>
          </a:solidFill>
          <a:ln w="2777"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5" name="Freeform: Shape 24">
            <a:extLst>
              <a:ext uri="{FF2B5EF4-FFF2-40B4-BE49-F238E27FC236}">
                <a16:creationId xmlns:a16="http://schemas.microsoft.com/office/drawing/2014/main" id="{BF7A62BA-11D3-585A-8CBD-5E0FB4DE522D}"/>
              </a:ext>
              <a:ext uri="{C183D7F6-B498-43B3-948B-1728B52AA6E4}">
                <adec:decorative xmlns:adec="http://schemas.microsoft.com/office/drawing/2017/decorative" val="1"/>
              </a:ext>
            </a:extLst>
          </p:cNvPr>
          <p:cNvSpPr/>
          <p:nvPr userDrawn="1"/>
        </p:nvSpPr>
        <p:spPr>
          <a:xfrm>
            <a:off x="1" y="-1"/>
            <a:ext cx="4267591" cy="2882748"/>
          </a:xfrm>
          <a:custGeom>
            <a:avLst/>
            <a:gdLst>
              <a:gd name="connsiteX0" fmla="*/ 0 w 4267591"/>
              <a:gd name="connsiteY0" fmla="*/ 2134758 h 2882748"/>
              <a:gd name="connsiteX1" fmla="*/ 135092 w 4267591"/>
              <a:gd name="connsiteY1" fmla="*/ 2175020 h 2882748"/>
              <a:gd name="connsiteX2" fmla="*/ 469981 w 4267591"/>
              <a:gd name="connsiteY2" fmla="*/ 2285030 h 2882748"/>
              <a:gd name="connsiteX3" fmla="*/ 1134527 w 4267591"/>
              <a:gd name="connsiteY3" fmla="*/ 2529385 h 2882748"/>
              <a:gd name="connsiteX4" fmla="*/ 1064635 w 4267591"/>
              <a:gd name="connsiteY4" fmla="*/ 2548225 h 2882748"/>
              <a:gd name="connsiteX5" fmla="*/ 315785 w 4267591"/>
              <a:gd name="connsiteY5" fmla="*/ 2316034 h 2882748"/>
              <a:gd name="connsiteX6" fmla="*/ 46569 w 4267591"/>
              <a:gd name="connsiteY6" fmla="*/ 2245309 h 2882748"/>
              <a:gd name="connsiteX7" fmla="*/ 0 w 4267591"/>
              <a:gd name="connsiteY7" fmla="*/ 2235619 h 2882748"/>
              <a:gd name="connsiteX8" fmla="*/ 0 w 4267591"/>
              <a:gd name="connsiteY8" fmla="*/ 1967372 h 2882748"/>
              <a:gd name="connsiteX9" fmla="*/ 232045 w 4267591"/>
              <a:gd name="connsiteY9" fmla="*/ 2009953 h 2882748"/>
              <a:gd name="connsiteX10" fmla="*/ 495583 w 4267591"/>
              <a:gd name="connsiteY10" fmla="*/ 2061706 h 2882748"/>
              <a:gd name="connsiteX11" fmla="*/ 860985 w 4267591"/>
              <a:gd name="connsiteY11" fmla="*/ 2157208 h 2882748"/>
              <a:gd name="connsiteX12" fmla="*/ 1490314 w 4267591"/>
              <a:gd name="connsiteY12" fmla="*/ 2502311 h 2882748"/>
              <a:gd name="connsiteX13" fmla="*/ 1544328 w 4267591"/>
              <a:gd name="connsiteY13" fmla="*/ 2555153 h 2882748"/>
              <a:gd name="connsiteX14" fmla="*/ 1509378 w 4267591"/>
              <a:gd name="connsiteY14" fmla="*/ 2760287 h 2882748"/>
              <a:gd name="connsiteX15" fmla="*/ 1018130 w 4267591"/>
              <a:gd name="connsiteY15" fmla="*/ 2878317 h 2882748"/>
              <a:gd name="connsiteX16" fmla="*/ 97977 w 4267591"/>
              <a:gd name="connsiteY16" fmla="*/ 2657869 h 2882748"/>
              <a:gd name="connsiteX17" fmla="*/ 0 w 4267591"/>
              <a:gd name="connsiteY17" fmla="*/ 2611661 h 2882748"/>
              <a:gd name="connsiteX18" fmla="*/ 0 w 4267591"/>
              <a:gd name="connsiteY18" fmla="*/ 2522575 h 2882748"/>
              <a:gd name="connsiteX19" fmla="*/ 36179 w 4267591"/>
              <a:gd name="connsiteY19" fmla="*/ 2540947 h 2882748"/>
              <a:gd name="connsiteX20" fmla="*/ 227168 w 4267591"/>
              <a:gd name="connsiteY20" fmla="*/ 2619861 h 2882748"/>
              <a:gd name="connsiteX21" fmla="*/ 1049720 w 4267591"/>
              <a:gd name="connsiteY21" fmla="*/ 2803693 h 2882748"/>
              <a:gd name="connsiteX22" fmla="*/ 1522759 w 4267591"/>
              <a:gd name="connsiteY22" fmla="*/ 2657300 h 2882748"/>
              <a:gd name="connsiteX23" fmla="*/ 1341031 w 4267591"/>
              <a:gd name="connsiteY23" fmla="*/ 2488140 h 2882748"/>
              <a:gd name="connsiteX24" fmla="*/ 116573 w 4267591"/>
              <a:gd name="connsiteY24" fmla="*/ 2081431 h 2882748"/>
              <a:gd name="connsiteX25" fmla="*/ 0 w 4267591"/>
              <a:gd name="connsiteY25" fmla="*/ 2071355 h 2882748"/>
              <a:gd name="connsiteX26" fmla="*/ 2401892 w 4267591"/>
              <a:gd name="connsiteY26" fmla="*/ 1751418 h 2882748"/>
              <a:gd name="connsiteX27" fmla="*/ 2313603 w 4267591"/>
              <a:gd name="connsiteY27" fmla="*/ 1773156 h 2882748"/>
              <a:gd name="connsiteX28" fmla="*/ 3736159 w 4267591"/>
              <a:gd name="connsiteY28" fmla="*/ 2098816 h 2882748"/>
              <a:gd name="connsiteX29" fmla="*/ 2421513 w 4267591"/>
              <a:gd name="connsiteY29" fmla="*/ 1752198 h 2882748"/>
              <a:gd name="connsiteX30" fmla="*/ 2401892 w 4267591"/>
              <a:gd name="connsiteY30" fmla="*/ 1751418 h 2882748"/>
              <a:gd name="connsiteX31" fmla="*/ 2910248 w 4267591"/>
              <a:gd name="connsiteY31" fmla="*/ 1665762 h 2882748"/>
              <a:gd name="connsiteX32" fmla="*/ 2693521 w 4267591"/>
              <a:gd name="connsiteY32" fmla="*/ 1712957 h 2882748"/>
              <a:gd name="connsiteX33" fmla="*/ 3841143 w 4267591"/>
              <a:gd name="connsiteY33" fmla="*/ 1959708 h 2882748"/>
              <a:gd name="connsiteX34" fmla="*/ 2910248 w 4267591"/>
              <a:gd name="connsiteY34" fmla="*/ 1665762 h 2882748"/>
              <a:gd name="connsiteX35" fmla="*/ 2919895 w 4267591"/>
              <a:gd name="connsiteY35" fmla="*/ 1115054 h 2882748"/>
              <a:gd name="connsiteX36" fmla="*/ 2125748 w 4267591"/>
              <a:gd name="connsiteY36" fmla="*/ 1202674 h 2882748"/>
              <a:gd name="connsiteX37" fmla="*/ 2007109 w 4267591"/>
              <a:gd name="connsiteY37" fmla="*/ 1223832 h 2882748"/>
              <a:gd name="connsiteX38" fmla="*/ 1247864 w 4267591"/>
              <a:gd name="connsiteY38" fmla="*/ 1530087 h 2882748"/>
              <a:gd name="connsiteX39" fmla="*/ 1226462 w 4267591"/>
              <a:gd name="connsiteY39" fmla="*/ 1563493 h 2882748"/>
              <a:gd name="connsiteX40" fmla="*/ 2881638 w 4267591"/>
              <a:gd name="connsiteY40" fmla="*/ 1311235 h 2882748"/>
              <a:gd name="connsiteX41" fmla="*/ 2936572 w 4267591"/>
              <a:gd name="connsiteY41" fmla="*/ 1351817 h 2882748"/>
              <a:gd name="connsiteX42" fmla="*/ 2102826 w 4267591"/>
              <a:gd name="connsiteY42" fmla="*/ 1509825 h 2882748"/>
              <a:gd name="connsiteX43" fmla="*/ 1245458 w 4267591"/>
              <a:gd name="connsiteY43" fmla="*/ 1667199 h 2882748"/>
              <a:gd name="connsiteX44" fmla="*/ 2186119 w 4267591"/>
              <a:gd name="connsiteY44" fmla="*/ 1681732 h 2882748"/>
              <a:gd name="connsiteX45" fmla="*/ 2756600 w 4267591"/>
              <a:gd name="connsiteY45" fmla="*/ 1558336 h 2882748"/>
              <a:gd name="connsiteX46" fmla="*/ 3162185 w 4267591"/>
              <a:gd name="connsiteY46" fmla="*/ 1256614 h 2882748"/>
              <a:gd name="connsiteX47" fmla="*/ 2919895 w 4267591"/>
              <a:gd name="connsiteY47" fmla="*/ 1115054 h 2882748"/>
              <a:gd name="connsiteX48" fmla="*/ 0 w 4267591"/>
              <a:gd name="connsiteY48" fmla="*/ 681959 h 2882748"/>
              <a:gd name="connsiteX49" fmla="*/ 28001 w 4267591"/>
              <a:gd name="connsiteY49" fmla="*/ 697524 h 2882748"/>
              <a:gd name="connsiteX50" fmla="*/ 66082 w 4267591"/>
              <a:gd name="connsiteY50" fmla="*/ 776244 h 2882748"/>
              <a:gd name="connsiteX51" fmla="*/ 13562 w 4267591"/>
              <a:gd name="connsiteY51" fmla="*/ 1111244 h 2882748"/>
              <a:gd name="connsiteX52" fmla="*/ 0 w 4267591"/>
              <a:gd name="connsiteY52" fmla="*/ 1128554 h 2882748"/>
              <a:gd name="connsiteX53" fmla="*/ 2203267 w 4267591"/>
              <a:gd name="connsiteY53" fmla="*/ 26463 h 2882748"/>
              <a:gd name="connsiteX54" fmla="*/ 2047374 w 4267591"/>
              <a:gd name="connsiteY54" fmla="*/ 86186 h 2882748"/>
              <a:gd name="connsiteX55" fmla="*/ 1322563 w 4267591"/>
              <a:gd name="connsiteY55" fmla="*/ 668412 h 2882748"/>
              <a:gd name="connsiteX56" fmla="*/ 701249 w 4267591"/>
              <a:gd name="connsiteY56" fmla="*/ 1348218 h 2882748"/>
              <a:gd name="connsiteX57" fmla="*/ 386156 w 4267591"/>
              <a:gd name="connsiteY57" fmla="*/ 1624759 h 2882748"/>
              <a:gd name="connsiteX58" fmla="*/ 1967804 w 4267591"/>
              <a:gd name="connsiteY58" fmla="*/ 396793 h 2882748"/>
              <a:gd name="connsiteX59" fmla="*/ 1984442 w 4267591"/>
              <a:gd name="connsiteY59" fmla="*/ 498145 h 2882748"/>
              <a:gd name="connsiteX60" fmla="*/ 1156574 w 4267591"/>
              <a:gd name="connsiteY60" fmla="*/ 1246824 h 2882748"/>
              <a:gd name="connsiteX61" fmla="*/ 530122 w 4267591"/>
              <a:gd name="connsiteY61" fmla="*/ 1667318 h 2882748"/>
              <a:gd name="connsiteX62" fmla="*/ 463307 w 4267591"/>
              <a:gd name="connsiteY62" fmla="*/ 1726138 h 2882748"/>
              <a:gd name="connsiteX63" fmla="*/ 590405 w 4267591"/>
              <a:gd name="connsiteY63" fmla="*/ 1698370 h 2882748"/>
              <a:gd name="connsiteX64" fmla="*/ 809789 w 4267591"/>
              <a:gd name="connsiteY64" fmla="*/ 1592612 h 2882748"/>
              <a:gd name="connsiteX65" fmla="*/ 2068235 w 4267591"/>
              <a:gd name="connsiteY65" fmla="*/ 631578 h 2882748"/>
              <a:gd name="connsiteX66" fmla="*/ 2262105 w 4267591"/>
              <a:gd name="connsiteY66" fmla="*/ 125274 h 2882748"/>
              <a:gd name="connsiteX67" fmla="*/ 2265630 w 4267591"/>
              <a:gd name="connsiteY67" fmla="*/ 37856 h 2882748"/>
              <a:gd name="connsiteX68" fmla="*/ 2203267 w 4267591"/>
              <a:gd name="connsiteY68" fmla="*/ 26463 h 2882748"/>
              <a:gd name="connsiteX69" fmla="*/ 2051856 w 4267591"/>
              <a:gd name="connsiteY69" fmla="*/ 0 h 2882748"/>
              <a:gd name="connsiteX70" fmla="*/ 2335286 w 4267591"/>
              <a:gd name="connsiteY70" fmla="*/ 0 h 2882748"/>
              <a:gd name="connsiteX71" fmla="*/ 2350174 w 4267591"/>
              <a:gd name="connsiteY71" fmla="*/ 20880 h 2882748"/>
              <a:gd name="connsiteX72" fmla="*/ 2331394 w 4267591"/>
              <a:gd name="connsiteY72" fmla="*/ 195450 h 2882748"/>
              <a:gd name="connsiteX73" fmla="*/ 2063312 w 4267591"/>
              <a:gd name="connsiteY73" fmla="*/ 783873 h 2882748"/>
              <a:gd name="connsiteX74" fmla="*/ 1769279 w 4267591"/>
              <a:gd name="connsiteY74" fmla="*/ 1159780 h 2882748"/>
              <a:gd name="connsiteX75" fmla="*/ 2107521 w 4267591"/>
              <a:gd name="connsiteY75" fmla="*/ 1108963 h 2882748"/>
              <a:gd name="connsiteX76" fmla="*/ 2430619 w 4267591"/>
              <a:gd name="connsiteY76" fmla="*/ 948494 h 2882748"/>
              <a:gd name="connsiteX77" fmla="*/ 2496219 w 4267591"/>
              <a:gd name="connsiteY77" fmla="*/ 895238 h 2882748"/>
              <a:gd name="connsiteX78" fmla="*/ 2669192 w 4267591"/>
              <a:gd name="connsiteY78" fmla="*/ 724088 h 2882748"/>
              <a:gd name="connsiteX79" fmla="*/ 2929776 w 4267591"/>
              <a:gd name="connsiteY79" fmla="*/ 549732 h 2882748"/>
              <a:gd name="connsiteX80" fmla="*/ 3210049 w 4267591"/>
              <a:gd name="connsiteY80" fmla="*/ 274173 h 2882748"/>
              <a:gd name="connsiteX81" fmla="*/ 3383761 w 4267591"/>
              <a:gd name="connsiteY81" fmla="*/ 99928 h 2882748"/>
              <a:gd name="connsiteX82" fmla="*/ 3490563 w 4267591"/>
              <a:gd name="connsiteY82" fmla="*/ 0 h 2882748"/>
              <a:gd name="connsiteX83" fmla="*/ 3605978 w 4267591"/>
              <a:gd name="connsiteY83" fmla="*/ 0 h 2882748"/>
              <a:gd name="connsiteX84" fmla="*/ 3458563 w 4267591"/>
              <a:gd name="connsiteY84" fmla="*/ 137538 h 2882748"/>
              <a:gd name="connsiteX85" fmla="*/ 3304191 w 4267591"/>
              <a:gd name="connsiteY85" fmla="*/ 292930 h 2882748"/>
              <a:gd name="connsiteX86" fmla="*/ 2897104 w 4267591"/>
              <a:gd name="connsiteY86" fmla="*/ 710073 h 2882748"/>
              <a:gd name="connsiteX87" fmla="*/ 3766184 w 4267591"/>
              <a:gd name="connsiteY87" fmla="*/ 69979 h 2882748"/>
              <a:gd name="connsiteX88" fmla="*/ 3750328 w 4267591"/>
              <a:gd name="connsiteY88" fmla="*/ 211725 h 2882748"/>
              <a:gd name="connsiteX89" fmla="*/ 3318080 w 4267591"/>
              <a:gd name="connsiteY89" fmla="*/ 608245 h 2882748"/>
              <a:gd name="connsiteX90" fmla="*/ 3254471 w 4267591"/>
              <a:gd name="connsiteY90" fmla="*/ 670645 h 2882748"/>
              <a:gd name="connsiteX91" fmla="*/ 4175741 w 4267591"/>
              <a:gd name="connsiteY91" fmla="*/ 5506 h 2882748"/>
              <a:gd name="connsiteX92" fmla="*/ 4178513 w 4267591"/>
              <a:gd name="connsiteY92" fmla="*/ 0 h 2882748"/>
              <a:gd name="connsiteX93" fmla="*/ 4267591 w 4267591"/>
              <a:gd name="connsiteY93" fmla="*/ 0 h 2882748"/>
              <a:gd name="connsiteX94" fmla="*/ 4196883 w 4267591"/>
              <a:gd name="connsiteY94" fmla="*/ 117608 h 2882748"/>
              <a:gd name="connsiteX95" fmla="*/ 3716201 w 4267591"/>
              <a:gd name="connsiteY95" fmla="*/ 571695 h 2882748"/>
              <a:gd name="connsiteX96" fmla="*/ 2777805 w 4267591"/>
              <a:gd name="connsiteY96" fmla="*/ 899081 h 2882748"/>
              <a:gd name="connsiteX97" fmla="*/ 2446797 w 4267591"/>
              <a:gd name="connsiteY97" fmla="*/ 1055975 h 2882748"/>
              <a:gd name="connsiteX98" fmla="*/ 2900281 w 4267591"/>
              <a:gd name="connsiteY98" fmla="*/ 1035018 h 2882748"/>
              <a:gd name="connsiteX99" fmla="*/ 3146182 w 4267591"/>
              <a:gd name="connsiteY99" fmla="*/ 1085105 h 2882748"/>
              <a:gd name="connsiteX100" fmla="*/ 3214189 w 4267591"/>
              <a:gd name="connsiteY100" fmla="*/ 1402718 h 2882748"/>
              <a:gd name="connsiteX101" fmla="*/ 3086344 w 4267591"/>
              <a:gd name="connsiteY101" fmla="*/ 1546472 h 2882748"/>
              <a:gd name="connsiteX102" fmla="*/ 3211267 w 4267591"/>
              <a:gd name="connsiteY102" fmla="*/ 1568873 h 2882748"/>
              <a:gd name="connsiteX103" fmla="*/ 3927914 w 4267591"/>
              <a:gd name="connsiteY103" fmla="*/ 1904073 h 2882748"/>
              <a:gd name="connsiteX104" fmla="*/ 4063227 w 4267591"/>
              <a:gd name="connsiteY104" fmla="*/ 2175596 h 2882748"/>
              <a:gd name="connsiteX105" fmla="*/ 2394808 w 4267591"/>
              <a:gd name="connsiteY105" fmla="*/ 1935259 h 2882748"/>
              <a:gd name="connsiteX106" fmla="*/ 2062377 w 4267591"/>
              <a:gd name="connsiteY106" fmla="*/ 1802662 h 2882748"/>
              <a:gd name="connsiteX107" fmla="*/ 1716334 w 4267591"/>
              <a:gd name="connsiteY107" fmla="*/ 1804077 h 2882748"/>
              <a:gd name="connsiteX108" fmla="*/ 983200 w 4267591"/>
              <a:gd name="connsiteY108" fmla="*/ 1741413 h 2882748"/>
              <a:gd name="connsiteX109" fmla="*/ 804660 w 4267591"/>
              <a:gd name="connsiteY109" fmla="*/ 1734159 h 2882748"/>
              <a:gd name="connsiteX110" fmla="*/ 55558 w 4267591"/>
              <a:gd name="connsiteY110" fmla="*/ 1914988 h 2882748"/>
              <a:gd name="connsiteX111" fmla="*/ 8924 w 4267591"/>
              <a:gd name="connsiteY111" fmla="*/ 1934264 h 2882748"/>
              <a:gd name="connsiteX112" fmla="*/ 0 w 4267591"/>
              <a:gd name="connsiteY112" fmla="*/ 1939129 h 2882748"/>
              <a:gd name="connsiteX113" fmla="*/ 0 w 4267591"/>
              <a:gd name="connsiteY113" fmla="*/ 1841344 h 2882748"/>
              <a:gd name="connsiteX114" fmla="*/ 9691 w 4267591"/>
              <a:gd name="connsiteY114" fmla="*/ 1837644 h 2882748"/>
              <a:gd name="connsiteX115" fmla="*/ 51235 w 4267591"/>
              <a:gd name="connsiteY115" fmla="*/ 1805797 h 2882748"/>
              <a:gd name="connsiteX116" fmla="*/ 167264 w 4267591"/>
              <a:gd name="connsiteY116" fmla="*/ 1687327 h 2882748"/>
              <a:gd name="connsiteX117" fmla="*/ 314090 w 4267591"/>
              <a:gd name="connsiteY117" fmla="*/ 1581932 h 2882748"/>
              <a:gd name="connsiteX118" fmla="*/ 1249671 w 4267591"/>
              <a:gd name="connsiteY118" fmla="*/ 638506 h 2882748"/>
              <a:gd name="connsiteX119" fmla="*/ 1837405 w 4267591"/>
              <a:gd name="connsiteY119" fmla="*/ 113171 h 2882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4267591" h="2882748">
                <a:moveTo>
                  <a:pt x="0" y="2134758"/>
                </a:moveTo>
                <a:lnTo>
                  <a:pt x="135092" y="2175020"/>
                </a:lnTo>
                <a:cubicBezTo>
                  <a:pt x="247893" y="2208938"/>
                  <a:pt x="359897" y="2244319"/>
                  <a:pt x="469981" y="2285030"/>
                </a:cubicBezTo>
                <a:cubicBezTo>
                  <a:pt x="688734" y="2365982"/>
                  <a:pt x="926780" y="2389580"/>
                  <a:pt x="1134527" y="2529385"/>
                </a:cubicBezTo>
                <a:cubicBezTo>
                  <a:pt x="1111293" y="2536105"/>
                  <a:pt x="1084314" y="2554145"/>
                  <a:pt x="1064635" y="2548225"/>
                </a:cubicBezTo>
                <a:cubicBezTo>
                  <a:pt x="814362" y="2472495"/>
                  <a:pt x="566898" y="2388275"/>
                  <a:pt x="315785" y="2316034"/>
                </a:cubicBezTo>
                <a:cubicBezTo>
                  <a:pt x="226713" y="2290482"/>
                  <a:pt x="136892" y="2266722"/>
                  <a:pt x="46569" y="2245309"/>
                </a:cubicBezTo>
                <a:lnTo>
                  <a:pt x="0" y="2235619"/>
                </a:lnTo>
                <a:close/>
                <a:moveTo>
                  <a:pt x="0" y="1967372"/>
                </a:moveTo>
                <a:lnTo>
                  <a:pt x="232045" y="2009953"/>
                </a:lnTo>
                <a:cubicBezTo>
                  <a:pt x="320878" y="2026276"/>
                  <a:pt x="408499" y="2042942"/>
                  <a:pt x="495583" y="2061706"/>
                </a:cubicBezTo>
                <a:cubicBezTo>
                  <a:pt x="618442" y="2088448"/>
                  <a:pt x="738499" y="2128393"/>
                  <a:pt x="860985" y="2157208"/>
                </a:cubicBezTo>
                <a:cubicBezTo>
                  <a:pt x="1103133" y="2213900"/>
                  <a:pt x="1297707" y="2355605"/>
                  <a:pt x="1490314" y="2502311"/>
                </a:cubicBezTo>
                <a:cubicBezTo>
                  <a:pt x="1510009" y="2517660"/>
                  <a:pt x="1528110" y="2535934"/>
                  <a:pt x="1544328" y="2555153"/>
                </a:cubicBezTo>
                <a:cubicBezTo>
                  <a:pt x="1619298" y="2646068"/>
                  <a:pt x="1613092" y="2705575"/>
                  <a:pt x="1509378" y="2760287"/>
                </a:cubicBezTo>
                <a:cubicBezTo>
                  <a:pt x="1356960" y="2840889"/>
                  <a:pt x="1196693" y="2899717"/>
                  <a:pt x="1018130" y="2878317"/>
                </a:cubicBezTo>
                <a:cubicBezTo>
                  <a:pt x="700936" y="2839694"/>
                  <a:pt x="389321" y="2782077"/>
                  <a:pt x="97977" y="2657869"/>
                </a:cubicBezTo>
                <a:lnTo>
                  <a:pt x="0" y="2611661"/>
                </a:lnTo>
                <a:lnTo>
                  <a:pt x="0" y="2522575"/>
                </a:lnTo>
                <a:lnTo>
                  <a:pt x="36179" y="2540947"/>
                </a:lnTo>
                <a:cubicBezTo>
                  <a:pt x="98865" y="2569652"/>
                  <a:pt x="162521" y="2595839"/>
                  <a:pt x="227168" y="2619861"/>
                </a:cubicBezTo>
                <a:cubicBezTo>
                  <a:pt x="491407" y="2717831"/>
                  <a:pt x="766881" y="2781841"/>
                  <a:pt x="1049720" y="2803693"/>
                </a:cubicBezTo>
                <a:cubicBezTo>
                  <a:pt x="1216976" y="2816618"/>
                  <a:pt x="1364079" y="2764406"/>
                  <a:pt x="1522759" y="2657300"/>
                </a:cubicBezTo>
                <a:cubicBezTo>
                  <a:pt x="1454327" y="2593064"/>
                  <a:pt x="1404813" y="2529467"/>
                  <a:pt x="1341031" y="2488140"/>
                </a:cubicBezTo>
                <a:cubicBezTo>
                  <a:pt x="965455" y="2245805"/>
                  <a:pt x="550818" y="2128773"/>
                  <a:pt x="116573" y="2081431"/>
                </a:cubicBezTo>
                <a:lnTo>
                  <a:pt x="0" y="2071355"/>
                </a:lnTo>
                <a:close/>
                <a:moveTo>
                  <a:pt x="2401892" y="1751418"/>
                </a:moveTo>
                <a:cubicBezTo>
                  <a:pt x="2380659" y="1753882"/>
                  <a:pt x="2353750" y="1764838"/>
                  <a:pt x="2313603" y="1773156"/>
                </a:cubicBezTo>
                <a:cubicBezTo>
                  <a:pt x="2752497" y="2089138"/>
                  <a:pt x="3685183" y="2174215"/>
                  <a:pt x="3736159" y="2098816"/>
                </a:cubicBezTo>
                <a:cubicBezTo>
                  <a:pt x="3681320" y="2058894"/>
                  <a:pt x="2852539" y="1864508"/>
                  <a:pt x="2421513" y="1752198"/>
                </a:cubicBezTo>
                <a:cubicBezTo>
                  <a:pt x="2415417" y="1750720"/>
                  <a:pt x="2408970" y="1750597"/>
                  <a:pt x="2401892" y="1751418"/>
                </a:cubicBezTo>
                <a:close/>
                <a:moveTo>
                  <a:pt x="2910248" y="1665762"/>
                </a:moveTo>
                <a:cubicBezTo>
                  <a:pt x="2826286" y="1667679"/>
                  <a:pt x="2751312" y="1681882"/>
                  <a:pt x="2693521" y="1712957"/>
                </a:cubicBezTo>
                <a:cubicBezTo>
                  <a:pt x="3023533" y="1861399"/>
                  <a:pt x="3770067" y="2002973"/>
                  <a:pt x="3841143" y="1959708"/>
                </a:cubicBezTo>
                <a:cubicBezTo>
                  <a:pt x="3806676" y="1879835"/>
                  <a:pt x="3274081" y="1657452"/>
                  <a:pt x="2910248" y="1665762"/>
                </a:cubicBezTo>
                <a:close/>
                <a:moveTo>
                  <a:pt x="2919895" y="1115054"/>
                </a:moveTo>
                <a:cubicBezTo>
                  <a:pt x="2655211" y="1144481"/>
                  <a:pt x="2390336" y="1172588"/>
                  <a:pt x="2125748" y="1202674"/>
                </a:cubicBezTo>
                <a:cubicBezTo>
                  <a:pt x="2086040" y="1207055"/>
                  <a:pt x="2046728" y="1223505"/>
                  <a:pt x="2007109" y="1223832"/>
                </a:cubicBezTo>
                <a:cubicBezTo>
                  <a:pt x="1713676" y="1226414"/>
                  <a:pt x="1486960" y="1393190"/>
                  <a:pt x="1247864" y="1530087"/>
                </a:cubicBezTo>
                <a:cubicBezTo>
                  <a:pt x="1241000" y="1533773"/>
                  <a:pt x="1237913" y="1544997"/>
                  <a:pt x="1226462" y="1563493"/>
                </a:cubicBezTo>
                <a:cubicBezTo>
                  <a:pt x="1789476" y="1476879"/>
                  <a:pt x="2803826" y="1321787"/>
                  <a:pt x="2881638" y="1311235"/>
                </a:cubicBezTo>
                <a:cubicBezTo>
                  <a:pt x="2904030" y="1308005"/>
                  <a:pt x="2936572" y="1351817"/>
                  <a:pt x="2936572" y="1351817"/>
                </a:cubicBezTo>
                <a:cubicBezTo>
                  <a:pt x="2648787" y="1412198"/>
                  <a:pt x="2378604" y="1473408"/>
                  <a:pt x="2102826" y="1509825"/>
                </a:cubicBezTo>
                <a:cubicBezTo>
                  <a:pt x="1825072" y="1546526"/>
                  <a:pt x="1544201" y="1575593"/>
                  <a:pt x="1245458" y="1667199"/>
                </a:cubicBezTo>
                <a:cubicBezTo>
                  <a:pt x="1578446" y="1738407"/>
                  <a:pt x="1883155" y="1725439"/>
                  <a:pt x="2186119" y="1681732"/>
                </a:cubicBezTo>
                <a:cubicBezTo>
                  <a:pt x="2378435" y="1653988"/>
                  <a:pt x="2572052" y="1616623"/>
                  <a:pt x="2756600" y="1558336"/>
                </a:cubicBezTo>
                <a:cubicBezTo>
                  <a:pt x="2920548" y="1506387"/>
                  <a:pt x="3093043" y="1443775"/>
                  <a:pt x="3162185" y="1256614"/>
                </a:cubicBezTo>
                <a:cubicBezTo>
                  <a:pt x="3114378" y="1144263"/>
                  <a:pt x="3033091" y="1102767"/>
                  <a:pt x="2919895" y="1115054"/>
                </a:cubicBezTo>
                <a:close/>
                <a:moveTo>
                  <a:pt x="0" y="681959"/>
                </a:moveTo>
                <a:lnTo>
                  <a:pt x="28001" y="697524"/>
                </a:lnTo>
                <a:cubicBezTo>
                  <a:pt x="49725" y="716454"/>
                  <a:pt x="63111" y="743997"/>
                  <a:pt x="66082" y="776244"/>
                </a:cubicBezTo>
                <a:cubicBezTo>
                  <a:pt x="77189" y="890520"/>
                  <a:pt x="87170" y="1006306"/>
                  <a:pt x="13562" y="1111244"/>
                </a:cubicBezTo>
                <a:lnTo>
                  <a:pt x="0" y="1128554"/>
                </a:lnTo>
                <a:close/>
                <a:moveTo>
                  <a:pt x="2203267" y="26463"/>
                </a:moveTo>
                <a:cubicBezTo>
                  <a:pt x="2144469" y="27840"/>
                  <a:pt x="2095401" y="62583"/>
                  <a:pt x="2047374" y="86186"/>
                </a:cubicBezTo>
                <a:cubicBezTo>
                  <a:pt x="1763675" y="226150"/>
                  <a:pt x="1528451" y="427164"/>
                  <a:pt x="1322563" y="668412"/>
                </a:cubicBezTo>
                <a:cubicBezTo>
                  <a:pt x="1122967" y="902015"/>
                  <a:pt x="913285" y="1126294"/>
                  <a:pt x="701249" y="1348218"/>
                </a:cubicBezTo>
                <a:cubicBezTo>
                  <a:pt x="604859" y="1449032"/>
                  <a:pt x="491877" y="1532703"/>
                  <a:pt x="386156" y="1624759"/>
                </a:cubicBezTo>
                <a:cubicBezTo>
                  <a:pt x="1010012" y="1340055"/>
                  <a:pt x="1511447" y="896500"/>
                  <a:pt x="1967804" y="396793"/>
                </a:cubicBezTo>
                <a:cubicBezTo>
                  <a:pt x="2030450" y="434916"/>
                  <a:pt x="2018270" y="466990"/>
                  <a:pt x="1984442" y="498145"/>
                </a:cubicBezTo>
                <a:cubicBezTo>
                  <a:pt x="1710906" y="750499"/>
                  <a:pt x="1470182" y="1039217"/>
                  <a:pt x="1156574" y="1246824"/>
                </a:cubicBezTo>
                <a:cubicBezTo>
                  <a:pt x="946657" y="1385576"/>
                  <a:pt x="738437" y="1526777"/>
                  <a:pt x="530122" y="1667318"/>
                </a:cubicBezTo>
                <a:cubicBezTo>
                  <a:pt x="514799" y="1677613"/>
                  <a:pt x="502024" y="1691583"/>
                  <a:pt x="463307" y="1726138"/>
                </a:cubicBezTo>
                <a:cubicBezTo>
                  <a:pt x="528693" y="1713337"/>
                  <a:pt x="579708" y="1717430"/>
                  <a:pt x="590405" y="1698370"/>
                </a:cubicBezTo>
                <a:cubicBezTo>
                  <a:pt x="641358" y="1608827"/>
                  <a:pt x="733516" y="1623154"/>
                  <a:pt x="809789" y="1592612"/>
                </a:cubicBezTo>
                <a:cubicBezTo>
                  <a:pt x="1317648" y="1389320"/>
                  <a:pt x="1783816" y="1130061"/>
                  <a:pt x="2068235" y="631578"/>
                </a:cubicBezTo>
                <a:cubicBezTo>
                  <a:pt x="2158880" y="472306"/>
                  <a:pt x="2229752" y="306454"/>
                  <a:pt x="2262105" y="125274"/>
                </a:cubicBezTo>
                <a:cubicBezTo>
                  <a:pt x="2267422" y="96885"/>
                  <a:pt x="2264455" y="66995"/>
                  <a:pt x="2265630" y="37856"/>
                </a:cubicBezTo>
                <a:cubicBezTo>
                  <a:pt x="2243547" y="29252"/>
                  <a:pt x="2222866" y="26004"/>
                  <a:pt x="2203267" y="26463"/>
                </a:cubicBezTo>
                <a:close/>
                <a:moveTo>
                  <a:pt x="2051856" y="0"/>
                </a:moveTo>
                <a:lnTo>
                  <a:pt x="2335286" y="0"/>
                </a:lnTo>
                <a:lnTo>
                  <a:pt x="2350174" y="20880"/>
                </a:lnTo>
                <a:cubicBezTo>
                  <a:pt x="2370139" y="76045"/>
                  <a:pt x="2344286" y="138009"/>
                  <a:pt x="2331394" y="195450"/>
                </a:cubicBezTo>
                <a:cubicBezTo>
                  <a:pt x="2283002" y="409934"/>
                  <a:pt x="2191666" y="606360"/>
                  <a:pt x="2063312" y="783873"/>
                </a:cubicBezTo>
                <a:cubicBezTo>
                  <a:pt x="1973739" y="908633"/>
                  <a:pt x="1874460" y="1026706"/>
                  <a:pt x="1769279" y="1159780"/>
                </a:cubicBezTo>
                <a:cubicBezTo>
                  <a:pt x="1892535" y="1142673"/>
                  <a:pt x="2006127" y="1142454"/>
                  <a:pt x="2107521" y="1108963"/>
                </a:cubicBezTo>
                <a:cubicBezTo>
                  <a:pt x="2220487" y="1071780"/>
                  <a:pt x="2323708" y="1004339"/>
                  <a:pt x="2430619" y="948494"/>
                </a:cubicBezTo>
                <a:cubicBezTo>
                  <a:pt x="2455631" y="935453"/>
                  <a:pt x="2494465" y="915702"/>
                  <a:pt x="2496219" y="895238"/>
                </a:cubicBezTo>
                <a:cubicBezTo>
                  <a:pt x="2508370" y="788386"/>
                  <a:pt x="2598965" y="768580"/>
                  <a:pt x="2669192" y="724088"/>
                </a:cubicBezTo>
                <a:cubicBezTo>
                  <a:pt x="2757939" y="668169"/>
                  <a:pt x="2850741" y="617052"/>
                  <a:pt x="2929776" y="549732"/>
                </a:cubicBezTo>
                <a:cubicBezTo>
                  <a:pt x="3029863" y="465227"/>
                  <a:pt x="3118730" y="368193"/>
                  <a:pt x="3210049" y="274173"/>
                </a:cubicBezTo>
                <a:cubicBezTo>
                  <a:pt x="3267476" y="215529"/>
                  <a:pt x="3325157" y="157184"/>
                  <a:pt x="3383761" y="99928"/>
                </a:cubicBezTo>
                <a:lnTo>
                  <a:pt x="3490563" y="0"/>
                </a:lnTo>
                <a:lnTo>
                  <a:pt x="3605978" y="0"/>
                </a:lnTo>
                <a:lnTo>
                  <a:pt x="3458563" y="137538"/>
                </a:lnTo>
                <a:cubicBezTo>
                  <a:pt x="3406397" y="188455"/>
                  <a:pt x="3355111" y="240446"/>
                  <a:pt x="3304191" y="292930"/>
                </a:cubicBezTo>
                <a:cubicBezTo>
                  <a:pt x="3168997" y="432355"/>
                  <a:pt x="3033051" y="571214"/>
                  <a:pt x="2897104" y="710073"/>
                </a:cubicBezTo>
                <a:cubicBezTo>
                  <a:pt x="3271787" y="613576"/>
                  <a:pt x="3532055" y="362462"/>
                  <a:pt x="3766184" y="69979"/>
                </a:cubicBezTo>
                <a:cubicBezTo>
                  <a:pt x="3828419" y="142521"/>
                  <a:pt x="3781712" y="182271"/>
                  <a:pt x="3750328" y="211725"/>
                </a:cubicBezTo>
                <a:cubicBezTo>
                  <a:pt x="3608446" y="346725"/>
                  <a:pt x="3462414" y="476260"/>
                  <a:pt x="3318080" y="608245"/>
                </a:cubicBezTo>
                <a:cubicBezTo>
                  <a:pt x="3301448" y="623445"/>
                  <a:pt x="3286323" y="639775"/>
                  <a:pt x="3254471" y="670645"/>
                </a:cubicBezTo>
                <a:cubicBezTo>
                  <a:pt x="3655467" y="551487"/>
                  <a:pt x="3975215" y="358490"/>
                  <a:pt x="4175741" y="5506"/>
                </a:cubicBezTo>
                <a:lnTo>
                  <a:pt x="4178513" y="0"/>
                </a:lnTo>
                <a:lnTo>
                  <a:pt x="4267591" y="0"/>
                </a:lnTo>
                <a:lnTo>
                  <a:pt x="4196883" y="117608"/>
                </a:lnTo>
                <a:cubicBezTo>
                  <a:pt x="4072919" y="301445"/>
                  <a:pt x="3920352" y="459377"/>
                  <a:pt x="3716201" y="571695"/>
                </a:cubicBezTo>
                <a:cubicBezTo>
                  <a:pt x="3420870" y="733548"/>
                  <a:pt x="3099527" y="817634"/>
                  <a:pt x="2777805" y="899081"/>
                </a:cubicBezTo>
                <a:cubicBezTo>
                  <a:pt x="2654572" y="930333"/>
                  <a:pt x="2549256" y="983254"/>
                  <a:pt x="2446797" y="1055975"/>
                </a:cubicBezTo>
                <a:cubicBezTo>
                  <a:pt x="2599913" y="1054771"/>
                  <a:pt x="2749800" y="1035842"/>
                  <a:pt x="2900281" y="1035018"/>
                </a:cubicBezTo>
                <a:cubicBezTo>
                  <a:pt x="2982910" y="1034551"/>
                  <a:pt x="3071966" y="1050673"/>
                  <a:pt x="3146182" y="1085105"/>
                </a:cubicBezTo>
                <a:cubicBezTo>
                  <a:pt x="3273707" y="1144184"/>
                  <a:pt x="3299549" y="1290694"/>
                  <a:pt x="3214189" y="1402718"/>
                </a:cubicBezTo>
                <a:cubicBezTo>
                  <a:pt x="3177941" y="1449717"/>
                  <a:pt x="3135567" y="1491537"/>
                  <a:pt x="3086344" y="1546472"/>
                </a:cubicBezTo>
                <a:cubicBezTo>
                  <a:pt x="3135391" y="1555565"/>
                  <a:pt x="3172956" y="1564294"/>
                  <a:pt x="3211267" y="1568873"/>
                </a:cubicBezTo>
                <a:cubicBezTo>
                  <a:pt x="3486503" y="1603274"/>
                  <a:pt x="3709787" y="1748249"/>
                  <a:pt x="3927914" y="1904073"/>
                </a:cubicBezTo>
                <a:cubicBezTo>
                  <a:pt x="4026847" y="1974687"/>
                  <a:pt x="4088431" y="2052038"/>
                  <a:pt x="4063227" y="2175596"/>
                </a:cubicBezTo>
                <a:cubicBezTo>
                  <a:pt x="4040888" y="2267748"/>
                  <a:pt x="2840535" y="2228697"/>
                  <a:pt x="2394808" y="1935259"/>
                </a:cubicBezTo>
                <a:cubicBezTo>
                  <a:pt x="2296731" y="1870583"/>
                  <a:pt x="2177887" y="1825072"/>
                  <a:pt x="2062377" y="1802662"/>
                </a:cubicBezTo>
                <a:cubicBezTo>
                  <a:pt x="1951103" y="1781660"/>
                  <a:pt x="1831900" y="1803573"/>
                  <a:pt x="1716334" y="1804077"/>
                </a:cubicBezTo>
                <a:cubicBezTo>
                  <a:pt x="1470424" y="1805193"/>
                  <a:pt x="1224054" y="1812439"/>
                  <a:pt x="983200" y="1741413"/>
                </a:cubicBezTo>
                <a:cubicBezTo>
                  <a:pt x="927742" y="1725160"/>
                  <a:pt x="861293" y="1721272"/>
                  <a:pt x="804660" y="1734159"/>
                </a:cubicBezTo>
                <a:cubicBezTo>
                  <a:pt x="553854" y="1789879"/>
                  <a:pt x="304754" y="1852763"/>
                  <a:pt x="55558" y="1914988"/>
                </a:cubicBezTo>
                <a:cubicBezTo>
                  <a:pt x="39661" y="1918966"/>
                  <a:pt x="24379" y="1926055"/>
                  <a:pt x="8924" y="1934264"/>
                </a:cubicBezTo>
                <a:lnTo>
                  <a:pt x="0" y="1939129"/>
                </a:lnTo>
                <a:lnTo>
                  <a:pt x="0" y="1841344"/>
                </a:lnTo>
                <a:lnTo>
                  <a:pt x="9691" y="1837644"/>
                </a:lnTo>
                <a:cubicBezTo>
                  <a:pt x="33131" y="1827104"/>
                  <a:pt x="51251" y="1815227"/>
                  <a:pt x="51235" y="1805797"/>
                </a:cubicBezTo>
                <a:cubicBezTo>
                  <a:pt x="50054" y="1718385"/>
                  <a:pt x="125065" y="1721037"/>
                  <a:pt x="167264" y="1687327"/>
                </a:cubicBezTo>
                <a:cubicBezTo>
                  <a:pt x="214257" y="1649558"/>
                  <a:pt x="268700" y="1621492"/>
                  <a:pt x="314090" y="1581932"/>
                </a:cubicBezTo>
                <a:cubicBezTo>
                  <a:pt x="649297" y="1291036"/>
                  <a:pt x="976586" y="991852"/>
                  <a:pt x="1249671" y="638506"/>
                </a:cubicBezTo>
                <a:cubicBezTo>
                  <a:pt x="1414550" y="425238"/>
                  <a:pt x="1611414" y="250178"/>
                  <a:pt x="1837405" y="113171"/>
                </a:cubicBezTo>
                <a:close/>
              </a:path>
            </a:pathLst>
          </a:custGeom>
          <a:solidFill>
            <a:schemeClr val="tx1">
              <a:alpha val="13000"/>
            </a:schemeClr>
          </a:solidFill>
          <a:ln w="666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3" name="Freeform: Shape 12">
            <a:extLst>
              <a:ext uri="{FF2B5EF4-FFF2-40B4-BE49-F238E27FC236}">
                <a16:creationId xmlns:a16="http://schemas.microsoft.com/office/drawing/2014/main" id="{8E1AE81E-772F-B009-AF15-C0FC060518A7}"/>
              </a:ext>
              <a:ext uri="{C183D7F6-B498-43B3-948B-1728B52AA6E4}">
                <adec:decorative xmlns:adec="http://schemas.microsoft.com/office/drawing/2017/decorative" val="1"/>
              </a:ext>
            </a:extLst>
          </p:cNvPr>
          <p:cNvSpPr/>
          <p:nvPr userDrawn="1"/>
        </p:nvSpPr>
        <p:spPr>
          <a:xfrm>
            <a:off x="10530567" y="1187801"/>
            <a:ext cx="1678579" cy="5460561"/>
          </a:xfrm>
          <a:custGeom>
            <a:avLst/>
            <a:gdLst>
              <a:gd name="connsiteX0" fmla="*/ 1603804 w 1693993"/>
              <a:gd name="connsiteY0" fmla="*/ 54 h 5462555"/>
              <a:gd name="connsiteX1" fmla="*/ 1693819 w 1693993"/>
              <a:gd name="connsiteY1" fmla="*/ 10532 h 5462555"/>
              <a:gd name="connsiteX2" fmla="*/ 1678579 w 1693993"/>
              <a:gd name="connsiteY2" fmla="*/ 5418828 h 5462555"/>
              <a:gd name="connsiteX3" fmla="*/ 1176667 w 1693993"/>
              <a:gd name="connsiteY3" fmla="*/ 5429928 h 5462555"/>
              <a:gd name="connsiteX4" fmla="*/ 512297 w 1693993"/>
              <a:gd name="connsiteY4" fmla="*/ 5030409 h 5462555"/>
              <a:gd name="connsiteX5" fmla="*/ 314208 w 1693993"/>
              <a:gd name="connsiteY5" fmla="*/ 4179509 h 5462555"/>
              <a:gd name="connsiteX6" fmla="*/ 429138 w 1693993"/>
              <a:gd name="connsiteY6" fmla="*/ 3898280 h 5462555"/>
              <a:gd name="connsiteX7" fmla="*/ 592360 w 1693993"/>
              <a:gd name="connsiteY7" fmla="*/ 3258731 h 5462555"/>
              <a:gd name="connsiteX8" fmla="*/ 481029 w 1693993"/>
              <a:gd name="connsiteY8" fmla="*/ 2679952 h 5462555"/>
              <a:gd name="connsiteX9" fmla="*/ 277230 w 1693993"/>
              <a:gd name="connsiteY9" fmla="*/ 2221719 h 5462555"/>
              <a:gd name="connsiteX10" fmla="*/ 119523 w 1693993"/>
              <a:gd name="connsiteY10" fmla="*/ 667910 h 5462555"/>
              <a:gd name="connsiteX11" fmla="*/ 361880 w 1693993"/>
              <a:gd name="connsiteY11" fmla="*/ 369606 h 5462555"/>
              <a:gd name="connsiteX12" fmla="*/ 864738 w 1693993"/>
              <a:gd name="connsiteY12" fmla="*/ 104615 h 5462555"/>
              <a:gd name="connsiteX13" fmla="*/ 1513718 w 1693993"/>
              <a:gd name="connsiteY13" fmla="*/ 4215 h 5462555"/>
              <a:gd name="connsiteX14" fmla="*/ 1603804 w 1693993"/>
              <a:gd name="connsiteY14" fmla="*/ 54 h 5462555"/>
              <a:gd name="connsiteX0" fmla="*/ 1693819 w 1785259"/>
              <a:gd name="connsiteY0" fmla="*/ 10532 h 5462555"/>
              <a:gd name="connsiteX1" fmla="*/ 1678579 w 1785259"/>
              <a:gd name="connsiteY1" fmla="*/ 5418828 h 5462555"/>
              <a:gd name="connsiteX2" fmla="*/ 1176667 w 1785259"/>
              <a:gd name="connsiteY2" fmla="*/ 5429928 h 5462555"/>
              <a:gd name="connsiteX3" fmla="*/ 512297 w 1785259"/>
              <a:gd name="connsiteY3" fmla="*/ 5030409 h 5462555"/>
              <a:gd name="connsiteX4" fmla="*/ 314208 w 1785259"/>
              <a:gd name="connsiteY4" fmla="*/ 4179509 h 5462555"/>
              <a:gd name="connsiteX5" fmla="*/ 429138 w 1785259"/>
              <a:gd name="connsiteY5" fmla="*/ 3898280 h 5462555"/>
              <a:gd name="connsiteX6" fmla="*/ 592360 w 1785259"/>
              <a:gd name="connsiteY6" fmla="*/ 3258731 h 5462555"/>
              <a:gd name="connsiteX7" fmla="*/ 481029 w 1785259"/>
              <a:gd name="connsiteY7" fmla="*/ 2679952 h 5462555"/>
              <a:gd name="connsiteX8" fmla="*/ 277230 w 1785259"/>
              <a:gd name="connsiteY8" fmla="*/ 2221719 h 5462555"/>
              <a:gd name="connsiteX9" fmla="*/ 119523 w 1785259"/>
              <a:gd name="connsiteY9" fmla="*/ 667910 h 5462555"/>
              <a:gd name="connsiteX10" fmla="*/ 361880 w 1785259"/>
              <a:gd name="connsiteY10" fmla="*/ 369606 h 5462555"/>
              <a:gd name="connsiteX11" fmla="*/ 864738 w 1785259"/>
              <a:gd name="connsiteY11" fmla="*/ 104615 h 5462555"/>
              <a:gd name="connsiteX12" fmla="*/ 1513718 w 1785259"/>
              <a:gd name="connsiteY12" fmla="*/ 4215 h 5462555"/>
              <a:gd name="connsiteX13" fmla="*/ 1603804 w 1785259"/>
              <a:gd name="connsiteY13" fmla="*/ 54 h 5462555"/>
              <a:gd name="connsiteX14" fmla="*/ 1785259 w 1785259"/>
              <a:gd name="connsiteY14" fmla="*/ 101972 h 5462555"/>
              <a:gd name="connsiteX0" fmla="*/ 1678579 w 1785259"/>
              <a:gd name="connsiteY0" fmla="*/ 5418828 h 5462555"/>
              <a:gd name="connsiteX1" fmla="*/ 1176667 w 1785259"/>
              <a:gd name="connsiteY1" fmla="*/ 5429928 h 5462555"/>
              <a:gd name="connsiteX2" fmla="*/ 512297 w 1785259"/>
              <a:gd name="connsiteY2" fmla="*/ 5030409 h 5462555"/>
              <a:gd name="connsiteX3" fmla="*/ 314208 w 1785259"/>
              <a:gd name="connsiteY3" fmla="*/ 4179509 h 5462555"/>
              <a:gd name="connsiteX4" fmla="*/ 429138 w 1785259"/>
              <a:gd name="connsiteY4" fmla="*/ 3898280 h 5462555"/>
              <a:gd name="connsiteX5" fmla="*/ 592360 w 1785259"/>
              <a:gd name="connsiteY5" fmla="*/ 3258731 h 5462555"/>
              <a:gd name="connsiteX6" fmla="*/ 481029 w 1785259"/>
              <a:gd name="connsiteY6" fmla="*/ 2679952 h 5462555"/>
              <a:gd name="connsiteX7" fmla="*/ 277230 w 1785259"/>
              <a:gd name="connsiteY7" fmla="*/ 2221719 h 5462555"/>
              <a:gd name="connsiteX8" fmla="*/ 119523 w 1785259"/>
              <a:gd name="connsiteY8" fmla="*/ 667910 h 5462555"/>
              <a:gd name="connsiteX9" fmla="*/ 361880 w 1785259"/>
              <a:gd name="connsiteY9" fmla="*/ 369606 h 5462555"/>
              <a:gd name="connsiteX10" fmla="*/ 864738 w 1785259"/>
              <a:gd name="connsiteY10" fmla="*/ 104615 h 5462555"/>
              <a:gd name="connsiteX11" fmla="*/ 1513718 w 1785259"/>
              <a:gd name="connsiteY11" fmla="*/ 4215 h 5462555"/>
              <a:gd name="connsiteX12" fmla="*/ 1603804 w 1785259"/>
              <a:gd name="connsiteY12" fmla="*/ 54 h 5462555"/>
              <a:gd name="connsiteX13" fmla="*/ 1785259 w 1785259"/>
              <a:gd name="connsiteY13" fmla="*/ 101972 h 5462555"/>
              <a:gd name="connsiteX0" fmla="*/ 1678579 w 1785259"/>
              <a:gd name="connsiteY0" fmla="*/ 5416834 h 5460561"/>
              <a:gd name="connsiteX1" fmla="*/ 1176667 w 1785259"/>
              <a:gd name="connsiteY1" fmla="*/ 5427934 h 5460561"/>
              <a:gd name="connsiteX2" fmla="*/ 512297 w 1785259"/>
              <a:gd name="connsiteY2" fmla="*/ 5028415 h 5460561"/>
              <a:gd name="connsiteX3" fmla="*/ 314208 w 1785259"/>
              <a:gd name="connsiteY3" fmla="*/ 4177515 h 5460561"/>
              <a:gd name="connsiteX4" fmla="*/ 429138 w 1785259"/>
              <a:gd name="connsiteY4" fmla="*/ 3896286 h 5460561"/>
              <a:gd name="connsiteX5" fmla="*/ 592360 w 1785259"/>
              <a:gd name="connsiteY5" fmla="*/ 3256737 h 5460561"/>
              <a:gd name="connsiteX6" fmla="*/ 481029 w 1785259"/>
              <a:gd name="connsiteY6" fmla="*/ 2677958 h 5460561"/>
              <a:gd name="connsiteX7" fmla="*/ 277230 w 1785259"/>
              <a:gd name="connsiteY7" fmla="*/ 2219725 h 5460561"/>
              <a:gd name="connsiteX8" fmla="*/ 119523 w 1785259"/>
              <a:gd name="connsiteY8" fmla="*/ 665916 h 5460561"/>
              <a:gd name="connsiteX9" fmla="*/ 361880 w 1785259"/>
              <a:gd name="connsiteY9" fmla="*/ 367612 h 5460561"/>
              <a:gd name="connsiteX10" fmla="*/ 864738 w 1785259"/>
              <a:gd name="connsiteY10" fmla="*/ 102621 h 5460561"/>
              <a:gd name="connsiteX11" fmla="*/ 1513718 w 1785259"/>
              <a:gd name="connsiteY11" fmla="*/ 2221 h 5460561"/>
              <a:gd name="connsiteX12" fmla="*/ 1654604 w 1785259"/>
              <a:gd name="connsiteY12" fmla="*/ 600 h 5460561"/>
              <a:gd name="connsiteX13" fmla="*/ 1785259 w 1785259"/>
              <a:gd name="connsiteY13" fmla="*/ 99978 h 5460561"/>
              <a:gd name="connsiteX0" fmla="*/ 1678579 w 1678579"/>
              <a:gd name="connsiteY0" fmla="*/ 5416834 h 5460561"/>
              <a:gd name="connsiteX1" fmla="*/ 1176667 w 1678579"/>
              <a:gd name="connsiteY1" fmla="*/ 5427934 h 5460561"/>
              <a:gd name="connsiteX2" fmla="*/ 512297 w 1678579"/>
              <a:gd name="connsiteY2" fmla="*/ 5028415 h 5460561"/>
              <a:gd name="connsiteX3" fmla="*/ 314208 w 1678579"/>
              <a:gd name="connsiteY3" fmla="*/ 4177515 h 5460561"/>
              <a:gd name="connsiteX4" fmla="*/ 429138 w 1678579"/>
              <a:gd name="connsiteY4" fmla="*/ 3896286 h 5460561"/>
              <a:gd name="connsiteX5" fmla="*/ 592360 w 1678579"/>
              <a:gd name="connsiteY5" fmla="*/ 3256737 h 5460561"/>
              <a:gd name="connsiteX6" fmla="*/ 481029 w 1678579"/>
              <a:gd name="connsiteY6" fmla="*/ 2677958 h 5460561"/>
              <a:gd name="connsiteX7" fmla="*/ 277230 w 1678579"/>
              <a:gd name="connsiteY7" fmla="*/ 2219725 h 5460561"/>
              <a:gd name="connsiteX8" fmla="*/ 119523 w 1678579"/>
              <a:gd name="connsiteY8" fmla="*/ 665916 h 5460561"/>
              <a:gd name="connsiteX9" fmla="*/ 361880 w 1678579"/>
              <a:gd name="connsiteY9" fmla="*/ 367612 h 5460561"/>
              <a:gd name="connsiteX10" fmla="*/ 864738 w 1678579"/>
              <a:gd name="connsiteY10" fmla="*/ 102621 h 5460561"/>
              <a:gd name="connsiteX11" fmla="*/ 1513718 w 1678579"/>
              <a:gd name="connsiteY11" fmla="*/ 2221 h 5460561"/>
              <a:gd name="connsiteX12" fmla="*/ 1654604 w 1678579"/>
              <a:gd name="connsiteY12" fmla="*/ 600 h 5460561"/>
              <a:gd name="connsiteX0" fmla="*/ 1678579 w 1678579"/>
              <a:gd name="connsiteY0" fmla="*/ 5416834 h 5460561"/>
              <a:gd name="connsiteX1" fmla="*/ 1176667 w 1678579"/>
              <a:gd name="connsiteY1" fmla="*/ 5427934 h 5460561"/>
              <a:gd name="connsiteX2" fmla="*/ 512297 w 1678579"/>
              <a:gd name="connsiteY2" fmla="*/ 5028415 h 5460561"/>
              <a:gd name="connsiteX3" fmla="*/ 314208 w 1678579"/>
              <a:gd name="connsiteY3" fmla="*/ 4177515 h 5460561"/>
              <a:gd name="connsiteX4" fmla="*/ 429138 w 1678579"/>
              <a:gd name="connsiteY4" fmla="*/ 3896286 h 5460561"/>
              <a:gd name="connsiteX5" fmla="*/ 592360 w 1678579"/>
              <a:gd name="connsiteY5" fmla="*/ 3256737 h 5460561"/>
              <a:gd name="connsiteX6" fmla="*/ 481029 w 1678579"/>
              <a:gd name="connsiteY6" fmla="*/ 2677958 h 5460561"/>
              <a:gd name="connsiteX7" fmla="*/ 277230 w 1678579"/>
              <a:gd name="connsiteY7" fmla="*/ 2219725 h 5460561"/>
              <a:gd name="connsiteX8" fmla="*/ 119523 w 1678579"/>
              <a:gd name="connsiteY8" fmla="*/ 665916 h 5460561"/>
              <a:gd name="connsiteX9" fmla="*/ 361880 w 1678579"/>
              <a:gd name="connsiteY9" fmla="*/ 367612 h 5460561"/>
              <a:gd name="connsiteX10" fmla="*/ 864738 w 1678579"/>
              <a:gd name="connsiteY10" fmla="*/ 102621 h 5460561"/>
              <a:gd name="connsiteX11" fmla="*/ 1513718 w 1678579"/>
              <a:gd name="connsiteY11" fmla="*/ 2221 h 5460561"/>
              <a:gd name="connsiteX12" fmla="*/ 1672384 w 1678579"/>
              <a:gd name="connsiteY12" fmla="*/ 600 h 546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8579" h="5460561">
                <a:moveTo>
                  <a:pt x="1678579" y="5416834"/>
                </a:moveTo>
                <a:cubicBezTo>
                  <a:pt x="1542915" y="5445979"/>
                  <a:pt x="1371047" y="5492671"/>
                  <a:pt x="1176667" y="5427934"/>
                </a:cubicBezTo>
                <a:cubicBezTo>
                  <a:pt x="982286" y="5363198"/>
                  <a:pt x="693262" y="5251552"/>
                  <a:pt x="512297" y="5028415"/>
                </a:cubicBezTo>
                <a:cubicBezTo>
                  <a:pt x="300079" y="4766790"/>
                  <a:pt x="240107" y="4481064"/>
                  <a:pt x="314208" y="4177515"/>
                </a:cubicBezTo>
                <a:cubicBezTo>
                  <a:pt x="338992" y="4076042"/>
                  <a:pt x="385683" y="3987268"/>
                  <a:pt x="429138" y="3896286"/>
                </a:cubicBezTo>
                <a:cubicBezTo>
                  <a:pt x="523129" y="3699657"/>
                  <a:pt x="587802" y="3490619"/>
                  <a:pt x="592360" y="3256737"/>
                </a:cubicBezTo>
                <a:cubicBezTo>
                  <a:pt x="596271" y="3059835"/>
                  <a:pt x="552558" y="2867619"/>
                  <a:pt x="481029" y="2677958"/>
                </a:cubicBezTo>
                <a:cubicBezTo>
                  <a:pt x="401147" y="2466162"/>
                  <a:pt x="338847" y="2346021"/>
                  <a:pt x="277230" y="2219725"/>
                </a:cubicBezTo>
                <a:cubicBezTo>
                  <a:pt x="208732" y="2079372"/>
                  <a:pt x="-197504" y="1246569"/>
                  <a:pt x="119523" y="665916"/>
                </a:cubicBezTo>
                <a:cubicBezTo>
                  <a:pt x="204910" y="509544"/>
                  <a:pt x="328718" y="396391"/>
                  <a:pt x="361880" y="367612"/>
                </a:cubicBezTo>
                <a:cubicBezTo>
                  <a:pt x="508452" y="240485"/>
                  <a:pt x="680335" y="159399"/>
                  <a:pt x="864738" y="102621"/>
                </a:cubicBezTo>
                <a:cubicBezTo>
                  <a:pt x="1073505" y="38392"/>
                  <a:pt x="1375267" y="15302"/>
                  <a:pt x="1513718" y="2221"/>
                </a:cubicBezTo>
                <a:cubicBezTo>
                  <a:pt x="1550168" y="-1223"/>
                  <a:pt x="1648423" y="285"/>
                  <a:pt x="1672384" y="600"/>
                </a:cubicBezTo>
              </a:path>
            </a:pathLst>
          </a:custGeom>
          <a:noFill/>
          <a:ln w="603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 name="Title 1">
            <a:extLst>
              <a:ext uri="{FF2B5EF4-FFF2-40B4-BE49-F238E27FC236}">
                <a16:creationId xmlns:a16="http://schemas.microsoft.com/office/drawing/2014/main" id="{C9EEA626-63D9-B376-D5C7-F7B224767D92}"/>
              </a:ext>
            </a:extLst>
          </p:cNvPr>
          <p:cNvSpPr>
            <a:spLocks noGrp="1"/>
          </p:cNvSpPr>
          <p:nvPr userDrawn="1">
            <p:ph type="ctrTitle" hasCustomPrompt="1"/>
          </p:nvPr>
        </p:nvSpPr>
        <p:spPr>
          <a:xfrm>
            <a:off x="914400" y="914400"/>
            <a:ext cx="5641848" cy="5029200"/>
          </a:xfrm>
        </p:spPr>
        <p:txBody>
          <a:bodyPr anchor="ctr"/>
          <a:lstStyle>
            <a:lvl1pPr algn="l">
              <a:defRPr sz="4800"/>
            </a:lvl1pPr>
          </a:lstStyle>
          <a:p>
            <a:r>
              <a:rPr lang="en-US" dirty="0"/>
              <a:t>click to add title</a:t>
            </a:r>
          </a:p>
        </p:txBody>
      </p:sp>
      <p:sp>
        <p:nvSpPr>
          <p:cNvPr id="3" name="Content Placeholder 6">
            <a:extLst>
              <a:ext uri="{FF2B5EF4-FFF2-40B4-BE49-F238E27FC236}">
                <a16:creationId xmlns:a16="http://schemas.microsoft.com/office/drawing/2014/main" id="{436A1765-4F66-C345-840A-D6C73BD96BB8}"/>
              </a:ext>
            </a:extLst>
          </p:cNvPr>
          <p:cNvSpPr>
            <a:spLocks noGrp="1"/>
          </p:cNvSpPr>
          <p:nvPr>
            <p:ph sz="quarter" idx="13"/>
          </p:nvPr>
        </p:nvSpPr>
        <p:spPr>
          <a:xfrm>
            <a:off x="6848856" y="914400"/>
            <a:ext cx="3867912" cy="5029200"/>
          </a:xfrm>
        </p:spPr>
        <p:txBody>
          <a:bodyPr anchor="ctr">
            <a:normAutofit/>
          </a:bodyPr>
          <a:lstStyle>
            <a:lvl1pPr marL="0" indent="0">
              <a:buFont typeface="Courier New" panose="02070309020205020404" pitchFamily="49" charset="0"/>
              <a:buNone/>
              <a:defRPr sz="2000" cap="all" baseline="0"/>
            </a:lvl1pPr>
            <a:lvl2pPr marL="0" indent="0">
              <a:spcBef>
                <a:spcPts val="1000"/>
              </a:spcBef>
              <a:buFont typeface="Courier New" panose="02070309020205020404" pitchFamily="49" charset="0"/>
              <a:buNone/>
              <a:defRPr sz="2000"/>
            </a:lvl2pPr>
            <a:lvl3pPr marL="685800" indent="-228600">
              <a:spcBef>
                <a:spcPts val="1000"/>
              </a:spcBef>
              <a:buFont typeface="Courier New" panose="02070309020205020404" pitchFamily="49" charset="0"/>
              <a:buChar char="o"/>
              <a:defRPr sz="2000"/>
            </a:lvl3pPr>
            <a:lvl4pPr marL="1143000" indent="-228600">
              <a:spcBef>
                <a:spcPts val="1000"/>
              </a:spcBef>
              <a:buFont typeface="Courier New" panose="02070309020205020404" pitchFamily="49" charset="0"/>
              <a:buChar char="o"/>
              <a:defRPr sz="2000"/>
            </a:lvl4pPr>
            <a:lvl5pPr marL="16002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571584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ADCC72F6-C144-5508-40C5-E1B3FC085B94}"/>
              </a:ext>
              <a:ext uri="{C183D7F6-B498-43B3-948B-1728B52AA6E4}">
                <adec:decorative xmlns:adec="http://schemas.microsoft.com/office/drawing/2017/decorative" val="1"/>
              </a:ext>
            </a:extLst>
          </p:cNvPr>
          <p:cNvGrpSpPr/>
          <p:nvPr userDrawn="1"/>
        </p:nvGrpSpPr>
        <p:grpSpPr>
          <a:xfrm flipH="1">
            <a:off x="8970744" y="5209684"/>
            <a:ext cx="3221255" cy="1682471"/>
            <a:chOff x="-1483620" y="3988558"/>
            <a:chExt cx="4239452" cy="2903598"/>
          </a:xfrm>
        </p:grpSpPr>
        <p:sp>
          <p:nvSpPr>
            <p:cNvPr id="4" name="Freeform: Shape 3">
              <a:extLst>
                <a:ext uri="{FF2B5EF4-FFF2-40B4-BE49-F238E27FC236}">
                  <a16:creationId xmlns:a16="http://schemas.microsoft.com/office/drawing/2014/main" id="{FF76D2EA-2C6E-B0B2-DC0D-F9EF636E5856}"/>
                </a:ext>
                <a:ext uri="{C183D7F6-B498-43B3-948B-1728B52AA6E4}">
                  <adec:decorative xmlns:adec="http://schemas.microsoft.com/office/drawing/2017/decorative" val="1"/>
                </a:ext>
              </a:extLst>
            </p:cNvPr>
            <p:cNvSpPr/>
            <p:nvPr/>
          </p:nvSpPr>
          <p:spPr>
            <a:xfrm>
              <a:off x="325717" y="5597818"/>
              <a:ext cx="2430115" cy="1294338"/>
            </a:xfrm>
            <a:custGeom>
              <a:avLst/>
              <a:gdLst>
                <a:gd name="connsiteX0" fmla="*/ 945169 w 2445355"/>
                <a:gd name="connsiteY0" fmla="*/ 789 h 1315293"/>
                <a:gd name="connsiteX1" fmla="*/ 1083192 w 2445355"/>
                <a:gd name="connsiteY1" fmla="*/ 15575 h 1315293"/>
                <a:gd name="connsiteX2" fmla="*/ 1778340 w 2445355"/>
                <a:gd name="connsiteY2" fmla="*/ 301396 h 1315293"/>
                <a:gd name="connsiteX3" fmla="*/ 2419558 w 2445355"/>
                <a:gd name="connsiteY3" fmla="*/ 1243748 h 1315293"/>
                <a:gd name="connsiteX4" fmla="*/ 2445355 w 2445355"/>
                <a:gd name="connsiteY4" fmla="*/ 1315293 h 1315293"/>
                <a:gd name="connsiteX5" fmla="*/ 0 w 2445355"/>
                <a:gd name="connsiteY5" fmla="*/ 1315293 h 1315293"/>
                <a:gd name="connsiteX6" fmla="*/ 18759 w 2445355"/>
                <a:gd name="connsiteY6" fmla="*/ 1065812 h 1315293"/>
                <a:gd name="connsiteX7" fmla="*/ 421385 w 2445355"/>
                <a:gd name="connsiteY7" fmla="*/ 160260 h 1315293"/>
                <a:gd name="connsiteX8" fmla="*/ 945169 w 2445355"/>
                <a:gd name="connsiteY8" fmla="*/ 789 h 1315293"/>
                <a:gd name="connsiteX0" fmla="*/ 2445355 w 2536795"/>
                <a:gd name="connsiteY0" fmla="*/ 1315293 h 1406733"/>
                <a:gd name="connsiteX1" fmla="*/ 0 w 2536795"/>
                <a:gd name="connsiteY1" fmla="*/ 1315293 h 1406733"/>
                <a:gd name="connsiteX2" fmla="*/ 18759 w 2536795"/>
                <a:gd name="connsiteY2" fmla="*/ 1065812 h 1406733"/>
                <a:gd name="connsiteX3" fmla="*/ 421385 w 2536795"/>
                <a:gd name="connsiteY3" fmla="*/ 160260 h 1406733"/>
                <a:gd name="connsiteX4" fmla="*/ 945169 w 2536795"/>
                <a:gd name="connsiteY4" fmla="*/ 789 h 1406733"/>
                <a:gd name="connsiteX5" fmla="*/ 1083192 w 2536795"/>
                <a:gd name="connsiteY5" fmla="*/ 15575 h 1406733"/>
                <a:gd name="connsiteX6" fmla="*/ 1778340 w 2536795"/>
                <a:gd name="connsiteY6" fmla="*/ 301396 h 1406733"/>
                <a:gd name="connsiteX7" fmla="*/ 2419558 w 2536795"/>
                <a:gd name="connsiteY7" fmla="*/ 1243748 h 1406733"/>
                <a:gd name="connsiteX8" fmla="*/ 2536795 w 2536795"/>
                <a:gd name="connsiteY8" fmla="*/ 1406733 h 1406733"/>
                <a:gd name="connsiteX0" fmla="*/ 2445355 w 2445355"/>
                <a:gd name="connsiteY0" fmla="*/ 1315293 h 1315293"/>
                <a:gd name="connsiteX1" fmla="*/ 0 w 2445355"/>
                <a:gd name="connsiteY1" fmla="*/ 1315293 h 1315293"/>
                <a:gd name="connsiteX2" fmla="*/ 18759 w 2445355"/>
                <a:gd name="connsiteY2" fmla="*/ 1065812 h 1315293"/>
                <a:gd name="connsiteX3" fmla="*/ 421385 w 2445355"/>
                <a:gd name="connsiteY3" fmla="*/ 160260 h 1315293"/>
                <a:gd name="connsiteX4" fmla="*/ 945169 w 2445355"/>
                <a:gd name="connsiteY4" fmla="*/ 789 h 1315293"/>
                <a:gd name="connsiteX5" fmla="*/ 1083192 w 2445355"/>
                <a:gd name="connsiteY5" fmla="*/ 15575 h 1315293"/>
                <a:gd name="connsiteX6" fmla="*/ 1778340 w 2445355"/>
                <a:gd name="connsiteY6" fmla="*/ 301396 h 1315293"/>
                <a:gd name="connsiteX7" fmla="*/ 2419558 w 2445355"/>
                <a:gd name="connsiteY7" fmla="*/ 1243748 h 1315293"/>
                <a:gd name="connsiteX8" fmla="*/ 2430115 w 2445355"/>
                <a:gd name="connsiteY8" fmla="*/ 1294338 h 1315293"/>
                <a:gd name="connsiteX0" fmla="*/ 2445355 w 2445355"/>
                <a:gd name="connsiteY0" fmla="*/ 1315293 h 1315293"/>
                <a:gd name="connsiteX1" fmla="*/ 0 w 2445355"/>
                <a:gd name="connsiteY1" fmla="*/ 1315293 h 1315293"/>
                <a:gd name="connsiteX2" fmla="*/ 18759 w 2445355"/>
                <a:gd name="connsiteY2" fmla="*/ 1065812 h 1315293"/>
                <a:gd name="connsiteX3" fmla="*/ 421385 w 2445355"/>
                <a:gd name="connsiteY3" fmla="*/ 160260 h 1315293"/>
                <a:gd name="connsiteX4" fmla="*/ 945169 w 2445355"/>
                <a:gd name="connsiteY4" fmla="*/ 789 h 1315293"/>
                <a:gd name="connsiteX5" fmla="*/ 1083192 w 2445355"/>
                <a:gd name="connsiteY5" fmla="*/ 15575 h 1315293"/>
                <a:gd name="connsiteX6" fmla="*/ 1778340 w 2445355"/>
                <a:gd name="connsiteY6" fmla="*/ 301396 h 1315293"/>
                <a:gd name="connsiteX7" fmla="*/ 2419558 w 2445355"/>
                <a:gd name="connsiteY7" fmla="*/ 1243748 h 1315293"/>
                <a:gd name="connsiteX8" fmla="*/ 2430115 w 2445355"/>
                <a:gd name="connsiteY8" fmla="*/ 1294338 h 1315293"/>
                <a:gd name="connsiteX0" fmla="*/ 0 w 2430115"/>
                <a:gd name="connsiteY0" fmla="*/ 1315293 h 1315293"/>
                <a:gd name="connsiteX1" fmla="*/ 18759 w 2430115"/>
                <a:gd name="connsiteY1" fmla="*/ 1065812 h 1315293"/>
                <a:gd name="connsiteX2" fmla="*/ 421385 w 2430115"/>
                <a:gd name="connsiteY2" fmla="*/ 160260 h 1315293"/>
                <a:gd name="connsiteX3" fmla="*/ 945169 w 2430115"/>
                <a:gd name="connsiteY3" fmla="*/ 789 h 1315293"/>
                <a:gd name="connsiteX4" fmla="*/ 1083192 w 2430115"/>
                <a:gd name="connsiteY4" fmla="*/ 15575 h 1315293"/>
                <a:gd name="connsiteX5" fmla="*/ 1778340 w 2430115"/>
                <a:gd name="connsiteY5" fmla="*/ 301396 h 1315293"/>
                <a:gd name="connsiteX6" fmla="*/ 2419558 w 2430115"/>
                <a:gd name="connsiteY6" fmla="*/ 1243748 h 1315293"/>
                <a:gd name="connsiteX7" fmla="*/ 2430115 w 2430115"/>
                <a:gd name="connsiteY7" fmla="*/ 1294338 h 1315293"/>
                <a:gd name="connsiteX0" fmla="*/ 0 w 2430115"/>
                <a:gd name="connsiteY0" fmla="*/ 1281003 h 1294338"/>
                <a:gd name="connsiteX1" fmla="*/ 18759 w 2430115"/>
                <a:gd name="connsiteY1" fmla="*/ 1065812 h 1294338"/>
                <a:gd name="connsiteX2" fmla="*/ 421385 w 2430115"/>
                <a:gd name="connsiteY2" fmla="*/ 160260 h 1294338"/>
                <a:gd name="connsiteX3" fmla="*/ 945169 w 2430115"/>
                <a:gd name="connsiteY3" fmla="*/ 789 h 1294338"/>
                <a:gd name="connsiteX4" fmla="*/ 1083192 w 2430115"/>
                <a:gd name="connsiteY4" fmla="*/ 15575 h 1294338"/>
                <a:gd name="connsiteX5" fmla="*/ 1778340 w 2430115"/>
                <a:gd name="connsiteY5" fmla="*/ 301396 h 1294338"/>
                <a:gd name="connsiteX6" fmla="*/ 2419558 w 2430115"/>
                <a:gd name="connsiteY6" fmla="*/ 1243748 h 1294338"/>
                <a:gd name="connsiteX7" fmla="*/ 2430115 w 2430115"/>
                <a:gd name="connsiteY7" fmla="*/ 1294338 h 129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30115" h="1294338">
                  <a:moveTo>
                    <a:pt x="0" y="1281003"/>
                  </a:moveTo>
                  <a:lnTo>
                    <a:pt x="18759" y="1065812"/>
                  </a:lnTo>
                  <a:cubicBezTo>
                    <a:pt x="68103" y="677825"/>
                    <a:pt x="196828" y="335497"/>
                    <a:pt x="421385" y="160260"/>
                  </a:cubicBezTo>
                  <a:cubicBezTo>
                    <a:pt x="597747" y="22631"/>
                    <a:pt x="791587" y="-5390"/>
                    <a:pt x="945169" y="789"/>
                  </a:cubicBezTo>
                  <a:cubicBezTo>
                    <a:pt x="996362" y="2849"/>
                    <a:pt x="1043083" y="8708"/>
                    <a:pt x="1083192" y="15575"/>
                  </a:cubicBezTo>
                  <a:cubicBezTo>
                    <a:pt x="1244041" y="37412"/>
                    <a:pt x="1507299" y="98636"/>
                    <a:pt x="1778340" y="301396"/>
                  </a:cubicBezTo>
                  <a:cubicBezTo>
                    <a:pt x="2076448" y="524423"/>
                    <a:pt x="2262092" y="827463"/>
                    <a:pt x="2419558" y="1243748"/>
                  </a:cubicBezTo>
                  <a:cubicBezTo>
                    <a:pt x="2428157" y="1267596"/>
                    <a:pt x="2430115" y="1294338"/>
                    <a:pt x="2430115" y="1294338"/>
                  </a:cubicBezTo>
                </a:path>
              </a:pathLst>
            </a:custGeom>
            <a:noFill/>
            <a:ln w="38100"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5" name="Freeform: Shape 4">
              <a:extLst>
                <a:ext uri="{FF2B5EF4-FFF2-40B4-BE49-F238E27FC236}">
                  <a16:creationId xmlns:a16="http://schemas.microsoft.com/office/drawing/2014/main" id="{90315871-F40F-D512-8E3F-B40F36BD4224}"/>
                </a:ext>
                <a:ext uri="{C183D7F6-B498-43B3-948B-1728B52AA6E4}">
                  <adec:decorative xmlns:adec="http://schemas.microsoft.com/office/drawing/2017/decorative" val="1"/>
                </a:ext>
              </a:extLst>
            </p:cNvPr>
            <p:cNvSpPr/>
            <p:nvPr/>
          </p:nvSpPr>
          <p:spPr>
            <a:xfrm>
              <a:off x="-1483620" y="3988558"/>
              <a:ext cx="2469462" cy="2893553"/>
            </a:xfrm>
            <a:custGeom>
              <a:avLst/>
              <a:gdLst>
                <a:gd name="connsiteX0" fmla="*/ 194658 w 2477082"/>
                <a:gd name="connsiteY0" fmla="*/ 123 h 2924552"/>
                <a:gd name="connsiteX1" fmla="*/ 1254757 w 2477082"/>
                <a:gd name="connsiteY1" fmla="*/ 251792 h 2924552"/>
                <a:gd name="connsiteX2" fmla="*/ 2447922 w 2477082"/>
                <a:gd name="connsiteY2" fmla="*/ 2893553 h 2924552"/>
                <a:gd name="connsiteX3" fmla="*/ 2441508 w 2477082"/>
                <a:gd name="connsiteY3" fmla="*/ 2924552 h 2924552"/>
                <a:gd name="connsiteX4" fmla="*/ 0 w 2477082"/>
                <a:gd name="connsiteY4" fmla="*/ 2924552 h 2924552"/>
                <a:gd name="connsiteX5" fmla="*/ 0 w 2477082"/>
                <a:gd name="connsiteY5" fmla="*/ 13617 h 2924552"/>
                <a:gd name="connsiteX6" fmla="*/ 59230 w 2477082"/>
                <a:gd name="connsiteY6" fmla="*/ 6396 h 2924552"/>
                <a:gd name="connsiteX7" fmla="*/ 194658 w 2477082"/>
                <a:gd name="connsiteY7" fmla="*/ 123 h 2924552"/>
                <a:gd name="connsiteX0" fmla="*/ 2441508 w 2532948"/>
                <a:gd name="connsiteY0" fmla="*/ 2924552 h 3015992"/>
                <a:gd name="connsiteX1" fmla="*/ 0 w 2532948"/>
                <a:gd name="connsiteY1" fmla="*/ 2924552 h 3015992"/>
                <a:gd name="connsiteX2" fmla="*/ 0 w 2532948"/>
                <a:gd name="connsiteY2" fmla="*/ 13617 h 3015992"/>
                <a:gd name="connsiteX3" fmla="*/ 59230 w 2532948"/>
                <a:gd name="connsiteY3" fmla="*/ 6396 h 3015992"/>
                <a:gd name="connsiteX4" fmla="*/ 194658 w 2532948"/>
                <a:gd name="connsiteY4" fmla="*/ 123 h 3015992"/>
                <a:gd name="connsiteX5" fmla="*/ 1254757 w 2532948"/>
                <a:gd name="connsiteY5" fmla="*/ 251792 h 3015992"/>
                <a:gd name="connsiteX6" fmla="*/ 2447922 w 2532948"/>
                <a:gd name="connsiteY6" fmla="*/ 2893553 h 3015992"/>
                <a:gd name="connsiteX7" fmla="*/ 2532948 w 2532948"/>
                <a:gd name="connsiteY7" fmla="*/ 3015992 h 3015992"/>
                <a:gd name="connsiteX0" fmla="*/ 0 w 2532948"/>
                <a:gd name="connsiteY0" fmla="*/ 2924552 h 3015992"/>
                <a:gd name="connsiteX1" fmla="*/ 0 w 2532948"/>
                <a:gd name="connsiteY1" fmla="*/ 13617 h 3015992"/>
                <a:gd name="connsiteX2" fmla="*/ 59230 w 2532948"/>
                <a:gd name="connsiteY2" fmla="*/ 6396 h 3015992"/>
                <a:gd name="connsiteX3" fmla="*/ 194658 w 2532948"/>
                <a:gd name="connsiteY3" fmla="*/ 123 h 3015992"/>
                <a:gd name="connsiteX4" fmla="*/ 1254757 w 2532948"/>
                <a:gd name="connsiteY4" fmla="*/ 251792 h 3015992"/>
                <a:gd name="connsiteX5" fmla="*/ 2447922 w 2532948"/>
                <a:gd name="connsiteY5" fmla="*/ 2893553 h 3015992"/>
                <a:gd name="connsiteX6" fmla="*/ 2532948 w 2532948"/>
                <a:gd name="connsiteY6" fmla="*/ 3015992 h 3015992"/>
                <a:gd name="connsiteX0" fmla="*/ 0 w 2532948"/>
                <a:gd name="connsiteY0" fmla="*/ 13617 h 3015992"/>
                <a:gd name="connsiteX1" fmla="*/ 59230 w 2532948"/>
                <a:gd name="connsiteY1" fmla="*/ 6396 h 3015992"/>
                <a:gd name="connsiteX2" fmla="*/ 194658 w 2532948"/>
                <a:gd name="connsiteY2" fmla="*/ 123 h 3015992"/>
                <a:gd name="connsiteX3" fmla="*/ 1254757 w 2532948"/>
                <a:gd name="connsiteY3" fmla="*/ 251792 h 3015992"/>
                <a:gd name="connsiteX4" fmla="*/ 2447922 w 2532948"/>
                <a:gd name="connsiteY4" fmla="*/ 2893553 h 3015992"/>
                <a:gd name="connsiteX5" fmla="*/ 2532948 w 2532948"/>
                <a:gd name="connsiteY5" fmla="*/ 3015992 h 3015992"/>
                <a:gd name="connsiteX0" fmla="*/ 0 w 2538663"/>
                <a:gd name="connsiteY0" fmla="*/ 25047 h 3015992"/>
                <a:gd name="connsiteX1" fmla="*/ 64945 w 2538663"/>
                <a:gd name="connsiteY1" fmla="*/ 6396 h 3015992"/>
                <a:gd name="connsiteX2" fmla="*/ 200373 w 2538663"/>
                <a:gd name="connsiteY2" fmla="*/ 123 h 3015992"/>
                <a:gd name="connsiteX3" fmla="*/ 1260472 w 2538663"/>
                <a:gd name="connsiteY3" fmla="*/ 251792 h 3015992"/>
                <a:gd name="connsiteX4" fmla="*/ 2453637 w 2538663"/>
                <a:gd name="connsiteY4" fmla="*/ 2893553 h 3015992"/>
                <a:gd name="connsiteX5" fmla="*/ 2538663 w 2538663"/>
                <a:gd name="connsiteY5" fmla="*/ 3015992 h 3015992"/>
                <a:gd name="connsiteX0" fmla="*/ 0 w 2538663"/>
                <a:gd name="connsiteY0" fmla="*/ 25047 h 3015992"/>
                <a:gd name="connsiteX1" fmla="*/ 63040 w 2538663"/>
                <a:gd name="connsiteY1" fmla="*/ 15921 h 3015992"/>
                <a:gd name="connsiteX2" fmla="*/ 200373 w 2538663"/>
                <a:gd name="connsiteY2" fmla="*/ 123 h 3015992"/>
                <a:gd name="connsiteX3" fmla="*/ 1260472 w 2538663"/>
                <a:gd name="connsiteY3" fmla="*/ 251792 h 3015992"/>
                <a:gd name="connsiteX4" fmla="*/ 2453637 w 2538663"/>
                <a:gd name="connsiteY4" fmla="*/ 2893553 h 3015992"/>
                <a:gd name="connsiteX5" fmla="*/ 2538663 w 2538663"/>
                <a:gd name="connsiteY5" fmla="*/ 3015992 h 3015992"/>
                <a:gd name="connsiteX0" fmla="*/ 0 w 2525328"/>
                <a:gd name="connsiteY0" fmla="*/ 28857 h 3015992"/>
                <a:gd name="connsiteX1" fmla="*/ 49705 w 2525328"/>
                <a:gd name="connsiteY1" fmla="*/ 15921 h 3015992"/>
                <a:gd name="connsiteX2" fmla="*/ 187038 w 2525328"/>
                <a:gd name="connsiteY2" fmla="*/ 123 h 3015992"/>
                <a:gd name="connsiteX3" fmla="*/ 1247137 w 2525328"/>
                <a:gd name="connsiteY3" fmla="*/ 251792 h 3015992"/>
                <a:gd name="connsiteX4" fmla="*/ 2440302 w 2525328"/>
                <a:gd name="connsiteY4" fmla="*/ 2893553 h 3015992"/>
                <a:gd name="connsiteX5" fmla="*/ 2525328 w 2525328"/>
                <a:gd name="connsiteY5" fmla="*/ 3015992 h 3015992"/>
                <a:gd name="connsiteX0" fmla="*/ 0 w 2469462"/>
                <a:gd name="connsiteY0" fmla="*/ 28857 h 2893553"/>
                <a:gd name="connsiteX1" fmla="*/ 49705 w 2469462"/>
                <a:gd name="connsiteY1" fmla="*/ 15921 h 2893553"/>
                <a:gd name="connsiteX2" fmla="*/ 187038 w 2469462"/>
                <a:gd name="connsiteY2" fmla="*/ 123 h 2893553"/>
                <a:gd name="connsiteX3" fmla="*/ 1247137 w 2469462"/>
                <a:gd name="connsiteY3" fmla="*/ 251792 h 2893553"/>
                <a:gd name="connsiteX4" fmla="*/ 2440302 w 2469462"/>
                <a:gd name="connsiteY4" fmla="*/ 2893553 h 28935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462" h="2893553">
                  <a:moveTo>
                    <a:pt x="0" y="28857"/>
                  </a:moveTo>
                  <a:lnTo>
                    <a:pt x="49705" y="15921"/>
                  </a:lnTo>
                  <a:cubicBezTo>
                    <a:pt x="94327" y="12220"/>
                    <a:pt x="141445" y="627"/>
                    <a:pt x="187038" y="123"/>
                  </a:cubicBezTo>
                  <a:cubicBezTo>
                    <a:pt x="551780" y="-3908"/>
                    <a:pt x="940882" y="92105"/>
                    <a:pt x="1247137" y="251792"/>
                  </a:cubicBezTo>
                  <a:cubicBezTo>
                    <a:pt x="2215986" y="756901"/>
                    <a:pt x="2581199" y="2010367"/>
                    <a:pt x="2440302" y="2893553"/>
                  </a:cubicBezTo>
                </a:path>
              </a:pathLst>
            </a:custGeom>
            <a:noFill/>
            <a:ln w="63500"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grpSp>
      <p:sp>
        <p:nvSpPr>
          <p:cNvPr id="6" name="Freeform: Shape 5">
            <a:extLst>
              <a:ext uri="{FF2B5EF4-FFF2-40B4-BE49-F238E27FC236}">
                <a16:creationId xmlns:a16="http://schemas.microsoft.com/office/drawing/2014/main" id="{10C11C1A-EFCF-278A-D083-93F07D4DEA67}"/>
              </a:ext>
              <a:ext uri="{C183D7F6-B498-43B3-948B-1728B52AA6E4}">
                <adec:decorative xmlns:adec="http://schemas.microsoft.com/office/drawing/2017/decorative" val="1"/>
              </a:ext>
            </a:extLst>
          </p:cNvPr>
          <p:cNvSpPr/>
          <p:nvPr userDrawn="1"/>
        </p:nvSpPr>
        <p:spPr>
          <a:xfrm rot="10800000">
            <a:off x="10332231" y="4321742"/>
            <a:ext cx="1859768" cy="2536257"/>
          </a:xfrm>
          <a:custGeom>
            <a:avLst/>
            <a:gdLst>
              <a:gd name="connsiteX0" fmla="*/ 131832 w 2476443"/>
              <a:gd name="connsiteY0" fmla="*/ 2603380 h 3377247"/>
              <a:gd name="connsiteX1" fmla="*/ 40810 w 2476443"/>
              <a:gd name="connsiteY1" fmla="*/ 2609673 h 3377247"/>
              <a:gd name="connsiteX2" fmla="*/ 22360 w 2476443"/>
              <a:gd name="connsiteY2" fmla="*/ 2641458 h 3377247"/>
              <a:gd name="connsiteX3" fmla="*/ 197791 w 2476443"/>
              <a:gd name="connsiteY3" fmla="*/ 2748166 h 3377247"/>
              <a:gd name="connsiteX4" fmla="*/ 391786 w 2476443"/>
              <a:gd name="connsiteY4" fmla="*/ 2906949 h 3377247"/>
              <a:gd name="connsiteX5" fmla="*/ 554014 w 2476443"/>
              <a:gd name="connsiteY5" fmla="*/ 3133682 h 3377247"/>
              <a:gd name="connsiteX6" fmla="*/ 613883 w 2476443"/>
              <a:gd name="connsiteY6" fmla="*/ 3202133 h 3377247"/>
              <a:gd name="connsiteX7" fmla="*/ 362172 w 2476443"/>
              <a:gd name="connsiteY7" fmla="*/ 2717029 h 3377247"/>
              <a:gd name="connsiteX8" fmla="*/ 131832 w 2476443"/>
              <a:gd name="connsiteY8" fmla="*/ 2603380 h 3377247"/>
              <a:gd name="connsiteX9" fmla="*/ 0 w 2476443"/>
              <a:gd name="connsiteY9" fmla="*/ 2515796 h 3377247"/>
              <a:gd name="connsiteX10" fmla="*/ 1912 w 2476443"/>
              <a:gd name="connsiteY10" fmla="*/ 2516152 h 3377247"/>
              <a:gd name="connsiteX11" fmla="*/ 69005 w 2476443"/>
              <a:gd name="connsiteY11" fmla="*/ 2517494 h 3377247"/>
              <a:gd name="connsiteX12" fmla="*/ 514290 w 2476443"/>
              <a:gd name="connsiteY12" fmla="*/ 2765562 h 3377247"/>
              <a:gd name="connsiteX13" fmla="*/ 745978 w 2476443"/>
              <a:gd name="connsiteY13" fmla="*/ 3352952 h 3377247"/>
              <a:gd name="connsiteX14" fmla="*/ 1182 w 2476443"/>
              <a:gd name="connsiteY14" fmla="*/ 2979480 h 3377247"/>
              <a:gd name="connsiteX15" fmla="*/ 0 w 2476443"/>
              <a:gd name="connsiteY15" fmla="*/ 2976961 h 3377247"/>
              <a:gd name="connsiteX16" fmla="*/ 0 w 2476443"/>
              <a:gd name="connsiteY16" fmla="*/ 2788045 h 3377247"/>
              <a:gd name="connsiteX17" fmla="*/ 10452 w 2476443"/>
              <a:gd name="connsiteY17" fmla="*/ 2820897 h 3377247"/>
              <a:gd name="connsiteX18" fmla="*/ 521041 w 2476443"/>
              <a:gd name="connsiteY18" fmla="*/ 3232735 h 3377247"/>
              <a:gd name="connsiteX19" fmla="*/ 359810 w 2476443"/>
              <a:gd name="connsiteY19" fmla="*/ 2983868 h 3377247"/>
              <a:gd name="connsiteX20" fmla="*/ 305764 w 2476443"/>
              <a:gd name="connsiteY20" fmla="*/ 2955290 h 3377247"/>
              <a:gd name="connsiteX21" fmla="*/ 201687 w 2476443"/>
              <a:gd name="connsiteY21" fmla="*/ 2891456 h 3377247"/>
              <a:gd name="connsiteX22" fmla="*/ 40334 w 2476443"/>
              <a:gd name="connsiteY22" fmla="*/ 2731937 h 3377247"/>
              <a:gd name="connsiteX23" fmla="*/ 0 w 2476443"/>
              <a:gd name="connsiteY23" fmla="*/ 2710827 h 3377247"/>
              <a:gd name="connsiteX24" fmla="*/ 1373023 w 2476443"/>
              <a:gd name="connsiteY24" fmla="*/ 1747994 h 3377247"/>
              <a:gd name="connsiteX25" fmla="*/ 1503825 w 2476443"/>
              <a:gd name="connsiteY25" fmla="*/ 2063667 h 3377247"/>
              <a:gd name="connsiteX26" fmla="*/ 1662101 w 2476443"/>
              <a:gd name="connsiteY26" fmla="*/ 2359475 h 3377247"/>
              <a:gd name="connsiteX27" fmla="*/ 1595627 w 2476443"/>
              <a:gd name="connsiteY27" fmla="*/ 2352659 h 3377247"/>
              <a:gd name="connsiteX28" fmla="*/ 1319178 w 2476443"/>
              <a:gd name="connsiteY28" fmla="*/ 1852692 h 3377247"/>
              <a:gd name="connsiteX29" fmla="*/ 1751554 w 2476443"/>
              <a:gd name="connsiteY29" fmla="*/ 2817233 h 3377247"/>
              <a:gd name="connsiteX30" fmla="*/ 1373023 w 2476443"/>
              <a:gd name="connsiteY30" fmla="*/ 1747994 h 3377247"/>
              <a:gd name="connsiteX31" fmla="*/ 787749 w 2476443"/>
              <a:gd name="connsiteY31" fmla="*/ 1297597 h 3377247"/>
              <a:gd name="connsiteX32" fmla="*/ 741982 w 2476443"/>
              <a:gd name="connsiteY32" fmla="*/ 1457813 h 3377247"/>
              <a:gd name="connsiteX33" fmla="*/ 647348 w 2476443"/>
              <a:gd name="connsiteY33" fmla="*/ 1849128 h 3377247"/>
              <a:gd name="connsiteX34" fmla="*/ 601983 w 2476443"/>
              <a:gd name="connsiteY34" fmla="*/ 1906309 h 3377247"/>
              <a:gd name="connsiteX35" fmla="*/ 573533 w 2476443"/>
              <a:gd name="connsiteY35" fmla="*/ 1891163 h 3377247"/>
              <a:gd name="connsiteX36" fmla="*/ 656789 w 2476443"/>
              <a:gd name="connsiteY36" fmla="*/ 1520940 h 3377247"/>
              <a:gd name="connsiteX37" fmla="*/ 525720 w 2476443"/>
              <a:gd name="connsiteY37" fmla="*/ 2165766 h 3377247"/>
              <a:gd name="connsiteX38" fmla="*/ 621443 w 2476443"/>
              <a:gd name="connsiteY38" fmla="*/ 2123904 h 3377247"/>
              <a:gd name="connsiteX39" fmla="*/ 866625 w 2476443"/>
              <a:gd name="connsiteY39" fmla="*/ 1434625 h 3377247"/>
              <a:gd name="connsiteX40" fmla="*/ 787749 w 2476443"/>
              <a:gd name="connsiteY40" fmla="*/ 1297597 h 3377247"/>
              <a:gd name="connsiteX41" fmla="*/ 1747943 w 2476443"/>
              <a:gd name="connsiteY41" fmla="*/ 1290053 h 3377247"/>
              <a:gd name="connsiteX42" fmla="*/ 1640654 w 2476443"/>
              <a:gd name="connsiteY42" fmla="*/ 1304737 h 3377247"/>
              <a:gd name="connsiteX43" fmla="*/ 2011928 w 2476443"/>
              <a:gd name="connsiteY43" fmla="*/ 1597321 h 3377247"/>
              <a:gd name="connsiteX44" fmla="*/ 1620637 w 2476443"/>
              <a:gd name="connsiteY44" fmla="*/ 1403780 h 3377247"/>
              <a:gd name="connsiteX45" fmla="*/ 2330262 w 2476443"/>
              <a:gd name="connsiteY45" fmla="*/ 1787296 h 3377247"/>
              <a:gd name="connsiteX46" fmla="*/ 1747943 w 2476443"/>
              <a:gd name="connsiteY46" fmla="*/ 1290053 h 3377247"/>
              <a:gd name="connsiteX47" fmla="*/ 577889 w 2476443"/>
              <a:gd name="connsiteY47" fmla="*/ 57551 h 3377247"/>
              <a:gd name="connsiteX48" fmla="*/ 498324 w 2476443"/>
              <a:gd name="connsiteY48" fmla="*/ 254618 h 3377247"/>
              <a:gd name="connsiteX49" fmla="*/ 440571 w 2476443"/>
              <a:gd name="connsiteY49" fmla="*/ 453098 h 3377247"/>
              <a:gd name="connsiteX50" fmla="*/ 405083 w 2476443"/>
              <a:gd name="connsiteY50" fmla="*/ 432425 h 3377247"/>
              <a:gd name="connsiteX51" fmla="*/ 436963 w 2476443"/>
              <a:gd name="connsiteY51" fmla="*/ 170333 h 3377247"/>
              <a:gd name="connsiteX52" fmla="*/ 157288 w 2476443"/>
              <a:gd name="connsiteY52" fmla="*/ 1142217 h 3377247"/>
              <a:gd name="connsiteX53" fmla="*/ 577889 w 2476443"/>
              <a:gd name="connsiteY53" fmla="*/ 57551 h 3377247"/>
              <a:gd name="connsiteX54" fmla="*/ 1250303 w 2476443"/>
              <a:gd name="connsiteY54" fmla="*/ 0 h 3377247"/>
              <a:gd name="connsiteX55" fmla="*/ 1535094 w 2476443"/>
              <a:gd name="connsiteY55" fmla="*/ 0 h 3377247"/>
              <a:gd name="connsiteX56" fmla="*/ 1687492 w 2476443"/>
              <a:gd name="connsiteY56" fmla="*/ 141068 h 3377247"/>
              <a:gd name="connsiteX57" fmla="*/ 1851732 w 2476443"/>
              <a:gd name="connsiteY57" fmla="*/ 292935 h 3377247"/>
              <a:gd name="connsiteX58" fmla="*/ 1833204 w 2476443"/>
              <a:gd name="connsiteY58" fmla="*/ 316228 h 3377247"/>
              <a:gd name="connsiteX59" fmla="*/ 1616084 w 2476443"/>
              <a:gd name="connsiteY59" fmla="*/ 147446 h 3377247"/>
              <a:gd name="connsiteX60" fmla="*/ 1349183 w 2476443"/>
              <a:gd name="connsiteY60" fmla="*/ 6561 h 3377247"/>
              <a:gd name="connsiteX61" fmla="*/ 2176748 w 2476443"/>
              <a:gd name="connsiteY61" fmla="*/ 568765 h 3377247"/>
              <a:gd name="connsiteX62" fmla="*/ 1727587 w 2476443"/>
              <a:gd name="connsiteY62" fmla="*/ 11525 h 3377247"/>
              <a:gd name="connsiteX63" fmla="*/ 1676546 w 2476443"/>
              <a:gd name="connsiteY63" fmla="*/ 0 h 3377247"/>
              <a:gd name="connsiteX64" fmla="*/ 1878091 w 2476443"/>
              <a:gd name="connsiteY64" fmla="*/ 0 h 3377247"/>
              <a:gd name="connsiteX65" fmla="*/ 1997002 w 2476443"/>
              <a:gd name="connsiteY65" fmla="*/ 88744 h 3377247"/>
              <a:gd name="connsiteX66" fmla="*/ 2179979 w 2476443"/>
              <a:gd name="connsiteY66" fmla="*/ 341422 h 3377247"/>
              <a:gd name="connsiteX67" fmla="*/ 2322628 w 2476443"/>
              <a:gd name="connsiteY67" fmla="*/ 639532 h 3377247"/>
              <a:gd name="connsiteX68" fmla="*/ 2242012 w 2476443"/>
              <a:gd name="connsiteY68" fmla="*/ 654097 h 3377247"/>
              <a:gd name="connsiteX69" fmla="*/ 1781235 w 2476443"/>
              <a:gd name="connsiteY69" fmla="*/ 574043 h 3377247"/>
              <a:gd name="connsiteX70" fmla="*/ 1266142 w 2476443"/>
              <a:gd name="connsiteY70" fmla="*/ 42404 h 3377247"/>
              <a:gd name="connsiteX71" fmla="*/ 850933 w 2476443"/>
              <a:gd name="connsiteY71" fmla="*/ 0 h 3377247"/>
              <a:gd name="connsiteX72" fmla="*/ 912773 w 2476443"/>
              <a:gd name="connsiteY72" fmla="*/ 0 h 3377247"/>
              <a:gd name="connsiteX73" fmla="*/ 1105381 w 2476443"/>
              <a:gd name="connsiteY73" fmla="*/ 858402 h 3377247"/>
              <a:gd name="connsiteX74" fmla="*/ 1156198 w 2476443"/>
              <a:gd name="connsiteY74" fmla="*/ 1066909 h 3377247"/>
              <a:gd name="connsiteX75" fmla="*/ 1258853 w 2476443"/>
              <a:gd name="connsiteY75" fmla="*/ 1174057 h 3377247"/>
              <a:gd name="connsiteX76" fmla="*/ 1609673 w 2476443"/>
              <a:gd name="connsiteY76" fmla="*/ 1223767 h 3377247"/>
              <a:gd name="connsiteX77" fmla="*/ 2335582 w 2476443"/>
              <a:gd name="connsiteY77" fmla="*/ 1609274 h 3377247"/>
              <a:gd name="connsiteX78" fmla="*/ 2476443 w 2476443"/>
              <a:gd name="connsiteY78" fmla="*/ 1851097 h 3377247"/>
              <a:gd name="connsiteX79" fmla="*/ 2140536 w 2476443"/>
              <a:gd name="connsiteY79" fmla="*/ 1868158 h 3377247"/>
              <a:gd name="connsiteX80" fmla="*/ 1729336 w 2476443"/>
              <a:gd name="connsiteY80" fmla="*/ 1674345 h 3377247"/>
              <a:gd name="connsiteX81" fmla="*/ 1551117 w 2476443"/>
              <a:gd name="connsiteY81" fmla="*/ 1441900 h 3377247"/>
              <a:gd name="connsiteX82" fmla="*/ 1345901 w 2476443"/>
              <a:gd name="connsiteY82" fmla="*/ 1273777 h 3377247"/>
              <a:gd name="connsiteX83" fmla="*/ 1205760 w 2476443"/>
              <a:gd name="connsiteY83" fmla="*/ 1237636 h 3377247"/>
              <a:gd name="connsiteX84" fmla="*/ 1323931 w 2476443"/>
              <a:gd name="connsiteY84" fmla="*/ 1580795 h 3377247"/>
              <a:gd name="connsiteX85" fmla="*/ 1415894 w 2476443"/>
              <a:gd name="connsiteY85" fmla="*/ 1652940 h 3377247"/>
              <a:gd name="connsiteX86" fmla="*/ 1868785 w 2476443"/>
              <a:gd name="connsiteY86" fmla="*/ 2230994 h 3377247"/>
              <a:gd name="connsiteX87" fmla="*/ 1881383 w 2476443"/>
              <a:gd name="connsiteY87" fmla="*/ 2680895 h 3377247"/>
              <a:gd name="connsiteX88" fmla="*/ 1824663 w 2476443"/>
              <a:gd name="connsiteY88" fmla="*/ 2932609 h 3377247"/>
              <a:gd name="connsiteX89" fmla="*/ 1797788 w 2476443"/>
              <a:gd name="connsiteY89" fmla="*/ 2938546 h 3377247"/>
              <a:gd name="connsiteX90" fmla="*/ 1353298 w 2476443"/>
              <a:gd name="connsiteY90" fmla="*/ 2582483 h 3377247"/>
              <a:gd name="connsiteX91" fmla="*/ 1218472 w 2476443"/>
              <a:gd name="connsiteY91" fmla="*/ 1862981 h 3377247"/>
              <a:gd name="connsiteX92" fmla="*/ 1138217 w 2476443"/>
              <a:gd name="connsiteY92" fmla="*/ 1241221 h 3377247"/>
              <a:gd name="connsiteX93" fmla="*/ 1026352 w 2476443"/>
              <a:gd name="connsiteY93" fmla="*/ 1165562 h 3377247"/>
              <a:gd name="connsiteX94" fmla="*/ 1099843 w 2476443"/>
              <a:gd name="connsiteY94" fmla="*/ 1096051 h 3377247"/>
              <a:gd name="connsiteX95" fmla="*/ 1036842 w 2476443"/>
              <a:gd name="connsiteY95" fmla="*/ 836706 h 3377247"/>
              <a:gd name="connsiteX96" fmla="*/ 897565 w 2476443"/>
              <a:gd name="connsiteY96" fmla="*/ 1073889 h 3377247"/>
              <a:gd name="connsiteX97" fmla="*/ 903736 w 2476443"/>
              <a:gd name="connsiteY97" fmla="*/ 1314676 h 3377247"/>
              <a:gd name="connsiteX98" fmla="*/ 763530 w 2476443"/>
              <a:gd name="connsiteY98" fmla="*/ 2094311 h 3377247"/>
              <a:gd name="connsiteX99" fmla="*/ 596942 w 2476443"/>
              <a:gd name="connsiteY99" fmla="*/ 2226098 h 3377247"/>
              <a:gd name="connsiteX100" fmla="*/ 462515 w 2476443"/>
              <a:gd name="connsiteY100" fmla="*/ 2190144 h 3377247"/>
              <a:gd name="connsiteX101" fmla="*/ 429112 w 2476443"/>
              <a:gd name="connsiteY101" fmla="*/ 1944036 h 3377247"/>
              <a:gd name="connsiteX102" fmla="*/ 659528 w 2476443"/>
              <a:gd name="connsiteY102" fmla="*/ 1347213 h 3377247"/>
              <a:gd name="connsiteX103" fmla="*/ 840900 w 2476443"/>
              <a:gd name="connsiteY103" fmla="*/ 1021654 h 3377247"/>
              <a:gd name="connsiteX104" fmla="*/ 903061 w 2476443"/>
              <a:gd name="connsiteY104" fmla="*/ 903117 h 3377247"/>
              <a:gd name="connsiteX105" fmla="*/ 956786 w 2476443"/>
              <a:gd name="connsiteY105" fmla="*/ 487220 h 3377247"/>
              <a:gd name="connsiteX106" fmla="*/ 890938 w 2476443"/>
              <a:gd name="connsiteY106" fmla="*/ 200021 h 3377247"/>
              <a:gd name="connsiteX107" fmla="*/ 467701 w 2476443"/>
              <a:gd name="connsiteY107" fmla="*/ 0 h 3377247"/>
              <a:gd name="connsiteX108" fmla="*/ 666015 w 2476443"/>
              <a:gd name="connsiteY108" fmla="*/ 0 h 3377247"/>
              <a:gd name="connsiteX109" fmla="*/ 667134 w 2476443"/>
              <a:gd name="connsiteY109" fmla="*/ 15693 h 3377247"/>
              <a:gd name="connsiteX110" fmla="*/ 327285 w 2476443"/>
              <a:gd name="connsiteY110" fmla="*/ 1112507 h 3377247"/>
              <a:gd name="connsiteX111" fmla="*/ 99740 w 2476443"/>
              <a:gd name="connsiteY111" fmla="*/ 1287558 h 3377247"/>
              <a:gd name="connsiteX112" fmla="*/ 92533 w 2476443"/>
              <a:gd name="connsiteY112" fmla="*/ 671368 h 3377247"/>
              <a:gd name="connsiteX113" fmla="*/ 434441 w 2476443"/>
              <a:gd name="connsiteY113" fmla="*/ 38393 h 3377247"/>
              <a:gd name="connsiteX114" fmla="*/ 21630 w 2476443"/>
              <a:gd name="connsiteY114" fmla="*/ 0 h 3377247"/>
              <a:gd name="connsiteX115" fmla="*/ 91766 w 2476443"/>
              <a:gd name="connsiteY115" fmla="*/ 0 h 3377247"/>
              <a:gd name="connsiteX116" fmla="*/ 0 w 2476443"/>
              <a:gd name="connsiteY116" fmla="*/ 157944 h 3377247"/>
              <a:gd name="connsiteX117" fmla="*/ 0 w 2476443"/>
              <a:gd name="connsiteY117" fmla="*/ 39174 h 3377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2476443" h="3377247">
                <a:moveTo>
                  <a:pt x="131832" y="2603380"/>
                </a:moveTo>
                <a:cubicBezTo>
                  <a:pt x="102563" y="2602123"/>
                  <a:pt x="72184" y="2604330"/>
                  <a:pt x="40810" y="2609673"/>
                </a:cubicBezTo>
                <a:cubicBezTo>
                  <a:pt x="34977" y="2620459"/>
                  <a:pt x="28668" y="2630958"/>
                  <a:pt x="22360" y="2641458"/>
                </a:cubicBezTo>
                <a:cubicBezTo>
                  <a:pt x="81346" y="2676900"/>
                  <a:pt x="142625" y="2708523"/>
                  <a:pt x="197791" y="2748166"/>
                </a:cubicBezTo>
                <a:cubicBezTo>
                  <a:pt x="265416" y="2797243"/>
                  <a:pt x="336092" y="2845555"/>
                  <a:pt x="391786" y="2906949"/>
                </a:cubicBezTo>
                <a:cubicBezTo>
                  <a:pt x="453655" y="2975302"/>
                  <a:pt x="499684" y="3058169"/>
                  <a:pt x="554014" y="3133682"/>
                </a:cubicBezTo>
                <a:cubicBezTo>
                  <a:pt x="569495" y="3155327"/>
                  <a:pt x="589174" y="3174295"/>
                  <a:pt x="613883" y="3202133"/>
                </a:cubicBezTo>
                <a:cubicBezTo>
                  <a:pt x="622136" y="3034316"/>
                  <a:pt x="509181" y="2887202"/>
                  <a:pt x="362172" y="2717029"/>
                </a:cubicBezTo>
                <a:cubicBezTo>
                  <a:pt x="297457" y="2642095"/>
                  <a:pt x="219640" y="2607152"/>
                  <a:pt x="131832" y="2603380"/>
                </a:cubicBezTo>
                <a:close/>
                <a:moveTo>
                  <a:pt x="0" y="2515796"/>
                </a:moveTo>
                <a:lnTo>
                  <a:pt x="1912" y="2516152"/>
                </a:lnTo>
                <a:cubicBezTo>
                  <a:pt x="24328" y="2518579"/>
                  <a:pt x="46950" y="2519181"/>
                  <a:pt x="69005" y="2517494"/>
                </a:cubicBezTo>
                <a:cubicBezTo>
                  <a:pt x="274028" y="2501684"/>
                  <a:pt x="397138" y="2621123"/>
                  <a:pt x="514290" y="2765562"/>
                </a:cubicBezTo>
                <a:cubicBezTo>
                  <a:pt x="654816" y="2938984"/>
                  <a:pt x="780342" y="3318389"/>
                  <a:pt x="745978" y="3352952"/>
                </a:cubicBezTo>
                <a:cubicBezTo>
                  <a:pt x="561549" y="3451935"/>
                  <a:pt x="131922" y="3232761"/>
                  <a:pt x="1182" y="2979480"/>
                </a:cubicBezTo>
                <a:lnTo>
                  <a:pt x="0" y="2976961"/>
                </a:lnTo>
                <a:lnTo>
                  <a:pt x="0" y="2788045"/>
                </a:lnTo>
                <a:lnTo>
                  <a:pt x="10452" y="2820897"/>
                </a:lnTo>
                <a:cubicBezTo>
                  <a:pt x="111928" y="3094545"/>
                  <a:pt x="272910" y="3233685"/>
                  <a:pt x="521041" y="3232735"/>
                </a:cubicBezTo>
                <a:cubicBezTo>
                  <a:pt x="463785" y="3143773"/>
                  <a:pt x="413658" y="3062340"/>
                  <a:pt x="359810" y="2983868"/>
                </a:cubicBezTo>
                <a:cubicBezTo>
                  <a:pt x="349079" y="2968326"/>
                  <a:pt x="321489" y="2951748"/>
                  <a:pt x="305764" y="2955290"/>
                </a:cubicBezTo>
                <a:cubicBezTo>
                  <a:pt x="246868" y="2969267"/>
                  <a:pt x="229054" y="2923488"/>
                  <a:pt x="201687" y="2891456"/>
                </a:cubicBezTo>
                <a:cubicBezTo>
                  <a:pt x="152440" y="2833611"/>
                  <a:pt x="104267" y="2774584"/>
                  <a:pt x="40334" y="2731937"/>
                </a:cubicBezTo>
                <a:lnTo>
                  <a:pt x="0" y="2710827"/>
                </a:lnTo>
                <a:close/>
                <a:moveTo>
                  <a:pt x="1373023" y="1747994"/>
                </a:moveTo>
                <a:cubicBezTo>
                  <a:pt x="1419467" y="1860339"/>
                  <a:pt x="1459166" y="1963436"/>
                  <a:pt x="1503825" y="2063667"/>
                </a:cubicBezTo>
                <a:cubicBezTo>
                  <a:pt x="1547155" y="2161800"/>
                  <a:pt x="1628339" y="2241108"/>
                  <a:pt x="1662101" y="2359475"/>
                </a:cubicBezTo>
                <a:cubicBezTo>
                  <a:pt x="1627720" y="2356354"/>
                  <a:pt x="1600181" y="2361241"/>
                  <a:pt x="1595627" y="2352659"/>
                </a:cubicBezTo>
                <a:cubicBezTo>
                  <a:pt x="1501192" y="2185496"/>
                  <a:pt x="1408667" y="2016233"/>
                  <a:pt x="1319178" y="1852692"/>
                </a:cubicBezTo>
                <a:cubicBezTo>
                  <a:pt x="1139226" y="2090766"/>
                  <a:pt x="1297640" y="2596457"/>
                  <a:pt x="1751554" y="2817233"/>
                </a:cubicBezTo>
                <a:cubicBezTo>
                  <a:pt x="1943296" y="2451789"/>
                  <a:pt x="1732170" y="1824791"/>
                  <a:pt x="1373023" y="1747994"/>
                </a:cubicBezTo>
                <a:close/>
                <a:moveTo>
                  <a:pt x="787749" y="1297597"/>
                </a:moveTo>
                <a:cubicBezTo>
                  <a:pt x="770960" y="1355710"/>
                  <a:pt x="754757" y="1406381"/>
                  <a:pt x="741982" y="1457813"/>
                </a:cubicBezTo>
                <a:cubicBezTo>
                  <a:pt x="709992" y="1588633"/>
                  <a:pt x="681241" y="1719451"/>
                  <a:pt x="647348" y="1849128"/>
                </a:cubicBezTo>
                <a:cubicBezTo>
                  <a:pt x="641684" y="1870407"/>
                  <a:pt x="617930" y="1887311"/>
                  <a:pt x="601983" y="1906309"/>
                </a:cubicBezTo>
                <a:cubicBezTo>
                  <a:pt x="592658" y="1901356"/>
                  <a:pt x="582858" y="1896116"/>
                  <a:pt x="573533" y="1891163"/>
                </a:cubicBezTo>
                <a:cubicBezTo>
                  <a:pt x="600935" y="1767978"/>
                  <a:pt x="629100" y="1644603"/>
                  <a:pt x="656789" y="1520940"/>
                </a:cubicBezTo>
                <a:cubicBezTo>
                  <a:pt x="540556" y="1715461"/>
                  <a:pt x="453557" y="1915205"/>
                  <a:pt x="525720" y="2165766"/>
                </a:cubicBezTo>
                <a:cubicBezTo>
                  <a:pt x="573962" y="2144739"/>
                  <a:pt x="600172" y="2137753"/>
                  <a:pt x="621443" y="2123904"/>
                </a:cubicBezTo>
                <a:cubicBezTo>
                  <a:pt x="822895" y="1992280"/>
                  <a:pt x="935562" y="1678701"/>
                  <a:pt x="866625" y="1434625"/>
                </a:cubicBezTo>
                <a:cubicBezTo>
                  <a:pt x="853099" y="1388176"/>
                  <a:pt x="854841" y="1328168"/>
                  <a:pt x="787749" y="1297597"/>
                </a:cubicBezTo>
                <a:close/>
                <a:moveTo>
                  <a:pt x="1747943" y="1290053"/>
                </a:moveTo>
                <a:cubicBezTo>
                  <a:pt x="1712816" y="1291110"/>
                  <a:pt x="1677000" y="1295967"/>
                  <a:pt x="1640654" y="1304737"/>
                </a:cubicBezTo>
                <a:cubicBezTo>
                  <a:pt x="1756830" y="1414164"/>
                  <a:pt x="1944362" y="1427467"/>
                  <a:pt x="2011928" y="1597321"/>
                </a:cubicBezTo>
                <a:cubicBezTo>
                  <a:pt x="1882801" y="1532075"/>
                  <a:pt x="1769536" y="1442584"/>
                  <a:pt x="1620637" y="1403780"/>
                </a:cubicBezTo>
                <a:cubicBezTo>
                  <a:pt x="1796290" y="1725617"/>
                  <a:pt x="2003019" y="1852431"/>
                  <a:pt x="2330262" y="1787296"/>
                </a:cubicBezTo>
                <a:cubicBezTo>
                  <a:pt x="2205994" y="1461422"/>
                  <a:pt x="1993834" y="1282651"/>
                  <a:pt x="1747943" y="1290053"/>
                </a:cubicBezTo>
                <a:close/>
                <a:moveTo>
                  <a:pt x="577889" y="57551"/>
                </a:moveTo>
                <a:cubicBezTo>
                  <a:pt x="546390" y="134756"/>
                  <a:pt x="519311" y="193830"/>
                  <a:pt x="498324" y="254618"/>
                </a:cubicBezTo>
                <a:cubicBezTo>
                  <a:pt x="476093" y="318554"/>
                  <a:pt x="460143" y="384966"/>
                  <a:pt x="440571" y="453098"/>
                </a:cubicBezTo>
                <a:cubicBezTo>
                  <a:pt x="418403" y="440428"/>
                  <a:pt x="404601" y="435383"/>
                  <a:pt x="405083" y="432425"/>
                </a:cubicBezTo>
                <a:cubicBezTo>
                  <a:pt x="414693" y="345316"/>
                  <a:pt x="425828" y="257824"/>
                  <a:pt x="436963" y="170333"/>
                </a:cubicBezTo>
                <a:cubicBezTo>
                  <a:pt x="146722" y="584415"/>
                  <a:pt x="63003" y="856280"/>
                  <a:pt x="157288" y="1142217"/>
                </a:cubicBezTo>
                <a:cubicBezTo>
                  <a:pt x="427454" y="1039539"/>
                  <a:pt x="713096" y="453167"/>
                  <a:pt x="577889" y="57551"/>
                </a:cubicBezTo>
                <a:close/>
                <a:moveTo>
                  <a:pt x="1250303" y="0"/>
                </a:moveTo>
                <a:lnTo>
                  <a:pt x="1535094" y="0"/>
                </a:lnTo>
                <a:lnTo>
                  <a:pt x="1687492" y="141068"/>
                </a:lnTo>
                <a:cubicBezTo>
                  <a:pt x="1742658" y="192159"/>
                  <a:pt x="1797160" y="242607"/>
                  <a:pt x="1851732" y="292935"/>
                </a:cubicBezTo>
                <a:cubicBezTo>
                  <a:pt x="1845906" y="300477"/>
                  <a:pt x="1839318" y="308209"/>
                  <a:pt x="1833204" y="316228"/>
                </a:cubicBezTo>
                <a:cubicBezTo>
                  <a:pt x="1737134" y="296174"/>
                  <a:pt x="1687887" y="203580"/>
                  <a:pt x="1616084" y="147446"/>
                </a:cubicBezTo>
                <a:cubicBezTo>
                  <a:pt x="1538197" y="86357"/>
                  <a:pt x="1463260" y="25741"/>
                  <a:pt x="1349183" y="6561"/>
                </a:cubicBezTo>
                <a:cubicBezTo>
                  <a:pt x="1394727" y="370386"/>
                  <a:pt x="1753787" y="580934"/>
                  <a:pt x="2176748" y="568765"/>
                </a:cubicBezTo>
                <a:cubicBezTo>
                  <a:pt x="2100932" y="265021"/>
                  <a:pt x="1928750" y="78018"/>
                  <a:pt x="1727587" y="11525"/>
                </a:cubicBezTo>
                <a:lnTo>
                  <a:pt x="1676546" y="0"/>
                </a:lnTo>
                <a:lnTo>
                  <a:pt x="1878091" y="0"/>
                </a:lnTo>
                <a:lnTo>
                  <a:pt x="1997002" y="88744"/>
                </a:lnTo>
                <a:cubicBezTo>
                  <a:pt x="2070549" y="159079"/>
                  <a:pt x="2128927" y="246444"/>
                  <a:pt x="2179979" y="341422"/>
                </a:cubicBezTo>
                <a:cubicBezTo>
                  <a:pt x="2230653" y="434875"/>
                  <a:pt x="2337998" y="577318"/>
                  <a:pt x="2322628" y="639532"/>
                </a:cubicBezTo>
                <a:cubicBezTo>
                  <a:pt x="2302471" y="667691"/>
                  <a:pt x="2268104" y="658083"/>
                  <a:pt x="2242012" y="654097"/>
                </a:cubicBezTo>
                <a:cubicBezTo>
                  <a:pt x="2087651" y="630847"/>
                  <a:pt x="1930702" y="615137"/>
                  <a:pt x="1781235" y="574043"/>
                </a:cubicBezTo>
                <a:cubicBezTo>
                  <a:pt x="1510101" y="499466"/>
                  <a:pt x="1343609" y="307843"/>
                  <a:pt x="1266142" y="42404"/>
                </a:cubicBezTo>
                <a:close/>
                <a:moveTo>
                  <a:pt x="850933" y="0"/>
                </a:moveTo>
                <a:lnTo>
                  <a:pt x="912773" y="0"/>
                </a:lnTo>
                <a:lnTo>
                  <a:pt x="1105381" y="858402"/>
                </a:lnTo>
                <a:cubicBezTo>
                  <a:pt x="1121049" y="928224"/>
                  <a:pt x="1143293" y="996799"/>
                  <a:pt x="1156198" y="1066909"/>
                </a:cubicBezTo>
                <a:cubicBezTo>
                  <a:pt x="1167598" y="1127670"/>
                  <a:pt x="1201549" y="1155214"/>
                  <a:pt x="1258853" y="1174057"/>
                </a:cubicBezTo>
                <a:cubicBezTo>
                  <a:pt x="1373274" y="1210981"/>
                  <a:pt x="1482574" y="1237034"/>
                  <a:pt x="1609673" y="1223767"/>
                </a:cubicBezTo>
                <a:cubicBezTo>
                  <a:pt x="1931231" y="1189641"/>
                  <a:pt x="2186280" y="1303918"/>
                  <a:pt x="2335582" y="1609274"/>
                </a:cubicBezTo>
                <a:cubicBezTo>
                  <a:pt x="2374189" y="1688330"/>
                  <a:pt x="2471618" y="1789091"/>
                  <a:pt x="2476443" y="1851097"/>
                </a:cubicBezTo>
                <a:cubicBezTo>
                  <a:pt x="2445349" y="1916854"/>
                  <a:pt x="2249023" y="1872936"/>
                  <a:pt x="2140536" y="1868158"/>
                </a:cubicBezTo>
                <a:cubicBezTo>
                  <a:pt x="1978901" y="1861322"/>
                  <a:pt x="1835183" y="1804196"/>
                  <a:pt x="1729336" y="1674345"/>
                </a:cubicBezTo>
                <a:cubicBezTo>
                  <a:pt x="1667578" y="1598264"/>
                  <a:pt x="1591898" y="1528110"/>
                  <a:pt x="1551117" y="1441900"/>
                </a:cubicBezTo>
                <a:cubicBezTo>
                  <a:pt x="1505591" y="1346345"/>
                  <a:pt x="1434427" y="1304235"/>
                  <a:pt x="1345901" y="1273777"/>
                </a:cubicBezTo>
                <a:cubicBezTo>
                  <a:pt x="1308778" y="1261214"/>
                  <a:pt x="1270501" y="1253803"/>
                  <a:pt x="1205760" y="1237636"/>
                </a:cubicBezTo>
                <a:cubicBezTo>
                  <a:pt x="1249120" y="1366966"/>
                  <a:pt x="1280328" y="1476652"/>
                  <a:pt x="1323931" y="1580795"/>
                </a:cubicBezTo>
                <a:cubicBezTo>
                  <a:pt x="1337393" y="1612267"/>
                  <a:pt x="1381735" y="1634364"/>
                  <a:pt x="1415894" y="1652940"/>
                </a:cubicBezTo>
                <a:cubicBezTo>
                  <a:pt x="1650722" y="1780399"/>
                  <a:pt x="1772008" y="1998770"/>
                  <a:pt x="1868785" y="2230994"/>
                </a:cubicBezTo>
                <a:cubicBezTo>
                  <a:pt x="1928501" y="2374048"/>
                  <a:pt x="1915987" y="2529562"/>
                  <a:pt x="1881383" y="2680895"/>
                </a:cubicBezTo>
                <a:cubicBezTo>
                  <a:pt x="1862735" y="2762574"/>
                  <a:pt x="1844373" y="2843776"/>
                  <a:pt x="1824663" y="2932609"/>
                </a:cubicBezTo>
                <a:cubicBezTo>
                  <a:pt x="1821613" y="2933375"/>
                  <a:pt x="1805400" y="2943119"/>
                  <a:pt x="1797788" y="2938546"/>
                </a:cubicBezTo>
                <a:cubicBezTo>
                  <a:pt x="1634249" y="2838982"/>
                  <a:pt x="1469857" y="2737607"/>
                  <a:pt x="1353298" y="2582483"/>
                </a:cubicBezTo>
                <a:cubicBezTo>
                  <a:pt x="1191141" y="2367484"/>
                  <a:pt x="1125057" y="2125122"/>
                  <a:pt x="1218472" y="1862981"/>
                </a:cubicBezTo>
                <a:cubicBezTo>
                  <a:pt x="1298761" y="1637769"/>
                  <a:pt x="1208101" y="1441698"/>
                  <a:pt x="1138217" y="1241221"/>
                </a:cubicBezTo>
                <a:cubicBezTo>
                  <a:pt x="1127232" y="1209938"/>
                  <a:pt x="1071158" y="1194432"/>
                  <a:pt x="1026352" y="1165562"/>
                </a:cubicBezTo>
                <a:cubicBezTo>
                  <a:pt x="1048685" y="1144556"/>
                  <a:pt x="1069109" y="1125651"/>
                  <a:pt x="1099843" y="1096051"/>
                </a:cubicBezTo>
                <a:cubicBezTo>
                  <a:pt x="1081893" y="1023561"/>
                  <a:pt x="1061397" y="939147"/>
                  <a:pt x="1036842" y="836706"/>
                </a:cubicBezTo>
                <a:cubicBezTo>
                  <a:pt x="956672" y="911946"/>
                  <a:pt x="938108" y="998871"/>
                  <a:pt x="897565" y="1073889"/>
                </a:cubicBezTo>
                <a:cubicBezTo>
                  <a:pt x="850902" y="1160169"/>
                  <a:pt x="870278" y="1233517"/>
                  <a:pt x="903736" y="1314676"/>
                </a:cubicBezTo>
                <a:cubicBezTo>
                  <a:pt x="1023734" y="1603073"/>
                  <a:pt x="931382" y="1858059"/>
                  <a:pt x="763530" y="2094311"/>
                </a:cubicBezTo>
                <a:cubicBezTo>
                  <a:pt x="724265" y="2149961"/>
                  <a:pt x="654563" y="2184075"/>
                  <a:pt x="596942" y="2226098"/>
                </a:cubicBezTo>
                <a:cubicBezTo>
                  <a:pt x="538558" y="2268312"/>
                  <a:pt x="495180" y="2240298"/>
                  <a:pt x="462515" y="2190144"/>
                </a:cubicBezTo>
                <a:cubicBezTo>
                  <a:pt x="412948" y="2114244"/>
                  <a:pt x="414458" y="2028763"/>
                  <a:pt x="429112" y="1944036"/>
                </a:cubicBezTo>
                <a:cubicBezTo>
                  <a:pt x="465941" y="1729735"/>
                  <a:pt x="539700" y="1530479"/>
                  <a:pt x="659528" y="1347213"/>
                </a:cubicBezTo>
                <a:cubicBezTo>
                  <a:pt x="726993" y="1243553"/>
                  <a:pt x="781236" y="1130651"/>
                  <a:pt x="840900" y="1021654"/>
                </a:cubicBezTo>
                <a:cubicBezTo>
                  <a:pt x="862413" y="982618"/>
                  <a:pt x="876126" y="938246"/>
                  <a:pt x="903061" y="903117"/>
                </a:cubicBezTo>
                <a:cubicBezTo>
                  <a:pt x="1002203" y="773674"/>
                  <a:pt x="997721" y="637826"/>
                  <a:pt x="956786" y="487220"/>
                </a:cubicBezTo>
                <a:cubicBezTo>
                  <a:pt x="931120" y="392555"/>
                  <a:pt x="910361" y="296455"/>
                  <a:pt x="890938" y="200021"/>
                </a:cubicBezTo>
                <a:close/>
                <a:moveTo>
                  <a:pt x="467701" y="0"/>
                </a:moveTo>
                <a:lnTo>
                  <a:pt x="666015" y="0"/>
                </a:lnTo>
                <a:lnTo>
                  <a:pt x="667134" y="15693"/>
                </a:lnTo>
                <a:cubicBezTo>
                  <a:pt x="741894" y="438642"/>
                  <a:pt x="614073" y="802222"/>
                  <a:pt x="327285" y="1112507"/>
                </a:cubicBezTo>
                <a:cubicBezTo>
                  <a:pt x="268763" y="1175422"/>
                  <a:pt x="131148" y="1299936"/>
                  <a:pt x="99740" y="1287558"/>
                </a:cubicBezTo>
                <a:cubicBezTo>
                  <a:pt x="50645" y="1259359"/>
                  <a:pt x="21075" y="863564"/>
                  <a:pt x="92533" y="671368"/>
                </a:cubicBezTo>
                <a:cubicBezTo>
                  <a:pt x="177375" y="443697"/>
                  <a:pt x="287747" y="229905"/>
                  <a:pt x="434441" y="38393"/>
                </a:cubicBezTo>
                <a:close/>
                <a:moveTo>
                  <a:pt x="21630" y="0"/>
                </a:moveTo>
                <a:lnTo>
                  <a:pt x="91766" y="0"/>
                </a:lnTo>
                <a:lnTo>
                  <a:pt x="0" y="157944"/>
                </a:lnTo>
                <a:lnTo>
                  <a:pt x="0" y="39174"/>
                </a:lnTo>
                <a:close/>
              </a:path>
            </a:pathLst>
          </a:custGeom>
          <a:solidFill>
            <a:schemeClr val="tx1">
              <a:alpha val="12000"/>
            </a:schemeClr>
          </a:solidFill>
          <a:ln w="5543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7" name="Slide Number Placeholder 5">
            <a:extLst>
              <a:ext uri="{FF2B5EF4-FFF2-40B4-BE49-F238E27FC236}">
                <a16:creationId xmlns:a16="http://schemas.microsoft.com/office/drawing/2014/main" id="{5B1E4400-E511-F21B-0AFD-0D362BA52FF0}"/>
              </a:ext>
            </a:extLst>
          </p:cNvPr>
          <p:cNvSpPr>
            <a:spLocks noGrp="1"/>
          </p:cNvSpPr>
          <p:nvPr>
            <p:ph type="sldNum" sz="quarter" idx="4"/>
          </p:nvPr>
        </p:nvSpPr>
        <p:spPr>
          <a:xfrm>
            <a:off x="11353800" y="5879804"/>
            <a:ext cx="661416" cy="895899"/>
          </a:xfrm>
          <a:prstGeom prst="rect">
            <a:avLst/>
          </a:prstGeom>
        </p:spPr>
        <p:txBody>
          <a:bodyPr vert="horz" lIns="91440" tIns="45720" rIns="91440" bIns="45720" rtlCol="0" anchor="ctr"/>
          <a:lstStyle>
            <a:lvl1pPr algn="l">
              <a:defRPr sz="2400" b="0" i="0">
                <a:solidFill>
                  <a:schemeClr val="tx1"/>
                </a:solidFill>
                <a:latin typeface="Sagona Book" panose="02020503050505020204" pitchFamily="18" charset="0"/>
              </a:defRPr>
            </a:lvl1p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30217827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grpSp>
        <p:nvGrpSpPr>
          <p:cNvPr id="2" name="Group 1026">
            <a:extLst>
              <a:ext uri="{FF2B5EF4-FFF2-40B4-BE49-F238E27FC236}">
                <a16:creationId xmlns:a16="http://schemas.microsoft.com/office/drawing/2014/main" id="{D7C3CA4D-183A-7664-BDE3-5D8E80471FDD}"/>
              </a:ext>
            </a:extLst>
          </p:cNvPr>
          <p:cNvGrpSpPr>
            <a:grpSpLocks/>
          </p:cNvGrpSpPr>
          <p:nvPr/>
        </p:nvGrpSpPr>
        <p:grpSpPr bwMode="auto">
          <a:xfrm>
            <a:off x="503767" y="1676400"/>
            <a:ext cx="11186584" cy="4421188"/>
            <a:chOff x="238" y="1056"/>
            <a:chExt cx="5285" cy="2785"/>
          </a:xfrm>
        </p:grpSpPr>
        <p:grpSp>
          <p:nvGrpSpPr>
            <p:cNvPr id="3" name="Group 1027">
              <a:extLst>
                <a:ext uri="{FF2B5EF4-FFF2-40B4-BE49-F238E27FC236}">
                  <a16:creationId xmlns:a16="http://schemas.microsoft.com/office/drawing/2014/main" id="{6F2E39D5-935C-6F22-1EED-CDE7DF1D8444}"/>
                </a:ext>
              </a:extLst>
            </p:cNvPr>
            <p:cNvGrpSpPr>
              <a:grpSpLocks/>
            </p:cNvGrpSpPr>
            <p:nvPr/>
          </p:nvGrpSpPr>
          <p:grpSpPr bwMode="auto">
            <a:xfrm>
              <a:off x="238" y="1056"/>
              <a:ext cx="5285" cy="1393"/>
              <a:chOff x="238" y="1056"/>
              <a:chExt cx="5285" cy="1393"/>
            </a:xfrm>
          </p:grpSpPr>
          <p:sp>
            <p:nvSpPr>
              <p:cNvPr id="12" name="Rectangle 1028">
                <a:extLst>
                  <a:ext uri="{FF2B5EF4-FFF2-40B4-BE49-F238E27FC236}">
                    <a16:creationId xmlns:a16="http://schemas.microsoft.com/office/drawing/2014/main" id="{E1977029-B886-D020-B12E-7A72C2E6674F}"/>
                  </a:ext>
                </a:extLst>
              </p:cNvPr>
              <p:cNvSpPr>
                <a:spLocks noChangeArrowheads="1"/>
              </p:cNvSpPr>
              <p:nvPr/>
            </p:nvSpPr>
            <p:spPr bwMode="auto">
              <a:xfrm>
                <a:off x="243" y="1057"/>
                <a:ext cx="5272" cy="1391"/>
              </a:xfrm>
              <a:prstGeom prst="rect">
                <a:avLst/>
              </a:prstGeom>
              <a:solidFill>
                <a:srgbClr val="EAEAEA">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cs typeface="Arial" panose="020B0604020202020204" pitchFamily="34" charset="0"/>
                  </a:defRPr>
                </a:lvl1pPr>
                <a:lvl2pPr marL="742950" indent="-285750">
                  <a:defRPr sz="2400">
                    <a:solidFill>
                      <a:schemeClr val="tx1"/>
                    </a:solidFill>
                    <a:latin typeface="Arial" panose="020B0604020202020204" pitchFamily="34" charset="0"/>
                    <a:cs typeface="Arial" panose="020B0604020202020204" pitchFamily="34" charset="0"/>
                  </a:defRPr>
                </a:lvl2pPr>
                <a:lvl3pPr marL="1143000" indent="-228600">
                  <a:defRPr sz="2400">
                    <a:solidFill>
                      <a:schemeClr val="tx1"/>
                    </a:solidFill>
                    <a:latin typeface="Arial" panose="020B0604020202020204" pitchFamily="34" charset="0"/>
                    <a:cs typeface="Arial" panose="020B0604020202020204" pitchFamily="34" charset="0"/>
                  </a:defRPr>
                </a:lvl3pPr>
                <a:lvl4pPr marL="1600200" indent="-228600">
                  <a:defRPr sz="2400">
                    <a:solidFill>
                      <a:schemeClr val="tx1"/>
                    </a:solidFill>
                    <a:latin typeface="Arial" panose="020B0604020202020204" pitchFamily="34" charset="0"/>
                    <a:cs typeface="Arial" panose="020B0604020202020204" pitchFamily="34" charset="0"/>
                  </a:defRPr>
                </a:lvl4pPr>
                <a:lvl5pPr marL="2057400" indent="-228600">
                  <a:defRPr sz="2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altLang="en-US" sz="2400"/>
              </a:p>
            </p:txBody>
          </p:sp>
          <p:sp>
            <p:nvSpPr>
              <p:cNvPr id="13" name="Freeform 1029">
                <a:extLst>
                  <a:ext uri="{FF2B5EF4-FFF2-40B4-BE49-F238E27FC236}">
                    <a16:creationId xmlns:a16="http://schemas.microsoft.com/office/drawing/2014/main" id="{9E9898F7-1B5D-25C1-AB18-F6E7312CE05E}"/>
                  </a:ext>
                </a:extLst>
              </p:cNvPr>
              <p:cNvSpPr>
                <a:spLocks/>
              </p:cNvSpPr>
              <p:nvPr/>
            </p:nvSpPr>
            <p:spPr bwMode="auto">
              <a:xfrm>
                <a:off x="238" y="1056"/>
                <a:ext cx="5273" cy="1393"/>
              </a:xfrm>
              <a:custGeom>
                <a:avLst/>
                <a:gdLst>
                  <a:gd name="T0" fmla="*/ 5272 w 5273"/>
                  <a:gd name="T1" fmla="*/ 0 h 1393"/>
                  <a:gd name="T2" fmla="*/ 0 w 5273"/>
                  <a:gd name="T3" fmla="*/ 0 h 1393"/>
                  <a:gd name="T4" fmla="*/ 0 w 5273"/>
                  <a:gd name="T5" fmla="*/ 1392 h 1393"/>
                  <a:gd name="T6" fmla="*/ 0 60000 65536"/>
                  <a:gd name="T7" fmla="*/ 0 60000 65536"/>
                  <a:gd name="T8" fmla="*/ 0 60000 65536"/>
                </a:gdLst>
                <a:ahLst/>
                <a:cxnLst>
                  <a:cxn ang="T6">
                    <a:pos x="T0" y="T1"/>
                  </a:cxn>
                  <a:cxn ang="T7">
                    <a:pos x="T2" y="T3"/>
                  </a:cxn>
                  <a:cxn ang="T8">
                    <a:pos x="T4" y="T5"/>
                  </a:cxn>
                </a:cxnLst>
                <a:rect l="0" t="0" r="r" b="b"/>
                <a:pathLst>
                  <a:path w="5273" h="1393">
                    <a:moveTo>
                      <a:pt x="5272" y="0"/>
                    </a:moveTo>
                    <a:lnTo>
                      <a:pt x="0" y="0"/>
                    </a:lnTo>
                    <a:lnTo>
                      <a:pt x="0" y="1392"/>
                    </a:lnTo>
                  </a:path>
                </a:pathLst>
              </a:custGeom>
              <a:noFill/>
              <a:ln w="12700" cap="rnd" cmpd="sng">
                <a:solidFill>
                  <a:srgbClr val="B2B2B2"/>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14" name="Freeform 1030">
                <a:extLst>
                  <a:ext uri="{FF2B5EF4-FFF2-40B4-BE49-F238E27FC236}">
                    <a16:creationId xmlns:a16="http://schemas.microsoft.com/office/drawing/2014/main" id="{5DCCD133-7821-1550-0E66-A8A9DF7590A7}"/>
                  </a:ext>
                </a:extLst>
              </p:cNvPr>
              <p:cNvSpPr>
                <a:spLocks/>
              </p:cNvSpPr>
              <p:nvPr/>
            </p:nvSpPr>
            <p:spPr bwMode="auto">
              <a:xfrm>
                <a:off x="250" y="1056"/>
                <a:ext cx="5273" cy="1393"/>
              </a:xfrm>
              <a:custGeom>
                <a:avLst/>
                <a:gdLst>
                  <a:gd name="T0" fmla="*/ 5272 w 5273"/>
                  <a:gd name="T1" fmla="*/ 0 h 1393"/>
                  <a:gd name="T2" fmla="*/ 5272 w 5273"/>
                  <a:gd name="T3" fmla="*/ 1392 h 1393"/>
                  <a:gd name="T4" fmla="*/ 0 w 5273"/>
                  <a:gd name="T5" fmla="*/ 1392 h 1393"/>
                  <a:gd name="T6" fmla="*/ 0 60000 65536"/>
                  <a:gd name="T7" fmla="*/ 0 60000 65536"/>
                  <a:gd name="T8" fmla="*/ 0 60000 65536"/>
                </a:gdLst>
                <a:ahLst/>
                <a:cxnLst>
                  <a:cxn ang="T6">
                    <a:pos x="T0" y="T1"/>
                  </a:cxn>
                  <a:cxn ang="T7">
                    <a:pos x="T2" y="T3"/>
                  </a:cxn>
                  <a:cxn ang="T8">
                    <a:pos x="T4" y="T5"/>
                  </a:cxn>
                </a:cxnLst>
                <a:rect l="0" t="0" r="r" b="b"/>
                <a:pathLst>
                  <a:path w="5273" h="1393">
                    <a:moveTo>
                      <a:pt x="5272" y="0"/>
                    </a:moveTo>
                    <a:lnTo>
                      <a:pt x="5272" y="1392"/>
                    </a:lnTo>
                    <a:lnTo>
                      <a:pt x="0" y="1392"/>
                    </a:lnTo>
                  </a:path>
                </a:pathLst>
              </a:custGeom>
              <a:noFill/>
              <a:ln w="12700" cap="rnd" cmpd="sng">
                <a:solidFill>
                  <a:srgbClr val="FFFFFF"/>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800"/>
              </a:p>
            </p:txBody>
          </p:sp>
        </p:grpSp>
        <p:grpSp>
          <p:nvGrpSpPr>
            <p:cNvPr id="4" name="Group 1031">
              <a:extLst>
                <a:ext uri="{FF2B5EF4-FFF2-40B4-BE49-F238E27FC236}">
                  <a16:creationId xmlns:a16="http://schemas.microsoft.com/office/drawing/2014/main" id="{8054A40C-968D-8956-BDEC-6FD7A7BC8BE6}"/>
                </a:ext>
              </a:extLst>
            </p:cNvPr>
            <p:cNvGrpSpPr>
              <a:grpSpLocks/>
            </p:cNvGrpSpPr>
            <p:nvPr/>
          </p:nvGrpSpPr>
          <p:grpSpPr bwMode="auto">
            <a:xfrm>
              <a:off x="240" y="3744"/>
              <a:ext cx="5281" cy="97"/>
              <a:chOff x="240" y="3744"/>
              <a:chExt cx="5281" cy="97"/>
            </a:xfrm>
          </p:grpSpPr>
          <p:sp>
            <p:nvSpPr>
              <p:cNvPr id="9" name="Rectangle 1032">
                <a:extLst>
                  <a:ext uri="{FF2B5EF4-FFF2-40B4-BE49-F238E27FC236}">
                    <a16:creationId xmlns:a16="http://schemas.microsoft.com/office/drawing/2014/main" id="{680C3633-97E9-CFB6-2F8D-A1A838EA0A2B}"/>
                  </a:ext>
                </a:extLst>
              </p:cNvPr>
              <p:cNvSpPr>
                <a:spLocks noChangeArrowheads="1"/>
              </p:cNvSpPr>
              <p:nvPr/>
            </p:nvSpPr>
            <p:spPr bwMode="auto">
              <a:xfrm>
                <a:off x="240" y="3744"/>
                <a:ext cx="5280" cy="96"/>
              </a:xfrm>
              <a:prstGeom prst="rect">
                <a:avLst/>
              </a:prstGeom>
              <a:solidFill>
                <a:srgbClr val="EAEAEA">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cs typeface="Arial" panose="020B0604020202020204" pitchFamily="34" charset="0"/>
                  </a:defRPr>
                </a:lvl1pPr>
                <a:lvl2pPr marL="742950" indent="-285750">
                  <a:defRPr sz="2400">
                    <a:solidFill>
                      <a:schemeClr val="tx1"/>
                    </a:solidFill>
                    <a:latin typeface="Arial" panose="020B0604020202020204" pitchFamily="34" charset="0"/>
                    <a:cs typeface="Arial" panose="020B0604020202020204" pitchFamily="34" charset="0"/>
                  </a:defRPr>
                </a:lvl2pPr>
                <a:lvl3pPr marL="1143000" indent="-228600">
                  <a:defRPr sz="2400">
                    <a:solidFill>
                      <a:schemeClr val="tx1"/>
                    </a:solidFill>
                    <a:latin typeface="Arial" panose="020B0604020202020204" pitchFamily="34" charset="0"/>
                    <a:cs typeface="Arial" panose="020B0604020202020204" pitchFamily="34" charset="0"/>
                  </a:defRPr>
                </a:lvl3pPr>
                <a:lvl4pPr marL="1600200" indent="-228600">
                  <a:defRPr sz="2400">
                    <a:solidFill>
                      <a:schemeClr val="tx1"/>
                    </a:solidFill>
                    <a:latin typeface="Arial" panose="020B0604020202020204" pitchFamily="34" charset="0"/>
                    <a:cs typeface="Arial" panose="020B0604020202020204" pitchFamily="34" charset="0"/>
                  </a:defRPr>
                </a:lvl4pPr>
                <a:lvl5pPr marL="2057400" indent="-228600">
                  <a:defRPr sz="2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altLang="en-US" sz="2400"/>
              </a:p>
            </p:txBody>
          </p:sp>
          <p:sp>
            <p:nvSpPr>
              <p:cNvPr id="10" name="Freeform 1033">
                <a:extLst>
                  <a:ext uri="{FF2B5EF4-FFF2-40B4-BE49-F238E27FC236}">
                    <a16:creationId xmlns:a16="http://schemas.microsoft.com/office/drawing/2014/main" id="{B5A9F186-29C7-F5C0-4EB3-BCC3A2EFC497}"/>
                  </a:ext>
                </a:extLst>
              </p:cNvPr>
              <p:cNvSpPr>
                <a:spLocks/>
              </p:cNvSpPr>
              <p:nvPr/>
            </p:nvSpPr>
            <p:spPr bwMode="auto">
              <a:xfrm>
                <a:off x="240" y="3744"/>
                <a:ext cx="5281" cy="97"/>
              </a:xfrm>
              <a:custGeom>
                <a:avLst/>
                <a:gdLst>
                  <a:gd name="T0" fmla="*/ 5280 w 5281"/>
                  <a:gd name="T1" fmla="*/ 0 h 97"/>
                  <a:gd name="T2" fmla="*/ 0 w 5281"/>
                  <a:gd name="T3" fmla="*/ 0 h 97"/>
                  <a:gd name="T4" fmla="*/ 0 w 5281"/>
                  <a:gd name="T5" fmla="*/ 96 h 97"/>
                  <a:gd name="T6" fmla="*/ 0 60000 65536"/>
                  <a:gd name="T7" fmla="*/ 0 60000 65536"/>
                  <a:gd name="T8" fmla="*/ 0 60000 65536"/>
                </a:gdLst>
                <a:ahLst/>
                <a:cxnLst>
                  <a:cxn ang="T6">
                    <a:pos x="T0" y="T1"/>
                  </a:cxn>
                  <a:cxn ang="T7">
                    <a:pos x="T2" y="T3"/>
                  </a:cxn>
                  <a:cxn ang="T8">
                    <a:pos x="T4" y="T5"/>
                  </a:cxn>
                </a:cxnLst>
                <a:rect l="0" t="0" r="r" b="b"/>
                <a:pathLst>
                  <a:path w="5281" h="97">
                    <a:moveTo>
                      <a:pt x="5280" y="0"/>
                    </a:moveTo>
                    <a:lnTo>
                      <a:pt x="0" y="0"/>
                    </a:lnTo>
                    <a:lnTo>
                      <a:pt x="0" y="96"/>
                    </a:lnTo>
                  </a:path>
                </a:pathLst>
              </a:custGeom>
              <a:noFill/>
              <a:ln w="12700" cap="rnd" cmpd="sng">
                <a:solidFill>
                  <a:srgbClr val="B2B2B2"/>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11" name="Freeform 1034">
                <a:extLst>
                  <a:ext uri="{FF2B5EF4-FFF2-40B4-BE49-F238E27FC236}">
                    <a16:creationId xmlns:a16="http://schemas.microsoft.com/office/drawing/2014/main" id="{BAB2B8B9-BA81-D965-9B2F-5F19C1C8A7A3}"/>
                  </a:ext>
                </a:extLst>
              </p:cNvPr>
              <p:cNvSpPr>
                <a:spLocks/>
              </p:cNvSpPr>
              <p:nvPr/>
            </p:nvSpPr>
            <p:spPr bwMode="auto">
              <a:xfrm>
                <a:off x="240" y="3744"/>
                <a:ext cx="5281" cy="97"/>
              </a:xfrm>
              <a:custGeom>
                <a:avLst/>
                <a:gdLst>
                  <a:gd name="T0" fmla="*/ 5280 w 5281"/>
                  <a:gd name="T1" fmla="*/ 0 h 97"/>
                  <a:gd name="T2" fmla="*/ 5280 w 5281"/>
                  <a:gd name="T3" fmla="*/ 96 h 97"/>
                  <a:gd name="T4" fmla="*/ 0 w 5281"/>
                  <a:gd name="T5" fmla="*/ 96 h 97"/>
                  <a:gd name="T6" fmla="*/ 0 60000 65536"/>
                  <a:gd name="T7" fmla="*/ 0 60000 65536"/>
                  <a:gd name="T8" fmla="*/ 0 60000 65536"/>
                </a:gdLst>
                <a:ahLst/>
                <a:cxnLst>
                  <a:cxn ang="T6">
                    <a:pos x="T0" y="T1"/>
                  </a:cxn>
                  <a:cxn ang="T7">
                    <a:pos x="T2" y="T3"/>
                  </a:cxn>
                  <a:cxn ang="T8">
                    <a:pos x="T4" y="T5"/>
                  </a:cxn>
                </a:cxnLst>
                <a:rect l="0" t="0" r="r" b="b"/>
                <a:pathLst>
                  <a:path w="5281" h="97">
                    <a:moveTo>
                      <a:pt x="5280" y="0"/>
                    </a:moveTo>
                    <a:lnTo>
                      <a:pt x="5280" y="96"/>
                    </a:lnTo>
                    <a:lnTo>
                      <a:pt x="0" y="96"/>
                    </a:lnTo>
                  </a:path>
                </a:pathLst>
              </a:custGeom>
              <a:noFill/>
              <a:ln w="12700" cap="rnd" cmpd="sng">
                <a:solidFill>
                  <a:srgbClr val="FFFFFF"/>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800"/>
              </a:p>
            </p:txBody>
          </p:sp>
        </p:grpSp>
        <p:grpSp>
          <p:nvGrpSpPr>
            <p:cNvPr id="5" name="Group 1035">
              <a:extLst>
                <a:ext uri="{FF2B5EF4-FFF2-40B4-BE49-F238E27FC236}">
                  <a16:creationId xmlns:a16="http://schemas.microsoft.com/office/drawing/2014/main" id="{670CD65A-3CC6-AB51-B9CC-96F2D6898F97}"/>
                </a:ext>
              </a:extLst>
            </p:cNvPr>
            <p:cNvGrpSpPr>
              <a:grpSpLocks/>
            </p:cNvGrpSpPr>
            <p:nvPr/>
          </p:nvGrpSpPr>
          <p:grpSpPr bwMode="auto">
            <a:xfrm>
              <a:off x="338" y="1200"/>
              <a:ext cx="97" cy="1104"/>
              <a:chOff x="338" y="1200"/>
              <a:chExt cx="97" cy="1104"/>
            </a:xfrm>
          </p:grpSpPr>
          <p:sp useBgFill="1">
            <p:nvSpPr>
              <p:cNvPr id="6" name="Rectangle 1036">
                <a:extLst>
                  <a:ext uri="{FF2B5EF4-FFF2-40B4-BE49-F238E27FC236}">
                    <a16:creationId xmlns:a16="http://schemas.microsoft.com/office/drawing/2014/main" id="{B501461E-86E9-874D-A70A-E7BB5BC0BBE0}"/>
                  </a:ext>
                </a:extLst>
              </p:cNvPr>
              <p:cNvSpPr>
                <a:spLocks noChangeArrowheads="1"/>
              </p:cNvSpPr>
              <p:nvPr/>
            </p:nvSpPr>
            <p:spPr bwMode="auto">
              <a:xfrm>
                <a:off x="338" y="1201"/>
                <a:ext cx="96" cy="1103"/>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cs typeface="Arial" panose="020B0604020202020204" pitchFamily="34" charset="0"/>
                  </a:defRPr>
                </a:lvl1pPr>
                <a:lvl2pPr marL="742950" indent="-285750">
                  <a:defRPr sz="2400">
                    <a:solidFill>
                      <a:schemeClr val="tx1"/>
                    </a:solidFill>
                    <a:latin typeface="Arial" panose="020B0604020202020204" pitchFamily="34" charset="0"/>
                    <a:cs typeface="Arial" panose="020B0604020202020204" pitchFamily="34" charset="0"/>
                  </a:defRPr>
                </a:lvl2pPr>
                <a:lvl3pPr marL="1143000" indent="-228600">
                  <a:defRPr sz="2400">
                    <a:solidFill>
                      <a:schemeClr val="tx1"/>
                    </a:solidFill>
                    <a:latin typeface="Arial" panose="020B0604020202020204" pitchFamily="34" charset="0"/>
                    <a:cs typeface="Arial" panose="020B0604020202020204" pitchFamily="34" charset="0"/>
                  </a:defRPr>
                </a:lvl3pPr>
                <a:lvl4pPr marL="1600200" indent="-228600">
                  <a:defRPr sz="2400">
                    <a:solidFill>
                      <a:schemeClr val="tx1"/>
                    </a:solidFill>
                    <a:latin typeface="Arial" panose="020B0604020202020204" pitchFamily="34" charset="0"/>
                    <a:cs typeface="Arial" panose="020B0604020202020204" pitchFamily="34" charset="0"/>
                  </a:defRPr>
                </a:lvl4pPr>
                <a:lvl5pPr marL="2057400" indent="-228600">
                  <a:defRPr sz="2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altLang="en-US" sz="2400"/>
              </a:p>
            </p:txBody>
          </p:sp>
          <p:sp>
            <p:nvSpPr>
              <p:cNvPr id="7" name="Freeform 1037">
                <a:extLst>
                  <a:ext uri="{FF2B5EF4-FFF2-40B4-BE49-F238E27FC236}">
                    <a16:creationId xmlns:a16="http://schemas.microsoft.com/office/drawing/2014/main" id="{002D8263-10E7-0C12-A191-59852124E139}"/>
                  </a:ext>
                </a:extLst>
              </p:cNvPr>
              <p:cNvSpPr>
                <a:spLocks/>
              </p:cNvSpPr>
              <p:nvPr/>
            </p:nvSpPr>
            <p:spPr bwMode="auto">
              <a:xfrm>
                <a:off x="338" y="1200"/>
                <a:ext cx="97" cy="1104"/>
              </a:xfrm>
              <a:custGeom>
                <a:avLst/>
                <a:gdLst>
                  <a:gd name="T0" fmla="*/ 0 w 97"/>
                  <a:gd name="T1" fmla="*/ 1103 h 1104"/>
                  <a:gd name="T2" fmla="*/ 96 w 97"/>
                  <a:gd name="T3" fmla="*/ 1103 h 1104"/>
                  <a:gd name="T4" fmla="*/ 96 w 97"/>
                  <a:gd name="T5" fmla="*/ 0 h 1104"/>
                  <a:gd name="T6" fmla="*/ 0 60000 65536"/>
                  <a:gd name="T7" fmla="*/ 0 60000 65536"/>
                  <a:gd name="T8" fmla="*/ 0 60000 65536"/>
                </a:gdLst>
                <a:ahLst/>
                <a:cxnLst>
                  <a:cxn ang="T6">
                    <a:pos x="T0" y="T1"/>
                  </a:cxn>
                  <a:cxn ang="T7">
                    <a:pos x="T2" y="T3"/>
                  </a:cxn>
                  <a:cxn ang="T8">
                    <a:pos x="T4" y="T5"/>
                  </a:cxn>
                </a:cxnLst>
                <a:rect l="0" t="0" r="r" b="b"/>
                <a:pathLst>
                  <a:path w="97" h="1104">
                    <a:moveTo>
                      <a:pt x="0" y="1103"/>
                    </a:moveTo>
                    <a:lnTo>
                      <a:pt x="96" y="1103"/>
                    </a:lnTo>
                    <a:lnTo>
                      <a:pt x="96" y="0"/>
                    </a:lnTo>
                  </a:path>
                </a:pathLst>
              </a:custGeom>
              <a:noFill/>
              <a:ln w="12700" cap="rnd" cmpd="sng">
                <a:solidFill>
                  <a:srgbClr val="B2B2B2"/>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8" name="Freeform 1038">
                <a:extLst>
                  <a:ext uri="{FF2B5EF4-FFF2-40B4-BE49-F238E27FC236}">
                    <a16:creationId xmlns:a16="http://schemas.microsoft.com/office/drawing/2014/main" id="{C3832F28-3E91-8C84-BA6C-801E73BBA69A}"/>
                  </a:ext>
                </a:extLst>
              </p:cNvPr>
              <p:cNvSpPr>
                <a:spLocks/>
              </p:cNvSpPr>
              <p:nvPr/>
            </p:nvSpPr>
            <p:spPr bwMode="auto">
              <a:xfrm>
                <a:off x="338" y="1200"/>
                <a:ext cx="97" cy="1104"/>
              </a:xfrm>
              <a:custGeom>
                <a:avLst/>
                <a:gdLst>
                  <a:gd name="T0" fmla="*/ 0 w 97"/>
                  <a:gd name="T1" fmla="*/ 1103 h 1104"/>
                  <a:gd name="T2" fmla="*/ 0 w 97"/>
                  <a:gd name="T3" fmla="*/ 0 h 1104"/>
                  <a:gd name="T4" fmla="*/ 96 w 97"/>
                  <a:gd name="T5" fmla="*/ 0 h 1104"/>
                  <a:gd name="T6" fmla="*/ 0 60000 65536"/>
                  <a:gd name="T7" fmla="*/ 0 60000 65536"/>
                  <a:gd name="T8" fmla="*/ 0 60000 65536"/>
                </a:gdLst>
                <a:ahLst/>
                <a:cxnLst>
                  <a:cxn ang="T6">
                    <a:pos x="T0" y="T1"/>
                  </a:cxn>
                  <a:cxn ang="T7">
                    <a:pos x="T2" y="T3"/>
                  </a:cxn>
                  <a:cxn ang="T8">
                    <a:pos x="T4" y="T5"/>
                  </a:cxn>
                </a:cxnLst>
                <a:rect l="0" t="0" r="r" b="b"/>
                <a:pathLst>
                  <a:path w="97" h="1104">
                    <a:moveTo>
                      <a:pt x="0" y="1103"/>
                    </a:moveTo>
                    <a:lnTo>
                      <a:pt x="0" y="0"/>
                    </a:lnTo>
                    <a:lnTo>
                      <a:pt x="96" y="0"/>
                    </a:lnTo>
                  </a:path>
                </a:pathLst>
              </a:custGeom>
              <a:noFill/>
              <a:ln w="12700" cap="rnd" cmpd="sng">
                <a:solidFill>
                  <a:srgbClr val="FFFFFF"/>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800"/>
              </a:p>
            </p:txBody>
          </p:sp>
        </p:grpSp>
      </p:grpSp>
      <p:sp>
        <p:nvSpPr>
          <p:cNvPr id="7183" name="Rectangle 1039"/>
          <p:cNvSpPr>
            <a:spLocks noGrp="1" noChangeArrowheads="1"/>
          </p:cNvSpPr>
          <p:nvPr>
            <p:ph type="ctrTitle" sz="quarter"/>
          </p:nvPr>
        </p:nvSpPr>
        <p:spPr>
          <a:xfrm>
            <a:off x="1115484" y="2133600"/>
            <a:ext cx="10363200" cy="1143000"/>
          </a:xfrm>
        </p:spPr>
        <p:txBody>
          <a:bodyPr/>
          <a:lstStyle>
            <a:lvl1pPr>
              <a:defRPr/>
            </a:lvl1pPr>
          </a:lstStyle>
          <a:p>
            <a:r>
              <a:rPr lang="en-US"/>
              <a:t>Click to edit Master title style</a:t>
            </a:r>
          </a:p>
        </p:txBody>
      </p:sp>
      <p:sp>
        <p:nvSpPr>
          <p:cNvPr id="7184" name="Rectangle 1040"/>
          <p:cNvSpPr>
            <a:spLocks noGrp="1" noChangeArrowheads="1"/>
          </p:cNvSpPr>
          <p:nvPr>
            <p:ph type="subTitle" sz="quarter" idx="1"/>
          </p:nvPr>
        </p:nvSpPr>
        <p:spPr>
          <a:xfrm>
            <a:off x="1828800" y="4038600"/>
            <a:ext cx="8534400" cy="1752600"/>
          </a:xfrm>
        </p:spPr>
        <p:txBody>
          <a:bodyPr anchor="ctr"/>
          <a:lstStyle>
            <a:lvl1pPr marL="0" indent="0" algn="ctr">
              <a:buFont typeface="Monotype Sorts" pitchFamily="2" charset="2"/>
              <a:buNone/>
              <a:defRPr/>
            </a:lvl1pPr>
          </a:lstStyle>
          <a:p>
            <a:r>
              <a:rPr lang="en-US"/>
              <a:t>Click to edit Master subtitle style</a:t>
            </a:r>
          </a:p>
        </p:txBody>
      </p:sp>
      <p:sp>
        <p:nvSpPr>
          <p:cNvPr id="15" name="Rectangle 1041">
            <a:extLst>
              <a:ext uri="{FF2B5EF4-FFF2-40B4-BE49-F238E27FC236}">
                <a16:creationId xmlns:a16="http://schemas.microsoft.com/office/drawing/2014/main" id="{1DF0A3C3-DAE9-54B6-F111-6E49BD453FB8}"/>
              </a:ext>
            </a:extLst>
          </p:cNvPr>
          <p:cNvSpPr>
            <a:spLocks noGrp="1" noChangeArrowheads="1"/>
          </p:cNvSpPr>
          <p:nvPr>
            <p:ph type="dt" sz="quarter" idx="10"/>
          </p:nvPr>
        </p:nvSpPr>
        <p:spPr>
          <a:xfrm>
            <a:off x="508000" y="6324600"/>
            <a:ext cx="2540000" cy="457200"/>
          </a:xfrm>
        </p:spPr>
        <p:txBody>
          <a:bodyPr/>
          <a:lstStyle>
            <a:lvl1pPr>
              <a:defRPr/>
            </a:lvl1pPr>
          </a:lstStyle>
          <a:p>
            <a:pPr>
              <a:defRPr/>
            </a:pPr>
            <a:endParaRPr lang="en-US"/>
          </a:p>
        </p:txBody>
      </p:sp>
      <p:sp>
        <p:nvSpPr>
          <p:cNvPr id="16" name="Rectangle 1042">
            <a:extLst>
              <a:ext uri="{FF2B5EF4-FFF2-40B4-BE49-F238E27FC236}">
                <a16:creationId xmlns:a16="http://schemas.microsoft.com/office/drawing/2014/main" id="{4BA3F8BF-B968-BC2A-7AB1-1D1861792A32}"/>
              </a:ext>
            </a:extLst>
          </p:cNvPr>
          <p:cNvSpPr>
            <a:spLocks noGrp="1" noChangeArrowheads="1"/>
          </p:cNvSpPr>
          <p:nvPr>
            <p:ph type="ftr" sz="quarter" idx="11"/>
          </p:nvPr>
        </p:nvSpPr>
        <p:spPr>
          <a:xfrm>
            <a:off x="4165600" y="6324600"/>
            <a:ext cx="3860800" cy="457200"/>
          </a:xfrm>
        </p:spPr>
        <p:txBody>
          <a:bodyPr/>
          <a:lstStyle>
            <a:lvl1pPr>
              <a:defRPr/>
            </a:lvl1pPr>
          </a:lstStyle>
          <a:p>
            <a:pPr>
              <a:defRPr/>
            </a:pPr>
            <a:endParaRPr lang="en-US"/>
          </a:p>
        </p:txBody>
      </p:sp>
      <p:sp>
        <p:nvSpPr>
          <p:cNvPr id="17" name="Rectangle 1043">
            <a:extLst>
              <a:ext uri="{FF2B5EF4-FFF2-40B4-BE49-F238E27FC236}">
                <a16:creationId xmlns:a16="http://schemas.microsoft.com/office/drawing/2014/main" id="{279C561B-329B-7605-E10C-1F8BEA2E913C}"/>
              </a:ext>
            </a:extLst>
          </p:cNvPr>
          <p:cNvSpPr>
            <a:spLocks noGrp="1" noChangeArrowheads="1"/>
          </p:cNvSpPr>
          <p:nvPr>
            <p:ph type="sldNum" sz="quarter" idx="12"/>
          </p:nvPr>
        </p:nvSpPr>
        <p:spPr>
          <a:xfrm>
            <a:off x="9144000" y="6324600"/>
            <a:ext cx="2540000" cy="457200"/>
          </a:xfrm>
        </p:spPr>
        <p:txBody>
          <a:bodyPr/>
          <a:lstStyle>
            <a:lvl1pPr>
              <a:defRPr sz="1400"/>
            </a:lvl1pPr>
          </a:lstStyle>
          <a:p>
            <a:fld id="{234E2F44-DC23-4017-8A65-1ECA5B6E4023}" type="slidenum">
              <a:rPr lang="en-US" altLang="en-US"/>
              <a:pPr/>
              <a:t>‹#›</a:t>
            </a:fld>
            <a:endParaRPr lang="en-US" altLang="en-US"/>
          </a:p>
        </p:txBody>
      </p:sp>
    </p:spTree>
    <p:extLst>
      <p:ext uri="{BB962C8B-B14F-4D97-AF65-F5344CB8AC3E}">
        <p14:creationId xmlns:p14="http://schemas.microsoft.com/office/powerpoint/2010/main" val="23628602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766233" y="304801"/>
            <a:ext cx="10668000" cy="1216025"/>
          </a:xfrm>
        </p:spPr>
        <p:txBody>
          <a:bodyPr/>
          <a:lstStyle/>
          <a:p>
            <a:r>
              <a:rPr lang="en-US"/>
              <a:t>Click to edit Master title style</a:t>
            </a:r>
          </a:p>
        </p:txBody>
      </p:sp>
      <p:sp>
        <p:nvSpPr>
          <p:cNvPr id="3" name="Table Placeholder 2"/>
          <p:cNvSpPr>
            <a:spLocks noGrp="1"/>
          </p:cNvSpPr>
          <p:nvPr>
            <p:ph type="tbl" idx="1"/>
          </p:nvPr>
        </p:nvSpPr>
        <p:spPr>
          <a:xfrm>
            <a:off x="755651" y="1752600"/>
            <a:ext cx="10668000" cy="4267200"/>
          </a:xfrm>
        </p:spPr>
        <p:txBody>
          <a:bodyPr/>
          <a:lstStyle/>
          <a:p>
            <a:pPr lvl="0"/>
            <a:endParaRPr lang="en-US" noProof="0"/>
          </a:p>
        </p:txBody>
      </p:sp>
      <p:sp>
        <p:nvSpPr>
          <p:cNvPr id="4" name="Rectangle 6">
            <a:extLst>
              <a:ext uri="{FF2B5EF4-FFF2-40B4-BE49-F238E27FC236}">
                <a16:creationId xmlns:a16="http://schemas.microsoft.com/office/drawing/2014/main" id="{B4D5E083-1CBE-1AE3-04CB-62E56AD06069}"/>
              </a:ext>
            </a:extLst>
          </p:cNvPr>
          <p:cNvSpPr>
            <a:spLocks noGrp="1" noChangeArrowheads="1"/>
          </p:cNvSpPr>
          <p:nvPr>
            <p:ph type="dt" sz="half" idx="10"/>
          </p:nvPr>
        </p:nvSpPr>
        <p:spPr>
          <a:ln/>
        </p:spPr>
        <p:txBody>
          <a:bodyPr/>
          <a:lstStyle>
            <a:lvl1pPr>
              <a:defRPr/>
            </a:lvl1pPr>
          </a:lstStyle>
          <a:p>
            <a:pPr>
              <a:defRPr/>
            </a:pPr>
            <a:fld id="{E50543EC-C5BE-4D16-83A4-7D21520383B1}" type="datetime1">
              <a:rPr lang="en-US"/>
              <a:pPr>
                <a:defRPr/>
              </a:pPr>
              <a:t>10/17/2024</a:t>
            </a:fld>
            <a:endParaRPr lang="en-US"/>
          </a:p>
        </p:txBody>
      </p:sp>
      <p:sp>
        <p:nvSpPr>
          <p:cNvPr id="5" name="Rectangle 7">
            <a:extLst>
              <a:ext uri="{FF2B5EF4-FFF2-40B4-BE49-F238E27FC236}">
                <a16:creationId xmlns:a16="http://schemas.microsoft.com/office/drawing/2014/main" id="{13F8F91F-1EF4-ABA2-4332-970946A1FB9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9EA2A514-ED75-16FE-E49B-E0F8CF431B3E}"/>
              </a:ext>
            </a:extLst>
          </p:cNvPr>
          <p:cNvSpPr>
            <a:spLocks noGrp="1" noChangeArrowheads="1"/>
          </p:cNvSpPr>
          <p:nvPr>
            <p:ph type="sldNum" sz="quarter" idx="12"/>
          </p:nvPr>
        </p:nvSpPr>
        <p:spPr>
          <a:ln/>
        </p:spPr>
        <p:txBody>
          <a:bodyPr/>
          <a:lstStyle>
            <a:lvl1pPr>
              <a:defRPr/>
            </a:lvl1pPr>
          </a:lstStyle>
          <a:p>
            <a:fld id="{261999E0-FD2F-4690-B0B2-DA92EBFCB42A}" type="slidenum">
              <a:rPr lang="en-US" altLang="en-US"/>
              <a:pPr/>
              <a:t>‹#›</a:t>
            </a:fld>
            <a:endParaRPr lang="en-US" altLang="en-US"/>
          </a:p>
        </p:txBody>
      </p:sp>
    </p:spTree>
    <p:extLst>
      <p:ext uri="{BB962C8B-B14F-4D97-AF65-F5344CB8AC3E}">
        <p14:creationId xmlns:p14="http://schemas.microsoft.com/office/powerpoint/2010/main" val="20266854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66233" y="304801"/>
            <a:ext cx="10668000" cy="1216025"/>
          </a:xfrm>
        </p:spPr>
        <p:txBody>
          <a:bodyPr/>
          <a:lstStyle/>
          <a:p>
            <a:r>
              <a:rPr lang="en-US"/>
              <a:t>Click to edit Master title style</a:t>
            </a:r>
          </a:p>
        </p:txBody>
      </p:sp>
      <p:sp>
        <p:nvSpPr>
          <p:cNvPr id="3" name="Text Placeholder 2"/>
          <p:cNvSpPr>
            <a:spLocks noGrp="1"/>
          </p:cNvSpPr>
          <p:nvPr>
            <p:ph type="body" sz="half" idx="1"/>
          </p:nvPr>
        </p:nvSpPr>
        <p:spPr>
          <a:xfrm>
            <a:off x="755651" y="1752600"/>
            <a:ext cx="5232400" cy="4267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1251" y="1752600"/>
            <a:ext cx="5232400" cy="4267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00347BC1-73E3-4E2A-7788-DEFD0969BBA0}"/>
              </a:ext>
            </a:extLst>
          </p:cNvPr>
          <p:cNvSpPr>
            <a:spLocks noGrp="1" noChangeArrowheads="1"/>
          </p:cNvSpPr>
          <p:nvPr>
            <p:ph type="dt" sz="half" idx="10"/>
          </p:nvPr>
        </p:nvSpPr>
        <p:spPr>
          <a:ln/>
        </p:spPr>
        <p:txBody>
          <a:bodyPr/>
          <a:lstStyle>
            <a:lvl1pPr>
              <a:defRPr/>
            </a:lvl1pPr>
          </a:lstStyle>
          <a:p>
            <a:pPr>
              <a:defRPr/>
            </a:pPr>
            <a:fld id="{BBA08FD8-1B24-4A84-A61C-B5E1CEAAE6D5}" type="datetime1">
              <a:rPr lang="en-US"/>
              <a:pPr>
                <a:defRPr/>
              </a:pPr>
              <a:t>10/17/2024</a:t>
            </a:fld>
            <a:endParaRPr lang="en-US"/>
          </a:p>
        </p:txBody>
      </p:sp>
      <p:sp>
        <p:nvSpPr>
          <p:cNvPr id="6" name="Rectangle 7">
            <a:extLst>
              <a:ext uri="{FF2B5EF4-FFF2-40B4-BE49-F238E27FC236}">
                <a16:creationId xmlns:a16="http://schemas.microsoft.com/office/drawing/2014/main" id="{C1925D5A-BAC6-9F41-B77F-1F6625A4BD0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AB09DB6E-DB41-8219-ED56-5D65A2FD42D6}"/>
              </a:ext>
            </a:extLst>
          </p:cNvPr>
          <p:cNvSpPr>
            <a:spLocks noGrp="1" noChangeArrowheads="1"/>
          </p:cNvSpPr>
          <p:nvPr>
            <p:ph type="sldNum" sz="quarter" idx="12"/>
          </p:nvPr>
        </p:nvSpPr>
        <p:spPr>
          <a:ln/>
        </p:spPr>
        <p:txBody>
          <a:bodyPr/>
          <a:lstStyle>
            <a:lvl1pPr>
              <a:defRPr/>
            </a:lvl1pPr>
          </a:lstStyle>
          <a:p>
            <a:fld id="{93BEFE2A-0441-403F-B653-5F1AB6207FC0}" type="slidenum">
              <a:rPr lang="en-US" altLang="en-US"/>
              <a:pPr/>
              <a:t>‹#›</a:t>
            </a:fld>
            <a:endParaRPr lang="en-US" altLang="en-US"/>
          </a:p>
        </p:txBody>
      </p:sp>
    </p:spTree>
    <p:extLst>
      <p:ext uri="{BB962C8B-B14F-4D97-AF65-F5344CB8AC3E}">
        <p14:creationId xmlns:p14="http://schemas.microsoft.com/office/powerpoint/2010/main" val="13537964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7">
            <a:extLst>
              <a:ext uri="{FF2B5EF4-FFF2-40B4-BE49-F238E27FC236}">
                <a16:creationId xmlns:a16="http://schemas.microsoft.com/office/drawing/2014/main" id="{1CC1A53C-CB46-4F0D-81FF-A470C8A10C3F}"/>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18">
            <a:extLst>
              <a:ext uri="{FF2B5EF4-FFF2-40B4-BE49-F238E27FC236}">
                <a16:creationId xmlns:a16="http://schemas.microsoft.com/office/drawing/2014/main" id="{F0C42F0C-9C45-DD47-880F-E4AB55C056B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19">
            <a:extLst>
              <a:ext uri="{FF2B5EF4-FFF2-40B4-BE49-F238E27FC236}">
                <a16:creationId xmlns:a16="http://schemas.microsoft.com/office/drawing/2014/main" id="{201FF9D3-1C49-D9BE-C11B-4FC6540BB07D}"/>
              </a:ext>
            </a:extLst>
          </p:cNvPr>
          <p:cNvSpPr>
            <a:spLocks noGrp="1" noChangeArrowheads="1"/>
          </p:cNvSpPr>
          <p:nvPr>
            <p:ph type="sldNum" sz="quarter" idx="12"/>
          </p:nvPr>
        </p:nvSpPr>
        <p:spPr>
          <a:ln/>
        </p:spPr>
        <p:txBody>
          <a:bodyPr/>
          <a:lstStyle>
            <a:lvl1pPr>
              <a:defRPr/>
            </a:lvl1pPr>
          </a:lstStyle>
          <a:p>
            <a:r>
              <a:rPr lang="en-US" altLang="en-US"/>
              <a:t>1.</a:t>
            </a:r>
            <a:fld id="{659B1E42-997B-4B7C-B73E-1C3CC1C79CC5}" type="slidenum">
              <a:rPr lang="en-US" altLang="en-US"/>
              <a:pPr/>
              <a:t>‹#›</a:t>
            </a:fld>
            <a:endParaRPr lang="en-US" altLang="en-US" sz="1400"/>
          </a:p>
        </p:txBody>
      </p:sp>
    </p:spTree>
    <p:extLst>
      <p:ext uri="{BB962C8B-B14F-4D97-AF65-F5344CB8AC3E}">
        <p14:creationId xmlns:p14="http://schemas.microsoft.com/office/powerpoint/2010/main" val="7667758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Agenda 2">
    <p:bg>
      <p:bgPr>
        <a:solidFill>
          <a:schemeClr val="bg2"/>
        </a:solidFill>
        <a:effectLst/>
      </p:bgPr>
    </p:bg>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941984E2-3225-05D3-3A3D-9D5F5840ED60}"/>
              </a:ext>
              <a:ext uri="{C183D7F6-B498-43B3-948B-1728B52AA6E4}">
                <adec:decorative xmlns:adec="http://schemas.microsoft.com/office/drawing/2017/decorative" val="1"/>
              </a:ext>
            </a:extLst>
          </p:cNvPr>
          <p:cNvSpPr/>
          <p:nvPr userDrawn="1"/>
        </p:nvSpPr>
        <p:spPr>
          <a:xfrm>
            <a:off x="-10955" y="0"/>
            <a:ext cx="6558260" cy="6858000"/>
          </a:xfrm>
          <a:custGeom>
            <a:avLst/>
            <a:gdLst>
              <a:gd name="connsiteX0" fmla="*/ 0 w 6558260"/>
              <a:gd name="connsiteY0" fmla="*/ 0 h 6858000"/>
              <a:gd name="connsiteX1" fmla="*/ 5115438 w 6558260"/>
              <a:gd name="connsiteY1" fmla="*/ 0 h 6858000"/>
              <a:gd name="connsiteX2" fmla="*/ 5238365 w 6558260"/>
              <a:gd name="connsiteY2" fmla="*/ 66359 h 6858000"/>
              <a:gd name="connsiteX3" fmla="*/ 6291520 w 6558260"/>
              <a:gd name="connsiteY3" fmla="*/ 1269725 h 6858000"/>
              <a:gd name="connsiteX4" fmla="*/ 6458331 w 6558260"/>
              <a:gd name="connsiteY4" fmla="*/ 3184523 h 6858000"/>
              <a:gd name="connsiteX5" fmla="*/ 5040408 w 6558260"/>
              <a:gd name="connsiteY5" fmla="*/ 4821851 h 6858000"/>
              <a:gd name="connsiteX6" fmla="*/ 4308904 w 6558260"/>
              <a:gd name="connsiteY6" fmla="*/ 5001158 h 6858000"/>
              <a:gd name="connsiteX7" fmla="*/ 2788379 w 6558260"/>
              <a:gd name="connsiteY7" fmla="*/ 5605778 h 6858000"/>
              <a:gd name="connsiteX8" fmla="*/ 1789804 w 6558260"/>
              <a:gd name="connsiteY8" fmla="*/ 6672529 h 6858000"/>
              <a:gd name="connsiteX9" fmla="*/ 1681243 w 6558260"/>
              <a:gd name="connsiteY9" fmla="*/ 6840787 h 6858000"/>
              <a:gd name="connsiteX10" fmla="*/ 1670576 w 6558260"/>
              <a:gd name="connsiteY10" fmla="*/ 6858000 h 6858000"/>
              <a:gd name="connsiteX11" fmla="*/ 0 w 655826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58260" h="6858000">
                <a:moveTo>
                  <a:pt x="0" y="0"/>
                </a:moveTo>
                <a:lnTo>
                  <a:pt x="5115438" y="0"/>
                </a:lnTo>
                <a:lnTo>
                  <a:pt x="5238365" y="66359"/>
                </a:lnTo>
                <a:cubicBezTo>
                  <a:pt x="5682224" y="338566"/>
                  <a:pt x="6040902" y="730462"/>
                  <a:pt x="6291520" y="1269725"/>
                </a:cubicBezTo>
                <a:cubicBezTo>
                  <a:pt x="6564184" y="1856367"/>
                  <a:pt x="6642164" y="2496371"/>
                  <a:pt x="6458331" y="3184523"/>
                </a:cubicBezTo>
                <a:cubicBezTo>
                  <a:pt x="6242848" y="3991449"/>
                  <a:pt x="5757187" y="4528124"/>
                  <a:pt x="5040408" y="4821851"/>
                </a:cubicBezTo>
                <a:cubicBezTo>
                  <a:pt x="4800781" y="4920015"/>
                  <a:pt x="4554699" y="4955733"/>
                  <a:pt x="4308904" y="5001158"/>
                </a:cubicBezTo>
                <a:cubicBezTo>
                  <a:pt x="3777583" y="5099178"/>
                  <a:pt x="3264096" y="5274085"/>
                  <a:pt x="2788379" y="5605778"/>
                </a:cubicBezTo>
                <a:cubicBezTo>
                  <a:pt x="2387773" y="5884873"/>
                  <a:pt x="2065959" y="6252666"/>
                  <a:pt x="1789804" y="6672529"/>
                </a:cubicBezTo>
                <a:cubicBezTo>
                  <a:pt x="1751257" y="6731138"/>
                  <a:pt x="1715181" y="6787110"/>
                  <a:pt x="1681243" y="6840787"/>
                </a:cubicBezTo>
                <a:lnTo>
                  <a:pt x="1670576" y="6858000"/>
                </a:lnTo>
                <a:lnTo>
                  <a:pt x="0" y="6858000"/>
                </a:lnTo>
                <a:close/>
              </a:path>
            </a:pathLst>
          </a:custGeom>
          <a:solidFill>
            <a:schemeClr val="tx2">
              <a:alpha val="59000"/>
            </a:schemeClr>
          </a:solidFill>
          <a:ln w="3024"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5" name="Freeform: Shape 24">
            <a:extLst>
              <a:ext uri="{FF2B5EF4-FFF2-40B4-BE49-F238E27FC236}">
                <a16:creationId xmlns:a16="http://schemas.microsoft.com/office/drawing/2014/main" id="{070813B7-403A-9A3E-5E5C-44C1680DE4C3}"/>
              </a:ext>
              <a:ext uri="{C183D7F6-B498-43B3-948B-1728B52AA6E4}">
                <adec:decorative xmlns:adec="http://schemas.microsoft.com/office/drawing/2017/decorative" val="1"/>
              </a:ext>
            </a:extLst>
          </p:cNvPr>
          <p:cNvSpPr/>
          <p:nvPr userDrawn="1"/>
        </p:nvSpPr>
        <p:spPr>
          <a:xfrm>
            <a:off x="0" y="180445"/>
            <a:ext cx="5327858" cy="3001484"/>
          </a:xfrm>
          <a:custGeom>
            <a:avLst/>
            <a:gdLst>
              <a:gd name="connsiteX0" fmla="*/ 2748958 w 5327858"/>
              <a:gd name="connsiteY0" fmla="*/ 1803860 h 3001484"/>
              <a:gd name="connsiteX1" fmla="*/ 3516500 w 5327858"/>
              <a:gd name="connsiteY1" fmla="*/ 2692005 h 3001484"/>
              <a:gd name="connsiteX2" fmla="*/ 2748958 w 5327858"/>
              <a:gd name="connsiteY2" fmla="*/ 1803860 h 3001484"/>
              <a:gd name="connsiteX3" fmla="*/ 2409413 w 5327858"/>
              <a:gd name="connsiteY3" fmla="*/ 1623109 h 3001484"/>
              <a:gd name="connsiteX4" fmla="*/ 3348913 w 5327858"/>
              <a:gd name="connsiteY4" fmla="*/ 2739827 h 3001484"/>
              <a:gd name="connsiteX5" fmla="*/ 2508180 w 5327858"/>
              <a:gd name="connsiteY5" fmla="*/ 1671368 h 3001484"/>
              <a:gd name="connsiteX6" fmla="*/ 2409413 w 5327858"/>
              <a:gd name="connsiteY6" fmla="*/ 1623109 h 3001484"/>
              <a:gd name="connsiteX7" fmla="*/ 4743520 w 5327858"/>
              <a:gd name="connsiteY7" fmla="*/ 974378 h 3001484"/>
              <a:gd name="connsiteX8" fmla="*/ 4091677 w 5327858"/>
              <a:gd name="connsiteY8" fmla="*/ 1038028 h 3001484"/>
              <a:gd name="connsiteX9" fmla="*/ 3515471 w 5327858"/>
              <a:gd name="connsiteY9" fmla="*/ 1125864 h 3001484"/>
              <a:gd name="connsiteX10" fmla="*/ 4594761 w 5327858"/>
              <a:gd name="connsiteY10" fmla="*/ 1138284 h 3001484"/>
              <a:gd name="connsiteX11" fmla="*/ 4496736 w 5327858"/>
              <a:gd name="connsiteY11" fmla="*/ 1241890 h 3001484"/>
              <a:gd name="connsiteX12" fmla="*/ 3912864 w 5327858"/>
              <a:gd name="connsiteY12" fmla="*/ 1298109 h 3001484"/>
              <a:gd name="connsiteX13" fmla="*/ 3824504 w 5327858"/>
              <a:gd name="connsiteY13" fmla="*/ 1309614 h 3001484"/>
              <a:gd name="connsiteX14" fmla="*/ 4960541 w 5327858"/>
              <a:gd name="connsiteY14" fmla="*/ 1333472 h 3001484"/>
              <a:gd name="connsiteX15" fmla="*/ 5194199 w 5327858"/>
              <a:gd name="connsiteY15" fmla="*/ 1198707 h 3001484"/>
              <a:gd name="connsiteX16" fmla="*/ 5167523 w 5327858"/>
              <a:gd name="connsiteY16" fmla="*/ 1024959 h 3001484"/>
              <a:gd name="connsiteX17" fmla="*/ 4962465 w 5327858"/>
              <a:gd name="connsiteY17" fmla="*/ 982143 h 3001484"/>
              <a:gd name="connsiteX18" fmla="*/ 4743520 w 5327858"/>
              <a:gd name="connsiteY18" fmla="*/ 974378 h 3001484"/>
              <a:gd name="connsiteX19" fmla="*/ 1705019 w 5327858"/>
              <a:gd name="connsiteY19" fmla="*/ 787219 h 3001484"/>
              <a:gd name="connsiteX20" fmla="*/ 1667816 w 5327858"/>
              <a:gd name="connsiteY20" fmla="*/ 800997 h 3001484"/>
              <a:gd name="connsiteX21" fmla="*/ 3141071 w 5327858"/>
              <a:gd name="connsiteY21" fmla="*/ 1596459 h 3001484"/>
              <a:gd name="connsiteX22" fmla="*/ 3160484 w 5327858"/>
              <a:gd name="connsiteY22" fmla="*/ 1661940 h 3001484"/>
              <a:gd name="connsiteX23" fmla="*/ 2399742 w 5327858"/>
              <a:gd name="connsiteY23" fmla="*/ 1285949 h 3001484"/>
              <a:gd name="connsiteX24" fmla="*/ 1620522 w 5327858"/>
              <a:gd name="connsiteY24" fmla="*/ 895227 h 3001484"/>
              <a:gd name="connsiteX25" fmla="*/ 2362702 w 5327858"/>
              <a:gd name="connsiteY25" fmla="*/ 1473347 h 3001484"/>
              <a:gd name="connsiteX26" fmla="*/ 2892435 w 5327858"/>
              <a:gd name="connsiteY26" fmla="*/ 1718415 h 3001484"/>
              <a:gd name="connsiteX27" fmla="*/ 3397928 w 5327858"/>
              <a:gd name="connsiteY27" fmla="*/ 1721816 h 3001484"/>
              <a:gd name="connsiteX28" fmla="*/ 3289763 w 5327858"/>
              <a:gd name="connsiteY28" fmla="*/ 1462888 h 3001484"/>
              <a:gd name="connsiteX29" fmla="*/ 2603024 w 5327858"/>
              <a:gd name="connsiteY29" fmla="*/ 1054554 h 3001484"/>
              <a:gd name="connsiteX30" fmla="*/ 2495572 w 5327858"/>
              <a:gd name="connsiteY30" fmla="*/ 999994 h 3001484"/>
              <a:gd name="connsiteX31" fmla="*/ 1705019 w 5327858"/>
              <a:gd name="connsiteY31" fmla="*/ 787219 h 3001484"/>
              <a:gd name="connsiteX32" fmla="*/ 2747815 w 5327858"/>
              <a:gd name="connsiteY32" fmla="*/ 82299 h 3001484"/>
              <a:gd name="connsiteX33" fmla="*/ 2283601 w 5327858"/>
              <a:gd name="connsiteY33" fmla="*/ 144329 h 3001484"/>
              <a:gd name="connsiteX34" fmla="*/ 1378186 w 5327858"/>
              <a:gd name="connsiteY34" fmla="*/ 312830 h 3001484"/>
              <a:gd name="connsiteX35" fmla="*/ 960099 w 5327858"/>
              <a:gd name="connsiteY35" fmla="*/ 343827 h 3001484"/>
              <a:gd name="connsiteX36" fmla="*/ 2962282 w 5327858"/>
              <a:gd name="connsiteY36" fmla="*/ 316095 h 3001484"/>
              <a:gd name="connsiteX37" fmla="*/ 2914525 w 5327858"/>
              <a:gd name="connsiteY37" fmla="*/ 407025 h 3001484"/>
              <a:gd name="connsiteX38" fmla="*/ 1802740 w 5327858"/>
              <a:gd name="connsiteY38" fmla="*/ 506109 h 3001484"/>
              <a:gd name="connsiteX39" fmla="*/ 1049396 w 5327858"/>
              <a:gd name="connsiteY39" fmla="*/ 464507 h 3001484"/>
              <a:gd name="connsiteX40" fmla="*/ 960632 w 5327858"/>
              <a:gd name="connsiteY40" fmla="*/ 471223 h 3001484"/>
              <a:gd name="connsiteX41" fmla="*/ 1078818 w 5327858"/>
              <a:gd name="connsiteY41" fmla="*/ 525601 h 3001484"/>
              <a:gd name="connsiteX42" fmla="*/ 1317647 w 5327858"/>
              <a:gd name="connsiteY42" fmla="*/ 573300 h 3001484"/>
              <a:gd name="connsiteX43" fmla="*/ 2901057 w 5327858"/>
              <a:gd name="connsiteY43" fmla="*/ 564009 h 3001484"/>
              <a:gd name="connsiteX44" fmla="*/ 3360748 w 5327858"/>
              <a:gd name="connsiteY44" fmla="*/ 276585 h 3001484"/>
              <a:gd name="connsiteX45" fmla="*/ 3416210 w 5327858"/>
              <a:gd name="connsiteY45" fmla="*/ 208922 h 3001484"/>
              <a:gd name="connsiteX46" fmla="*/ 3212868 w 5327858"/>
              <a:gd name="connsiteY46" fmla="*/ 116058 h 3001484"/>
              <a:gd name="connsiteX47" fmla="*/ 2747815 w 5327858"/>
              <a:gd name="connsiteY47" fmla="*/ 82299 h 3001484"/>
              <a:gd name="connsiteX48" fmla="*/ 2766268 w 5327858"/>
              <a:gd name="connsiteY48" fmla="*/ 455 h 3001484"/>
              <a:gd name="connsiteX49" fmla="*/ 3291950 w 5327858"/>
              <a:gd name="connsiteY49" fmla="*/ 53781 h 3001484"/>
              <a:gd name="connsiteX50" fmla="*/ 3495662 w 5327858"/>
              <a:gd name="connsiteY50" fmla="*/ 181860 h 3001484"/>
              <a:gd name="connsiteX51" fmla="*/ 3373798 w 5327858"/>
              <a:gd name="connsiteY51" fmla="*/ 374336 h 3001484"/>
              <a:gd name="connsiteX52" fmla="*/ 2805406 w 5327858"/>
              <a:gd name="connsiteY52" fmla="*/ 682623 h 3001484"/>
              <a:gd name="connsiteX53" fmla="*/ 2344286 w 5327858"/>
              <a:gd name="connsiteY53" fmla="*/ 805627 h 3001484"/>
              <a:gd name="connsiteX54" fmla="*/ 2644911 w 5327858"/>
              <a:gd name="connsiteY54" fmla="*/ 968768 h 3001484"/>
              <a:gd name="connsiteX55" fmla="*/ 2999485 w 5327858"/>
              <a:gd name="connsiteY55" fmla="*/ 1035252 h 3001484"/>
              <a:gd name="connsiteX56" fmla="*/ 3083927 w 5327858"/>
              <a:gd name="connsiteY56" fmla="*/ 1032246 h 3001484"/>
              <a:gd name="connsiteX57" fmla="*/ 3325087 w 5327858"/>
              <a:gd name="connsiteY57" fmla="*/ 999791 h 3001484"/>
              <a:gd name="connsiteX58" fmla="*/ 3638120 w 5327858"/>
              <a:gd name="connsiteY58" fmla="*/ 1017540 h 3001484"/>
              <a:gd name="connsiteX59" fmla="*/ 4027819 w 5327858"/>
              <a:gd name="connsiteY59" fmla="*/ 966356 h 3001484"/>
              <a:gd name="connsiteX60" fmla="*/ 5006708 w 5327858"/>
              <a:gd name="connsiteY60" fmla="*/ 904501 h 3001484"/>
              <a:gd name="connsiteX61" fmla="*/ 5211123 w 5327858"/>
              <a:gd name="connsiteY61" fmla="*/ 948486 h 3001484"/>
              <a:gd name="connsiteX62" fmla="*/ 5270931 w 5327858"/>
              <a:gd name="connsiteY62" fmla="*/ 1231797 h 3001484"/>
              <a:gd name="connsiteX63" fmla="*/ 5117412 w 5327858"/>
              <a:gd name="connsiteY63" fmla="*/ 1352055 h 3001484"/>
              <a:gd name="connsiteX64" fmla="*/ 4252698 w 5327858"/>
              <a:gd name="connsiteY64" fmla="*/ 1508702 h 3001484"/>
              <a:gd name="connsiteX65" fmla="*/ 3306404 w 5327858"/>
              <a:gd name="connsiteY65" fmla="*/ 1204901 h 3001484"/>
              <a:gd name="connsiteX66" fmla="*/ 2947668 w 5327858"/>
              <a:gd name="connsiteY66" fmla="*/ 1130798 h 3001484"/>
              <a:gd name="connsiteX67" fmla="*/ 3322308 w 5327858"/>
              <a:gd name="connsiteY67" fmla="*/ 1387182 h 3001484"/>
              <a:gd name="connsiteX68" fmla="*/ 3488446 w 5327858"/>
              <a:gd name="connsiteY68" fmla="*/ 1575262 h 3001484"/>
              <a:gd name="connsiteX69" fmla="*/ 3351452 w 5327858"/>
              <a:gd name="connsiteY69" fmla="*/ 1869771 h 3001484"/>
              <a:gd name="connsiteX70" fmla="*/ 3162816 w 5327858"/>
              <a:gd name="connsiteY70" fmla="*/ 1907535 h 3001484"/>
              <a:gd name="connsiteX71" fmla="*/ 3249051 w 5327858"/>
              <a:gd name="connsiteY71" fmla="*/ 2000652 h 3001484"/>
              <a:gd name="connsiteX72" fmla="*/ 3619277 w 5327858"/>
              <a:gd name="connsiteY72" fmla="*/ 2699849 h 3001484"/>
              <a:gd name="connsiteX73" fmla="*/ 3563771 w 5327858"/>
              <a:gd name="connsiteY73" fmla="*/ 2998100 h 3001484"/>
              <a:gd name="connsiteX74" fmla="*/ 2376611 w 5327858"/>
              <a:gd name="connsiteY74" fmla="*/ 1801423 h 3001484"/>
              <a:gd name="connsiteX75" fmla="*/ 2191088 w 5327858"/>
              <a:gd name="connsiteY75" fmla="*/ 1495361 h 3001484"/>
              <a:gd name="connsiteX76" fmla="*/ 1913989 w 5327858"/>
              <a:gd name="connsiteY76" fmla="*/ 1288084 h 3001484"/>
              <a:gd name="connsiteX77" fmla="*/ 1366465 w 5327858"/>
              <a:gd name="connsiteY77" fmla="*/ 796526 h 3001484"/>
              <a:gd name="connsiteX78" fmla="*/ 1228305 w 5327858"/>
              <a:gd name="connsiteY78" fmla="*/ 683208 h 3001484"/>
              <a:gd name="connsiteX79" fmla="*/ 521390 w 5327858"/>
              <a:gd name="connsiteY79" fmla="*/ 376414 h 3001484"/>
              <a:gd name="connsiteX80" fmla="*/ 418831 w 5327858"/>
              <a:gd name="connsiteY80" fmla="*/ 355751 h 3001484"/>
              <a:gd name="connsiteX81" fmla="*/ 784300 w 5327858"/>
              <a:gd name="connsiteY81" fmla="*/ 758546 h 3001484"/>
              <a:gd name="connsiteX82" fmla="*/ 1018486 w 5327858"/>
              <a:gd name="connsiteY82" fmla="*/ 1054852 h 3001484"/>
              <a:gd name="connsiteX83" fmla="*/ 1313041 w 5327858"/>
              <a:gd name="connsiteY83" fmla="*/ 1709365 h 3001484"/>
              <a:gd name="connsiteX84" fmla="*/ 1324336 w 5327858"/>
              <a:gd name="connsiteY84" fmla="*/ 1784079 h 3001484"/>
              <a:gd name="connsiteX85" fmla="*/ 1172892 w 5327858"/>
              <a:gd name="connsiteY85" fmla="*/ 1926790 h 3001484"/>
              <a:gd name="connsiteX86" fmla="*/ 709643 w 5327858"/>
              <a:gd name="connsiteY86" fmla="*/ 1725156 h 3001484"/>
              <a:gd name="connsiteX87" fmla="*/ 33838 w 5327858"/>
              <a:gd name="connsiteY87" fmla="*/ 854147 h 3001484"/>
              <a:gd name="connsiteX88" fmla="*/ 0 w 5327858"/>
              <a:gd name="connsiteY88" fmla="*/ 775028 h 3001484"/>
              <a:gd name="connsiteX89" fmla="*/ 0 w 5327858"/>
              <a:gd name="connsiteY89" fmla="*/ 574413 h 3001484"/>
              <a:gd name="connsiteX90" fmla="*/ 81544 w 5327858"/>
              <a:gd name="connsiteY90" fmla="*/ 772337 h 3001484"/>
              <a:gd name="connsiteX91" fmla="*/ 233872 w 5327858"/>
              <a:gd name="connsiteY91" fmla="*/ 1042469 h 3001484"/>
              <a:gd name="connsiteX92" fmla="*/ 779804 w 5327858"/>
              <a:gd name="connsiteY92" fmla="*/ 1684609 h 3001484"/>
              <a:gd name="connsiteX93" fmla="*/ 1245599 w 5327858"/>
              <a:gd name="connsiteY93" fmla="*/ 1852634 h 3001484"/>
              <a:gd name="connsiteX94" fmla="*/ 1202402 w 5327858"/>
              <a:gd name="connsiteY94" fmla="*/ 1608146 h 3001484"/>
              <a:gd name="connsiteX95" fmla="*/ 330122 w 5327858"/>
              <a:gd name="connsiteY95" fmla="*/ 420340 h 3001484"/>
              <a:gd name="connsiteX96" fmla="*/ 218083 w 5327858"/>
              <a:gd name="connsiteY96" fmla="*/ 346512 h 3001484"/>
              <a:gd name="connsiteX97" fmla="*/ 629364 w 5327858"/>
              <a:gd name="connsiteY97" fmla="*/ 921408 h 3001484"/>
              <a:gd name="connsiteX98" fmla="*/ 1012710 w 5327858"/>
              <a:gd name="connsiteY98" fmla="*/ 1516704 h 3001484"/>
              <a:gd name="connsiteX99" fmla="*/ 945567 w 5327858"/>
              <a:gd name="connsiteY99" fmla="*/ 1489651 h 3001484"/>
              <a:gd name="connsiteX100" fmla="*/ 487597 w 5327858"/>
              <a:gd name="connsiteY100" fmla="*/ 853293 h 3001484"/>
              <a:gd name="connsiteX101" fmla="*/ 132072 w 5327858"/>
              <a:gd name="connsiteY101" fmla="*/ 425524 h 3001484"/>
              <a:gd name="connsiteX102" fmla="*/ 57200 w 5327858"/>
              <a:gd name="connsiteY102" fmla="*/ 365059 h 3001484"/>
              <a:gd name="connsiteX103" fmla="*/ 0 w 5327858"/>
              <a:gd name="connsiteY103" fmla="*/ 331148 h 3001484"/>
              <a:gd name="connsiteX104" fmla="*/ 0 w 5327858"/>
              <a:gd name="connsiteY104" fmla="*/ 32848 h 3001484"/>
              <a:gd name="connsiteX105" fmla="*/ 458365 w 5327858"/>
              <a:gd name="connsiteY105" fmla="*/ 261818 h 3001484"/>
              <a:gd name="connsiteX106" fmla="*/ 583699 w 5327858"/>
              <a:gd name="connsiteY106" fmla="*/ 286642 h 3001484"/>
              <a:gd name="connsiteX107" fmla="*/ 747674 w 5327858"/>
              <a:gd name="connsiteY107" fmla="*/ 261947 h 3001484"/>
              <a:gd name="connsiteX108" fmla="*/ 928361 w 5327858"/>
              <a:gd name="connsiteY108" fmla="*/ 266236 h 3001484"/>
              <a:gd name="connsiteX109" fmla="*/ 2243422 w 5327858"/>
              <a:gd name="connsiteY109" fmla="*/ 76555 h 3001484"/>
              <a:gd name="connsiteX110" fmla="*/ 2766268 w 5327858"/>
              <a:gd name="connsiteY110" fmla="*/ 455 h 3001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5327858" h="3001484">
                <a:moveTo>
                  <a:pt x="2748958" y="1803860"/>
                </a:moveTo>
                <a:cubicBezTo>
                  <a:pt x="2923007" y="2121113"/>
                  <a:pt x="3433704" y="2683737"/>
                  <a:pt x="3516500" y="2692005"/>
                </a:cubicBezTo>
                <a:cubicBezTo>
                  <a:pt x="3541841" y="2587978"/>
                  <a:pt x="3094823" y="1857182"/>
                  <a:pt x="2748958" y="1803860"/>
                </a:cubicBezTo>
                <a:close/>
                <a:moveTo>
                  <a:pt x="2409413" y="1623109"/>
                </a:moveTo>
                <a:cubicBezTo>
                  <a:pt x="2569481" y="2139686"/>
                  <a:pt x="3262809" y="2769318"/>
                  <a:pt x="3348913" y="2739827"/>
                </a:cubicBezTo>
                <a:cubicBezTo>
                  <a:pt x="3329178" y="2674930"/>
                  <a:pt x="2784629" y="2020613"/>
                  <a:pt x="2508180" y="1671368"/>
                </a:cubicBezTo>
                <a:cubicBezTo>
                  <a:pt x="2492274" y="1651961"/>
                  <a:pt x="2458825" y="1646494"/>
                  <a:pt x="2409413" y="1623109"/>
                </a:cubicBezTo>
                <a:close/>
                <a:moveTo>
                  <a:pt x="4743520" y="974378"/>
                </a:moveTo>
                <a:cubicBezTo>
                  <a:pt x="4525177" y="976173"/>
                  <a:pt x="4308454" y="1004333"/>
                  <a:pt x="4091677" y="1038028"/>
                </a:cubicBezTo>
                <a:cubicBezTo>
                  <a:pt x="3899782" y="1067910"/>
                  <a:pt x="3707627" y="1096887"/>
                  <a:pt x="3515471" y="1125864"/>
                </a:cubicBezTo>
                <a:cubicBezTo>
                  <a:pt x="3872698" y="1274484"/>
                  <a:pt x="4231705" y="1230767"/>
                  <a:pt x="4594761" y="1138284"/>
                </a:cubicBezTo>
                <a:cubicBezTo>
                  <a:pt x="4600755" y="1233674"/>
                  <a:pt x="4539529" y="1237278"/>
                  <a:pt x="4496736" y="1241890"/>
                </a:cubicBezTo>
                <a:cubicBezTo>
                  <a:pt x="4302167" y="1264212"/>
                  <a:pt x="4107575" y="1279671"/>
                  <a:pt x="3912864" y="1298109"/>
                </a:cubicBezTo>
                <a:cubicBezTo>
                  <a:pt x="3890433" y="1300226"/>
                  <a:pt x="3868524" y="1304154"/>
                  <a:pt x="3824504" y="1309614"/>
                </a:cubicBezTo>
                <a:cubicBezTo>
                  <a:pt x="4216384" y="1455992"/>
                  <a:pt x="4587874" y="1494493"/>
                  <a:pt x="4960541" y="1333472"/>
                </a:cubicBezTo>
                <a:cubicBezTo>
                  <a:pt x="5043005" y="1298173"/>
                  <a:pt x="5124343" y="1253881"/>
                  <a:pt x="5194199" y="1198707"/>
                </a:cubicBezTo>
                <a:cubicBezTo>
                  <a:pt x="5273280" y="1136429"/>
                  <a:pt x="5261282" y="1064374"/>
                  <a:pt x="5167523" y="1024959"/>
                </a:cubicBezTo>
                <a:cubicBezTo>
                  <a:pt x="5104521" y="998662"/>
                  <a:pt x="5032257" y="987819"/>
                  <a:pt x="4962465" y="982143"/>
                </a:cubicBezTo>
                <a:cubicBezTo>
                  <a:pt x="4889262" y="976111"/>
                  <a:pt x="4816301" y="973780"/>
                  <a:pt x="4743520" y="974378"/>
                </a:cubicBezTo>
                <a:close/>
                <a:moveTo>
                  <a:pt x="1705019" y="787219"/>
                </a:moveTo>
                <a:cubicBezTo>
                  <a:pt x="1697320" y="786028"/>
                  <a:pt x="1688096" y="793128"/>
                  <a:pt x="1667816" y="800997"/>
                </a:cubicBezTo>
                <a:cubicBezTo>
                  <a:pt x="2169435" y="1070932"/>
                  <a:pt x="3072599" y="1558019"/>
                  <a:pt x="3141071" y="1596459"/>
                </a:cubicBezTo>
                <a:cubicBezTo>
                  <a:pt x="3160893" y="1607366"/>
                  <a:pt x="3160484" y="1661940"/>
                  <a:pt x="3160484" y="1661940"/>
                </a:cubicBezTo>
                <a:cubicBezTo>
                  <a:pt x="2894381" y="1536822"/>
                  <a:pt x="2641828" y="1422967"/>
                  <a:pt x="2399742" y="1285949"/>
                </a:cubicBezTo>
                <a:cubicBezTo>
                  <a:pt x="2155906" y="1147970"/>
                  <a:pt x="1914180" y="1002017"/>
                  <a:pt x="1620522" y="895227"/>
                </a:cubicBezTo>
                <a:cubicBezTo>
                  <a:pt x="1843461" y="1152616"/>
                  <a:pt x="2094522" y="1325777"/>
                  <a:pt x="2362702" y="1473347"/>
                </a:cubicBezTo>
                <a:cubicBezTo>
                  <a:pt x="2532938" y="1567022"/>
                  <a:pt x="2710006" y="1653801"/>
                  <a:pt x="2892435" y="1718415"/>
                </a:cubicBezTo>
                <a:cubicBezTo>
                  <a:pt x="3054602" y="1775683"/>
                  <a:pt x="3230014" y="1829585"/>
                  <a:pt x="3397928" y="1721816"/>
                </a:cubicBezTo>
                <a:cubicBezTo>
                  <a:pt x="3427428" y="1603333"/>
                  <a:pt x="3387528" y="1521251"/>
                  <a:pt x="3289763" y="1462888"/>
                </a:cubicBezTo>
                <a:cubicBezTo>
                  <a:pt x="3060742" y="1326972"/>
                  <a:pt x="2832365" y="1189887"/>
                  <a:pt x="2603024" y="1054554"/>
                </a:cubicBezTo>
                <a:cubicBezTo>
                  <a:pt x="2568686" y="1034138"/>
                  <a:pt x="2527397" y="1023594"/>
                  <a:pt x="2495572" y="999994"/>
                </a:cubicBezTo>
                <a:cubicBezTo>
                  <a:pt x="2259768" y="825334"/>
                  <a:pt x="1978337" y="821930"/>
                  <a:pt x="1705019" y="787219"/>
                </a:cubicBezTo>
                <a:close/>
                <a:moveTo>
                  <a:pt x="2747815" y="82299"/>
                </a:moveTo>
                <a:cubicBezTo>
                  <a:pt x="2593051" y="88184"/>
                  <a:pt x="2438427" y="110033"/>
                  <a:pt x="2283601" y="144329"/>
                </a:cubicBezTo>
                <a:cubicBezTo>
                  <a:pt x="1983574" y="210608"/>
                  <a:pt x="1681111" y="263368"/>
                  <a:pt x="1378186" y="312830"/>
                </a:cubicBezTo>
                <a:cubicBezTo>
                  <a:pt x="1240522" y="335259"/>
                  <a:pt x="1099938" y="334010"/>
                  <a:pt x="960099" y="343827"/>
                </a:cubicBezTo>
                <a:cubicBezTo>
                  <a:pt x="1629589" y="492268"/>
                  <a:pt x="2297020" y="440169"/>
                  <a:pt x="2962282" y="316095"/>
                </a:cubicBezTo>
                <a:cubicBezTo>
                  <a:pt x="2989334" y="384258"/>
                  <a:pt x="2960294" y="402527"/>
                  <a:pt x="2914525" y="407025"/>
                </a:cubicBezTo>
                <a:cubicBezTo>
                  <a:pt x="2544179" y="443741"/>
                  <a:pt x="2178126" y="529248"/>
                  <a:pt x="1802740" y="506109"/>
                </a:cubicBezTo>
                <a:cubicBezTo>
                  <a:pt x="1551598" y="490452"/>
                  <a:pt x="1300336" y="477771"/>
                  <a:pt x="1049396" y="464507"/>
                </a:cubicBezTo>
                <a:cubicBezTo>
                  <a:pt x="1030963" y="463496"/>
                  <a:pt x="1012351" y="466955"/>
                  <a:pt x="960632" y="471223"/>
                </a:cubicBezTo>
                <a:cubicBezTo>
                  <a:pt x="1020540" y="500383"/>
                  <a:pt x="1058801" y="534374"/>
                  <a:pt x="1078818" y="525601"/>
                </a:cubicBezTo>
                <a:cubicBezTo>
                  <a:pt x="1173423" y="484806"/>
                  <a:pt x="1238364" y="551745"/>
                  <a:pt x="1317647" y="573300"/>
                </a:cubicBezTo>
                <a:cubicBezTo>
                  <a:pt x="1845506" y="716872"/>
                  <a:pt x="2373790" y="790657"/>
                  <a:pt x="2901057" y="564009"/>
                </a:cubicBezTo>
                <a:cubicBezTo>
                  <a:pt x="3069341" y="491454"/>
                  <a:pt x="3225804" y="401736"/>
                  <a:pt x="3360748" y="276585"/>
                </a:cubicBezTo>
                <a:cubicBezTo>
                  <a:pt x="3382090" y="257124"/>
                  <a:pt x="3397723" y="231476"/>
                  <a:pt x="3416210" y="208922"/>
                </a:cubicBezTo>
                <a:cubicBezTo>
                  <a:pt x="3366421" y="128248"/>
                  <a:pt x="3282942" y="129501"/>
                  <a:pt x="3212868" y="116058"/>
                </a:cubicBezTo>
                <a:cubicBezTo>
                  <a:pt x="3057483" y="86495"/>
                  <a:pt x="2902579" y="76415"/>
                  <a:pt x="2747815" y="82299"/>
                </a:cubicBezTo>
                <a:close/>
                <a:moveTo>
                  <a:pt x="2766268" y="455"/>
                </a:moveTo>
                <a:cubicBezTo>
                  <a:pt x="2941239" y="-3158"/>
                  <a:pt x="3116682" y="14799"/>
                  <a:pt x="3291950" y="53781"/>
                </a:cubicBezTo>
                <a:cubicBezTo>
                  <a:pt x="3371673" y="71773"/>
                  <a:pt x="3472559" y="74772"/>
                  <a:pt x="3495662" y="181860"/>
                </a:cubicBezTo>
                <a:cubicBezTo>
                  <a:pt x="3516731" y="280218"/>
                  <a:pt x="3433645" y="323547"/>
                  <a:pt x="3373798" y="374336"/>
                </a:cubicBezTo>
                <a:cubicBezTo>
                  <a:pt x="3205992" y="516415"/>
                  <a:pt x="3014779" y="618215"/>
                  <a:pt x="2805406" y="682623"/>
                </a:cubicBezTo>
                <a:cubicBezTo>
                  <a:pt x="2658763" y="728272"/>
                  <a:pt x="2508398" y="762740"/>
                  <a:pt x="2344286" y="805627"/>
                </a:cubicBezTo>
                <a:cubicBezTo>
                  <a:pt x="2452985" y="866201"/>
                  <a:pt x="2543797" y="934438"/>
                  <a:pt x="2644911" y="968768"/>
                </a:cubicBezTo>
                <a:cubicBezTo>
                  <a:pt x="2757486" y="1007119"/>
                  <a:pt x="2880504" y="1015446"/>
                  <a:pt x="2999485" y="1035252"/>
                </a:cubicBezTo>
                <a:cubicBezTo>
                  <a:pt x="3027305" y="1039905"/>
                  <a:pt x="3070202" y="1047527"/>
                  <a:pt x="3083927" y="1032246"/>
                </a:cubicBezTo>
                <a:cubicBezTo>
                  <a:pt x="3157979" y="954264"/>
                  <a:pt x="3242230" y="993014"/>
                  <a:pt x="3325087" y="999791"/>
                </a:cubicBezTo>
                <a:cubicBezTo>
                  <a:pt x="3429612" y="1008598"/>
                  <a:pt x="3534482" y="1023682"/>
                  <a:pt x="3638120" y="1017540"/>
                </a:cubicBezTo>
                <a:cubicBezTo>
                  <a:pt x="3768913" y="1010357"/>
                  <a:pt x="3898295" y="986415"/>
                  <a:pt x="4027819" y="966356"/>
                </a:cubicBezTo>
                <a:cubicBezTo>
                  <a:pt x="4352473" y="917435"/>
                  <a:pt x="4677471" y="874792"/>
                  <a:pt x="5006708" y="904501"/>
                </a:cubicBezTo>
                <a:cubicBezTo>
                  <a:pt x="5076177" y="910762"/>
                  <a:pt x="5148763" y="921021"/>
                  <a:pt x="5211123" y="948486"/>
                </a:cubicBezTo>
                <a:cubicBezTo>
                  <a:pt x="5340827" y="1005396"/>
                  <a:pt x="5364936" y="1124455"/>
                  <a:pt x="5270931" y="1231797"/>
                </a:cubicBezTo>
                <a:cubicBezTo>
                  <a:pt x="5228471" y="1279975"/>
                  <a:pt x="5175074" y="1325941"/>
                  <a:pt x="5117412" y="1352055"/>
                </a:cubicBezTo>
                <a:cubicBezTo>
                  <a:pt x="4843310" y="1477503"/>
                  <a:pt x="4560190" y="1553084"/>
                  <a:pt x="4252698" y="1508702"/>
                </a:cubicBezTo>
                <a:cubicBezTo>
                  <a:pt x="3919457" y="1460045"/>
                  <a:pt x="3612287" y="1333640"/>
                  <a:pt x="3306404" y="1204901"/>
                </a:cubicBezTo>
                <a:cubicBezTo>
                  <a:pt x="3189204" y="1155632"/>
                  <a:pt x="3073258" y="1134452"/>
                  <a:pt x="2947668" y="1130798"/>
                </a:cubicBezTo>
                <a:cubicBezTo>
                  <a:pt x="3070626" y="1222052"/>
                  <a:pt x="3201682" y="1297211"/>
                  <a:pt x="3322308" y="1387182"/>
                </a:cubicBezTo>
                <a:cubicBezTo>
                  <a:pt x="3388552" y="1436573"/>
                  <a:pt x="3449936" y="1503077"/>
                  <a:pt x="3488446" y="1575262"/>
                </a:cubicBezTo>
                <a:cubicBezTo>
                  <a:pt x="3554669" y="1699227"/>
                  <a:pt x="3487062" y="1831750"/>
                  <a:pt x="3351452" y="1869771"/>
                </a:cubicBezTo>
                <a:cubicBezTo>
                  <a:pt x="3294209" y="1885459"/>
                  <a:pt x="3235196" y="1893324"/>
                  <a:pt x="3162816" y="1907535"/>
                </a:cubicBezTo>
                <a:cubicBezTo>
                  <a:pt x="3196494" y="1944333"/>
                  <a:pt x="3221225" y="1973924"/>
                  <a:pt x="3249051" y="2000652"/>
                </a:cubicBezTo>
                <a:cubicBezTo>
                  <a:pt x="3448055" y="2193878"/>
                  <a:pt x="3538992" y="2444086"/>
                  <a:pt x="3619277" y="2699849"/>
                </a:cubicBezTo>
                <a:cubicBezTo>
                  <a:pt x="3655728" y="2815803"/>
                  <a:pt x="3658305" y="2914642"/>
                  <a:pt x="3563771" y="2998100"/>
                </a:cubicBezTo>
                <a:cubicBezTo>
                  <a:pt x="3490439" y="3058211"/>
                  <a:pt x="2555712" y="2304117"/>
                  <a:pt x="2376611" y="1801423"/>
                </a:cubicBezTo>
                <a:cubicBezTo>
                  <a:pt x="2337268" y="1690725"/>
                  <a:pt x="2269803" y="1582818"/>
                  <a:pt x="2191088" y="1495361"/>
                </a:cubicBezTo>
                <a:cubicBezTo>
                  <a:pt x="2114906" y="1411580"/>
                  <a:pt x="2006549" y="1357283"/>
                  <a:pt x="1913989" y="1288084"/>
                </a:cubicBezTo>
                <a:cubicBezTo>
                  <a:pt x="1717006" y="1140874"/>
                  <a:pt x="1515964" y="998282"/>
                  <a:pt x="1366465" y="796526"/>
                </a:cubicBezTo>
                <a:cubicBezTo>
                  <a:pt x="1331982" y="750151"/>
                  <a:pt x="1281277" y="707028"/>
                  <a:pt x="1228305" y="683208"/>
                </a:cubicBezTo>
                <a:cubicBezTo>
                  <a:pt x="994529" y="576640"/>
                  <a:pt x="757798" y="476819"/>
                  <a:pt x="521390" y="376414"/>
                </a:cubicBezTo>
                <a:cubicBezTo>
                  <a:pt x="491216" y="363615"/>
                  <a:pt x="455516" y="362237"/>
                  <a:pt x="418831" y="355751"/>
                </a:cubicBezTo>
                <a:cubicBezTo>
                  <a:pt x="544655" y="494248"/>
                  <a:pt x="667864" y="623694"/>
                  <a:pt x="784300" y="758546"/>
                </a:cubicBezTo>
                <a:cubicBezTo>
                  <a:pt x="866274" y="853887"/>
                  <a:pt x="938059" y="958081"/>
                  <a:pt x="1018486" y="1054852"/>
                </a:cubicBezTo>
                <a:cubicBezTo>
                  <a:pt x="1177650" y="1245944"/>
                  <a:pt x="1247636" y="1476251"/>
                  <a:pt x="1313041" y="1709365"/>
                </a:cubicBezTo>
                <a:cubicBezTo>
                  <a:pt x="1319519" y="1733480"/>
                  <a:pt x="1322963" y="1758969"/>
                  <a:pt x="1324336" y="1784079"/>
                </a:cubicBezTo>
                <a:cubicBezTo>
                  <a:pt x="1329430" y="1901808"/>
                  <a:pt x="1288637" y="1945576"/>
                  <a:pt x="1172892" y="1926790"/>
                </a:cubicBezTo>
                <a:cubicBezTo>
                  <a:pt x="1002673" y="1899340"/>
                  <a:pt x="839302" y="1849781"/>
                  <a:pt x="709643" y="1725156"/>
                </a:cubicBezTo>
                <a:cubicBezTo>
                  <a:pt x="441360" y="1466315"/>
                  <a:pt x="194712" y="1191407"/>
                  <a:pt x="33838" y="854147"/>
                </a:cubicBezTo>
                <a:lnTo>
                  <a:pt x="0" y="775028"/>
                </a:lnTo>
                <a:lnTo>
                  <a:pt x="0" y="574413"/>
                </a:lnTo>
                <a:lnTo>
                  <a:pt x="81544" y="772337"/>
                </a:lnTo>
                <a:cubicBezTo>
                  <a:pt x="127163" y="865590"/>
                  <a:pt x="178162" y="955302"/>
                  <a:pt x="233872" y="1042469"/>
                </a:cubicBezTo>
                <a:cubicBezTo>
                  <a:pt x="385811" y="1279818"/>
                  <a:pt x="567173" y="1496823"/>
                  <a:pt x="779804" y="1684609"/>
                </a:cubicBezTo>
                <a:cubicBezTo>
                  <a:pt x="905541" y="1795658"/>
                  <a:pt x="1054418" y="1842571"/>
                  <a:pt x="1245599" y="1852634"/>
                </a:cubicBezTo>
                <a:cubicBezTo>
                  <a:pt x="1229656" y="1760140"/>
                  <a:pt x="1228430" y="1679551"/>
                  <a:pt x="1202402" y="1608146"/>
                </a:cubicBezTo>
                <a:cubicBezTo>
                  <a:pt x="1026544" y="1128546"/>
                  <a:pt x="711392" y="748872"/>
                  <a:pt x="330122" y="420340"/>
                </a:cubicBezTo>
                <a:cubicBezTo>
                  <a:pt x="296728" y="391309"/>
                  <a:pt x="255536" y="370927"/>
                  <a:pt x="218083" y="346512"/>
                </a:cubicBezTo>
                <a:cubicBezTo>
                  <a:pt x="356946" y="538609"/>
                  <a:pt x="502640" y="723811"/>
                  <a:pt x="629364" y="921408"/>
                </a:cubicBezTo>
                <a:cubicBezTo>
                  <a:pt x="755242" y="1117777"/>
                  <a:pt x="931063" y="1279980"/>
                  <a:pt x="1012710" y="1516704"/>
                </a:cubicBezTo>
                <a:cubicBezTo>
                  <a:pt x="990114" y="1508076"/>
                  <a:pt x="957712" y="1506228"/>
                  <a:pt x="945567" y="1489651"/>
                </a:cubicBezTo>
                <a:cubicBezTo>
                  <a:pt x="791383" y="1278467"/>
                  <a:pt x="644554" y="1062197"/>
                  <a:pt x="487597" y="853293"/>
                </a:cubicBezTo>
                <a:cubicBezTo>
                  <a:pt x="376162" y="705208"/>
                  <a:pt x="258015" y="561042"/>
                  <a:pt x="132072" y="425524"/>
                </a:cubicBezTo>
                <a:cubicBezTo>
                  <a:pt x="110538" y="402544"/>
                  <a:pt x="85170" y="383233"/>
                  <a:pt x="57200" y="365059"/>
                </a:cubicBezTo>
                <a:lnTo>
                  <a:pt x="0" y="331148"/>
                </a:lnTo>
                <a:lnTo>
                  <a:pt x="0" y="32848"/>
                </a:lnTo>
                <a:lnTo>
                  <a:pt x="458365" y="261818"/>
                </a:lnTo>
                <a:cubicBezTo>
                  <a:pt x="497225" y="280919"/>
                  <a:pt x="572366" y="301717"/>
                  <a:pt x="583699" y="286642"/>
                </a:cubicBezTo>
                <a:cubicBezTo>
                  <a:pt x="635401" y="216149"/>
                  <a:pt x="693685" y="263443"/>
                  <a:pt x="747674" y="261947"/>
                </a:cubicBezTo>
                <a:cubicBezTo>
                  <a:pt x="807936" y="260097"/>
                  <a:pt x="868301" y="270481"/>
                  <a:pt x="928361" y="266236"/>
                </a:cubicBezTo>
                <a:cubicBezTo>
                  <a:pt x="1371152" y="235893"/>
                  <a:pt x="1812613" y="194166"/>
                  <a:pt x="2243422" y="76555"/>
                </a:cubicBezTo>
                <a:cubicBezTo>
                  <a:pt x="2416799" y="29253"/>
                  <a:pt x="2591297" y="4069"/>
                  <a:pt x="2766268" y="455"/>
                </a:cubicBezTo>
                <a:close/>
              </a:path>
            </a:pathLst>
          </a:custGeom>
          <a:solidFill>
            <a:schemeClr val="tx1">
              <a:alpha val="13000"/>
            </a:schemeClr>
          </a:solidFill>
          <a:ln w="666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2" name="Freeform: Shape 11">
            <a:extLst>
              <a:ext uri="{FF2B5EF4-FFF2-40B4-BE49-F238E27FC236}">
                <a16:creationId xmlns:a16="http://schemas.microsoft.com/office/drawing/2014/main" id="{7A7BB3C1-4B05-D5B3-C61C-1CD390CEEF2B}"/>
              </a:ext>
              <a:ext uri="{C183D7F6-B498-43B3-948B-1728B52AA6E4}">
                <adec:decorative xmlns:adec="http://schemas.microsoft.com/office/drawing/2017/decorative" val="1"/>
              </a:ext>
            </a:extLst>
          </p:cNvPr>
          <p:cNvSpPr/>
          <p:nvPr userDrawn="1"/>
        </p:nvSpPr>
        <p:spPr>
          <a:xfrm>
            <a:off x="1798383" y="5597818"/>
            <a:ext cx="2430115" cy="1294338"/>
          </a:xfrm>
          <a:custGeom>
            <a:avLst/>
            <a:gdLst>
              <a:gd name="connsiteX0" fmla="*/ 945169 w 2445355"/>
              <a:gd name="connsiteY0" fmla="*/ 789 h 1315293"/>
              <a:gd name="connsiteX1" fmla="*/ 1083192 w 2445355"/>
              <a:gd name="connsiteY1" fmla="*/ 15575 h 1315293"/>
              <a:gd name="connsiteX2" fmla="*/ 1778340 w 2445355"/>
              <a:gd name="connsiteY2" fmla="*/ 301396 h 1315293"/>
              <a:gd name="connsiteX3" fmla="*/ 2419558 w 2445355"/>
              <a:gd name="connsiteY3" fmla="*/ 1243748 h 1315293"/>
              <a:gd name="connsiteX4" fmla="*/ 2445355 w 2445355"/>
              <a:gd name="connsiteY4" fmla="*/ 1315293 h 1315293"/>
              <a:gd name="connsiteX5" fmla="*/ 0 w 2445355"/>
              <a:gd name="connsiteY5" fmla="*/ 1315293 h 1315293"/>
              <a:gd name="connsiteX6" fmla="*/ 18759 w 2445355"/>
              <a:gd name="connsiteY6" fmla="*/ 1065812 h 1315293"/>
              <a:gd name="connsiteX7" fmla="*/ 421385 w 2445355"/>
              <a:gd name="connsiteY7" fmla="*/ 160260 h 1315293"/>
              <a:gd name="connsiteX8" fmla="*/ 945169 w 2445355"/>
              <a:gd name="connsiteY8" fmla="*/ 789 h 1315293"/>
              <a:gd name="connsiteX0" fmla="*/ 2445355 w 2536795"/>
              <a:gd name="connsiteY0" fmla="*/ 1315293 h 1406733"/>
              <a:gd name="connsiteX1" fmla="*/ 0 w 2536795"/>
              <a:gd name="connsiteY1" fmla="*/ 1315293 h 1406733"/>
              <a:gd name="connsiteX2" fmla="*/ 18759 w 2536795"/>
              <a:gd name="connsiteY2" fmla="*/ 1065812 h 1406733"/>
              <a:gd name="connsiteX3" fmla="*/ 421385 w 2536795"/>
              <a:gd name="connsiteY3" fmla="*/ 160260 h 1406733"/>
              <a:gd name="connsiteX4" fmla="*/ 945169 w 2536795"/>
              <a:gd name="connsiteY4" fmla="*/ 789 h 1406733"/>
              <a:gd name="connsiteX5" fmla="*/ 1083192 w 2536795"/>
              <a:gd name="connsiteY5" fmla="*/ 15575 h 1406733"/>
              <a:gd name="connsiteX6" fmla="*/ 1778340 w 2536795"/>
              <a:gd name="connsiteY6" fmla="*/ 301396 h 1406733"/>
              <a:gd name="connsiteX7" fmla="*/ 2419558 w 2536795"/>
              <a:gd name="connsiteY7" fmla="*/ 1243748 h 1406733"/>
              <a:gd name="connsiteX8" fmla="*/ 2536795 w 2536795"/>
              <a:gd name="connsiteY8" fmla="*/ 1406733 h 1406733"/>
              <a:gd name="connsiteX0" fmla="*/ 2445355 w 2445355"/>
              <a:gd name="connsiteY0" fmla="*/ 1315293 h 1315293"/>
              <a:gd name="connsiteX1" fmla="*/ 0 w 2445355"/>
              <a:gd name="connsiteY1" fmla="*/ 1315293 h 1315293"/>
              <a:gd name="connsiteX2" fmla="*/ 18759 w 2445355"/>
              <a:gd name="connsiteY2" fmla="*/ 1065812 h 1315293"/>
              <a:gd name="connsiteX3" fmla="*/ 421385 w 2445355"/>
              <a:gd name="connsiteY3" fmla="*/ 160260 h 1315293"/>
              <a:gd name="connsiteX4" fmla="*/ 945169 w 2445355"/>
              <a:gd name="connsiteY4" fmla="*/ 789 h 1315293"/>
              <a:gd name="connsiteX5" fmla="*/ 1083192 w 2445355"/>
              <a:gd name="connsiteY5" fmla="*/ 15575 h 1315293"/>
              <a:gd name="connsiteX6" fmla="*/ 1778340 w 2445355"/>
              <a:gd name="connsiteY6" fmla="*/ 301396 h 1315293"/>
              <a:gd name="connsiteX7" fmla="*/ 2419558 w 2445355"/>
              <a:gd name="connsiteY7" fmla="*/ 1243748 h 1315293"/>
              <a:gd name="connsiteX8" fmla="*/ 2430115 w 2445355"/>
              <a:gd name="connsiteY8" fmla="*/ 1294338 h 1315293"/>
              <a:gd name="connsiteX0" fmla="*/ 2445355 w 2445355"/>
              <a:gd name="connsiteY0" fmla="*/ 1315293 h 1315293"/>
              <a:gd name="connsiteX1" fmla="*/ 0 w 2445355"/>
              <a:gd name="connsiteY1" fmla="*/ 1315293 h 1315293"/>
              <a:gd name="connsiteX2" fmla="*/ 18759 w 2445355"/>
              <a:gd name="connsiteY2" fmla="*/ 1065812 h 1315293"/>
              <a:gd name="connsiteX3" fmla="*/ 421385 w 2445355"/>
              <a:gd name="connsiteY3" fmla="*/ 160260 h 1315293"/>
              <a:gd name="connsiteX4" fmla="*/ 945169 w 2445355"/>
              <a:gd name="connsiteY4" fmla="*/ 789 h 1315293"/>
              <a:gd name="connsiteX5" fmla="*/ 1083192 w 2445355"/>
              <a:gd name="connsiteY5" fmla="*/ 15575 h 1315293"/>
              <a:gd name="connsiteX6" fmla="*/ 1778340 w 2445355"/>
              <a:gd name="connsiteY6" fmla="*/ 301396 h 1315293"/>
              <a:gd name="connsiteX7" fmla="*/ 2419558 w 2445355"/>
              <a:gd name="connsiteY7" fmla="*/ 1243748 h 1315293"/>
              <a:gd name="connsiteX8" fmla="*/ 2430115 w 2445355"/>
              <a:gd name="connsiteY8" fmla="*/ 1294338 h 1315293"/>
              <a:gd name="connsiteX0" fmla="*/ 0 w 2430115"/>
              <a:gd name="connsiteY0" fmla="*/ 1315293 h 1315293"/>
              <a:gd name="connsiteX1" fmla="*/ 18759 w 2430115"/>
              <a:gd name="connsiteY1" fmla="*/ 1065812 h 1315293"/>
              <a:gd name="connsiteX2" fmla="*/ 421385 w 2430115"/>
              <a:gd name="connsiteY2" fmla="*/ 160260 h 1315293"/>
              <a:gd name="connsiteX3" fmla="*/ 945169 w 2430115"/>
              <a:gd name="connsiteY3" fmla="*/ 789 h 1315293"/>
              <a:gd name="connsiteX4" fmla="*/ 1083192 w 2430115"/>
              <a:gd name="connsiteY4" fmla="*/ 15575 h 1315293"/>
              <a:gd name="connsiteX5" fmla="*/ 1778340 w 2430115"/>
              <a:gd name="connsiteY5" fmla="*/ 301396 h 1315293"/>
              <a:gd name="connsiteX6" fmla="*/ 2419558 w 2430115"/>
              <a:gd name="connsiteY6" fmla="*/ 1243748 h 1315293"/>
              <a:gd name="connsiteX7" fmla="*/ 2430115 w 2430115"/>
              <a:gd name="connsiteY7" fmla="*/ 1294338 h 1315293"/>
              <a:gd name="connsiteX0" fmla="*/ 0 w 2430115"/>
              <a:gd name="connsiteY0" fmla="*/ 1281003 h 1294338"/>
              <a:gd name="connsiteX1" fmla="*/ 18759 w 2430115"/>
              <a:gd name="connsiteY1" fmla="*/ 1065812 h 1294338"/>
              <a:gd name="connsiteX2" fmla="*/ 421385 w 2430115"/>
              <a:gd name="connsiteY2" fmla="*/ 160260 h 1294338"/>
              <a:gd name="connsiteX3" fmla="*/ 945169 w 2430115"/>
              <a:gd name="connsiteY3" fmla="*/ 789 h 1294338"/>
              <a:gd name="connsiteX4" fmla="*/ 1083192 w 2430115"/>
              <a:gd name="connsiteY4" fmla="*/ 15575 h 1294338"/>
              <a:gd name="connsiteX5" fmla="*/ 1778340 w 2430115"/>
              <a:gd name="connsiteY5" fmla="*/ 301396 h 1294338"/>
              <a:gd name="connsiteX6" fmla="*/ 2419558 w 2430115"/>
              <a:gd name="connsiteY6" fmla="*/ 1243748 h 1294338"/>
              <a:gd name="connsiteX7" fmla="*/ 2430115 w 2430115"/>
              <a:gd name="connsiteY7" fmla="*/ 1294338 h 129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30115" h="1294338">
                <a:moveTo>
                  <a:pt x="0" y="1281003"/>
                </a:moveTo>
                <a:lnTo>
                  <a:pt x="18759" y="1065812"/>
                </a:lnTo>
                <a:cubicBezTo>
                  <a:pt x="68103" y="677825"/>
                  <a:pt x="196828" y="335497"/>
                  <a:pt x="421385" y="160260"/>
                </a:cubicBezTo>
                <a:cubicBezTo>
                  <a:pt x="597747" y="22631"/>
                  <a:pt x="791587" y="-5390"/>
                  <a:pt x="945169" y="789"/>
                </a:cubicBezTo>
                <a:cubicBezTo>
                  <a:pt x="996362" y="2849"/>
                  <a:pt x="1043083" y="8708"/>
                  <a:pt x="1083192" y="15575"/>
                </a:cubicBezTo>
                <a:cubicBezTo>
                  <a:pt x="1244041" y="37412"/>
                  <a:pt x="1507299" y="98636"/>
                  <a:pt x="1778340" y="301396"/>
                </a:cubicBezTo>
                <a:cubicBezTo>
                  <a:pt x="2076448" y="524423"/>
                  <a:pt x="2262092" y="827463"/>
                  <a:pt x="2419558" y="1243748"/>
                </a:cubicBezTo>
                <a:cubicBezTo>
                  <a:pt x="2428157" y="1267596"/>
                  <a:pt x="2430115" y="1294338"/>
                  <a:pt x="2430115" y="1294338"/>
                </a:cubicBezTo>
              </a:path>
            </a:pathLst>
          </a:custGeom>
          <a:noFill/>
          <a:ln w="38100"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6" name="Freeform: Shape 25">
            <a:extLst>
              <a:ext uri="{FF2B5EF4-FFF2-40B4-BE49-F238E27FC236}">
                <a16:creationId xmlns:a16="http://schemas.microsoft.com/office/drawing/2014/main" id="{CE6955A7-F39A-1FBB-FF32-C6F0E3289273}"/>
              </a:ext>
              <a:ext uri="{C183D7F6-B498-43B3-948B-1728B52AA6E4}">
                <adec:decorative xmlns:adec="http://schemas.microsoft.com/office/drawing/2017/decorative" val="1"/>
              </a:ext>
            </a:extLst>
          </p:cNvPr>
          <p:cNvSpPr/>
          <p:nvPr userDrawn="1"/>
        </p:nvSpPr>
        <p:spPr>
          <a:xfrm>
            <a:off x="-10954" y="3988558"/>
            <a:ext cx="2469462" cy="2893553"/>
          </a:xfrm>
          <a:custGeom>
            <a:avLst/>
            <a:gdLst>
              <a:gd name="connsiteX0" fmla="*/ 194658 w 2477082"/>
              <a:gd name="connsiteY0" fmla="*/ 123 h 2924552"/>
              <a:gd name="connsiteX1" fmla="*/ 1254757 w 2477082"/>
              <a:gd name="connsiteY1" fmla="*/ 251792 h 2924552"/>
              <a:gd name="connsiteX2" fmla="*/ 2447922 w 2477082"/>
              <a:gd name="connsiteY2" fmla="*/ 2893553 h 2924552"/>
              <a:gd name="connsiteX3" fmla="*/ 2441508 w 2477082"/>
              <a:gd name="connsiteY3" fmla="*/ 2924552 h 2924552"/>
              <a:gd name="connsiteX4" fmla="*/ 0 w 2477082"/>
              <a:gd name="connsiteY4" fmla="*/ 2924552 h 2924552"/>
              <a:gd name="connsiteX5" fmla="*/ 0 w 2477082"/>
              <a:gd name="connsiteY5" fmla="*/ 13617 h 2924552"/>
              <a:gd name="connsiteX6" fmla="*/ 59230 w 2477082"/>
              <a:gd name="connsiteY6" fmla="*/ 6396 h 2924552"/>
              <a:gd name="connsiteX7" fmla="*/ 194658 w 2477082"/>
              <a:gd name="connsiteY7" fmla="*/ 123 h 2924552"/>
              <a:gd name="connsiteX0" fmla="*/ 2441508 w 2532948"/>
              <a:gd name="connsiteY0" fmla="*/ 2924552 h 3015992"/>
              <a:gd name="connsiteX1" fmla="*/ 0 w 2532948"/>
              <a:gd name="connsiteY1" fmla="*/ 2924552 h 3015992"/>
              <a:gd name="connsiteX2" fmla="*/ 0 w 2532948"/>
              <a:gd name="connsiteY2" fmla="*/ 13617 h 3015992"/>
              <a:gd name="connsiteX3" fmla="*/ 59230 w 2532948"/>
              <a:gd name="connsiteY3" fmla="*/ 6396 h 3015992"/>
              <a:gd name="connsiteX4" fmla="*/ 194658 w 2532948"/>
              <a:gd name="connsiteY4" fmla="*/ 123 h 3015992"/>
              <a:gd name="connsiteX5" fmla="*/ 1254757 w 2532948"/>
              <a:gd name="connsiteY5" fmla="*/ 251792 h 3015992"/>
              <a:gd name="connsiteX6" fmla="*/ 2447922 w 2532948"/>
              <a:gd name="connsiteY6" fmla="*/ 2893553 h 3015992"/>
              <a:gd name="connsiteX7" fmla="*/ 2532948 w 2532948"/>
              <a:gd name="connsiteY7" fmla="*/ 3015992 h 3015992"/>
              <a:gd name="connsiteX0" fmla="*/ 0 w 2532948"/>
              <a:gd name="connsiteY0" fmla="*/ 2924552 h 3015992"/>
              <a:gd name="connsiteX1" fmla="*/ 0 w 2532948"/>
              <a:gd name="connsiteY1" fmla="*/ 13617 h 3015992"/>
              <a:gd name="connsiteX2" fmla="*/ 59230 w 2532948"/>
              <a:gd name="connsiteY2" fmla="*/ 6396 h 3015992"/>
              <a:gd name="connsiteX3" fmla="*/ 194658 w 2532948"/>
              <a:gd name="connsiteY3" fmla="*/ 123 h 3015992"/>
              <a:gd name="connsiteX4" fmla="*/ 1254757 w 2532948"/>
              <a:gd name="connsiteY4" fmla="*/ 251792 h 3015992"/>
              <a:gd name="connsiteX5" fmla="*/ 2447922 w 2532948"/>
              <a:gd name="connsiteY5" fmla="*/ 2893553 h 3015992"/>
              <a:gd name="connsiteX6" fmla="*/ 2532948 w 2532948"/>
              <a:gd name="connsiteY6" fmla="*/ 3015992 h 3015992"/>
              <a:gd name="connsiteX0" fmla="*/ 0 w 2532948"/>
              <a:gd name="connsiteY0" fmla="*/ 13617 h 3015992"/>
              <a:gd name="connsiteX1" fmla="*/ 59230 w 2532948"/>
              <a:gd name="connsiteY1" fmla="*/ 6396 h 3015992"/>
              <a:gd name="connsiteX2" fmla="*/ 194658 w 2532948"/>
              <a:gd name="connsiteY2" fmla="*/ 123 h 3015992"/>
              <a:gd name="connsiteX3" fmla="*/ 1254757 w 2532948"/>
              <a:gd name="connsiteY3" fmla="*/ 251792 h 3015992"/>
              <a:gd name="connsiteX4" fmla="*/ 2447922 w 2532948"/>
              <a:gd name="connsiteY4" fmla="*/ 2893553 h 3015992"/>
              <a:gd name="connsiteX5" fmla="*/ 2532948 w 2532948"/>
              <a:gd name="connsiteY5" fmla="*/ 3015992 h 3015992"/>
              <a:gd name="connsiteX0" fmla="*/ 0 w 2538663"/>
              <a:gd name="connsiteY0" fmla="*/ 25047 h 3015992"/>
              <a:gd name="connsiteX1" fmla="*/ 64945 w 2538663"/>
              <a:gd name="connsiteY1" fmla="*/ 6396 h 3015992"/>
              <a:gd name="connsiteX2" fmla="*/ 200373 w 2538663"/>
              <a:gd name="connsiteY2" fmla="*/ 123 h 3015992"/>
              <a:gd name="connsiteX3" fmla="*/ 1260472 w 2538663"/>
              <a:gd name="connsiteY3" fmla="*/ 251792 h 3015992"/>
              <a:gd name="connsiteX4" fmla="*/ 2453637 w 2538663"/>
              <a:gd name="connsiteY4" fmla="*/ 2893553 h 3015992"/>
              <a:gd name="connsiteX5" fmla="*/ 2538663 w 2538663"/>
              <a:gd name="connsiteY5" fmla="*/ 3015992 h 3015992"/>
              <a:gd name="connsiteX0" fmla="*/ 0 w 2538663"/>
              <a:gd name="connsiteY0" fmla="*/ 25047 h 3015992"/>
              <a:gd name="connsiteX1" fmla="*/ 63040 w 2538663"/>
              <a:gd name="connsiteY1" fmla="*/ 15921 h 3015992"/>
              <a:gd name="connsiteX2" fmla="*/ 200373 w 2538663"/>
              <a:gd name="connsiteY2" fmla="*/ 123 h 3015992"/>
              <a:gd name="connsiteX3" fmla="*/ 1260472 w 2538663"/>
              <a:gd name="connsiteY3" fmla="*/ 251792 h 3015992"/>
              <a:gd name="connsiteX4" fmla="*/ 2453637 w 2538663"/>
              <a:gd name="connsiteY4" fmla="*/ 2893553 h 3015992"/>
              <a:gd name="connsiteX5" fmla="*/ 2538663 w 2538663"/>
              <a:gd name="connsiteY5" fmla="*/ 3015992 h 3015992"/>
              <a:gd name="connsiteX0" fmla="*/ 0 w 2525328"/>
              <a:gd name="connsiteY0" fmla="*/ 28857 h 3015992"/>
              <a:gd name="connsiteX1" fmla="*/ 49705 w 2525328"/>
              <a:gd name="connsiteY1" fmla="*/ 15921 h 3015992"/>
              <a:gd name="connsiteX2" fmla="*/ 187038 w 2525328"/>
              <a:gd name="connsiteY2" fmla="*/ 123 h 3015992"/>
              <a:gd name="connsiteX3" fmla="*/ 1247137 w 2525328"/>
              <a:gd name="connsiteY3" fmla="*/ 251792 h 3015992"/>
              <a:gd name="connsiteX4" fmla="*/ 2440302 w 2525328"/>
              <a:gd name="connsiteY4" fmla="*/ 2893553 h 3015992"/>
              <a:gd name="connsiteX5" fmla="*/ 2525328 w 2525328"/>
              <a:gd name="connsiteY5" fmla="*/ 3015992 h 3015992"/>
              <a:gd name="connsiteX0" fmla="*/ 0 w 2469462"/>
              <a:gd name="connsiteY0" fmla="*/ 28857 h 2893553"/>
              <a:gd name="connsiteX1" fmla="*/ 49705 w 2469462"/>
              <a:gd name="connsiteY1" fmla="*/ 15921 h 2893553"/>
              <a:gd name="connsiteX2" fmla="*/ 187038 w 2469462"/>
              <a:gd name="connsiteY2" fmla="*/ 123 h 2893553"/>
              <a:gd name="connsiteX3" fmla="*/ 1247137 w 2469462"/>
              <a:gd name="connsiteY3" fmla="*/ 251792 h 2893553"/>
              <a:gd name="connsiteX4" fmla="*/ 2440302 w 2469462"/>
              <a:gd name="connsiteY4" fmla="*/ 2893553 h 28935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462" h="2893553">
                <a:moveTo>
                  <a:pt x="0" y="28857"/>
                </a:moveTo>
                <a:lnTo>
                  <a:pt x="49705" y="15921"/>
                </a:lnTo>
                <a:cubicBezTo>
                  <a:pt x="94327" y="12220"/>
                  <a:pt x="141445" y="627"/>
                  <a:pt x="187038" y="123"/>
                </a:cubicBezTo>
                <a:cubicBezTo>
                  <a:pt x="551780" y="-3908"/>
                  <a:pt x="940882" y="92105"/>
                  <a:pt x="1247137" y="251792"/>
                </a:cubicBezTo>
                <a:cubicBezTo>
                  <a:pt x="2215986" y="756901"/>
                  <a:pt x="2581199" y="2010367"/>
                  <a:pt x="2440302" y="2893553"/>
                </a:cubicBezTo>
              </a:path>
            </a:pathLst>
          </a:custGeom>
          <a:noFill/>
          <a:ln w="63500"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 name="Title 1">
            <a:extLst>
              <a:ext uri="{FF2B5EF4-FFF2-40B4-BE49-F238E27FC236}">
                <a16:creationId xmlns:a16="http://schemas.microsoft.com/office/drawing/2014/main" id="{867817C7-4A09-9188-0BD5-838E3AD61F1A}"/>
              </a:ext>
            </a:extLst>
          </p:cNvPr>
          <p:cNvSpPr>
            <a:spLocks noGrp="1"/>
          </p:cNvSpPr>
          <p:nvPr>
            <p:ph type="title" hasCustomPrompt="1"/>
          </p:nvPr>
        </p:nvSpPr>
        <p:spPr>
          <a:xfrm>
            <a:off x="1001467" y="914400"/>
            <a:ext cx="5641848" cy="5029200"/>
          </a:xfrm>
        </p:spPr>
        <p:txBody>
          <a:bodyPr anchor="ctr" anchorCtr="0"/>
          <a:lstStyle>
            <a:lvl1pPr algn="l">
              <a:defRPr sz="3200">
                <a:solidFill>
                  <a:schemeClr val="accent1"/>
                </a:solidFill>
              </a:defRPr>
            </a:lvl1pPr>
          </a:lstStyle>
          <a:p>
            <a:r>
              <a:rPr lang="en-US" dirty="0"/>
              <a:t>click to add title</a:t>
            </a:r>
          </a:p>
        </p:txBody>
      </p:sp>
      <p:sp>
        <p:nvSpPr>
          <p:cNvPr id="3" name="Content Placeholder 2">
            <a:extLst>
              <a:ext uri="{FF2B5EF4-FFF2-40B4-BE49-F238E27FC236}">
                <a16:creationId xmlns:a16="http://schemas.microsoft.com/office/drawing/2014/main" id="{B847C94B-98C2-CC0F-92FC-1505771390BE}"/>
              </a:ext>
            </a:extLst>
          </p:cNvPr>
          <p:cNvSpPr>
            <a:spLocks noGrp="1"/>
          </p:cNvSpPr>
          <p:nvPr>
            <p:ph idx="1" hasCustomPrompt="1"/>
          </p:nvPr>
        </p:nvSpPr>
        <p:spPr>
          <a:xfrm>
            <a:off x="6868956" y="1143000"/>
            <a:ext cx="4190999" cy="4679830"/>
          </a:xfrm>
        </p:spPr>
        <p:txBody>
          <a:bodyPr/>
          <a:lstStyle>
            <a:lvl1pPr marL="0" indent="0" algn="r">
              <a:buNone/>
              <a:defRPr sz="2400" cap="all" baseline="0"/>
            </a:lvl1pPr>
            <a:lvl2pPr marL="457200" indent="0" algn="r">
              <a:buNone/>
              <a:defRPr sz="1800">
                <a:latin typeface="+mj-lt"/>
              </a:defRPr>
            </a:lvl2pPr>
            <a:lvl3pPr marL="914400" indent="0" algn="r">
              <a:buNone/>
              <a:defRPr/>
            </a:lvl3pPr>
            <a:lvl4pPr marL="1371600" indent="0" algn="r">
              <a:buNone/>
              <a:defRPr/>
            </a:lvl4pPr>
            <a:lvl5pPr marL="1828800" indent="0" algn="r">
              <a:buNone/>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70575627"/>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2">
    <p:bg>
      <p:bgPr>
        <a:solidFill>
          <a:schemeClr val="bg2"/>
        </a:solidFill>
        <a:effectLst/>
      </p:bgPr>
    </p:bg>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06890132-DB42-A903-1EAB-CA29D3F04340}"/>
              </a:ext>
            </a:extLst>
          </p:cNvPr>
          <p:cNvSpPr>
            <a:spLocks noGrp="1"/>
          </p:cNvSpPr>
          <p:nvPr>
            <p:ph type="title" hasCustomPrompt="1"/>
          </p:nvPr>
        </p:nvSpPr>
        <p:spPr>
          <a:xfrm>
            <a:off x="914400" y="914400"/>
            <a:ext cx="5641848" cy="5029200"/>
          </a:xfrm>
        </p:spPr>
        <p:txBody>
          <a:bodyPr anchor="ctr"/>
          <a:lstStyle>
            <a:lvl1pPr>
              <a:lnSpc>
                <a:spcPct val="75000"/>
              </a:lnSpc>
              <a:defRPr sz="4800"/>
            </a:lvl1pPr>
          </a:lstStyle>
          <a:p>
            <a:r>
              <a:rPr lang="en-US" dirty="0"/>
              <a:t>click to add title</a:t>
            </a:r>
          </a:p>
        </p:txBody>
      </p:sp>
      <p:pic>
        <p:nvPicPr>
          <p:cNvPr id="9" name="Picture 8">
            <a:extLst>
              <a:ext uri="{FF2B5EF4-FFF2-40B4-BE49-F238E27FC236}">
                <a16:creationId xmlns:a16="http://schemas.microsoft.com/office/drawing/2014/main" id="{B5ED90D1-D640-D115-6711-35DE812FC014}"/>
              </a:ext>
              <a:ext uri="{C183D7F6-B498-43B3-948B-1728B52AA6E4}">
                <adec:decorative xmlns:adec="http://schemas.microsoft.com/office/drawing/2017/decorative" val="1"/>
              </a:ext>
            </a:extLst>
          </p:cNvPr>
          <p:cNvPicPr>
            <a:picLocks noChangeAspect="1"/>
          </p:cNvPicPr>
          <p:nvPr userDrawn="1"/>
        </p:nvPicPr>
        <p:blipFill rotWithShape="1">
          <a:blip r:embed="rId2">
            <a:alphaModFix/>
          </a:blip>
          <a:srcRect r="30186" b="9728"/>
          <a:stretch/>
        </p:blipFill>
        <p:spPr>
          <a:xfrm>
            <a:off x="6768197" y="1875319"/>
            <a:ext cx="4727117" cy="4998132"/>
          </a:xfrm>
          <a:prstGeom prst="rect">
            <a:avLst/>
          </a:prstGeom>
        </p:spPr>
      </p:pic>
      <p:sp>
        <p:nvSpPr>
          <p:cNvPr id="18" name="Freeform: Shape 17">
            <a:extLst>
              <a:ext uri="{FF2B5EF4-FFF2-40B4-BE49-F238E27FC236}">
                <a16:creationId xmlns:a16="http://schemas.microsoft.com/office/drawing/2014/main" id="{F8D9EAE4-01F5-6C99-C91E-BF0FD0CD1CEF}"/>
              </a:ext>
              <a:ext uri="{C183D7F6-B498-43B3-948B-1728B52AA6E4}">
                <adec:decorative xmlns:adec="http://schemas.microsoft.com/office/drawing/2017/decorative" val="1"/>
              </a:ext>
            </a:extLst>
          </p:cNvPr>
          <p:cNvSpPr/>
          <p:nvPr userDrawn="1"/>
        </p:nvSpPr>
        <p:spPr>
          <a:xfrm>
            <a:off x="6867286" y="1"/>
            <a:ext cx="5324716" cy="6417732"/>
          </a:xfrm>
          <a:custGeom>
            <a:avLst/>
            <a:gdLst>
              <a:gd name="connsiteX0" fmla="*/ 81117 w 5113309"/>
              <a:gd name="connsiteY0" fmla="*/ 0 h 6162929"/>
              <a:gd name="connsiteX1" fmla="*/ 3634645 w 5113309"/>
              <a:gd name="connsiteY1" fmla="*/ 0 h 6162929"/>
              <a:gd name="connsiteX2" fmla="*/ 3705129 w 5113309"/>
              <a:gd name="connsiteY2" fmla="*/ 216937 h 6162929"/>
              <a:gd name="connsiteX3" fmla="*/ 3956833 w 5113309"/>
              <a:gd name="connsiteY3" fmla="*/ 694220 h 6162929"/>
              <a:gd name="connsiteX4" fmla="*/ 4645418 w 5113309"/>
              <a:gd name="connsiteY4" fmla="*/ 1338790 h 6162929"/>
              <a:gd name="connsiteX5" fmla="*/ 5031903 w 5113309"/>
              <a:gd name="connsiteY5" fmla="*/ 1574625 h 6162929"/>
              <a:gd name="connsiteX6" fmla="*/ 5113309 w 5113309"/>
              <a:gd name="connsiteY6" fmla="*/ 1618978 h 6162929"/>
              <a:gd name="connsiteX7" fmla="*/ 5113309 w 5113309"/>
              <a:gd name="connsiteY7" fmla="*/ 6102719 h 6162929"/>
              <a:gd name="connsiteX8" fmla="*/ 5056297 w 5113309"/>
              <a:gd name="connsiteY8" fmla="*/ 6116431 h 6162929"/>
              <a:gd name="connsiteX9" fmla="*/ 4521806 w 5113309"/>
              <a:gd name="connsiteY9" fmla="*/ 6162795 h 6162929"/>
              <a:gd name="connsiteX10" fmla="*/ 3411736 w 5113309"/>
              <a:gd name="connsiteY10" fmla="*/ 5966394 h 6162929"/>
              <a:gd name="connsiteX11" fmla="*/ 2974881 w 5113309"/>
              <a:gd name="connsiteY11" fmla="*/ 5797150 h 6162929"/>
              <a:gd name="connsiteX12" fmla="*/ 1160053 w 5113309"/>
              <a:gd name="connsiteY12" fmla="*/ 4395025 h 6162929"/>
              <a:gd name="connsiteX13" fmla="*/ 186404 w 5113309"/>
              <a:gd name="connsiteY13" fmla="*/ 2488624 h 6162929"/>
              <a:gd name="connsiteX14" fmla="*/ 35878 w 5113309"/>
              <a:gd name="connsiteY14" fmla="*/ 360546 h 6162929"/>
              <a:gd name="connsiteX15" fmla="*/ 77715 w 5113309"/>
              <a:gd name="connsiteY15" fmla="*/ 19675 h 6162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113309" h="6162929">
                <a:moveTo>
                  <a:pt x="81117" y="0"/>
                </a:moveTo>
                <a:lnTo>
                  <a:pt x="3634645" y="0"/>
                </a:lnTo>
                <a:lnTo>
                  <a:pt x="3705129" y="216937"/>
                </a:lnTo>
                <a:cubicBezTo>
                  <a:pt x="3768027" y="381054"/>
                  <a:pt x="3849780" y="540685"/>
                  <a:pt x="3956833" y="694220"/>
                </a:cubicBezTo>
                <a:cubicBezTo>
                  <a:pt x="4136988" y="952807"/>
                  <a:pt x="4374398" y="1160535"/>
                  <a:pt x="4645418" y="1338790"/>
                </a:cubicBezTo>
                <a:cubicBezTo>
                  <a:pt x="4796746" y="1438318"/>
                  <a:pt x="4920829" y="1512316"/>
                  <a:pt x="5031903" y="1574625"/>
                </a:cubicBezTo>
                <a:lnTo>
                  <a:pt x="5113309" y="1618978"/>
                </a:lnTo>
                <a:lnTo>
                  <a:pt x="5113309" y="6102719"/>
                </a:lnTo>
                <a:lnTo>
                  <a:pt x="5056297" y="6116431"/>
                </a:lnTo>
                <a:cubicBezTo>
                  <a:pt x="4886403" y="6150062"/>
                  <a:pt x="4707722" y="6164497"/>
                  <a:pt x="4521806" y="6162795"/>
                </a:cubicBezTo>
                <a:cubicBezTo>
                  <a:pt x="4146032" y="6159370"/>
                  <a:pt x="3776369" y="6088419"/>
                  <a:pt x="3411736" y="5966394"/>
                </a:cubicBezTo>
                <a:cubicBezTo>
                  <a:pt x="3263463" y="5916738"/>
                  <a:pt x="3117320" y="5862607"/>
                  <a:pt x="2974881" y="5797150"/>
                </a:cubicBezTo>
                <a:cubicBezTo>
                  <a:pt x="2249814" y="5463847"/>
                  <a:pt x="1648791" y="4992377"/>
                  <a:pt x="1160053" y="4395025"/>
                </a:cubicBezTo>
                <a:cubicBezTo>
                  <a:pt x="682889" y="3811744"/>
                  <a:pt x="369553" y="3172420"/>
                  <a:pt x="186404" y="2488624"/>
                </a:cubicBezTo>
                <a:cubicBezTo>
                  <a:pt x="-4956" y="1773998"/>
                  <a:pt x="-36839" y="1065081"/>
                  <a:pt x="35878" y="360546"/>
                </a:cubicBezTo>
                <a:cubicBezTo>
                  <a:pt x="47653" y="246483"/>
                  <a:pt x="60608" y="132589"/>
                  <a:pt x="77715" y="19675"/>
                </a:cubicBezTo>
                <a:close/>
              </a:path>
            </a:pathLst>
          </a:custGeom>
          <a:solidFill>
            <a:schemeClr val="accent4">
              <a:alpha val="52000"/>
            </a:schemeClr>
          </a:solidFill>
          <a:ln w="22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1" name="Picture Placeholder 20">
            <a:extLst>
              <a:ext uri="{FF2B5EF4-FFF2-40B4-BE49-F238E27FC236}">
                <a16:creationId xmlns:a16="http://schemas.microsoft.com/office/drawing/2014/main" id="{D2E95AC0-BA60-4FFD-E9E7-F2F12ACF68D0}"/>
              </a:ext>
            </a:extLst>
          </p:cNvPr>
          <p:cNvSpPr>
            <a:spLocks noGrp="1"/>
          </p:cNvSpPr>
          <p:nvPr>
            <p:ph type="pic" idx="1"/>
          </p:nvPr>
        </p:nvSpPr>
        <p:spPr>
          <a:xfrm>
            <a:off x="7401941" y="0"/>
            <a:ext cx="4790059" cy="6587067"/>
          </a:xfrm>
          <a:custGeom>
            <a:avLst/>
            <a:gdLst>
              <a:gd name="connsiteX0" fmla="*/ 1022042 w 4376530"/>
              <a:gd name="connsiteY0" fmla="*/ 0 h 6018401"/>
              <a:gd name="connsiteX1" fmla="*/ 4326419 w 4376530"/>
              <a:gd name="connsiteY1" fmla="*/ 0 h 6018401"/>
              <a:gd name="connsiteX2" fmla="*/ 4374794 w 4376530"/>
              <a:gd name="connsiteY2" fmla="*/ 46177 h 6018401"/>
              <a:gd name="connsiteX3" fmla="*/ 4376530 w 4376530"/>
              <a:gd name="connsiteY3" fmla="*/ 48166 h 6018401"/>
              <a:gd name="connsiteX4" fmla="*/ 4376530 w 4376530"/>
              <a:gd name="connsiteY4" fmla="*/ 5243073 h 6018401"/>
              <a:gd name="connsiteX5" fmla="*/ 4234907 w 4376530"/>
              <a:gd name="connsiteY5" fmla="*/ 5384674 h 6018401"/>
              <a:gd name="connsiteX6" fmla="*/ 2811527 w 4376530"/>
              <a:gd name="connsiteY6" fmla="*/ 6014016 h 6018401"/>
              <a:gd name="connsiteX7" fmla="*/ 2673962 w 4376530"/>
              <a:gd name="connsiteY7" fmla="*/ 6018401 h 6018401"/>
              <a:gd name="connsiteX8" fmla="*/ 2673892 w 4376530"/>
              <a:gd name="connsiteY8" fmla="*/ 6018401 h 6018401"/>
              <a:gd name="connsiteX9" fmla="*/ 2536327 w 4376530"/>
              <a:gd name="connsiteY9" fmla="*/ 6014016 h 6018401"/>
              <a:gd name="connsiteX10" fmla="*/ 0 w 4376530"/>
              <a:gd name="connsiteY10" fmla="*/ 2647403 h 6018401"/>
              <a:gd name="connsiteX11" fmla="*/ 973061 w 4376530"/>
              <a:gd name="connsiteY11" fmla="*/ 46176 h 6018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76530" h="6018401">
                <a:moveTo>
                  <a:pt x="1022042" y="0"/>
                </a:moveTo>
                <a:lnTo>
                  <a:pt x="4326419" y="0"/>
                </a:lnTo>
                <a:lnTo>
                  <a:pt x="4374794" y="46177"/>
                </a:lnTo>
                <a:lnTo>
                  <a:pt x="4376530" y="48166"/>
                </a:lnTo>
                <a:lnTo>
                  <a:pt x="4376530" y="5243073"/>
                </a:lnTo>
                <a:lnTo>
                  <a:pt x="4234907" y="5384674"/>
                </a:lnTo>
                <a:cubicBezTo>
                  <a:pt x="3830459" y="5751892"/>
                  <a:pt x="3341336" y="5980159"/>
                  <a:pt x="2811527" y="6014016"/>
                </a:cubicBezTo>
                <a:lnTo>
                  <a:pt x="2673962" y="6018401"/>
                </a:lnTo>
                <a:lnTo>
                  <a:pt x="2673892" y="6018401"/>
                </a:lnTo>
                <a:lnTo>
                  <a:pt x="2536327" y="6014016"/>
                </a:lnTo>
                <a:cubicBezTo>
                  <a:pt x="1123504" y="5923730"/>
                  <a:pt x="0" y="4450975"/>
                  <a:pt x="0" y="2647403"/>
                </a:cubicBezTo>
                <a:cubicBezTo>
                  <a:pt x="0" y="1600168"/>
                  <a:pt x="378788" y="664467"/>
                  <a:pt x="973061" y="46176"/>
                </a:cubicBezTo>
                <a:close/>
              </a:path>
            </a:pathLst>
          </a:custGeom>
          <a:solidFill>
            <a:schemeClr val="bg2">
              <a:lumMod val="75000"/>
            </a:schemeClr>
          </a:solidFill>
        </p:spPr>
        <p:txBody>
          <a:bodyPr wrap="square" anchor="t">
            <a:noAutofit/>
          </a:bodyPr>
          <a:lstStyle>
            <a:lvl1pPr marL="0" indent="0" algn="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36597113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Header 1">
    <p:bg>
      <p:bgPr>
        <a:solidFill>
          <a:schemeClr val="bg2"/>
        </a:solidFill>
        <a:effectLst/>
      </p:bgPr>
    </p:bg>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D24A04BE-9BA3-80DD-EE68-A8B8BA08532B}"/>
              </a:ext>
              <a:ext uri="{C183D7F6-B498-43B3-948B-1728B52AA6E4}">
                <adec:decorative xmlns:adec="http://schemas.microsoft.com/office/drawing/2017/decorative" val="1"/>
              </a:ext>
            </a:extLst>
          </p:cNvPr>
          <p:cNvSpPr/>
          <p:nvPr userDrawn="1"/>
        </p:nvSpPr>
        <p:spPr>
          <a:xfrm>
            <a:off x="6918777" y="0"/>
            <a:ext cx="5288935" cy="6857999"/>
          </a:xfrm>
          <a:custGeom>
            <a:avLst/>
            <a:gdLst>
              <a:gd name="connsiteX0" fmla="*/ 5288935 w 5288935"/>
              <a:gd name="connsiteY0" fmla="*/ 5846993 h 6857999"/>
              <a:gd name="connsiteX1" fmla="*/ 5288935 w 5288935"/>
              <a:gd name="connsiteY1" fmla="*/ 6857999 h 6857999"/>
              <a:gd name="connsiteX2" fmla="*/ 4837168 w 5288935"/>
              <a:gd name="connsiteY2" fmla="*/ 6857999 h 6857999"/>
              <a:gd name="connsiteX3" fmla="*/ 4970284 w 5288935"/>
              <a:gd name="connsiteY3" fmla="*/ 6566499 h 6857999"/>
              <a:gd name="connsiteX4" fmla="*/ 5151893 w 5288935"/>
              <a:gd name="connsiteY4" fmla="*/ 6167371 h 6857999"/>
              <a:gd name="connsiteX5" fmla="*/ 13164 w 5288935"/>
              <a:gd name="connsiteY5" fmla="*/ 0 h 6857999"/>
              <a:gd name="connsiteX6" fmla="*/ 5288935 w 5288935"/>
              <a:gd name="connsiteY6" fmla="*/ 0 h 6857999"/>
              <a:gd name="connsiteX7" fmla="*/ 5288935 w 5288935"/>
              <a:gd name="connsiteY7" fmla="*/ 3411849 h 6857999"/>
              <a:gd name="connsiteX8" fmla="*/ 5247557 w 5288935"/>
              <a:gd name="connsiteY8" fmla="*/ 3366169 h 6857999"/>
              <a:gd name="connsiteX9" fmla="*/ 333189 w 5288935"/>
              <a:gd name="connsiteY9" fmla="*/ 1342399 h 6857999"/>
              <a:gd name="connsiteX10" fmla="*/ 10627 w 5288935"/>
              <a:gd name="connsiteY10" fmla="*/ 17156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88935" h="6857999">
                <a:moveTo>
                  <a:pt x="5288935" y="5846993"/>
                </a:moveTo>
                <a:lnTo>
                  <a:pt x="5288935" y="6857999"/>
                </a:lnTo>
                <a:lnTo>
                  <a:pt x="4837168" y="6857999"/>
                </a:lnTo>
                <a:lnTo>
                  <a:pt x="4970284" y="6566499"/>
                </a:lnTo>
                <a:cubicBezTo>
                  <a:pt x="5031407" y="6433649"/>
                  <a:pt x="5092600" y="6300408"/>
                  <a:pt x="5151893" y="6167371"/>
                </a:cubicBezTo>
                <a:close/>
                <a:moveTo>
                  <a:pt x="13164" y="0"/>
                </a:moveTo>
                <a:lnTo>
                  <a:pt x="5288935" y="0"/>
                </a:lnTo>
                <a:lnTo>
                  <a:pt x="5288935" y="3411849"/>
                </a:lnTo>
                <a:lnTo>
                  <a:pt x="5247557" y="3366169"/>
                </a:lnTo>
                <a:cubicBezTo>
                  <a:pt x="4159360" y="2292541"/>
                  <a:pt x="1405487" y="3120418"/>
                  <a:pt x="333189" y="1342399"/>
                </a:cubicBezTo>
                <a:cubicBezTo>
                  <a:pt x="249159" y="1202652"/>
                  <a:pt x="-60917" y="673160"/>
                  <a:pt x="10627" y="17156"/>
                </a:cubicBezTo>
                <a:close/>
              </a:path>
            </a:pathLst>
          </a:custGeom>
          <a:solidFill>
            <a:schemeClr val="accent4">
              <a:alpha val="50242"/>
            </a:schemeClr>
          </a:solidFill>
          <a:ln w="4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8" name="Freeform: Shape 27">
            <a:extLst>
              <a:ext uri="{FF2B5EF4-FFF2-40B4-BE49-F238E27FC236}">
                <a16:creationId xmlns:a16="http://schemas.microsoft.com/office/drawing/2014/main" id="{9E4F6A04-3331-D4C7-3EAE-0F69B48A7C71}"/>
              </a:ext>
              <a:ext uri="{C183D7F6-B498-43B3-948B-1728B52AA6E4}">
                <adec:decorative xmlns:adec="http://schemas.microsoft.com/office/drawing/2017/decorative" val="1"/>
              </a:ext>
            </a:extLst>
          </p:cNvPr>
          <p:cNvSpPr/>
          <p:nvPr userDrawn="1"/>
        </p:nvSpPr>
        <p:spPr>
          <a:xfrm rot="10800000" flipH="1">
            <a:off x="0" y="-26179"/>
            <a:ext cx="5273226" cy="1169180"/>
          </a:xfrm>
          <a:custGeom>
            <a:avLst/>
            <a:gdLst>
              <a:gd name="connsiteX0" fmla="*/ 3480861 w 5400689"/>
              <a:gd name="connsiteY0" fmla="*/ 9 h 1188904"/>
              <a:gd name="connsiteX1" fmla="*/ 3799515 w 5400689"/>
              <a:gd name="connsiteY1" fmla="*/ 34963 h 1188904"/>
              <a:gd name="connsiteX2" fmla="*/ 5393241 w 5400689"/>
              <a:gd name="connsiteY2" fmla="*/ 1169180 h 1188904"/>
              <a:gd name="connsiteX3" fmla="*/ 5400689 w 5400689"/>
              <a:gd name="connsiteY3" fmla="*/ 1188904 h 1188904"/>
              <a:gd name="connsiteX4" fmla="*/ 0 w 5400689"/>
              <a:gd name="connsiteY4" fmla="*/ 1188904 h 1188904"/>
              <a:gd name="connsiteX5" fmla="*/ 259507 w 5400689"/>
              <a:gd name="connsiteY5" fmla="*/ 1076708 h 1188904"/>
              <a:gd name="connsiteX6" fmla="*/ 1032152 w 5400689"/>
              <a:gd name="connsiteY6" fmla="*/ 750675 h 1188904"/>
              <a:gd name="connsiteX7" fmla="*/ 3480861 w 5400689"/>
              <a:gd name="connsiteY7" fmla="*/ 9 h 1188904"/>
              <a:gd name="connsiteX0" fmla="*/ 5400689 w 5492129"/>
              <a:gd name="connsiteY0" fmla="*/ 1188904 h 1280344"/>
              <a:gd name="connsiteX1" fmla="*/ 0 w 5492129"/>
              <a:gd name="connsiteY1" fmla="*/ 1188904 h 1280344"/>
              <a:gd name="connsiteX2" fmla="*/ 259507 w 5492129"/>
              <a:gd name="connsiteY2" fmla="*/ 1076708 h 1280344"/>
              <a:gd name="connsiteX3" fmla="*/ 1032152 w 5492129"/>
              <a:gd name="connsiteY3" fmla="*/ 750675 h 1280344"/>
              <a:gd name="connsiteX4" fmla="*/ 3480861 w 5492129"/>
              <a:gd name="connsiteY4" fmla="*/ 9 h 1280344"/>
              <a:gd name="connsiteX5" fmla="*/ 3799515 w 5492129"/>
              <a:gd name="connsiteY5" fmla="*/ 34963 h 1280344"/>
              <a:gd name="connsiteX6" fmla="*/ 5393241 w 5492129"/>
              <a:gd name="connsiteY6" fmla="*/ 1169180 h 1280344"/>
              <a:gd name="connsiteX7" fmla="*/ 5492129 w 5492129"/>
              <a:gd name="connsiteY7" fmla="*/ 1280344 h 1280344"/>
              <a:gd name="connsiteX0" fmla="*/ 5400689 w 5400689"/>
              <a:gd name="connsiteY0" fmla="*/ 1188904 h 1188904"/>
              <a:gd name="connsiteX1" fmla="*/ 0 w 5400689"/>
              <a:gd name="connsiteY1" fmla="*/ 1188904 h 1188904"/>
              <a:gd name="connsiteX2" fmla="*/ 259507 w 5400689"/>
              <a:gd name="connsiteY2" fmla="*/ 1076708 h 1188904"/>
              <a:gd name="connsiteX3" fmla="*/ 1032152 w 5400689"/>
              <a:gd name="connsiteY3" fmla="*/ 750675 h 1188904"/>
              <a:gd name="connsiteX4" fmla="*/ 3480861 w 5400689"/>
              <a:gd name="connsiteY4" fmla="*/ 9 h 1188904"/>
              <a:gd name="connsiteX5" fmla="*/ 3799515 w 5400689"/>
              <a:gd name="connsiteY5" fmla="*/ 34963 h 1188904"/>
              <a:gd name="connsiteX6" fmla="*/ 5393241 w 5400689"/>
              <a:gd name="connsiteY6" fmla="*/ 1169180 h 1188904"/>
              <a:gd name="connsiteX0" fmla="*/ 0 w 5393241"/>
              <a:gd name="connsiteY0" fmla="*/ 1188904 h 1188904"/>
              <a:gd name="connsiteX1" fmla="*/ 259507 w 5393241"/>
              <a:gd name="connsiteY1" fmla="*/ 1076708 h 1188904"/>
              <a:gd name="connsiteX2" fmla="*/ 1032152 w 5393241"/>
              <a:gd name="connsiteY2" fmla="*/ 750675 h 1188904"/>
              <a:gd name="connsiteX3" fmla="*/ 3480861 w 5393241"/>
              <a:gd name="connsiteY3" fmla="*/ 9 h 1188904"/>
              <a:gd name="connsiteX4" fmla="*/ 3799515 w 5393241"/>
              <a:gd name="connsiteY4" fmla="*/ 34963 h 1188904"/>
              <a:gd name="connsiteX5" fmla="*/ 5393241 w 5393241"/>
              <a:gd name="connsiteY5" fmla="*/ 1169180 h 1188904"/>
              <a:gd name="connsiteX0" fmla="*/ 0 w 5250366"/>
              <a:gd name="connsiteY0" fmla="*/ 1126039 h 1169180"/>
              <a:gd name="connsiteX1" fmla="*/ 116632 w 5250366"/>
              <a:gd name="connsiteY1" fmla="*/ 1076708 h 1169180"/>
              <a:gd name="connsiteX2" fmla="*/ 889277 w 5250366"/>
              <a:gd name="connsiteY2" fmla="*/ 750675 h 1169180"/>
              <a:gd name="connsiteX3" fmla="*/ 3337986 w 5250366"/>
              <a:gd name="connsiteY3" fmla="*/ 9 h 1169180"/>
              <a:gd name="connsiteX4" fmla="*/ 3656640 w 5250366"/>
              <a:gd name="connsiteY4" fmla="*/ 34963 h 1169180"/>
              <a:gd name="connsiteX5" fmla="*/ 5250366 w 5250366"/>
              <a:gd name="connsiteY5" fmla="*/ 1169180 h 1169180"/>
              <a:gd name="connsiteX0" fmla="*/ 0 w 5273226"/>
              <a:gd name="connsiteY0" fmla="*/ 1135564 h 1169180"/>
              <a:gd name="connsiteX1" fmla="*/ 139492 w 5273226"/>
              <a:gd name="connsiteY1" fmla="*/ 1076708 h 1169180"/>
              <a:gd name="connsiteX2" fmla="*/ 912137 w 5273226"/>
              <a:gd name="connsiteY2" fmla="*/ 750675 h 1169180"/>
              <a:gd name="connsiteX3" fmla="*/ 3360846 w 5273226"/>
              <a:gd name="connsiteY3" fmla="*/ 9 h 1169180"/>
              <a:gd name="connsiteX4" fmla="*/ 3679500 w 5273226"/>
              <a:gd name="connsiteY4" fmla="*/ 34963 h 1169180"/>
              <a:gd name="connsiteX5" fmla="*/ 5273226 w 5273226"/>
              <a:gd name="connsiteY5" fmla="*/ 1169180 h 1169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73226" h="1169180">
                <a:moveTo>
                  <a:pt x="0" y="1135564"/>
                </a:moveTo>
                <a:lnTo>
                  <a:pt x="139492" y="1076708"/>
                </a:lnTo>
                <a:lnTo>
                  <a:pt x="912137" y="750675"/>
                </a:lnTo>
                <a:cubicBezTo>
                  <a:pt x="2354904" y="146401"/>
                  <a:pt x="2981132" y="1306"/>
                  <a:pt x="3360846" y="9"/>
                </a:cubicBezTo>
                <a:cubicBezTo>
                  <a:pt x="3487417" y="-424"/>
                  <a:pt x="3586598" y="15121"/>
                  <a:pt x="3679500" y="34963"/>
                </a:cubicBezTo>
                <a:cubicBezTo>
                  <a:pt x="4251313" y="157103"/>
                  <a:pt x="4990416" y="528605"/>
                  <a:pt x="5273226" y="1169180"/>
                </a:cubicBezTo>
              </a:path>
            </a:pathLst>
          </a:custGeom>
          <a:noFill/>
          <a:ln w="603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30" name="Freeform: Shape 29">
            <a:extLst>
              <a:ext uri="{FF2B5EF4-FFF2-40B4-BE49-F238E27FC236}">
                <a16:creationId xmlns:a16="http://schemas.microsoft.com/office/drawing/2014/main" id="{0587ACFB-02E0-79F1-D5B0-E8B18598D688}"/>
              </a:ext>
              <a:ext uri="{C183D7F6-B498-43B3-948B-1728B52AA6E4}">
                <adec:decorative xmlns:adec="http://schemas.microsoft.com/office/drawing/2017/decorative" val="1"/>
              </a:ext>
            </a:extLst>
          </p:cNvPr>
          <p:cNvSpPr/>
          <p:nvPr userDrawn="1"/>
        </p:nvSpPr>
        <p:spPr>
          <a:xfrm>
            <a:off x="8006849" y="3200881"/>
            <a:ext cx="4200862" cy="3685693"/>
          </a:xfrm>
          <a:custGeom>
            <a:avLst/>
            <a:gdLst>
              <a:gd name="connsiteX0" fmla="*/ 4095553 w 4261350"/>
              <a:gd name="connsiteY0" fmla="*/ 1025 h 3718078"/>
              <a:gd name="connsiteX1" fmla="*/ 4195147 w 4261350"/>
              <a:gd name="connsiteY1" fmla="*/ 9904 h 3718078"/>
              <a:gd name="connsiteX2" fmla="*/ 4261350 w 4261350"/>
              <a:gd name="connsiteY2" fmla="*/ 21789 h 3718078"/>
              <a:gd name="connsiteX3" fmla="*/ 4261350 w 4261350"/>
              <a:gd name="connsiteY3" fmla="*/ 3718077 h 3718078"/>
              <a:gd name="connsiteX4" fmla="*/ 0 w 4261350"/>
              <a:gd name="connsiteY4" fmla="*/ 3718078 h 3718078"/>
              <a:gd name="connsiteX5" fmla="*/ 41809 w 4261350"/>
              <a:gd name="connsiteY5" fmla="*/ 3519677 h 3718078"/>
              <a:gd name="connsiteX6" fmla="*/ 817272 w 4261350"/>
              <a:gd name="connsiteY6" fmla="*/ 2444285 h 3718078"/>
              <a:gd name="connsiteX7" fmla="*/ 2666355 w 4261350"/>
              <a:gd name="connsiteY7" fmla="*/ 2522977 h 3718078"/>
              <a:gd name="connsiteX8" fmla="*/ 3155070 w 4261350"/>
              <a:gd name="connsiteY8" fmla="*/ 383844 h 3718078"/>
              <a:gd name="connsiteX9" fmla="*/ 3895887 w 4261350"/>
              <a:gd name="connsiteY9" fmla="*/ 10843 h 3718078"/>
              <a:gd name="connsiteX10" fmla="*/ 4095553 w 4261350"/>
              <a:gd name="connsiteY10" fmla="*/ 1025 h 3718078"/>
              <a:gd name="connsiteX0" fmla="*/ 4261350 w 4352790"/>
              <a:gd name="connsiteY0" fmla="*/ 21789 h 3718078"/>
              <a:gd name="connsiteX1" fmla="*/ 4261350 w 4352790"/>
              <a:gd name="connsiteY1" fmla="*/ 3718077 h 3718078"/>
              <a:gd name="connsiteX2" fmla="*/ 0 w 4352790"/>
              <a:gd name="connsiteY2" fmla="*/ 3718078 h 3718078"/>
              <a:gd name="connsiteX3" fmla="*/ 41809 w 4352790"/>
              <a:gd name="connsiteY3" fmla="*/ 3519677 h 3718078"/>
              <a:gd name="connsiteX4" fmla="*/ 817272 w 4352790"/>
              <a:gd name="connsiteY4" fmla="*/ 2444285 h 3718078"/>
              <a:gd name="connsiteX5" fmla="*/ 2666355 w 4352790"/>
              <a:gd name="connsiteY5" fmla="*/ 2522977 h 3718078"/>
              <a:gd name="connsiteX6" fmla="*/ 3155070 w 4352790"/>
              <a:gd name="connsiteY6" fmla="*/ 383844 h 3718078"/>
              <a:gd name="connsiteX7" fmla="*/ 3895887 w 4352790"/>
              <a:gd name="connsiteY7" fmla="*/ 10843 h 3718078"/>
              <a:gd name="connsiteX8" fmla="*/ 4095553 w 4352790"/>
              <a:gd name="connsiteY8" fmla="*/ 1025 h 3718078"/>
              <a:gd name="connsiteX9" fmla="*/ 4195147 w 4352790"/>
              <a:gd name="connsiteY9" fmla="*/ 9904 h 3718078"/>
              <a:gd name="connsiteX10" fmla="*/ 4352790 w 4352790"/>
              <a:gd name="connsiteY10" fmla="*/ 113229 h 3718078"/>
              <a:gd name="connsiteX0" fmla="*/ 4261350 w 4352790"/>
              <a:gd name="connsiteY0" fmla="*/ 3718077 h 3718078"/>
              <a:gd name="connsiteX1" fmla="*/ 0 w 4352790"/>
              <a:gd name="connsiteY1" fmla="*/ 3718078 h 3718078"/>
              <a:gd name="connsiteX2" fmla="*/ 41809 w 4352790"/>
              <a:gd name="connsiteY2" fmla="*/ 3519677 h 3718078"/>
              <a:gd name="connsiteX3" fmla="*/ 817272 w 4352790"/>
              <a:gd name="connsiteY3" fmla="*/ 2444285 h 3718078"/>
              <a:gd name="connsiteX4" fmla="*/ 2666355 w 4352790"/>
              <a:gd name="connsiteY4" fmla="*/ 2522977 h 3718078"/>
              <a:gd name="connsiteX5" fmla="*/ 3155070 w 4352790"/>
              <a:gd name="connsiteY5" fmla="*/ 383844 h 3718078"/>
              <a:gd name="connsiteX6" fmla="*/ 3895887 w 4352790"/>
              <a:gd name="connsiteY6" fmla="*/ 10843 h 3718078"/>
              <a:gd name="connsiteX7" fmla="*/ 4095553 w 4352790"/>
              <a:gd name="connsiteY7" fmla="*/ 1025 h 3718078"/>
              <a:gd name="connsiteX8" fmla="*/ 4195147 w 4352790"/>
              <a:gd name="connsiteY8" fmla="*/ 9904 h 3718078"/>
              <a:gd name="connsiteX9" fmla="*/ 4352790 w 4352790"/>
              <a:gd name="connsiteY9" fmla="*/ 113229 h 3718078"/>
              <a:gd name="connsiteX0" fmla="*/ 4261350 w 4261350"/>
              <a:gd name="connsiteY0" fmla="*/ 3718077 h 3718078"/>
              <a:gd name="connsiteX1" fmla="*/ 0 w 4261350"/>
              <a:gd name="connsiteY1" fmla="*/ 3718078 h 3718078"/>
              <a:gd name="connsiteX2" fmla="*/ 41809 w 4261350"/>
              <a:gd name="connsiteY2" fmla="*/ 3519677 h 3718078"/>
              <a:gd name="connsiteX3" fmla="*/ 817272 w 4261350"/>
              <a:gd name="connsiteY3" fmla="*/ 2444285 h 3718078"/>
              <a:gd name="connsiteX4" fmla="*/ 2666355 w 4261350"/>
              <a:gd name="connsiteY4" fmla="*/ 2522977 h 3718078"/>
              <a:gd name="connsiteX5" fmla="*/ 3155070 w 4261350"/>
              <a:gd name="connsiteY5" fmla="*/ 383844 h 3718078"/>
              <a:gd name="connsiteX6" fmla="*/ 3895887 w 4261350"/>
              <a:gd name="connsiteY6" fmla="*/ 10843 h 3718078"/>
              <a:gd name="connsiteX7" fmla="*/ 4095553 w 4261350"/>
              <a:gd name="connsiteY7" fmla="*/ 1025 h 3718078"/>
              <a:gd name="connsiteX8" fmla="*/ 4195147 w 4261350"/>
              <a:gd name="connsiteY8" fmla="*/ 9904 h 3718078"/>
              <a:gd name="connsiteX0" fmla="*/ 4261350 w 4261350"/>
              <a:gd name="connsiteY0" fmla="*/ 3718077 h 3718078"/>
              <a:gd name="connsiteX1" fmla="*/ 0 w 4261350"/>
              <a:gd name="connsiteY1" fmla="*/ 3718078 h 3718078"/>
              <a:gd name="connsiteX2" fmla="*/ 41809 w 4261350"/>
              <a:gd name="connsiteY2" fmla="*/ 3519677 h 3718078"/>
              <a:gd name="connsiteX3" fmla="*/ 817272 w 4261350"/>
              <a:gd name="connsiteY3" fmla="*/ 2444285 h 3718078"/>
              <a:gd name="connsiteX4" fmla="*/ 2666355 w 4261350"/>
              <a:gd name="connsiteY4" fmla="*/ 2522977 h 3718078"/>
              <a:gd name="connsiteX5" fmla="*/ 3155070 w 4261350"/>
              <a:gd name="connsiteY5" fmla="*/ 383844 h 3718078"/>
              <a:gd name="connsiteX6" fmla="*/ 3895887 w 4261350"/>
              <a:gd name="connsiteY6" fmla="*/ 10843 h 3718078"/>
              <a:gd name="connsiteX7" fmla="*/ 4095553 w 4261350"/>
              <a:gd name="connsiteY7" fmla="*/ 1025 h 3718078"/>
              <a:gd name="connsiteX8" fmla="*/ 4208482 w 4261350"/>
              <a:gd name="connsiteY8" fmla="*/ 11809 h 3718078"/>
              <a:gd name="connsiteX0" fmla="*/ 0 w 4208482"/>
              <a:gd name="connsiteY0" fmla="*/ 3718078 h 3718078"/>
              <a:gd name="connsiteX1" fmla="*/ 41809 w 4208482"/>
              <a:gd name="connsiteY1" fmla="*/ 3519677 h 3718078"/>
              <a:gd name="connsiteX2" fmla="*/ 817272 w 4208482"/>
              <a:gd name="connsiteY2" fmla="*/ 2444285 h 3718078"/>
              <a:gd name="connsiteX3" fmla="*/ 2666355 w 4208482"/>
              <a:gd name="connsiteY3" fmla="*/ 2522977 h 3718078"/>
              <a:gd name="connsiteX4" fmla="*/ 3155070 w 4208482"/>
              <a:gd name="connsiteY4" fmla="*/ 383844 h 3718078"/>
              <a:gd name="connsiteX5" fmla="*/ 3895887 w 4208482"/>
              <a:gd name="connsiteY5" fmla="*/ 10843 h 3718078"/>
              <a:gd name="connsiteX6" fmla="*/ 4095553 w 4208482"/>
              <a:gd name="connsiteY6" fmla="*/ 1025 h 3718078"/>
              <a:gd name="connsiteX7" fmla="*/ 4208482 w 4208482"/>
              <a:gd name="connsiteY7" fmla="*/ 11809 h 3718078"/>
              <a:gd name="connsiteX0" fmla="*/ 0 w 4200862"/>
              <a:gd name="connsiteY0" fmla="*/ 3685693 h 3685693"/>
              <a:gd name="connsiteX1" fmla="*/ 34189 w 4200862"/>
              <a:gd name="connsiteY1" fmla="*/ 3519677 h 3685693"/>
              <a:gd name="connsiteX2" fmla="*/ 809652 w 4200862"/>
              <a:gd name="connsiteY2" fmla="*/ 2444285 h 3685693"/>
              <a:gd name="connsiteX3" fmla="*/ 2658735 w 4200862"/>
              <a:gd name="connsiteY3" fmla="*/ 2522977 h 3685693"/>
              <a:gd name="connsiteX4" fmla="*/ 3147450 w 4200862"/>
              <a:gd name="connsiteY4" fmla="*/ 383844 h 3685693"/>
              <a:gd name="connsiteX5" fmla="*/ 3888267 w 4200862"/>
              <a:gd name="connsiteY5" fmla="*/ 10843 h 3685693"/>
              <a:gd name="connsiteX6" fmla="*/ 4087933 w 4200862"/>
              <a:gd name="connsiteY6" fmla="*/ 1025 h 3685693"/>
              <a:gd name="connsiteX7" fmla="*/ 4200862 w 4200862"/>
              <a:gd name="connsiteY7" fmla="*/ 11809 h 3685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00862" h="3685693">
                <a:moveTo>
                  <a:pt x="0" y="3685693"/>
                </a:moveTo>
                <a:lnTo>
                  <a:pt x="34189" y="3519677"/>
                </a:lnTo>
                <a:cubicBezTo>
                  <a:pt x="143250" y="3096532"/>
                  <a:pt x="385251" y="2638632"/>
                  <a:pt x="809652" y="2444285"/>
                </a:cubicBezTo>
                <a:cubicBezTo>
                  <a:pt x="1552651" y="2104138"/>
                  <a:pt x="2223408" y="2861345"/>
                  <a:pt x="2658735" y="2522977"/>
                </a:cubicBezTo>
                <a:cubicBezTo>
                  <a:pt x="3141721" y="2147516"/>
                  <a:pt x="2519853" y="1056810"/>
                  <a:pt x="3147450" y="383844"/>
                </a:cubicBezTo>
                <a:cubicBezTo>
                  <a:pt x="3423705" y="87567"/>
                  <a:pt x="3801363" y="23274"/>
                  <a:pt x="3888267" y="10843"/>
                </a:cubicBezTo>
                <a:cubicBezTo>
                  <a:pt x="3954998" y="1342"/>
                  <a:pt x="4021507" y="-1864"/>
                  <a:pt x="4087933" y="1025"/>
                </a:cubicBezTo>
                <a:cubicBezTo>
                  <a:pt x="4121145" y="2468"/>
                  <a:pt x="4167673" y="7342"/>
                  <a:pt x="4200862" y="11809"/>
                </a:cubicBezTo>
              </a:path>
            </a:pathLst>
          </a:custGeom>
          <a:noFill/>
          <a:ln w="857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8" name="Title 1">
            <a:extLst>
              <a:ext uri="{FF2B5EF4-FFF2-40B4-BE49-F238E27FC236}">
                <a16:creationId xmlns:a16="http://schemas.microsoft.com/office/drawing/2014/main" id="{852384F4-F6AD-F668-A66B-AEFD70995F3B}"/>
              </a:ext>
            </a:extLst>
          </p:cNvPr>
          <p:cNvSpPr>
            <a:spLocks noGrp="1"/>
          </p:cNvSpPr>
          <p:nvPr>
            <p:ph type="title" hasCustomPrompt="1"/>
          </p:nvPr>
        </p:nvSpPr>
        <p:spPr>
          <a:xfrm>
            <a:off x="5827205" y="914400"/>
            <a:ext cx="5449824" cy="3538728"/>
          </a:xfrm>
        </p:spPr>
        <p:txBody>
          <a:bodyPr anchor="b"/>
          <a:lstStyle>
            <a:lvl1pPr>
              <a:lnSpc>
                <a:spcPct val="75000"/>
              </a:lnSpc>
              <a:defRPr sz="4800">
                <a:solidFill>
                  <a:schemeClr val="tx1"/>
                </a:solidFill>
              </a:defRPr>
            </a:lvl1pPr>
          </a:lstStyle>
          <a:p>
            <a:r>
              <a:rPr lang="en-US" dirty="0"/>
              <a:t>click to add title</a:t>
            </a:r>
          </a:p>
        </p:txBody>
      </p:sp>
      <p:sp>
        <p:nvSpPr>
          <p:cNvPr id="5" name="Picture Placeholder 4">
            <a:extLst>
              <a:ext uri="{FF2B5EF4-FFF2-40B4-BE49-F238E27FC236}">
                <a16:creationId xmlns:a16="http://schemas.microsoft.com/office/drawing/2014/main" id="{1AA0A37B-4C20-7766-0623-4E06EA6A5C83}"/>
              </a:ext>
            </a:extLst>
          </p:cNvPr>
          <p:cNvSpPr>
            <a:spLocks noGrp="1"/>
          </p:cNvSpPr>
          <p:nvPr>
            <p:ph type="pic" sz="quarter" idx="11"/>
          </p:nvPr>
        </p:nvSpPr>
        <p:spPr>
          <a:xfrm>
            <a:off x="-1" y="261780"/>
            <a:ext cx="5046134" cy="6596220"/>
          </a:xfrm>
          <a:custGeom>
            <a:avLst/>
            <a:gdLst>
              <a:gd name="connsiteX0" fmla="*/ 184819 w 5046134"/>
              <a:gd name="connsiteY0" fmla="*/ 2431 h 6596220"/>
              <a:gd name="connsiteX1" fmla="*/ 3414011 w 5046134"/>
              <a:gd name="connsiteY1" fmla="*/ 979324 h 6596220"/>
              <a:gd name="connsiteX2" fmla="*/ 5034288 w 5046134"/>
              <a:gd name="connsiteY2" fmla="*/ 4832904 h 6596220"/>
              <a:gd name="connsiteX3" fmla="*/ 5046134 w 5046134"/>
              <a:gd name="connsiteY3" fmla="*/ 5085904 h 6596220"/>
              <a:gd name="connsiteX4" fmla="*/ 5046134 w 5046134"/>
              <a:gd name="connsiteY4" fmla="*/ 5736037 h 6596220"/>
              <a:gd name="connsiteX5" fmla="*/ 5031481 w 5046134"/>
              <a:gd name="connsiteY5" fmla="*/ 6021198 h 6596220"/>
              <a:gd name="connsiteX6" fmla="*/ 4991180 w 5046134"/>
              <a:gd name="connsiteY6" fmla="*/ 6417518 h 6596220"/>
              <a:gd name="connsiteX7" fmla="*/ 4964840 w 5046134"/>
              <a:gd name="connsiteY7" fmla="*/ 6596220 h 6596220"/>
              <a:gd name="connsiteX8" fmla="*/ 0 w 5046134"/>
              <a:gd name="connsiteY8" fmla="*/ 6596220 h 6596220"/>
              <a:gd name="connsiteX9" fmla="*/ 0 w 5046134"/>
              <a:gd name="connsiteY9" fmla="*/ 11979 h 6596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46134" h="6596220">
                <a:moveTo>
                  <a:pt x="184819" y="2431"/>
                </a:moveTo>
                <a:cubicBezTo>
                  <a:pt x="1439107" y="-30530"/>
                  <a:pt x="2603639" y="270589"/>
                  <a:pt x="3414011" y="979324"/>
                </a:cubicBezTo>
                <a:cubicBezTo>
                  <a:pt x="4354193" y="1801574"/>
                  <a:pt x="4922268" y="3264010"/>
                  <a:pt x="5034288" y="4832904"/>
                </a:cubicBezTo>
                <a:lnTo>
                  <a:pt x="5046134" y="5085904"/>
                </a:lnTo>
                <a:lnTo>
                  <a:pt x="5046134" y="5736037"/>
                </a:lnTo>
                <a:lnTo>
                  <a:pt x="5031481" y="6021198"/>
                </a:lnTo>
                <a:cubicBezTo>
                  <a:pt x="5021376" y="6153595"/>
                  <a:pt x="5007959" y="6285805"/>
                  <a:pt x="4991180" y="6417518"/>
                </a:cubicBezTo>
                <a:lnTo>
                  <a:pt x="4964840" y="6596220"/>
                </a:lnTo>
                <a:lnTo>
                  <a:pt x="0" y="6596220"/>
                </a:lnTo>
                <a:lnTo>
                  <a:pt x="0" y="11979"/>
                </a:lnTo>
                <a:close/>
              </a:path>
            </a:pathLst>
          </a:custGeom>
          <a:solidFill>
            <a:schemeClr val="bg2"/>
          </a:solidFill>
        </p:spPr>
        <p:txBody>
          <a:bodyPr wrap="square" tIns="914400">
            <a:noAutofit/>
          </a:bodyPr>
          <a:lstStyle>
            <a:lvl1pPr marL="0" indent="0">
              <a:buNone/>
              <a:defRPr sz="2000">
                <a:solidFill>
                  <a:schemeClr val="tx1"/>
                </a:solidFill>
              </a:defRPr>
            </a:lvl1pPr>
          </a:lstStyle>
          <a:p>
            <a:r>
              <a:rPr lang="en-US"/>
              <a:t>Click icon to add picture</a:t>
            </a:r>
            <a:endParaRPr lang="en-US" dirty="0"/>
          </a:p>
        </p:txBody>
      </p:sp>
      <p:sp>
        <p:nvSpPr>
          <p:cNvPr id="9" name="Content Placeholder 2">
            <a:extLst>
              <a:ext uri="{FF2B5EF4-FFF2-40B4-BE49-F238E27FC236}">
                <a16:creationId xmlns:a16="http://schemas.microsoft.com/office/drawing/2014/main" id="{83E1E65B-8F03-21A6-6A59-95F0691D8856}"/>
              </a:ext>
            </a:extLst>
          </p:cNvPr>
          <p:cNvSpPr>
            <a:spLocks noGrp="1"/>
          </p:cNvSpPr>
          <p:nvPr>
            <p:ph idx="10" hasCustomPrompt="1"/>
          </p:nvPr>
        </p:nvSpPr>
        <p:spPr>
          <a:xfrm>
            <a:off x="5827204" y="4681728"/>
            <a:ext cx="5449824" cy="1280160"/>
          </a:xfrm>
        </p:spPr>
        <p:txBody>
          <a:bodyPr>
            <a:noAutofit/>
          </a:bodyPr>
          <a:lstStyle>
            <a:lvl1pPr marL="0" indent="0">
              <a:buFont typeface="Courier New" panose="02070309020205020404" pitchFamily="49" charset="0"/>
              <a:buNone/>
              <a:defRPr sz="2400" b="0" cap="all" baseline="0"/>
            </a:lvl1pPr>
            <a:lvl2pPr>
              <a:defRPr sz="2400"/>
            </a:lvl2pPr>
            <a:lvl3pPr>
              <a:defRPr sz="2400"/>
            </a:lvl3pPr>
            <a:lvl4pPr>
              <a:defRPr sz="2400"/>
            </a:lvl4pPr>
            <a:lvl5pPr>
              <a:defRPr sz="2400"/>
            </a:lvl5pPr>
          </a:lstStyle>
          <a:p>
            <a:pPr lvl="0"/>
            <a:r>
              <a:rPr lang="en-US" dirty="0"/>
              <a:t>Click to add text</a:t>
            </a:r>
          </a:p>
          <a:p>
            <a:pPr lvl="1"/>
            <a:r>
              <a:rPr lang="en-US" dirty="0"/>
              <a:t>Second level</a:t>
            </a:r>
          </a:p>
          <a:p>
            <a:pPr lvl="2"/>
            <a:r>
              <a:rPr lang="en-US" dirty="0"/>
              <a:t>Third level</a:t>
            </a:r>
          </a:p>
        </p:txBody>
      </p:sp>
    </p:spTree>
    <p:extLst>
      <p:ext uri="{BB962C8B-B14F-4D97-AF65-F5344CB8AC3E}">
        <p14:creationId xmlns:p14="http://schemas.microsoft.com/office/powerpoint/2010/main" val="22234440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7">
    <p:bg>
      <p:bgPr>
        <a:solidFill>
          <a:schemeClr val="bg2"/>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98639877-C4A6-4E44-C600-FE3C6CD5F187}"/>
              </a:ext>
              <a:ext uri="{C183D7F6-B498-43B3-948B-1728B52AA6E4}">
                <adec:decorative xmlns:adec="http://schemas.microsoft.com/office/drawing/2017/decorative" val="1"/>
              </a:ext>
            </a:extLst>
          </p:cNvPr>
          <p:cNvGrpSpPr/>
          <p:nvPr userDrawn="1"/>
        </p:nvGrpSpPr>
        <p:grpSpPr>
          <a:xfrm flipH="1">
            <a:off x="8970744" y="5209684"/>
            <a:ext cx="3221255" cy="1682471"/>
            <a:chOff x="-1483620" y="3988558"/>
            <a:chExt cx="4239452" cy="2903598"/>
          </a:xfrm>
        </p:grpSpPr>
        <p:sp>
          <p:nvSpPr>
            <p:cNvPr id="9" name="Freeform: Shape 8">
              <a:extLst>
                <a:ext uri="{FF2B5EF4-FFF2-40B4-BE49-F238E27FC236}">
                  <a16:creationId xmlns:a16="http://schemas.microsoft.com/office/drawing/2014/main" id="{F0439AA5-A7EE-A20E-BB67-D356776D0B21}"/>
                </a:ext>
                <a:ext uri="{C183D7F6-B498-43B3-948B-1728B52AA6E4}">
                  <adec:decorative xmlns:adec="http://schemas.microsoft.com/office/drawing/2017/decorative" val="1"/>
                </a:ext>
              </a:extLst>
            </p:cNvPr>
            <p:cNvSpPr/>
            <p:nvPr/>
          </p:nvSpPr>
          <p:spPr>
            <a:xfrm>
              <a:off x="325717" y="5597818"/>
              <a:ext cx="2430115" cy="1294338"/>
            </a:xfrm>
            <a:custGeom>
              <a:avLst/>
              <a:gdLst>
                <a:gd name="connsiteX0" fmla="*/ 945169 w 2445355"/>
                <a:gd name="connsiteY0" fmla="*/ 789 h 1315293"/>
                <a:gd name="connsiteX1" fmla="*/ 1083192 w 2445355"/>
                <a:gd name="connsiteY1" fmla="*/ 15575 h 1315293"/>
                <a:gd name="connsiteX2" fmla="*/ 1778340 w 2445355"/>
                <a:gd name="connsiteY2" fmla="*/ 301396 h 1315293"/>
                <a:gd name="connsiteX3" fmla="*/ 2419558 w 2445355"/>
                <a:gd name="connsiteY3" fmla="*/ 1243748 h 1315293"/>
                <a:gd name="connsiteX4" fmla="*/ 2445355 w 2445355"/>
                <a:gd name="connsiteY4" fmla="*/ 1315293 h 1315293"/>
                <a:gd name="connsiteX5" fmla="*/ 0 w 2445355"/>
                <a:gd name="connsiteY5" fmla="*/ 1315293 h 1315293"/>
                <a:gd name="connsiteX6" fmla="*/ 18759 w 2445355"/>
                <a:gd name="connsiteY6" fmla="*/ 1065812 h 1315293"/>
                <a:gd name="connsiteX7" fmla="*/ 421385 w 2445355"/>
                <a:gd name="connsiteY7" fmla="*/ 160260 h 1315293"/>
                <a:gd name="connsiteX8" fmla="*/ 945169 w 2445355"/>
                <a:gd name="connsiteY8" fmla="*/ 789 h 1315293"/>
                <a:gd name="connsiteX0" fmla="*/ 2445355 w 2536795"/>
                <a:gd name="connsiteY0" fmla="*/ 1315293 h 1406733"/>
                <a:gd name="connsiteX1" fmla="*/ 0 w 2536795"/>
                <a:gd name="connsiteY1" fmla="*/ 1315293 h 1406733"/>
                <a:gd name="connsiteX2" fmla="*/ 18759 w 2536795"/>
                <a:gd name="connsiteY2" fmla="*/ 1065812 h 1406733"/>
                <a:gd name="connsiteX3" fmla="*/ 421385 w 2536795"/>
                <a:gd name="connsiteY3" fmla="*/ 160260 h 1406733"/>
                <a:gd name="connsiteX4" fmla="*/ 945169 w 2536795"/>
                <a:gd name="connsiteY4" fmla="*/ 789 h 1406733"/>
                <a:gd name="connsiteX5" fmla="*/ 1083192 w 2536795"/>
                <a:gd name="connsiteY5" fmla="*/ 15575 h 1406733"/>
                <a:gd name="connsiteX6" fmla="*/ 1778340 w 2536795"/>
                <a:gd name="connsiteY6" fmla="*/ 301396 h 1406733"/>
                <a:gd name="connsiteX7" fmla="*/ 2419558 w 2536795"/>
                <a:gd name="connsiteY7" fmla="*/ 1243748 h 1406733"/>
                <a:gd name="connsiteX8" fmla="*/ 2536795 w 2536795"/>
                <a:gd name="connsiteY8" fmla="*/ 1406733 h 1406733"/>
                <a:gd name="connsiteX0" fmla="*/ 2445355 w 2445355"/>
                <a:gd name="connsiteY0" fmla="*/ 1315293 h 1315293"/>
                <a:gd name="connsiteX1" fmla="*/ 0 w 2445355"/>
                <a:gd name="connsiteY1" fmla="*/ 1315293 h 1315293"/>
                <a:gd name="connsiteX2" fmla="*/ 18759 w 2445355"/>
                <a:gd name="connsiteY2" fmla="*/ 1065812 h 1315293"/>
                <a:gd name="connsiteX3" fmla="*/ 421385 w 2445355"/>
                <a:gd name="connsiteY3" fmla="*/ 160260 h 1315293"/>
                <a:gd name="connsiteX4" fmla="*/ 945169 w 2445355"/>
                <a:gd name="connsiteY4" fmla="*/ 789 h 1315293"/>
                <a:gd name="connsiteX5" fmla="*/ 1083192 w 2445355"/>
                <a:gd name="connsiteY5" fmla="*/ 15575 h 1315293"/>
                <a:gd name="connsiteX6" fmla="*/ 1778340 w 2445355"/>
                <a:gd name="connsiteY6" fmla="*/ 301396 h 1315293"/>
                <a:gd name="connsiteX7" fmla="*/ 2419558 w 2445355"/>
                <a:gd name="connsiteY7" fmla="*/ 1243748 h 1315293"/>
                <a:gd name="connsiteX8" fmla="*/ 2430115 w 2445355"/>
                <a:gd name="connsiteY8" fmla="*/ 1294338 h 1315293"/>
                <a:gd name="connsiteX0" fmla="*/ 2445355 w 2445355"/>
                <a:gd name="connsiteY0" fmla="*/ 1315293 h 1315293"/>
                <a:gd name="connsiteX1" fmla="*/ 0 w 2445355"/>
                <a:gd name="connsiteY1" fmla="*/ 1315293 h 1315293"/>
                <a:gd name="connsiteX2" fmla="*/ 18759 w 2445355"/>
                <a:gd name="connsiteY2" fmla="*/ 1065812 h 1315293"/>
                <a:gd name="connsiteX3" fmla="*/ 421385 w 2445355"/>
                <a:gd name="connsiteY3" fmla="*/ 160260 h 1315293"/>
                <a:gd name="connsiteX4" fmla="*/ 945169 w 2445355"/>
                <a:gd name="connsiteY4" fmla="*/ 789 h 1315293"/>
                <a:gd name="connsiteX5" fmla="*/ 1083192 w 2445355"/>
                <a:gd name="connsiteY5" fmla="*/ 15575 h 1315293"/>
                <a:gd name="connsiteX6" fmla="*/ 1778340 w 2445355"/>
                <a:gd name="connsiteY6" fmla="*/ 301396 h 1315293"/>
                <a:gd name="connsiteX7" fmla="*/ 2419558 w 2445355"/>
                <a:gd name="connsiteY7" fmla="*/ 1243748 h 1315293"/>
                <a:gd name="connsiteX8" fmla="*/ 2430115 w 2445355"/>
                <a:gd name="connsiteY8" fmla="*/ 1294338 h 1315293"/>
                <a:gd name="connsiteX0" fmla="*/ 0 w 2430115"/>
                <a:gd name="connsiteY0" fmla="*/ 1315293 h 1315293"/>
                <a:gd name="connsiteX1" fmla="*/ 18759 w 2430115"/>
                <a:gd name="connsiteY1" fmla="*/ 1065812 h 1315293"/>
                <a:gd name="connsiteX2" fmla="*/ 421385 w 2430115"/>
                <a:gd name="connsiteY2" fmla="*/ 160260 h 1315293"/>
                <a:gd name="connsiteX3" fmla="*/ 945169 w 2430115"/>
                <a:gd name="connsiteY3" fmla="*/ 789 h 1315293"/>
                <a:gd name="connsiteX4" fmla="*/ 1083192 w 2430115"/>
                <a:gd name="connsiteY4" fmla="*/ 15575 h 1315293"/>
                <a:gd name="connsiteX5" fmla="*/ 1778340 w 2430115"/>
                <a:gd name="connsiteY5" fmla="*/ 301396 h 1315293"/>
                <a:gd name="connsiteX6" fmla="*/ 2419558 w 2430115"/>
                <a:gd name="connsiteY6" fmla="*/ 1243748 h 1315293"/>
                <a:gd name="connsiteX7" fmla="*/ 2430115 w 2430115"/>
                <a:gd name="connsiteY7" fmla="*/ 1294338 h 1315293"/>
                <a:gd name="connsiteX0" fmla="*/ 0 w 2430115"/>
                <a:gd name="connsiteY0" fmla="*/ 1281003 h 1294338"/>
                <a:gd name="connsiteX1" fmla="*/ 18759 w 2430115"/>
                <a:gd name="connsiteY1" fmla="*/ 1065812 h 1294338"/>
                <a:gd name="connsiteX2" fmla="*/ 421385 w 2430115"/>
                <a:gd name="connsiteY2" fmla="*/ 160260 h 1294338"/>
                <a:gd name="connsiteX3" fmla="*/ 945169 w 2430115"/>
                <a:gd name="connsiteY3" fmla="*/ 789 h 1294338"/>
                <a:gd name="connsiteX4" fmla="*/ 1083192 w 2430115"/>
                <a:gd name="connsiteY4" fmla="*/ 15575 h 1294338"/>
                <a:gd name="connsiteX5" fmla="*/ 1778340 w 2430115"/>
                <a:gd name="connsiteY5" fmla="*/ 301396 h 1294338"/>
                <a:gd name="connsiteX6" fmla="*/ 2419558 w 2430115"/>
                <a:gd name="connsiteY6" fmla="*/ 1243748 h 1294338"/>
                <a:gd name="connsiteX7" fmla="*/ 2430115 w 2430115"/>
                <a:gd name="connsiteY7" fmla="*/ 1294338 h 129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30115" h="1294338">
                  <a:moveTo>
                    <a:pt x="0" y="1281003"/>
                  </a:moveTo>
                  <a:lnTo>
                    <a:pt x="18759" y="1065812"/>
                  </a:lnTo>
                  <a:cubicBezTo>
                    <a:pt x="68103" y="677825"/>
                    <a:pt x="196828" y="335497"/>
                    <a:pt x="421385" y="160260"/>
                  </a:cubicBezTo>
                  <a:cubicBezTo>
                    <a:pt x="597747" y="22631"/>
                    <a:pt x="791587" y="-5390"/>
                    <a:pt x="945169" y="789"/>
                  </a:cubicBezTo>
                  <a:cubicBezTo>
                    <a:pt x="996362" y="2849"/>
                    <a:pt x="1043083" y="8708"/>
                    <a:pt x="1083192" y="15575"/>
                  </a:cubicBezTo>
                  <a:cubicBezTo>
                    <a:pt x="1244041" y="37412"/>
                    <a:pt x="1507299" y="98636"/>
                    <a:pt x="1778340" y="301396"/>
                  </a:cubicBezTo>
                  <a:cubicBezTo>
                    <a:pt x="2076448" y="524423"/>
                    <a:pt x="2262092" y="827463"/>
                    <a:pt x="2419558" y="1243748"/>
                  </a:cubicBezTo>
                  <a:cubicBezTo>
                    <a:pt x="2428157" y="1267596"/>
                    <a:pt x="2430115" y="1294338"/>
                    <a:pt x="2430115" y="1294338"/>
                  </a:cubicBezTo>
                </a:path>
              </a:pathLst>
            </a:custGeom>
            <a:noFill/>
            <a:ln w="38100"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0" name="Freeform: Shape 9">
              <a:extLst>
                <a:ext uri="{FF2B5EF4-FFF2-40B4-BE49-F238E27FC236}">
                  <a16:creationId xmlns:a16="http://schemas.microsoft.com/office/drawing/2014/main" id="{39E752F7-61F0-6779-9E8E-3541BFF7D2CF}"/>
                </a:ext>
                <a:ext uri="{C183D7F6-B498-43B3-948B-1728B52AA6E4}">
                  <adec:decorative xmlns:adec="http://schemas.microsoft.com/office/drawing/2017/decorative" val="1"/>
                </a:ext>
              </a:extLst>
            </p:cNvPr>
            <p:cNvSpPr/>
            <p:nvPr/>
          </p:nvSpPr>
          <p:spPr>
            <a:xfrm>
              <a:off x="-1483620" y="3988558"/>
              <a:ext cx="2469462" cy="2893553"/>
            </a:xfrm>
            <a:custGeom>
              <a:avLst/>
              <a:gdLst>
                <a:gd name="connsiteX0" fmla="*/ 194658 w 2477082"/>
                <a:gd name="connsiteY0" fmla="*/ 123 h 2924552"/>
                <a:gd name="connsiteX1" fmla="*/ 1254757 w 2477082"/>
                <a:gd name="connsiteY1" fmla="*/ 251792 h 2924552"/>
                <a:gd name="connsiteX2" fmla="*/ 2447922 w 2477082"/>
                <a:gd name="connsiteY2" fmla="*/ 2893553 h 2924552"/>
                <a:gd name="connsiteX3" fmla="*/ 2441508 w 2477082"/>
                <a:gd name="connsiteY3" fmla="*/ 2924552 h 2924552"/>
                <a:gd name="connsiteX4" fmla="*/ 0 w 2477082"/>
                <a:gd name="connsiteY4" fmla="*/ 2924552 h 2924552"/>
                <a:gd name="connsiteX5" fmla="*/ 0 w 2477082"/>
                <a:gd name="connsiteY5" fmla="*/ 13617 h 2924552"/>
                <a:gd name="connsiteX6" fmla="*/ 59230 w 2477082"/>
                <a:gd name="connsiteY6" fmla="*/ 6396 h 2924552"/>
                <a:gd name="connsiteX7" fmla="*/ 194658 w 2477082"/>
                <a:gd name="connsiteY7" fmla="*/ 123 h 2924552"/>
                <a:gd name="connsiteX0" fmla="*/ 2441508 w 2532948"/>
                <a:gd name="connsiteY0" fmla="*/ 2924552 h 3015992"/>
                <a:gd name="connsiteX1" fmla="*/ 0 w 2532948"/>
                <a:gd name="connsiteY1" fmla="*/ 2924552 h 3015992"/>
                <a:gd name="connsiteX2" fmla="*/ 0 w 2532948"/>
                <a:gd name="connsiteY2" fmla="*/ 13617 h 3015992"/>
                <a:gd name="connsiteX3" fmla="*/ 59230 w 2532948"/>
                <a:gd name="connsiteY3" fmla="*/ 6396 h 3015992"/>
                <a:gd name="connsiteX4" fmla="*/ 194658 w 2532948"/>
                <a:gd name="connsiteY4" fmla="*/ 123 h 3015992"/>
                <a:gd name="connsiteX5" fmla="*/ 1254757 w 2532948"/>
                <a:gd name="connsiteY5" fmla="*/ 251792 h 3015992"/>
                <a:gd name="connsiteX6" fmla="*/ 2447922 w 2532948"/>
                <a:gd name="connsiteY6" fmla="*/ 2893553 h 3015992"/>
                <a:gd name="connsiteX7" fmla="*/ 2532948 w 2532948"/>
                <a:gd name="connsiteY7" fmla="*/ 3015992 h 3015992"/>
                <a:gd name="connsiteX0" fmla="*/ 0 w 2532948"/>
                <a:gd name="connsiteY0" fmla="*/ 2924552 h 3015992"/>
                <a:gd name="connsiteX1" fmla="*/ 0 w 2532948"/>
                <a:gd name="connsiteY1" fmla="*/ 13617 h 3015992"/>
                <a:gd name="connsiteX2" fmla="*/ 59230 w 2532948"/>
                <a:gd name="connsiteY2" fmla="*/ 6396 h 3015992"/>
                <a:gd name="connsiteX3" fmla="*/ 194658 w 2532948"/>
                <a:gd name="connsiteY3" fmla="*/ 123 h 3015992"/>
                <a:gd name="connsiteX4" fmla="*/ 1254757 w 2532948"/>
                <a:gd name="connsiteY4" fmla="*/ 251792 h 3015992"/>
                <a:gd name="connsiteX5" fmla="*/ 2447922 w 2532948"/>
                <a:gd name="connsiteY5" fmla="*/ 2893553 h 3015992"/>
                <a:gd name="connsiteX6" fmla="*/ 2532948 w 2532948"/>
                <a:gd name="connsiteY6" fmla="*/ 3015992 h 3015992"/>
                <a:gd name="connsiteX0" fmla="*/ 0 w 2532948"/>
                <a:gd name="connsiteY0" fmla="*/ 13617 h 3015992"/>
                <a:gd name="connsiteX1" fmla="*/ 59230 w 2532948"/>
                <a:gd name="connsiteY1" fmla="*/ 6396 h 3015992"/>
                <a:gd name="connsiteX2" fmla="*/ 194658 w 2532948"/>
                <a:gd name="connsiteY2" fmla="*/ 123 h 3015992"/>
                <a:gd name="connsiteX3" fmla="*/ 1254757 w 2532948"/>
                <a:gd name="connsiteY3" fmla="*/ 251792 h 3015992"/>
                <a:gd name="connsiteX4" fmla="*/ 2447922 w 2532948"/>
                <a:gd name="connsiteY4" fmla="*/ 2893553 h 3015992"/>
                <a:gd name="connsiteX5" fmla="*/ 2532948 w 2532948"/>
                <a:gd name="connsiteY5" fmla="*/ 3015992 h 3015992"/>
                <a:gd name="connsiteX0" fmla="*/ 0 w 2538663"/>
                <a:gd name="connsiteY0" fmla="*/ 25047 h 3015992"/>
                <a:gd name="connsiteX1" fmla="*/ 64945 w 2538663"/>
                <a:gd name="connsiteY1" fmla="*/ 6396 h 3015992"/>
                <a:gd name="connsiteX2" fmla="*/ 200373 w 2538663"/>
                <a:gd name="connsiteY2" fmla="*/ 123 h 3015992"/>
                <a:gd name="connsiteX3" fmla="*/ 1260472 w 2538663"/>
                <a:gd name="connsiteY3" fmla="*/ 251792 h 3015992"/>
                <a:gd name="connsiteX4" fmla="*/ 2453637 w 2538663"/>
                <a:gd name="connsiteY4" fmla="*/ 2893553 h 3015992"/>
                <a:gd name="connsiteX5" fmla="*/ 2538663 w 2538663"/>
                <a:gd name="connsiteY5" fmla="*/ 3015992 h 3015992"/>
                <a:gd name="connsiteX0" fmla="*/ 0 w 2538663"/>
                <a:gd name="connsiteY0" fmla="*/ 25047 h 3015992"/>
                <a:gd name="connsiteX1" fmla="*/ 63040 w 2538663"/>
                <a:gd name="connsiteY1" fmla="*/ 15921 h 3015992"/>
                <a:gd name="connsiteX2" fmla="*/ 200373 w 2538663"/>
                <a:gd name="connsiteY2" fmla="*/ 123 h 3015992"/>
                <a:gd name="connsiteX3" fmla="*/ 1260472 w 2538663"/>
                <a:gd name="connsiteY3" fmla="*/ 251792 h 3015992"/>
                <a:gd name="connsiteX4" fmla="*/ 2453637 w 2538663"/>
                <a:gd name="connsiteY4" fmla="*/ 2893553 h 3015992"/>
                <a:gd name="connsiteX5" fmla="*/ 2538663 w 2538663"/>
                <a:gd name="connsiteY5" fmla="*/ 3015992 h 3015992"/>
                <a:gd name="connsiteX0" fmla="*/ 0 w 2525328"/>
                <a:gd name="connsiteY0" fmla="*/ 28857 h 3015992"/>
                <a:gd name="connsiteX1" fmla="*/ 49705 w 2525328"/>
                <a:gd name="connsiteY1" fmla="*/ 15921 h 3015992"/>
                <a:gd name="connsiteX2" fmla="*/ 187038 w 2525328"/>
                <a:gd name="connsiteY2" fmla="*/ 123 h 3015992"/>
                <a:gd name="connsiteX3" fmla="*/ 1247137 w 2525328"/>
                <a:gd name="connsiteY3" fmla="*/ 251792 h 3015992"/>
                <a:gd name="connsiteX4" fmla="*/ 2440302 w 2525328"/>
                <a:gd name="connsiteY4" fmla="*/ 2893553 h 3015992"/>
                <a:gd name="connsiteX5" fmla="*/ 2525328 w 2525328"/>
                <a:gd name="connsiteY5" fmla="*/ 3015992 h 3015992"/>
                <a:gd name="connsiteX0" fmla="*/ 0 w 2469462"/>
                <a:gd name="connsiteY0" fmla="*/ 28857 h 2893553"/>
                <a:gd name="connsiteX1" fmla="*/ 49705 w 2469462"/>
                <a:gd name="connsiteY1" fmla="*/ 15921 h 2893553"/>
                <a:gd name="connsiteX2" fmla="*/ 187038 w 2469462"/>
                <a:gd name="connsiteY2" fmla="*/ 123 h 2893553"/>
                <a:gd name="connsiteX3" fmla="*/ 1247137 w 2469462"/>
                <a:gd name="connsiteY3" fmla="*/ 251792 h 2893553"/>
                <a:gd name="connsiteX4" fmla="*/ 2440302 w 2469462"/>
                <a:gd name="connsiteY4" fmla="*/ 2893553 h 28935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462" h="2893553">
                  <a:moveTo>
                    <a:pt x="0" y="28857"/>
                  </a:moveTo>
                  <a:lnTo>
                    <a:pt x="49705" y="15921"/>
                  </a:lnTo>
                  <a:cubicBezTo>
                    <a:pt x="94327" y="12220"/>
                    <a:pt x="141445" y="627"/>
                    <a:pt x="187038" y="123"/>
                  </a:cubicBezTo>
                  <a:cubicBezTo>
                    <a:pt x="551780" y="-3908"/>
                    <a:pt x="940882" y="92105"/>
                    <a:pt x="1247137" y="251792"/>
                  </a:cubicBezTo>
                  <a:cubicBezTo>
                    <a:pt x="2215986" y="756901"/>
                    <a:pt x="2581199" y="2010367"/>
                    <a:pt x="2440302" y="2893553"/>
                  </a:cubicBezTo>
                </a:path>
              </a:pathLst>
            </a:custGeom>
            <a:noFill/>
            <a:ln w="63500"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grpSp>
      <p:sp>
        <p:nvSpPr>
          <p:cNvPr id="6" name="Title 1">
            <a:extLst>
              <a:ext uri="{FF2B5EF4-FFF2-40B4-BE49-F238E27FC236}">
                <a16:creationId xmlns:a16="http://schemas.microsoft.com/office/drawing/2014/main" id="{FA7EBEDF-950A-F10B-DA20-24FB521457FC}"/>
              </a:ext>
            </a:extLst>
          </p:cNvPr>
          <p:cNvSpPr>
            <a:spLocks noGrp="1"/>
          </p:cNvSpPr>
          <p:nvPr>
            <p:ph type="title" hasCustomPrompt="1"/>
          </p:nvPr>
        </p:nvSpPr>
        <p:spPr>
          <a:xfrm>
            <a:off x="914400" y="914400"/>
            <a:ext cx="7534656" cy="914400"/>
          </a:xfrm>
        </p:spPr>
        <p:txBody>
          <a:bodyPr anchor="b" anchorCtr="0"/>
          <a:lstStyle>
            <a:lvl1pPr>
              <a:defRPr sz="3200"/>
            </a:lvl1pPr>
          </a:lstStyle>
          <a:p>
            <a:r>
              <a:rPr lang="en-US" dirty="0"/>
              <a:t>click to add title</a:t>
            </a:r>
          </a:p>
        </p:txBody>
      </p:sp>
      <p:sp>
        <p:nvSpPr>
          <p:cNvPr id="12" name="Freeform 11">
            <a:extLst>
              <a:ext uri="{FF2B5EF4-FFF2-40B4-BE49-F238E27FC236}">
                <a16:creationId xmlns:a16="http://schemas.microsoft.com/office/drawing/2014/main" id="{6FD0E545-8D0D-B848-836A-23CEBCD6B0A5}"/>
              </a:ext>
              <a:ext uri="{C183D7F6-B498-43B3-948B-1728B52AA6E4}">
                <adec:decorative xmlns:adec="http://schemas.microsoft.com/office/drawing/2017/decorative" val="1"/>
              </a:ext>
            </a:extLst>
          </p:cNvPr>
          <p:cNvSpPr/>
          <p:nvPr userDrawn="1"/>
        </p:nvSpPr>
        <p:spPr>
          <a:xfrm rot="10800000">
            <a:off x="-1" y="5010313"/>
            <a:ext cx="3307890" cy="1876021"/>
          </a:xfrm>
          <a:custGeom>
            <a:avLst/>
            <a:gdLst>
              <a:gd name="connsiteX0" fmla="*/ 3307890 w 3307890"/>
              <a:gd name="connsiteY0" fmla="*/ 1876021 h 1876021"/>
              <a:gd name="connsiteX1" fmla="*/ 3062737 w 3307890"/>
              <a:gd name="connsiteY1" fmla="*/ 1792455 h 1876021"/>
              <a:gd name="connsiteX2" fmla="*/ 56315 w 3307890"/>
              <a:gd name="connsiteY2" fmla="*/ 110172 h 1876021"/>
              <a:gd name="connsiteX3" fmla="*/ 0 w 3307890"/>
              <a:gd name="connsiteY3" fmla="*/ 0 h 1876021"/>
              <a:gd name="connsiteX4" fmla="*/ 3307890 w 3307890"/>
              <a:gd name="connsiteY4" fmla="*/ 0 h 18760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7890" h="1876021">
                <a:moveTo>
                  <a:pt x="3307890" y="1876021"/>
                </a:moveTo>
                <a:lnTo>
                  <a:pt x="3062737" y="1792455"/>
                </a:lnTo>
                <a:cubicBezTo>
                  <a:pt x="1499256" y="1257872"/>
                  <a:pt x="548396" y="895598"/>
                  <a:pt x="56315" y="110172"/>
                </a:cubicBezTo>
                <a:lnTo>
                  <a:pt x="0" y="0"/>
                </a:lnTo>
                <a:lnTo>
                  <a:pt x="3307890" y="0"/>
                </a:lnTo>
                <a:close/>
              </a:path>
            </a:pathLst>
          </a:custGeom>
          <a:solidFill>
            <a:schemeClr val="accent2">
              <a:alpha val="60000"/>
            </a:schemeClr>
          </a:solidFill>
          <a:ln w="7620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5" name="Freeform 14">
            <a:extLst>
              <a:ext uri="{FF2B5EF4-FFF2-40B4-BE49-F238E27FC236}">
                <a16:creationId xmlns:a16="http://schemas.microsoft.com/office/drawing/2014/main" id="{7114E853-6F7C-9899-77FD-0E77D0A86207}"/>
              </a:ext>
              <a:ext uri="{C183D7F6-B498-43B3-948B-1728B52AA6E4}">
                <adec:decorative xmlns:adec="http://schemas.microsoft.com/office/drawing/2017/decorative" val="1"/>
              </a:ext>
            </a:extLst>
          </p:cNvPr>
          <p:cNvSpPr/>
          <p:nvPr userDrawn="1"/>
        </p:nvSpPr>
        <p:spPr>
          <a:xfrm rot="10800000">
            <a:off x="9394047" y="4650286"/>
            <a:ext cx="1859768" cy="2207713"/>
          </a:xfrm>
          <a:custGeom>
            <a:avLst/>
            <a:gdLst>
              <a:gd name="connsiteX0" fmla="*/ 0 w 1859768"/>
              <a:gd name="connsiteY0" fmla="*/ 118614 h 2207713"/>
              <a:gd name="connsiteX1" fmla="*/ 0 w 1859768"/>
              <a:gd name="connsiteY1" fmla="*/ 29419 h 2207713"/>
              <a:gd name="connsiteX2" fmla="*/ 16244 w 1859768"/>
              <a:gd name="connsiteY2" fmla="*/ 0 h 2207713"/>
              <a:gd name="connsiteX3" fmla="*/ 68915 w 1859768"/>
              <a:gd name="connsiteY3" fmla="*/ 0 h 2207713"/>
              <a:gd name="connsiteX4" fmla="*/ 1715656 w 1859768"/>
              <a:gd name="connsiteY4" fmla="*/ 494800 h 2207713"/>
              <a:gd name="connsiteX5" fmla="*/ 1683714 w 1859768"/>
              <a:gd name="connsiteY5" fmla="*/ 491216 h 2207713"/>
              <a:gd name="connsiteX6" fmla="*/ 1337678 w 1859768"/>
              <a:gd name="connsiteY6" fmla="*/ 431097 h 2207713"/>
              <a:gd name="connsiteX7" fmla="*/ 950852 w 1859768"/>
              <a:gd name="connsiteY7" fmla="*/ 31845 h 2207713"/>
              <a:gd name="connsiteX8" fmla="*/ 938957 w 1859768"/>
              <a:gd name="connsiteY8" fmla="*/ 0 h 2207713"/>
              <a:gd name="connsiteX9" fmla="*/ 1152830 w 1859768"/>
              <a:gd name="connsiteY9" fmla="*/ 0 h 2207713"/>
              <a:gd name="connsiteX10" fmla="*/ 1267279 w 1859768"/>
              <a:gd name="connsiteY10" fmla="*/ 105940 h 2207713"/>
              <a:gd name="connsiteX11" fmla="*/ 1390620 w 1859768"/>
              <a:gd name="connsiteY11" fmla="*/ 219990 h 2207713"/>
              <a:gd name="connsiteX12" fmla="*/ 1376706 w 1859768"/>
              <a:gd name="connsiteY12" fmla="*/ 237482 h 2207713"/>
              <a:gd name="connsiteX13" fmla="*/ 1213653 w 1859768"/>
              <a:gd name="connsiteY13" fmla="*/ 110730 h 2207713"/>
              <a:gd name="connsiteX14" fmla="*/ 1013214 w 1859768"/>
              <a:gd name="connsiteY14" fmla="*/ 4927 h 2207713"/>
              <a:gd name="connsiteX15" fmla="*/ 1634702 w 1859768"/>
              <a:gd name="connsiteY15" fmla="*/ 427133 h 2207713"/>
              <a:gd name="connsiteX16" fmla="*/ 1297389 w 1859768"/>
              <a:gd name="connsiteY16" fmla="*/ 8655 h 2207713"/>
              <a:gd name="connsiteX17" fmla="*/ 1259059 w 1859768"/>
              <a:gd name="connsiteY17" fmla="*/ 0 h 2207713"/>
              <a:gd name="connsiteX18" fmla="*/ 1410415 w 1859768"/>
              <a:gd name="connsiteY18" fmla="*/ 0 h 2207713"/>
              <a:gd name="connsiteX19" fmla="*/ 1499716 w 1859768"/>
              <a:gd name="connsiteY19" fmla="*/ 66646 h 2207713"/>
              <a:gd name="connsiteX20" fmla="*/ 1637128 w 1859768"/>
              <a:gd name="connsiteY20" fmla="*/ 256403 h 2207713"/>
              <a:gd name="connsiteX21" fmla="*/ 1744255 w 1859768"/>
              <a:gd name="connsiteY21" fmla="*/ 480278 h 2207713"/>
              <a:gd name="connsiteX22" fmla="*/ 1715656 w 1859768"/>
              <a:gd name="connsiteY22" fmla="*/ 494800 h 2207713"/>
              <a:gd name="connsiteX23" fmla="*/ 118121 w 1859768"/>
              <a:gd name="connsiteY23" fmla="*/ 857786 h 2207713"/>
              <a:gd name="connsiteX24" fmla="*/ 433985 w 1859768"/>
              <a:gd name="connsiteY24" fmla="*/ 43220 h 2207713"/>
              <a:gd name="connsiteX25" fmla="*/ 374233 w 1859768"/>
              <a:gd name="connsiteY25" fmla="*/ 191214 h 2207713"/>
              <a:gd name="connsiteX26" fmla="*/ 330862 w 1859768"/>
              <a:gd name="connsiteY26" fmla="*/ 340269 h 2207713"/>
              <a:gd name="connsiteX27" fmla="*/ 304211 w 1859768"/>
              <a:gd name="connsiteY27" fmla="*/ 324744 h 2207713"/>
              <a:gd name="connsiteX28" fmla="*/ 328152 w 1859768"/>
              <a:gd name="connsiteY28" fmla="*/ 127918 h 2207713"/>
              <a:gd name="connsiteX29" fmla="*/ 118121 w 1859768"/>
              <a:gd name="connsiteY29" fmla="*/ 857786 h 2207713"/>
              <a:gd name="connsiteX30" fmla="*/ 74903 w 1859768"/>
              <a:gd name="connsiteY30" fmla="*/ 966935 h 2207713"/>
              <a:gd name="connsiteX31" fmla="*/ 69491 w 1859768"/>
              <a:gd name="connsiteY31" fmla="*/ 504187 h 2207713"/>
              <a:gd name="connsiteX32" fmla="*/ 326258 w 1859768"/>
              <a:gd name="connsiteY32" fmla="*/ 28833 h 2207713"/>
              <a:gd name="connsiteX33" fmla="*/ 351236 w 1859768"/>
              <a:gd name="connsiteY33" fmla="*/ 0 h 2207713"/>
              <a:gd name="connsiteX34" fmla="*/ 500166 w 1859768"/>
              <a:gd name="connsiteY34" fmla="*/ 0 h 2207713"/>
              <a:gd name="connsiteX35" fmla="*/ 501007 w 1859768"/>
              <a:gd name="connsiteY35" fmla="*/ 11785 h 2207713"/>
              <a:gd name="connsiteX36" fmla="*/ 245786 w 1859768"/>
              <a:gd name="connsiteY36" fmla="*/ 835475 h 2207713"/>
              <a:gd name="connsiteX37" fmla="*/ 74903 w 1859768"/>
              <a:gd name="connsiteY37" fmla="*/ 966935 h 2207713"/>
              <a:gd name="connsiteX38" fmla="*/ 1661942 w 1859768"/>
              <a:gd name="connsiteY38" fmla="*/ 1353812 h 2207713"/>
              <a:gd name="connsiteX39" fmla="*/ 1749989 w 1859768"/>
              <a:gd name="connsiteY39" fmla="*/ 1342230 h 2207713"/>
              <a:gd name="connsiteX40" fmla="*/ 1312677 w 1859768"/>
              <a:gd name="connsiteY40" fmla="*/ 968809 h 2207713"/>
              <a:gd name="connsiteX41" fmla="*/ 1232104 w 1859768"/>
              <a:gd name="connsiteY41" fmla="*/ 979836 h 2207713"/>
              <a:gd name="connsiteX42" fmla="*/ 1510925 w 1859768"/>
              <a:gd name="connsiteY42" fmla="*/ 1199562 h 2207713"/>
              <a:gd name="connsiteX43" fmla="*/ 1217072 w 1859768"/>
              <a:gd name="connsiteY43" fmla="*/ 1054216 h 2207713"/>
              <a:gd name="connsiteX44" fmla="*/ 1661942 w 1859768"/>
              <a:gd name="connsiteY44" fmla="*/ 1353812 h 2207713"/>
              <a:gd name="connsiteX45" fmla="*/ 394807 w 1859768"/>
              <a:gd name="connsiteY45" fmla="*/ 1626455 h 2207713"/>
              <a:gd name="connsiteX46" fmla="*/ 466693 w 1859768"/>
              <a:gd name="connsiteY46" fmla="*/ 1595017 h 2207713"/>
              <a:gd name="connsiteX47" fmla="*/ 650821 w 1859768"/>
              <a:gd name="connsiteY47" fmla="*/ 1077380 h 2207713"/>
              <a:gd name="connsiteX48" fmla="*/ 591587 w 1859768"/>
              <a:gd name="connsiteY48" fmla="*/ 974474 h 2207713"/>
              <a:gd name="connsiteX49" fmla="*/ 557216 w 1859768"/>
              <a:gd name="connsiteY49" fmla="*/ 1094794 h 2207713"/>
              <a:gd name="connsiteX50" fmla="*/ 486148 w 1859768"/>
              <a:gd name="connsiteY50" fmla="*/ 1388665 h 2207713"/>
              <a:gd name="connsiteX51" fmla="*/ 452079 w 1859768"/>
              <a:gd name="connsiteY51" fmla="*/ 1431607 h 2207713"/>
              <a:gd name="connsiteX52" fmla="*/ 430714 w 1859768"/>
              <a:gd name="connsiteY52" fmla="*/ 1420233 h 2207713"/>
              <a:gd name="connsiteX53" fmla="*/ 493238 w 1859768"/>
              <a:gd name="connsiteY53" fmla="*/ 1142201 h 2207713"/>
              <a:gd name="connsiteX54" fmla="*/ 394807 w 1859768"/>
              <a:gd name="connsiteY54" fmla="*/ 1626455 h 2207713"/>
              <a:gd name="connsiteX55" fmla="*/ 1315388 w 1859768"/>
              <a:gd name="connsiteY55" fmla="*/ 2115696 h 2207713"/>
              <a:gd name="connsiteX56" fmla="*/ 1031118 w 1859768"/>
              <a:gd name="connsiteY56" fmla="*/ 1312715 h 2207713"/>
              <a:gd name="connsiteX57" fmla="*/ 1129348 w 1859768"/>
              <a:gd name="connsiteY57" fmla="*/ 1549780 h 2207713"/>
              <a:gd name="connsiteX58" fmla="*/ 1248211 w 1859768"/>
              <a:gd name="connsiteY58" fmla="*/ 1771927 h 2207713"/>
              <a:gd name="connsiteX59" fmla="*/ 1198290 w 1859768"/>
              <a:gd name="connsiteY59" fmla="*/ 1766808 h 2207713"/>
              <a:gd name="connsiteX60" fmla="*/ 990681 w 1859768"/>
              <a:gd name="connsiteY60" fmla="*/ 1391341 h 2207713"/>
              <a:gd name="connsiteX61" fmla="*/ 1315388 w 1859768"/>
              <a:gd name="connsiteY61" fmla="*/ 2115696 h 2207713"/>
              <a:gd name="connsiteX62" fmla="*/ 1350109 w 1859768"/>
              <a:gd name="connsiteY62" fmla="*/ 2206800 h 2207713"/>
              <a:gd name="connsiteX63" fmla="*/ 1016305 w 1859768"/>
              <a:gd name="connsiteY63" fmla="*/ 1939402 h 2207713"/>
              <a:gd name="connsiteX64" fmla="*/ 915052 w 1859768"/>
              <a:gd name="connsiteY64" fmla="*/ 1399068 h 2207713"/>
              <a:gd name="connsiteX65" fmla="*/ 854782 w 1859768"/>
              <a:gd name="connsiteY65" fmla="*/ 932137 h 2207713"/>
              <a:gd name="connsiteX66" fmla="*/ 770773 w 1859768"/>
              <a:gd name="connsiteY66" fmla="*/ 875318 h 2207713"/>
              <a:gd name="connsiteX67" fmla="*/ 825964 w 1859768"/>
              <a:gd name="connsiteY67" fmla="*/ 823117 h 2207713"/>
              <a:gd name="connsiteX68" fmla="*/ 778651 w 1859768"/>
              <a:gd name="connsiteY68" fmla="*/ 628353 h 2207713"/>
              <a:gd name="connsiteX69" fmla="*/ 674057 w 1859768"/>
              <a:gd name="connsiteY69" fmla="*/ 806473 h 2207713"/>
              <a:gd name="connsiteX70" fmla="*/ 678691 w 1859768"/>
              <a:gd name="connsiteY70" fmla="*/ 987300 h 2207713"/>
              <a:gd name="connsiteX71" fmla="*/ 573399 w 1859768"/>
              <a:gd name="connsiteY71" fmla="*/ 1572793 h 2207713"/>
              <a:gd name="connsiteX72" fmla="*/ 448294 w 1859768"/>
              <a:gd name="connsiteY72" fmla="*/ 1671763 h 2207713"/>
              <a:gd name="connsiteX73" fmla="*/ 347341 w 1859768"/>
              <a:gd name="connsiteY73" fmla="*/ 1644762 h 2207713"/>
              <a:gd name="connsiteX74" fmla="*/ 322256 w 1859768"/>
              <a:gd name="connsiteY74" fmla="*/ 1459939 h 2207713"/>
              <a:gd name="connsiteX75" fmla="*/ 495295 w 1859768"/>
              <a:gd name="connsiteY75" fmla="*/ 1011735 h 2207713"/>
              <a:gd name="connsiteX76" fmla="*/ 631502 w 1859768"/>
              <a:gd name="connsiteY76" fmla="*/ 767246 h 2207713"/>
              <a:gd name="connsiteX77" fmla="*/ 678184 w 1859768"/>
              <a:gd name="connsiteY77" fmla="*/ 678226 h 2207713"/>
              <a:gd name="connsiteX78" fmla="*/ 718531 w 1859768"/>
              <a:gd name="connsiteY78" fmla="*/ 365894 h 2207713"/>
              <a:gd name="connsiteX79" fmla="*/ 669080 w 1859768"/>
              <a:gd name="connsiteY79" fmla="*/ 150213 h 2207713"/>
              <a:gd name="connsiteX80" fmla="*/ 639037 w 1859768"/>
              <a:gd name="connsiteY80" fmla="*/ 0 h 2207713"/>
              <a:gd name="connsiteX81" fmla="*/ 685477 w 1859768"/>
              <a:gd name="connsiteY81" fmla="*/ 0 h 2207713"/>
              <a:gd name="connsiteX82" fmla="*/ 830123 w 1859768"/>
              <a:gd name="connsiteY82" fmla="*/ 644646 h 2207713"/>
              <a:gd name="connsiteX83" fmla="*/ 868286 w 1859768"/>
              <a:gd name="connsiteY83" fmla="*/ 801231 h 2207713"/>
              <a:gd name="connsiteX84" fmla="*/ 945378 w 1859768"/>
              <a:gd name="connsiteY84" fmla="*/ 881698 h 2207713"/>
              <a:gd name="connsiteX85" fmla="*/ 1208838 w 1859768"/>
              <a:gd name="connsiteY85" fmla="*/ 919029 h 2207713"/>
              <a:gd name="connsiteX86" fmla="*/ 1753984 w 1859768"/>
              <a:gd name="connsiteY86" fmla="*/ 1208539 h 2207713"/>
              <a:gd name="connsiteX87" fmla="*/ 1859768 w 1859768"/>
              <a:gd name="connsiteY87" fmla="*/ 1390144 h 2207713"/>
              <a:gd name="connsiteX88" fmla="*/ 1607507 w 1859768"/>
              <a:gd name="connsiteY88" fmla="*/ 1402956 h 2207713"/>
              <a:gd name="connsiteX89" fmla="*/ 1298703 w 1859768"/>
              <a:gd name="connsiteY89" fmla="*/ 1257406 h 2207713"/>
              <a:gd name="connsiteX90" fmla="*/ 1164863 w 1859768"/>
              <a:gd name="connsiteY90" fmla="*/ 1082843 h 2207713"/>
              <a:gd name="connsiteX91" fmla="*/ 1010750 w 1859768"/>
              <a:gd name="connsiteY91" fmla="*/ 956586 h 2207713"/>
              <a:gd name="connsiteX92" fmla="*/ 905506 w 1859768"/>
              <a:gd name="connsiteY92" fmla="*/ 929445 h 2207713"/>
              <a:gd name="connsiteX93" fmla="*/ 994250 w 1859768"/>
              <a:gd name="connsiteY93" fmla="*/ 1187151 h 2207713"/>
              <a:gd name="connsiteX94" fmla="*/ 1063313 w 1859768"/>
              <a:gd name="connsiteY94" fmla="*/ 1241331 h 2207713"/>
              <a:gd name="connsiteX95" fmla="*/ 1403427 w 1859768"/>
              <a:gd name="connsiteY95" fmla="*/ 1675440 h 2207713"/>
              <a:gd name="connsiteX96" fmla="*/ 1412888 w 1859768"/>
              <a:gd name="connsiteY96" fmla="*/ 2013308 h 2207713"/>
              <a:gd name="connsiteX97" fmla="*/ 1370292 w 1859768"/>
              <a:gd name="connsiteY97" fmla="*/ 2202341 h 2207713"/>
              <a:gd name="connsiteX98" fmla="*/ 1350109 w 1859768"/>
              <a:gd name="connsiteY98" fmla="*/ 2206800 h 220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1859768" h="2207713">
                <a:moveTo>
                  <a:pt x="0" y="118614"/>
                </a:moveTo>
                <a:lnTo>
                  <a:pt x="0" y="29419"/>
                </a:lnTo>
                <a:lnTo>
                  <a:pt x="16244" y="0"/>
                </a:lnTo>
                <a:lnTo>
                  <a:pt x="68915" y="0"/>
                </a:lnTo>
                <a:close/>
                <a:moveTo>
                  <a:pt x="1715656" y="494800"/>
                </a:moveTo>
                <a:cubicBezTo>
                  <a:pt x="1704862" y="495265"/>
                  <a:pt x="1693511" y="492713"/>
                  <a:pt x="1683714" y="491216"/>
                </a:cubicBezTo>
                <a:cubicBezTo>
                  <a:pt x="1567792" y="473756"/>
                  <a:pt x="1449925" y="461958"/>
                  <a:pt x="1337678" y="431097"/>
                </a:cubicBezTo>
                <a:cubicBezTo>
                  <a:pt x="1134061" y="375091"/>
                  <a:pt x="1009028" y="231185"/>
                  <a:pt x="950852" y="31845"/>
                </a:cubicBezTo>
                <a:lnTo>
                  <a:pt x="938957" y="0"/>
                </a:lnTo>
                <a:lnTo>
                  <a:pt x="1152830" y="0"/>
                </a:lnTo>
                <a:lnTo>
                  <a:pt x="1267279" y="105940"/>
                </a:lnTo>
                <a:cubicBezTo>
                  <a:pt x="1308707" y="144308"/>
                  <a:pt x="1349638" y="182194"/>
                  <a:pt x="1390620" y="219990"/>
                </a:cubicBezTo>
                <a:cubicBezTo>
                  <a:pt x="1386245" y="225654"/>
                  <a:pt x="1381298" y="231460"/>
                  <a:pt x="1376706" y="237482"/>
                </a:cubicBezTo>
                <a:cubicBezTo>
                  <a:pt x="1304559" y="222422"/>
                  <a:pt x="1267575" y="152885"/>
                  <a:pt x="1213653" y="110730"/>
                </a:cubicBezTo>
                <a:cubicBezTo>
                  <a:pt x="1155161" y="64853"/>
                  <a:pt x="1098884" y="19331"/>
                  <a:pt x="1013214" y="4927"/>
                </a:cubicBezTo>
                <a:cubicBezTo>
                  <a:pt x="1047417" y="278154"/>
                  <a:pt x="1317065" y="436272"/>
                  <a:pt x="1634702" y="427133"/>
                </a:cubicBezTo>
                <a:cubicBezTo>
                  <a:pt x="1577765" y="199027"/>
                  <a:pt x="1448459" y="58590"/>
                  <a:pt x="1297389" y="8655"/>
                </a:cubicBezTo>
                <a:lnTo>
                  <a:pt x="1259059" y="0"/>
                </a:lnTo>
                <a:lnTo>
                  <a:pt x="1410415" y="0"/>
                </a:lnTo>
                <a:lnTo>
                  <a:pt x="1499716" y="66646"/>
                </a:lnTo>
                <a:cubicBezTo>
                  <a:pt x="1554948" y="119466"/>
                  <a:pt x="1598789" y="185076"/>
                  <a:pt x="1637128" y="256403"/>
                </a:cubicBezTo>
                <a:cubicBezTo>
                  <a:pt x="1675184" y="326584"/>
                  <a:pt x="1755798" y="433557"/>
                  <a:pt x="1744255" y="480278"/>
                </a:cubicBezTo>
                <a:cubicBezTo>
                  <a:pt x="1736686" y="490852"/>
                  <a:pt x="1726450" y="494335"/>
                  <a:pt x="1715656" y="494800"/>
                </a:cubicBezTo>
                <a:close/>
                <a:moveTo>
                  <a:pt x="118121" y="857786"/>
                </a:moveTo>
                <a:cubicBezTo>
                  <a:pt x="321011" y="780677"/>
                  <a:pt x="535523" y="340321"/>
                  <a:pt x="433985" y="43220"/>
                </a:cubicBezTo>
                <a:cubicBezTo>
                  <a:pt x="410330" y="101200"/>
                  <a:pt x="389994" y="145563"/>
                  <a:pt x="374233" y="191214"/>
                </a:cubicBezTo>
                <a:cubicBezTo>
                  <a:pt x="357538" y="239229"/>
                  <a:pt x="345560" y="289103"/>
                  <a:pt x="330862" y="340269"/>
                </a:cubicBezTo>
                <a:cubicBezTo>
                  <a:pt x="314214" y="330754"/>
                  <a:pt x="303849" y="326966"/>
                  <a:pt x="304211" y="324744"/>
                </a:cubicBezTo>
                <a:cubicBezTo>
                  <a:pt x="311428" y="259327"/>
                  <a:pt x="319790" y="193622"/>
                  <a:pt x="328152" y="127918"/>
                </a:cubicBezTo>
                <a:cubicBezTo>
                  <a:pt x="110186" y="438886"/>
                  <a:pt x="47314" y="643052"/>
                  <a:pt x="118121" y="857786"/>
                </a:cubicBezTo>
                <a:close/>
                <a:moveTo>
                  <a:pt x="74903" y="966935"/>
                </a:moveTo>
                <a:cubicBezTo>
                  <a:pt x="38034" y="945758"/>
                  <a:pt x="15827" y="648523"/>
                  <a:pt x="69491" y="504187"/>
                </a:cubicBezTo>
                <a:cubicBezTo>
                  <a:pt x="133206" y="333209"/>
                  <a:pt x="216093" y="172655"/>
                  <a:pt x="326258" y="28833"/>
                </a:cubicBezTo>
                <a:lnTo>
                  <a:pt x="351236" y="0"/>
                </a:lnTo>
                <a:lnTo>
                  <a:pt x="500166" y="0"/>
                </a:lnTo>
                <a:lnTo>
                  <a:pt x="501007" y="11785"/>
                </a:lnTo>
                <a:cubicBezTo>
                  <a:pt x="557150" y="329413"/>
                  <a:pt x="461159" y="602456"/>
                  <a:pt x="245786" y="835475"/>
                </a:cubicBezTo>
                <a:cubicBezTo>
                  <a:pt x="201837" y="882723"/>
                  <a:pt x="98490" y="976231"/>
                  <a:pt x="74903" y="966935"/>
                </a:cubicBezTo>
                <a:close/>
                <a:moveTo>
                  <a:pt x="1661942" y="1353812"/>
                </a:moveTo>
                <a:cubicBezTo>
                  <a:pt x="1689964" y="1352207"/>
                  <a:pt x="1719270" y="1348345"/>
                  <a:pt x="1749989" y="1342230"/>
                </a:cubicBezTo>
                <a:cubicBezTo>
                  <a:pt x="1656665" y="1097504"/>
                  <a:pt x="1497337" y="963250"/>
                  <a:pt x="1312677" y="968809"/>
                </a:cubicBezTo>
                <a:cubicBezTo>
                  <a:pt x="1286297" y="969603"/>
                  <a:pt x="1259399" y="973250"/>
                  <a:pt x="1232104" y="979836"/>
                </a:cubicBezTo>
                <a:cubicBezTo>
                  <a:pt x="1319351" y="1062014"/>
                  <a:pt x="1460184" y="1072004"/>
                  <a:pt x="1510925" y="1199562"/>
                </a:cubicBezTo>
                <a:cubicBezTo>
                  <a:pt x="1413953" y="1150563"/>
                  <a:pt x="1328893" y="1083357"/>
                  <a:pt x="1217072" y="1054216"/>
                </a:cubicBezTo>
                <a:cubicBezTo>
                  <a:pt x="1332495" y="1265699"/>
                  <a:pt x="1465786" y="1365048"/>
                  <a:pt x="1661942" y="1353812"/>
                </a:cubicBezTo>
                <a:close/>
                <a:moveTo>
                  <a:pt x="394807" y="1626455"/>
                </a:moveTo>
                <a:cubicBezTo>
                  <a:pt x="431036" y="1610664"/>
                  <a:pt x="450719" y="1605418"/>
                  <a:pt x="466693" y="1595017"/>
                </a:cubicBezTo>
                <a:cubicBezTo>
                  <a:pt x="617981" y="1496170"/>
                  <a:pt x="702592" y="1260677"/>
                  <a:pt x="650821" y="1077380"/>
                </a:cubicBezTo>
                <a:cubicBezTo>
                  <a:pt x="640663" y="1042498"/>
                  <a:pt x="641972" y="997433"/>
                  <a:pt x="591587" y="974474"/>
                </a:cubicBezTo>
                <a:cubicBezTo>
                  <a:pt x="578978" y="1018116"/>
                  <a:pt x="566810" y="1056169"/>
                  <a:pt x="557216" y="1094794"/>
                </a:cubicBezTo>
                <a:cubicBezTo>
                  <a:pt x="533192" y="1193037"/>
                  <a:pt x="511601" y="1291280"/>
                  <a:pt x="486148" y="1388665"/>
                </a:cubicBezTo>
                <a:cubicBezTo>
                  <a:pt x="481894" y="1404645"/>
                  <a:pt x="464055" y="1417340"/>
                  <a:pt x="452079" y="1431607"/>
                </a:cubicBezTo>
                <a:cubicBezTo>
                  <a:pt x="445076" y="1427887"/>
                  <a:pt x="437717" y="1423952"/>
                  <a:pt x="430714" y="1420233"/>
                </a:cubicBezTo>
                <a:cubicBezTo>
                  <a:pt x="451292" y="1327723"/>
                  <a:pt x="472444" y="1235070"/>
                  <a:pt x="493238" y="1142201"/>
                </a:cubicBezTo>
                <a:cubicBezTo>
                  <a:pt x="405949" y="1288283"/>
                  <a:pt x="340614" y="1438288"/>
                  <a:pt x="394807" y="1626455"/>
                </a:cubicBezTo>
                <a:close/>
                <a:moveTo>
                  <a:pt x="1315388" y="2115696"/>
                </a:moveTo>
                <a:cubicBezTo>
                  <a:pt x="1459383" y="1841253"/>
                  <a:pt x="1300831" y="1370388"/>
                  <a:pt x="1031118" y="1312715"/>
                </a:cubicBezTo>
                <a:cubicBezTo>
                  <a:pt x="1065996" y="1397084"/>
                  <a:pt x="1095810" y="1474508"/>
                  <a:pt x="1129348" y="1549780"/>
                </a:cubicBezTo>
                <a:cubicBezTo>
                  <a:pt x="1161888" y="1623476"/>
                  <a:pt x="1222856" y="1683035"/>
                  <a:pt x="1248211" y="1771927"/>
                </a:cubicBezTo>
                <a:cubicBezTo>
                  <a:pt x="1222391" y="1769583"/>
                  <a:pt x="1201710" y="1773253"/>
                  <a:pt x="1198290" y="1766808"/>
                </a:cubicBezTo>
                <a:cubicBezTo>
                  <a:pt x="1127371" y="1641272"/>
                  <a:pt x="1057886" y="1514158"/>
                  <a:pt x="990681" y="1391341"/>
                </a:cubicBezTo>
                <a:cubicBezTo>
                  <a:pt x="855540" y="1570131"/>
                  <a:pt x="974506" y="1949897"/>
                  <a:pt x="1315388" y="2115696"/>
                </a:cubicBezTo>
                <a:close/>
                <a:moveTo>
                  <a:pt x="1350109" y="2206800"/>
                </a:moveTo>
                <a:cubicBezTo>
                  <a:pt x="1227294" y="2132029"/>
                  <a:pt x="1103839" y="2055898"/>
                  <a:pt x="1016305" y="1939402"/>
                </a:cubicBezTo>
                <a:cubicBezTo>
                  <a:pt x="894527" y="1777942"/>
                  <a:pt x="844899" y="1595932"/>
                  <a:pt x="915052" y="1399068"/>
                </a:cubicBezTo>
                <a:cubicBezTo>
                  <a:pt x="975348" y="1229938"/>
                  <a:pt x="907264" y="1082692"/>
                  <a:pt x="854782" y="932137"/>
                </a:cubicBezTo>
                <a:cubicBezTo>
                  <a:pt x="846533" y="908644"/>
                  <a:pt x="804422" y="896999"/>
                  <a:pt x="770773" y="875318"/>
                </a:cubicBezTo>
                <a:cubicBezTo>
                  <a:pt x="787545" y="859543"/>
                  <a:pt x="802883" y="845346"/>
                  <a:pt x="825964" y="823117"/>
                </a:cubicBezTo>
                <a:cubicBezTo>
                  <a:pt x="812484" y="768678"/>
                  <a:pt x="797092" y="705284"/>
                  <a:pt x="778651" y="628353"/>
                </a:cubicBezTo>
                <a:cubicBezTo>
                  <a:pt x="718445" y="684857"/>
                  <a:pt x="704504" y="750136"/>
                  <a:pt x="674057" y="806473"/>
                </a:cubicBezTo>
                <a:cubicBezTo>
                  <a:pt x="639013" y="871268"/>
                  <a:pt x="653565" y="926351"/>
                  <a:pt x="678691" y="987300"/>
                </a:cubicBezTo>
                <a:cubicBezTo>
                  <a:pt x="768807" y="1203882"/>
                  <a:pt x="699453" y="1395372"/>
                  <a:pt x="573399" y="1572793"/>
                </a:cubicBezTo>
                <a:cubicBezTo>
                  <a:pt x="543911" y="1614586"/>
                  <a:pt x="491566" y="1640205"/>
                  <a:pt x="448294" y="1671763"/>
                </a:cubicBezTo>
                <a:cubicBezTo>
                  <a:pt x="404448" y="1703465"/>
                  <a:pt x="371872" y="1682427"/>
                  <a:pt x="347341" y="1644762"/>
                </a:cubicBezTo>
                <a:cubicBezTo>
                  <a:pt x="310117" y="1587763"/>
                  <a:pt x="311251" y="1523568"/>
                  <a:pt x="322256" y="1459939"/>
                </a:cubicBezTo>
                <a:cubicBezTo>
                  <a:pt x="349914" y="1299003"/>
                  <a:pt x="405306" y="1149365"/>
                  <a:pt x="495295" y="1011735"/>
                </a:cubicBezTo>
                <a:cubicBezTo>
                  <a:pt x="545960" y="933888"/>
                  <a:pt x="586695" y="849101"/>
                  <a:pt x="631502" y="767246"/>
                </a:cubicBezTo>
                <a:cubicBezTo>
                  <a:pt x="647658" y="737930"/>
                  <a:pt x="657956" y="704608"/>
                  <a:pt x="678184" y="678226"/>
                </a:cubicBezTo>
                <a:cubicBezTo>
                  <a:pt x="752638" y="581017"/>
                  <a:pt x="749272" y="478997"/>
                  <a:pt x="718531" y="365894"/>
                </a:cubicBezTo>
                <a:cubicBezTo>
                  <a:pt x="699256" y="294803"/>
                  <a:pt x="683666" y="222633"/>
                  <a:pt x="669080" y="150213"/>
                </a:cubicBezTo>
                <a:lnTo>
                  <a:pt x="639037" y="0"/>
                </a:lnTo>
                <a:lnTo>
                  <a:pt x="685477" y="0"/>
                </a:lnTo>
                <a:lnTo>
                  <a:pt x="830123" y="644646"/>
                </a:lnTo>
                <a:cubicBezTo>
                  <a:pt x="841889" y="697081"/>
                  <a:pt x="858594" y="748580"/>
                  <a:pt x="868286" y="801231"/>
                </a:cubicBezTo>
                <a:cubicBezTo>
                  <a:pt x="876847" y="846862"/>
                  <a:pt x="902344" y="867547"/>
                  <a:pt x="945378" y="881698"/>
                </a:cubicBezTo>
                <a:cubicBezTo>
                  <a:pt x="1031306" y="909427"/>
                  <a:pt x="1113389" y="928992"/>
                  <a:pt x="1208838" y="919029"/>
                </a:cubicBezTo>
                <a:cubicBezTo>
                  <a:pt x="1450323" y="893401"/>
                  <a:pt x="1641860" y="979221"/>
                  <a:pt x="1753984" y="1208539"/>
                </a:cubicBezTo>
                <a:cubicBezTo>
                  <a:pt x="1782977" y="1267908"/>
                  <a:pt x="1856145" y="1343578"/>
                  <a:pt x="1859768" y="1390144"/>
                </a:cubicBezTo>
                <a:cubicBezTo>
                  <a:pt x="1836417" y="1439526"/>
                  <a:pt x="1688979" y="1406544"/>
                  <a:pt x="1607507" y="1402956"/>
                </a:cubicBezTo>
                <a:cubicBezTo>
                  <a:pt x="1486122" y="1397822"/>
                  <a:pt x="1378192" y="1354922"/>
                  <a:pt x="1298703" y="1257406"/>
                </a:cubicBezTo>
                <a:cubicBezTo>
                  <a:pt x="1252324" y="1200270"/>
                  <a:pt x="1195489" y="1147586"/>
                  <a:pt x="1164863" y="1082843"/>
                </a:cubicBezTo>
                <a:cubicBezTo>
                  <a:pt x="1130674" y="1011083"/>
                  <a:pt x="1077231" y="979459"/>
                  <a:pt x="1010750" y="956586"/>
                </a:cubicBezTo>
                <a:cubicBezTo>
                  <a:pt x="982871" y="947151"/>
                  <a:pt x="954125" y="941586"/>
                  <a:pt x="905506" y="929445"/>
                </a:cubicBezTo>
                <a:cubicBezTo>
                  <a:pt x="938069" y="1026569"/>
                  <a:pt x="961505" y="1108942"/>
                  <a:pt x="994250" y="1187151"/>
                </a:cubicBezTo>
                <a:cubicBezTo>
                  <a:pt x="1004360" y="1210786"/>
                  <a:pt x="1037660" y="1227381"/>
                  <a:pt x="1063313" y="1241331"/>
                </a:cubicBezTo>
                <a:cubicBezTo>
                  <a:pt x="1239665" y="1337051"/>
                  <a:pt x="1330749" y="1501044"/>
                  <a:pt x="1403427" y="1675440"/>
                </a:cubicBezTo>
                <a:cubicBezTo>
                  <a:pt x="1448273" y="1782871"/>
                  <a:pt x="1438875" y="1899660"/>
                  <a:pt x="1412888" y="2013308"/>
                </a:cubicBezTo>
                <a:cubicBezTo>
                  <a:pt x="1398883" y="2074648"/>
                  <a:pt x="1385094" y="2135629"/>
                  <a:pt x="1370292" y="2202341"/>
                </a:cubicBezTo>
                <a:cubicBezTo>
                  <a:pt x="1368001" y="2202917"/>
                  <a:pt x="1355826" y="2210234"/>
                  <a:pt x="1350109" y="2206800"/>
                </a:cubicBezTo>
                <a:close/>
              </a:path>
            </a:pathLst>
          </a:custGeom>
          <a:solidFill>
            <a:schemeClr val="tx1">
              <a:alpha val="12000"/>
            </a:schemeClr>
          </a:solidFill>
          <a:ln w="5543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3" name="Freeform 12">
            <a:extLst>
              <a:ext uri="{FF2B5EF4-FFF2-40B4-BE49-F238E27FC236}">
                <a16:creationId xmlns:a16="http://schemas.microsoft.com/office/drawing/2014/main" id="{69002426-033B-400A-C519-AF4C659C4F05}"/>
              </a:ext>
              <a:ext uri="{C183D7F6-B498-43B3-948B-1728B52AA6E4}">
                <adec:decorative xmlns:adec="http://schemas.microsoft.com/office/drawing/2017/decorative" val="1"/>
              </a:ext>
            </a:extLst>
          </p:cNvPr>
          <p:cNvSpPr/>
          <p:nvPr userDrawn="1"/>
        </p:nvSpPr>
        <p:spPr>
          <a:xfrm rot="16200000" flipH="1">
            <a:off x="8812879" y="2130044"/>
            <a:ext cx="5509165" cy="1249078"/>
          </a:xfrm>
          <a:custGeom>
            <a:avLst/>
            <a:gdLst>
              <a:gd name="connsiteX0" fmla="*/ 5509165 w 5509165"/>
              <a:gd name="connsiteY0" fmla="*/ 1249078 h 1249078"/>
              <a:gd name="connsiteX1" fmla="*/ 0 w 5509165"/>
              <a:gd name="connsiteY1" fmla="*/ 1249078 h 1249078"/>
              <a:gd name="connsiteX2" fmla="*/ 0 w 5509165"/>
              <a:gd name="connsiteY2" fmla="*/ 376649 h 1249078"/>
              <a:gd name="connsiteX3" fmla="*/ 124275 w 5509165"/>
              <a:gd name="connsiteY3" fmla="*/ 338434 h 1249078"/>
              <a:gd name="connsiteX4" fmla="*/ 2337339 w 5509165"/>
              <a:gd name="connsiteY4" fmla="*/ 1263 h 1249078"/>
              <a:gd name="connsiteX5" fmla="*/ 4747463 w 5509165"/>
              <a:gd name="connsiteY5" fmla="*/ 509094 h 1249078"/>
              <a:gd name="connsiteX6" fmla="*/ 5475419 w 5509165"/>
              <a:gd name="connsiteY6" fmla="*/ 1196657 h 1249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09165" h="1249078">
                <a:moveTo>
                  <a:pt x="5509165" y="1249078"/>
                </a:moveTo>
                <a:lnTo>
                  <a:pt x="0" y="1249078"/>
                </a:lnTo>
                <a:lnTo>
                  <a:pt x="0" y="376649"/>
                </a:lnTo>
                <a:lnTo>
                  <a:pt x="124275" y="338434"/>
                </a:lnTo>
                <a:cubicBezTo>
                  <a:pt x="840589" y="132976"/>
                  <a:pt x="1609226" y="14590"/>
                  <a:pt x="2337339" y="1263"/>
                </a:cubicBezTo>
                <a:cubicBezTo>
                  <a:pt x="3273483" y="-15871"/>
                  <a:pt x="4142637" y="140664"/>
                  <a:pt x="4747463" y="509094"/>
                </a:cubicBezTo>
                <a:cubicBezTo>
                  <a:pt x="5039841" y="687195"/>
                  <a:pt x="5284004" y="923072"/>
                  <a:pt x="5475419" y="1196657"/>
                </a:cubicBezTo>
                <a:close/>
              </a:path>
            </a:pathLst>
          </a:custGeom>
          <a:solidFill>
            <a:schemeClr val="accent4">
              <a:alpha val="50000"/>
            </a:schemeClr>
          </a:solidFill>
          <a:ln w="3774"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7" name="Content Placeholder 6">
            <a:extLst>
              <a:ext uri="{FF2B5EF4-FFF2-40B4-BE49-F238E27FC236}">
                <a16:creationId xmlns:a16="http://schemas.microsoft.com/office/drawing/2014/main" id="{13980755-170E-8438-DC1B-7B3283F2A49D}"/>
              </a:ext>
            </a:extLst>
          </p:cNvPr>
          <p:cNvSpPr>
            <a:spLocks noGrp="1"/>
          </p:cNvSpPr>
          <p:nvPr>
            <p:ph sz="quarter" idx="10"/>
          </p:nvPr>
        </p:nvSpPr>
        <p:spPr>
          <a:xfrm>
            <a:off x="914400" y="2039112"/>
            <a:ext cx="7150608" cy="3356576"/>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Slide Number Placeholder 5">
            <a:extLst>
              <a:ext uri="{FF2B5EF4-FFF2-40B4-BE49-F238E27FC236}">
                <a16:creationId xmlns:a16="http://schemas.microsoft.com/office/drawing/2014/main" id="{933C021B-6AA4-3C5D-099F-96D113A1495C}"/>
              </a:ext>
            </a:extLst>
          </p:cNvPr>
          <p:cNvSpPr>
            <a:spLocks noGrp="1"/>
          </p:cNvSpPr>
          <p:nvPr>
            <p:ph type="sldNum" sz="quarter" idx="4"/>
          </p:nvPr>
        </p:nvSpPr>
        <p:spPr>
          <a:xfrm>
            <a:off x="11353800" y="5879804"/>
            <a:ext cx="661416" cy="895899"/>
          </a:xfrm>
          <a:prstGeom prst="rect">
            <a:avLst/>
          </a:prstGeom>
        </p:spPr>
        <p:txBody>
          <a:bodyPr vert="horz" lIns="91440" tIns="45720" rIns="91440" bIns="45720" rtlCol="0" anchor="ctr"/>
          <a:lstStyle>
            <a:lvl1pPr algn="ctr">
              <a:defRPr sz="2400" b="0" i="0">
                <a:solidFill>
                  <a:schemeClr val="tx1"/>
                </a:solidFill>
                <a:latin typeface="Sagona Book" panose="02020503050505020204" pitchFamily="18" charset="0"/>
              </a:defRPr>
            </a:lvl1p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33386226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Quote">
    <p:bg>
      <p:bgPr>
        <a:solidFill>
          <a:schemeClr val="bg2"/>
        </a:solidFill>
        <a:effectLst/>
      </p:bgPr>
    </p:bg>
    <p:spTree>
      <p:nvGrpSpPr>
        <p:cNvPr id="1" name=""/>
        <p:cNvGrpSpPr/>
        <p:nvPr/>
      </p:nvGrpSpPr>
      <p:grpSpPr>
        <a:xfrm>
          <a:off x="0" y="0"/>
          <a:ext cx="0" cy="0"/>
          <a:chOff x="0" y="0"/>
          <a:chExt cx="0" cy="0"/>
        </a:xfrm>
      </p:grpSpPr>
      <p:sp>
        <p:nvSpPr>
          <p:cNvPr id="52" name="Freeform: Shape 51">
            <a:extLst>
              <a:ext uri="{FF2B5EF4-FFF2-40B4-BE49-F238E27FC236}">
                <a16:creationId xmlns:a16="http://schemas.microsoft.com/office/drawing/2014/main" id="{90FA743D-BDB5-4069-7325-E91CA7BC3ED7}"/>
              </a:ext>
              <a:ext uri="{C183D7F6-B498-43B3-948B-1728B52AA6E4}">
                <adec:decorative xmlns:adec="http://schemas.microsoft.com/office/drawing/2017/decorative" val="1"/>
              </a:ext>
            </a:extLst>
          </p:cNvPr>
          <p:cNvSpPr/>
          <p:nvPr userDrawn="1"/>
        </p:nvSpPr>
        <p:spPr>
          <a:xfrm>
            <a:off x="1" y="1"/>
            <a:ext cx="3216357" cy="3480449"/>
          </a:xfrm>
          <a:custGeom>
            <a:avLst/>
            <a:gdLst>
              <a:gd name="connsiteX0" fmla="*/ 0 w 3216357"/>
              <a:gd name="connsiteY0" fmla="*/ 0 h 3480449"/>
              <a:gd name="connsiteX1" fmla="*/ 3216357 w 3216357"/>
              <a:gd name="connsiteY1" fmla="*/ 0 h 3480449"/>
              <a:gd name="connsiteX2" fmla="*/ 3215555 w 3216357"/>
              <a:gd name="connsiteY2" fmla="*/ 37372 h 3480449"/>
              <a:gd name="connsiteX3" fmla="*/ 1743546 w 3216357"/>
              <a:gd name="connsiteY3" fmla="*/ 3185195 h 3480449"/>
              <a:gd name="connsiteX4" fmla="*/ 112171 w 3216357"/>
              <a:gd name="connsiteY4" fmla="*/ 3438794 h 3480449"/>
              <a:gd name="connsiteX5" fmla="*/ 0 w 3216357"/>
              <a:gd name="connsiteY5" fmla="*/ 3408770 h 3480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6357" h="3480449">
                <a:moveTo>
                  <a:pt x="0" y="0"/>
                </a:moveTo>
                <a:lnTo>
                  <a:pt x="3216357" y="0"/>
                </a:lnTo>
                <a:lnTo>
                  <a:pt x="3215555" y="37372"/>
                </a:lnTo>
                <a:cubicBezTo>
                  <a:pt x="3204137" y="529564"/>
                  <a:pt x="3121634" y="2470682"/>
                  <a:pt x="1743546" y="3185195"/>
                </a:cubicBezTo>
                <a:cubicBezTo>
                  <a:pt x="1289330" y="3420695"/>
                  <a:pt x="636456" y="3552958"/>
                  <a:pt x="112171" y="3438794"/>
                </a:cubicBezTo>
                <a:lnTo>
                  <a:pt x="0" y="3408770"/>
                </a:lnTo>
                <a:close/>
              </a:path>
            </a:pathLst>
          </a:custGeom>
          <a:solidFill>
            <a:schemeClr val="accent4">
              <a:alpha val="79000"/>
            </a:schemeClr>
          </a:solidFill>
          <a:ln w="3531"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Freeform 3">
            <a:extLst>
              <a:ext uri="{FF2B5EF4-FFF2-40B4-BE49-F238E27FC236}">
                <a16:creationId xmlns:a16="http://schemas.microsoft.com/office/drawing/2014/main" id="{2FE03F25-D589-68A8-30C7-175547B6A9EE}"/>
              </a:ext>
              <a:ext uri="{C183D7F6-B498-43B3-948B-1728B52AA6E4}">
                <adec:decorative xmlns:adec="http://schemas.microsoft.com/office/drawing/2017/decorative" val="1"/>
              </a:ext>
            </a:extLst>
          </p:cNvPr>
          <p:cNvSpPr/>
          <p:nvPr userDrawn="1"/>
        </p:nvSpPr>
        <p:spPr>
          <a:xfrm>
            <a:off x="9037474" y="1618811"/>
            <a:ext cx="3154526" cy="5229819"/>
          </a:xfrm>
          <a:custGeom>
            <a:avLst/>
            <a:gdLst>
              <a:gd name="connsiteX0" fmla="*/ 2984957 w 3154526"/>
              <a:gd name="connsiteY0" fmla="*/ 4764199 h 5229819"/>
              <a:gd name="connsiteX1" fmla="*/ 3085247 w 3154526"/>
              <a:gd name="connsiteY1" fmla="*/ 4783935 h 5229819"/>
              <a:gd name="connsiteX2" fmla="*/ 3154526 w 3154526"/>
              <a:gd name="connsiteY2" fmla="*/ 4805985 h 5229819"/>
              <a:gd name="connsiteX3" fmla="*/ 3154526 w 3154526"/>
              <a:gd name="connsiteY3" fmla="*/ 4854317 h 5229819"/>
              <a:gd name="connsiteX4" fmla="*/ 3077489 w 3154526"/>
              <a:gd name="connsiteY4" fmla="*/ 4835342 h 5229819"/>
              <a:gd name="connsiteX5" fmla="*/ 2943802 w 3154526"/>
              <a:gd name="connsiteY5" fmla="*/ 4819637 h 5229819"/>
              <a:gd name="connsiteX6" fmla="*/ 2790751 w 3154526"/>
              <a:gd name="connsiteY6" fmla="*/ 4847576 h 5229819"/>
              <a:gd name="connsiteX7" fmla="*/ 2434897 w 3154526"/>
              <a:gd name="connsiteY7" fmla="*/ 5031577 h 5229819"/>
              <a:gd name="connsiteX8" fmla="*/ 2951768 w 3154526"/>
              <a:gd name="connsiteY8" fmla="*/ 4976098 h 5229819"/>
              <a:gd name="connsiteX9" fmla="*/ 3154526 w 3154526"/>
              <a:gd name="connsiteY9" fmla="*/ 4968709 h 5229819"/>
              <a:gd name="connsiteX10" fmla="*/ 3154526 w 3154526"/>
              <a:gd name="connsiteY10" fmla="*/ 5031765 h 5229819"/>
              <a:gd name="connsiteX11" fmla="*/ 3014835 w 3154526"/>
              <a:gd name="connsiteY11" fmla="*/ 5034301 h 5229819"/>
              <a:gd name="connsiteX12" fmla="*/ 2393353 w 3154526"/>
              <a:gd name="connsiteY12" fmla="*/ 5115550 h 5229819"/>
              <a:gd name="connsiteX13" fmla="*/ 2867479 w 3154526"/>
              <a:gd name="connsiteY13" fmla="*/ 5174972 h 5229819"/>
              <a:gd name="connsiteX14" fmla="*/ 3154526 w 3154526"/>
              <a:gd name="connsiteY14" fmla="*/ 5146324 h 5229819"/>
              <a:gd name="connsiteX15" fmla="*/ 3154526 w 3154526"/>
              <a:gd name="connsiteY15" fmla="*/ 5195560 h 5229819"/>
              <a:gd name="connsiteX16" fmla="*/ 2893424 w 3154526"/>
              <a:gd name="connsiteY16" fmla="*/ 5222073 h 5229819"/>
              <a:gd name="connsiteX17" fmla="*/ 2386859 w 3154526"/>
              <a:gd name="connsiteY17" fmla="*/ 5181967 h 5229819"/>
              <a:gd name="connsiteX18" fmla="*/ 2246076 w 3154526"/>
              <a:gd name="connsiteY18" fmla="*/ 5123402 h 5229819"/>
              <a:gd name="connsiteX19" fmla="*/ 2334992 w 3154526"/>
              <a:gd name="connsiteY19" fmla="*/ 5028470 h 5229819"/>
              <a:gd name="connsiteX20" fmla="*/ 2693848 w 3154526"/>
              <a:gd name="connsiteY20" fmla="*/ 4824451 h 5229819"/>
              <a:gd name="connsiteX21" fmla="*/ 2984957 w 3154526"/>
              <a:gd name="connsiteY21" fmla="*/ 4764199 h 5229819"/>
              <a:gd name="connsiteX22" fmla="*/ 2257356 w 3154526"/>
              <a:gd name="connsiteY22" fmla="*/ 4262588 h 5229819"/>
              <a:gd name="connsiteX23" fmla="*/ 2122814 w 3154526"/>
              <a:gd name="connsiteY23" fmla="*/ 4273357 h 5229819"/>
              <a:gd name="connsiteX24" fmla="*/ 2427819 w 3154526"/>
              <a:gd name="connsiteY24" fmla="*/ 4316623 h 5229819"/>
              <a:gd name="connsiteX25" fmla="*/ 2495745 w 3154526"/>
              <a:gd name="connsiteY25" fmla="*/ 4323417 h 5229819"/>
              <a:gd name="connsiteX26" fmla="*/ 2842012 w 3154526"/>
              <a:gd name="connsiteY26" fmla="*/ 4396980 h 5229819"/>
              <a:gd name="connsiteX27" fmla="*/ 2946172 w 3154526"/>
              <a:gd name="connsiteY27" fmla="*/ 4417967 h 5229819"/>
              <a:gd name="connsiteX28" fmla="*/ 2257356 w 3154526"/>
              <a:gd name="connsiteY28" fmla="*/ 4262588 h 5229819"/>
              <a:gd name="connsiteX29" fmla="*/ 2658537 w 3154526"/>
              <a:gd name="connsiteY29" fmla="*/ 3869558 h 5229819"/>
              <a:gd name="connsiteX30" fmla="*/ 2641175 w 3154526"/>
              <a:gd name="connsiteY30" fmla="*/ 3888643 h 5229819"/>
              <a:gd name="connsiteX31" fmla="*/ 3126479 w 3154526"/>
              <a:gd name="connsiteY31" fmla="*/ 4335544 h 5229819"/>
              <a:gd name="connsiteX32" fmla="*/ 3143670 w 3154526"/>
              <a:gd name="connsiteY32" fmla="*/ 4314908 h 5229819"/>
              <a:gd name="connsiteX33" fmla="*/ 2658537 w 3154526"/>
              <a:gd name="connsiteY33" fmla="*/ 3869558 h 5229819"/>
              <a:gd name="connsiteX34" fmla="*/ 2629101 w 3154526"/>
              <a:gd name="connsiteY34" fmla="*/ 3729983 h 5229819"/>
              <a:gd name="connsiteX35" fmla="*/ 2725377 w 3154526"/>
              <a:gd name="connsiteY35" fmla="*/ 3746294 h 5229819"/>
              <a:gd name="connsiteX36" fmla="*/ 3013384 w 3154526"/>
              <a:gd name="connsiteY36" fmla="*/ 3891324 h 5229819"/>
              <a:gd name="connsiteX37" fmla="*/ 3154526 w 3154526"/>
              <a:gd name="connsiteY37" fmla="*/ 3990464 h 5229819"/>
              <a:gd name="connsiteX38" fmla="*/ 3154526 w 3154526"/>
              <a:gd name="connsiteY38" fmla="*/ 4060395 h 5229819"/>
              <a:gd name="connsiteX39" fmla="*/ 3036403 w 3154526"/>
              <a:gd name="connsiteY39" fmla="*/ 3972021 h 5229819"/>
              <a:gd name="connsiteX40" fmla="*/ 2688997 w 3154526"/>
              <a:gd name="connsiteY40" fmla="*/ 3810128 h 5229819"/>
              <a:gd name="connsiteX41" fmla="*/ 3092476 w 3154526"/>
              <a:gd name="connsiteY41" fmla="*/ 4164235 h 5229819"/>
              <a:gd name="connsiteX42" fmla="*/ 3154526 w 3154526"/>
              <a:gd name="connsiteY42" fmla="*/ 4207256 h 5229819"/>
              <a:gd name="connsiteX43" fmla="*/ 3154526 w 3154526"/>
              <a:gd name="connsiteY43" fmla="*/ 4417507 h 5229819"/>
              <a:gd name="connsiteX44" fmla="*/ 3087942 w 3154526"/>
              <a:gd name="connsiteY44" fmla="*/ 4378606 h 5229819"/>
              <a:gd name="connsiteX45" fmla="*/ 3130359 w 3154526"/>
              <a:gd name="connsiteY45" fmla="*/ 4425849 h 5229819"/>
              <a:gd name="connsiteX46" fmla="*/ 3154526 w 3154526"/>
              <a:gd name="connsiteY46" fmla="*/ 4447989 h 5229819"/>
              <a:gd name="connsiteX47" fmla="*/ 3154526 w 3154526"/>
              <a:gd name="connsiteY47" fmla="*/ 4543354 h 5229819"/>
              <a:gd name="connsiteX48" fmla="*/ 3094526 w 3154526"/>
              <a:gd name="connsiteY48" fmla="*/ 4521621 h 5229819"/>
              <a:gd name="connsiteX49" fmla="*/ 2985083 w 3154526"/>
              <a:gd name="connsiteY49" fmla="*/ 4485238 h 5229819"/>
              <a:gd name="connsiteX50" fmla="*/ 2708626 w 3154526"/>
              <a:gd name="connsiteY50" fmla="*/ 4418017 h 5229819"/>
              <a:gd name="connsiteX51" fmla="*/ 2620844 w 3154526"/>
              <a:gd name="connsiteY51" fmla="*/ 4430706 h 5229819"/>
              <a:gd name="connsiteX52" fmla="*/ 2540001 w 3154526"/>
              <a:gd name="connsiteY52" fmla="*/ 4424025 h 5229819"/>
              <a:gd name="connsiteX53" fmla="*/ 1907604 w 3154526"/>
              <a:gd name="connsiteY53" fmla="*/ 4339664 h 5229819"/>
              <a:gd name="connsiteX54" fmla="*/ 1879113 w 3154526"/>
              <a:gd name="connsiteY54" fmla="*/ 4342926 h 5229819"/>
              <a:gd name="connsiteX55" fmla="*/ 1921270 w 3154526"/>
              <a:gd name="connsiteY55" fmla="*/ 4376988 h 5229819"/>
              <a:gd name="connsiteX56" fmla="*/ 2647281 w 3154526"/>
              <a:gd name="connsiteY56" fmla="*/ 4614572 h 5229819"/>
              <a:gd name="connsiteX57" fmla="*/ 3060973 w 3154526"/>
              <a:gd name="connsiteY57" fmla="*/ 4624283 h 5229819"/>
              <a:gd name="connsiteX58" fmla="*/ 3154526 w 3154526"/>
              <a:gd name="connsiteY58" fmla="*/ 4599347 h 5229819"/>
              <a:gd name="connsiteX59" fmla="*/ 3154526 w 3154526"/>
              <a:gd name="connsiteY59" fmla="*/ 4661496 h 5229819"/>
              <a:gd name="connsiteX60" fmla="*/ 3124590 w 3154526"/>
              <a:gd name="connsiteY60" fmla="*/ 4670972 h 5229819"/>
              <a:gd name="connsiteX61" fmla="*/ 2657957 w 3154526"/>
              <a:gd name="connsiteY61" fmla="*/ 4674486 h 5229819"/>
              <a:gd name="connsiteX62" fmla="*/ 1891952 w 3154526"/>
              <a:gd name="connsiteY62" fmla="*/ 4426992 h 5229819"/>
              <a:gd name="connsiteX63" fmla="*/ 1839998 w 3154526"/>
              <a:gd name="connsiteY63" fmla="*/ 4399458 h 5229819"/>
              <a:gd name="connsiteX64" fmla="*/ 1897411 w 3154526"/>
              <a:gd name="connsiteY64" fmla="*/ 4275071 h 5229819"/>
              <a:gd name="connsiteX65" fmla="*/ 2271660 w 3154526"/>
              <a:gd name="connsiteY65" fmla="*/ 4202654 h 5229819"/>
              <a:gd name="connsiteX66" fmla="*/ 2860369 w 3154526"/>
              <a:gd name="connsiteY66" fmla="*/ 4283351 h 5229819"/>
              <a:gd name="connsiteX67" fmla="*/ 2986729 w 3154526"/>
              <a:gd name="connsiteY67" fmla="*/ 4338210 h 5229819"/>
              <a:gd name="connsiteX68" fmla="*/ 2815025 w 3154526"/>
              <a:gd name="connsiteY68" fmla="*/ 4191559 h 5229819"/>
              <a:gd name="connsiteX69" fmla="*/ 2550431 w 3154526"/>
              <a:gd name="connsiteY69" fmla="*/ 3844543 h 5229819"/>
              <a:gd name="connsiteX70" fmla="*/ 2629101 w 3154526"/>
              <a:gd name="connsiteY70" fmla="*/ 3729983 h 5229819"/>
              <a:gd name="connsiteX71" fmla="*/ 2911098 w 3154526"/>
              <a:gd name="connsiteY71" fmla="*/ 3440435 h 5229819"/>
              <a:gd name="connsiteX72" fmla="*/ 2828048 w 3154526"/>
              <a:gd name="connsiteY72" fmla="*/ 3443932 h 5229819"/>
              <a:gd name="connsiteX73" fmla="*/ 2509409 w 3154526"/>
              <a:gd name="connsiteY73" fmla="*/ 3495655 h 5229819"/>
              <a:gd name="connsiteX74" fmla="*/ 2147895 w 3154526"/>
              <a:gd name="connsiteY74" fmla="*/ 3514483 h 5229819"/>
              <a:gd name="connsiteX75" fmla="*/ 2003552 w 3154526"/>
              <a:gd name="connsiteY75" fmla="*/ 3520439 h 5229819"/>
              <a:gd name="connsiteX76" fmla="*/ 2246830 w 3154526"/>
              <a:gd name="connsiteY76" fmla="*/ 3622276 h 5229819"/>
              <a:gd name="connsiteX77" fmla="*/ 2835671 w 3154526"/>
              <a:gd name="connsiteY77" fmla="*/ 3548747 h 5229819"/>
              <a:gd name="connsiteX78" fmla="*/ 2998953 w 3154526"/>
              <a:gd name="connsiteY78" fmla="*/ 3464237 h 5229819"/>
              <a:gd name="connsiteX79" fmla="*/ 2995075 w 3154526"/>
              <a:gd name="connsiteY79" fmla="*/ 3442088 h 5229819"/>
              <a:gd name="connsiteX80" fmla="*/ 2911098 w 3154526"/>
              <a:gd name="connsiteY80" fmla="*/ 3440435 h 5229819"/>
              <a:gd name="connsiteX81" fmla="*/ 2690666 w 3154526"/>
              <a:gd name="connsiteY81" fmla="*/ 3299672 h 5229819"/>
              <a:gd name="connsiteX82" fmla="*/ 2476905 w 3154526"/>
              <a:gd name="connsiteY82" fmla="*/ 3324782 h 5229819"/>
              <a:gd name="connsiteX83" fmla="*/ 2094849 w 3154526"/>
              <a:gd name="connsiteY83" fmla="*/ 3447220 h 5229819"/>
              <a:gd name="connsiteX84" fmla="*/ 2483888 w 3154526"/>
              <a:gd name="connsiteY84" fmla="*/ 3440295 h 5229819"/>
              <a:gd name="connsiteX85" fmla="*/ 3014076 w 3154526"/>
              <a:gd name="connsiteY85" fmla="*/ 3366305 h 5229819"/>
              <a:gd name="connsiteX86" fmla="*/ 2904378 w 3154526"/>
              <a:gd name="connsiteY86" fmla="*/ 3324561 h 5229819"/>
              <a:gd name="connsiteX87" fmla="*/ 2690666 w 3154526"/>
              <a:gd name="connsiteY87" fmla="*/ 3299672 h 5229819"/>
              <a:gd name="connsiteX88" fmla="*/ 2600173 w 3154526"/>
              <a:gd name="connsiteY88" fmla="*/ 3247414 h 5229819"/>
              <a:gd name="connsiteX89" fmla="*/ 3008079 w 3154526"/>
              <a:gd name="connsiteY89" fmla="*/ 3291395 h 5229819"/>
              <a:gd name="connsiteX90" fmla="*/ 3154526 w 3154526"/>
              <a:gd name="connsiteY90" fmla="*/ 3354047 h 5229819"/>
              <a:gd name="connsiteX91" fmla="*/ 3154526 w 3154526"/>
              <a:gd name="connsiteY91" fmla="*/ 3464030 h 5229819"/>
              <a:gd name="connsiteX92" fmla="*/ 3150012 w 3154526"/>
              <a:gd name="connsiteY92" fmla="*/ 3464430 h 5229819"/>
              <a:gd name="connsiteX93" fmla="*/ 3006185 w 3154526"/>
              <a:gd name="connsiteY93" fmla="*/ 3521395 h 5229819"/>
              <a:gd name="connsiteX94" fmla="*/ 2745224 w 3154526"/>
              <a:gd name="connsiteY94" fmla="*/ 3629721 h 5229819"/>
              <a:gd name="connsiteX95" fmla="*/ 2266244 w 3154526"/>
              <a:gd name="connsiteY95" fmla="*/ 3673727 h 5229819"/>
              <a:gd name="connsiteX96" fmla="*/ 1968615 w 3154526"/>
              <a:gd name="connsiteY96" fmla="*/ 3585320 h 5229819"/>
              <a:gd name="connsiteX97" fmla="*/ 1898396 w 3154526"/>
              <a:gd name="connsiteY97" fmla="*/ 3500287 h 5229819"/>
              <a:gd name="connsiteX98" fmla="*/ 1989083 w 3154526"/>
              <a:gd name="connsiteY98" fmla="*/ 3427016 h 5229819"/>
              <a:gd name="connsiteX99" fmla="*/ 2389567 w 3154526"/>
              <a:gd name="connsiteY99" fmla="*/ 3290809 h 5229819"/>
              <a:gd name="connsiteX100" fmla="*/ 2600173 w 3154526"/>
              <a:gd name="connsiteY100" fmla="*/ 3247414 h 5229819"/>
              <a:gd name="connsiteX101" fmla="*/ 2319352 w 3154526"/>
              <a:gd name="connsiteY101" fmla="*/ 2601737 h 5229819"/>
              <a:gd name="connsiteX102" fmla="*/ 2766163 w 3154526"/>
              <a:gd name="connsiteY102" fmla="*/ 2737145 h 5229819"/>
              <a:gd name="connsiteX103" fmla="*/ 2974746 w 3154526"/>
              <a:gd name="connsiteY103" fmla="*/ 2866399 h 5229819"/>
              <a:gd name="connsiteX104" fmla="*/ 3121568 w 3154526"/>
              <a:gd name="connsiteY104" fmla="*/ 2982134 h 5229819"/>
              <a:gd name="connsiteX105" fmla="*/ 3154526 w 3154526"/>
              <a:gd name="connsiteY105" fmla="*/ 3011886 h 5229819"/>
              <a:gd name="connsiteX106" fmla="*/ 3154526 w 3154526"/>
              <a:gd name="connsiteY106" fmla="*/ 3160319 h 5229819"/>
              <a:gd name="connsiteX107" fmla="*/ 3067546 w 3154526"/>
              <a:gd name="connsiteY107" fmla="*/ 3110720 h 5229819"/>
              <a:gd name="connsiteX108" fmla="*/ 2232937 w 3154526"/>
              <a:gd name="connsiteY108" fmla="*/ 2769088 h 5229819"/>
              <a:gd name="connsiteX109" fmla="*/ 2352619 w 3154526"/>
              <a:gd name="connsiteY109" fmla="*/ 2743180 h 5229819"/>
              <a:gd name="connsiteX110" fmla="*/ 2721589 w 3154526"/>
              <a:gd name="connsiteY110" fmla="*/ 2876160 h 5229819"/>
              <a:gd name="connsiteX111" fmla="*/ 3060914 w 3154526"/>
              <a:gd name="connsiteY111" fmla="*/ 3014259 h 5229819"/>
              <a:gd name="connsiteX112" fmla="*/ 2965264 w 3154526"/>
              <a:gd name="connsiteY112" fmla="*/ 2935323 h 5229819"/>
              <a:gd name="connsiteX113" fmla="*/ 2367226 w 3154526"/>
              <a:gd name="connsiteY113" fmla="*/ 2661486 h 5229819"/>
              <a:gd name="connsiteX114" fmla="*/ 2207259 w 3154526"/>
              <a:gd name="connsiteY114" fmla="*/ 2694665 h 5229819"/>
              <a:gd name="connsiteX115" fmla="*/ 2179723 w 3154526"/>
              <a:gd name="connsiteY115" fmla="*/ 2818255 h 5229819"/>
              <a:gd name="connsiteX116" fmla="*/ 2514888 w 3154526"/>
              <a:gd name="connsiteY116" fmla="*/ 3048475 h 5229819"/>
              <a:gd name="connsiteX117" fmla="*/ 3016861 w 3154526"/>
              <a:gd name="connsiteY117" fmla="*/ 3160740 h 5229819"/>
              <a:gd name="connsiteX118" fmla="*/ 3154526 w 3154526"/>
              <a:gd name="connsiteY118" fmla="*/ 3176279 h 5229819"/>
              <a:gd name="connsiteX119" fmla="*/ 3154526 w 3154526"/>
              <a:gd name="connsiteY119" fmla="*/ 3250361 h 5229819"/>
              <a:gd name="connsiteX120" fmla="*/ 3091307 w 3154526"/>
              <a:gd name="connsiteY120" fmla="*/ 3229805 h 5229819"/>
              <a:gd name="connsiteX121" fmla="*/ 2723879 w 3154526"/>
              <a:gd name="connsiteY121" fmla="*/ 3162709 h 5229819"/>
              <a:gd name="connsiteX122" fmla="*/ 2203034 w 3154526"/>
              <a:gd name="connsiteY122" fmla="*/ 2922890 h 5229819"/>
              <a:gd name="connsiteX123" fmla="*/ 2101110 w 3154526"/>
              <a:gd name="connsiteY123" fmla="*/ 2793332 h 5229819"/>
              <a:gd name="connsiteX124" fmla="*/ 2116325 w 3154526"/>
              <a:gd name="connsiteY124" fmla="*/ 2687419 h 5229819"/>
              <a:gd name="connsiteX125" fmla="*/ 2319352 w 3154526"/>
              <a:gd name="connsiteY125" fmla="*/ 2601737 h 5229819"/>
              <a:gd name="connsiteX126" fmla="*/ 1350946 w 3154526"/>
              <a:gd name="connsiteY126" fmla="*/ 1631006 h 5229819"/>
              <a:gd name="connsiteX127" fmla="*/ 1004901 w 3154526"/>
              <a:gd name="connsiteY127" fmla="*/ 1697258 h 5229819"/>
              <a:gd name="connsiteX128" fmla="*/ 955407 w 3154526"/>
              <a:gd name="connsiteY128" fmla="*/ 1725240 h 5229819"/>
              <a:gd name="connsiteX129" fmla="*/ 1056827 w 3154526"/>
              <a:gd name="connsiteY129" fmla="*/ 1829253 h 5229819"/>
              <a:gd name="connsiteX130" fmla="*/ 1626585 w 3154526"/>
              <a:gd name="connsiteY130" fmla="*/ 2030287 h 5229819"/>
              <a:gd name="connsiteX131" fmla="*/ 2214811 w 3154526"/>
              <a:gd name="connsiteY131" fmla="*/ 2140743 h 5229819"/>
              <a:gd name="connsiteX132" fmla="*/ 2475442 w 3154526"/>
              <a:gd name="connsiteY132" fmla="*/ 2220115 h 5229819"/>
              <a:gd name="connsiteX133" fmla="*/ 1255641 w 3154526"/>
              <a:gd name="connsiteY133" fmla="*/ 1766864 h 5229819"/>
              <a:gd name="connsiteX134" fmla="*/ 1305929 w 3154526"/>
              <a:gd name="connsiteY134" fmla="*/ 1722974 h 5229819"/>
              <a:gd name="connsiteX135" fmla="*/ 2002915 w 3154526"/>
              <a:gd name="connsiteY135" fmla="*/ 1923946 h 5229819"/>
              <a:gd name="connsiteX136" fmla="*/ 2449662 w 3154526"/>
              <a:gd name="connsiteY136" fmla="*/ 2126020 h 5229819"/>
              <a:gd name="connsiteX137" fmla="*/ 2505028 w 3154526"/>
              <a:gd name="connsiteY137" fmla="*/ 2142789 h 5229819"/>
              <a:gd name="connsiteX138" fmla="*/ 2446175 w 3154526"/>
              <a:gd name="connsiteY138" fmla="*/ 2082091 h 5229819"/>
              <a:gd name="connsiteX139" fmla="*/ 2312648 w 3154526"/>
              <a:gd name="connsiteY139" fmla="*/ 1997116 h 5229819"/>
              <a:gd name="connsiteX140" fmla="*/ 1350946 w 3154526"/>
              <a:gd name="connsiteY140" fmla="*/ 1631006 h 5229819"/>
              <a:gd name="connsiteX141" fmla="*/ 2656659 w 3154526"/>
              <a:gd name="connsiteY141" fmla="*/ 1238775 h 5229819"/>
              <a:gd name="connsiteX142" fmla="*/ 2625436 w 3154526"/>
              <a:gd name="connsiteY142" fmla="*/ 1397072 h 5229819"/>
              <a:gd name="connsiteX143" fmla="*/ 2875161 w 3154526"/>
              <a:gd name="connsiteY143" fmla="*/ 2321650 h 5229819"/>
              <a:gd name="connsiteX144" fmla="*/ 2925722 w 3154526"/>
              <a:gd name="connsiteY144" fmla="*/ 2392692 h 5229819"/>
              <a:gd name="connsiteX145" fmla="*/ 2811462 w 3154526"/>
              <a:gd name="connsiteY145" fmla="*/ 1947758 h 5229819"/>
              <a:gd name="connsiteX146" fmla="*/ 2718919 w 3154526"/>
              <a:gd name="connsiteY146" fmla="*/ 1497019 h 5229819"/>
              <a:gd name="connsiteX147" fmla="*/ 2753255 w 3154526"/>
              <a:gd name="connsiteY147" fmla="*/ 1529176 h 5229819"/>
              <a:gd name="connsiteX148" fmla="*/ 2881379 w 3154526"/>
              <a:gd name="connsiteY148" fmla="*/ 2022317 h 5229819"/>
              <a:gd name="connsiteX149" fmla="*/ 2996393 w 3154526"/>
              <a:gd name="connsiteY149" fmla="*/ 2365005 h 5229819"/>
              <a:gd name="connsiteX150" fmla="*/ 3100133 w 3154526"/>
              <a:gd name="connsiteY150" fmla="*/ 2512233 h 5229819"/>
              <a:gd name="connsiteX151" fmla="*/ 3079545 w 3154526"/>
              <a:gd name="connsiteY151" fmla="*/ 1967247 h 5229819"/>
              <a:gd name="connsiteX152" fmla="*/ 2899475 w 3154526"/>
              <a:gd name="connsiteY152" fmla="*/ 1449951 h 5229819"/>
              <a:gd name="connsiteX153" fmla="*/ 2656659 w 3154526"/>
              <a:gd name="connsiteY153" fmla="*/ 1238775 h 5229819"/>
              <a:gd name="connsiteX154" fmla="*/ 1367798 w 3154526"/>
              <a:gd name="connsiteY154" fmla="*/ 807514 h 5229819"/>
              <a:gd name="connsiteX155" fmla="*/ 1321670 w 3154526"/>
              <a:gd name="connsiteY155" fmla="*/ 812743 h 5229819"/>
              <a:gd name="connsiteX156" fmla="*/ 1326427 w 3154526"/>
              <a:gd name="connsiteY156" fmla="*/ 995044 h 5229819"/>
              <a:gd name="connsiteX157" fmla="*/ 1646715 w 3154526"/>
              <a:gd name="connsiteY157" fmla="*/ 1403714 h 5229819"/>
              <a:gd name="connsiteX158" fmla="*/ 1699020 w 3154526"/>
              <a:gd name="connsiteY158" fmla="*/ 1462003 h 5229819"/>
              <a:gd name="connsiteX159" fmla="*/ 2128129 w 3154526"/>
              <a:gd name="connsiteY159" fmla="*/ 1776540 h 5229819"/>
              <a:gd name="connsiteX160" fmla="*/ 2153908 w 3154526"/>
              <a:gd name="connsiteY160" fmla="*/ 1776925 h 5229819"/>
              <a:gd name="connsiteX161" fmla="*/ 1447891 w 3154526"/>
              <a:gd name="connsiteY161" fmla="*/ 949010 h 5229819"/>
              <a:gd name="connsiteX162" fmla="*/ 1451500 w 3154526"/>
              <a:gd name="connsiteY162" fmla="*/ 904772 h 5229819"/>
              <a:gd name="connsiteX163" fmla="*/ 1824226 w 3154526"/>
              <a:gd name="connsiteY163" fmla="*/ 1311217 h 5229819"/>
              <a:gd name="connsiteX164" fmla="*/ 2204689 w 3154526"/>
              <a:gd name="connsiteY164" fmla="*/ 1730927 h 5229819"/>
              <a:gd name="connsiteX165" fmla="*/ 1890667 w 3154526"/>
              <a:gd name="connsiteY165" fmla="*/ 1206353 h 5229819"/>
              <a:gd name="connsiteX166" fmla="*/ 1627192 w 3154526"/>
              <a:gd name="connsiteY166" fmla="*/ 933479 h 5229819"/>
              <a:gd name="connsiteX167" fmla="*/ 1367798 w 3154526"/>
              <a:gd name="connsiteY167" fmla="*/ 807514 h 5229819"/>
              <a:gd name="connsiteX168" fmla="*/ 283580 w 3154526"/>
              <a:gd name="connsiteY168" fmla="*/ 681216 h 5229819"/>
              <a:gd name="connsiteX169" fmla="*/ 110348 w 3154526"/>
              <a:gd name="connsiteY169" fmla="*/ 708025 h 5229819"/>
              <a:gd name="connsiteX170" fmla="*/ 85723 w 3154526"/>
              <a:gd name="connsiteY170" fmla="*/ 819576 h 5229819"/>
              <a:gd name="connsiteX171" fmla="*/ 199932 w 3154526"/>
              <a:gd name="connsiteY171" fmla="*/ 893664 h 5229819"/>
              <a:gd name="connsiteX172" fmla="*/ 740736 w 3154526"/>
              <a:gd name="connsiteY172" fmla="*/ 1064235 h 5229819"/>
              <a:gd name="connsiteX173" fmla="*/ 1110528 w 3154526"/>
              <a:gd name="connsiteY173" fmla="*/ 1146285 h 5229819"/>
              <a:gd name="connsiteX174" fmla="*/ 459412 w 3154526"/>
              <a:gd name="connsiteY174" fmla="*/ 885372 h 5229819"/>
              <a:gd name="connsiteX175" fmla="*/ 543138 w 3154526"/>
              <a:gd name="connsiteY175" fmla="*/ 845601 h 5229819"/>
              <a:gd name="connsiteX176" fmla="*/ 910153 w 3154526"/>
              <a:gd name="connsiteY176" fmla="*/ 948610 h 5229819"/>
              <a:gd name="connsiteX177" fmla="*/ 966399 w 3154526"/>
              <a:gd name="connsiteY177" fmla="*/ 962382 h 5229819"/>
              <a:gd name="connsiteX178" fmla="*/ 283580 w 3154526"/>
              <a:gd name="connsiteY178" fmla="*/ 681216 h 5229819"/>
              <a:gd name="connsiteX179" fmla="*/ 1590373 w 3154526"/>
              <a:gd name="connsiteY179" fmla="*/ 207352 h 5229819"/>
              <a:gd name="connsiteX180" fmla="*/ 1849000 w 3154526"/>
              <a:gd name="connsiteY180" fmla="*/ 1052202 h 5229819"/>
              <a:gd name="connsiteX181" fmla="*/ 1897521 w 3154526"/>
              <a:gd name="connsiteY181" fmla="*/ 1104633 h 5229819"/>
              <a:gd name="connsiteX182" fmla="*/ 1590373 w 3154526"/>
              <a:gd name="connsiteY182" fmla="*/ 207352 h 5229819"/>
              <a:gd name="connsiteX183" fmla="*/ 1477590 w 3154526"/>
              <a:gd name="connsiteY183" fmla="*/ 196987 h 5229819"/>
              <a:gd name="connsiteX184" fmla="*/ 1734197 w 3154526"/>
              <a:gd name="connsiteY184" fmla="*/ 915385 h 5229819"/>
              <a:gd name="connsiteX185" fmla="*/ 1477590 w 3154526"/>
              <a:gd name="connsiteY185" fmla="*/ 196987 h 5229819"/>
              <a:gd name="connsiteX186" fmla="*/ 1520807 w 3154526"/>
              <a:gd name="connsiteY186" fmla="*/ 401 h 5229819"/>
              <a:gd name="connsiteX187" fmla="*/ 1959261 w 3154526"/>
              <a:gd name="connsiteY187" fmla="*/ 1004279 h 5229819"/>
              <a:gd name="connsiteX188" fmla="*/ 1999831 w 3154526"/>
              <a:gd name="connsiteY188" fmla="*/ 1233302 h 5229819"/>
              <a:gd name="connsiteX189" fmla="*/ 2119085 w 3154526"/>
              <a:gd name="connsiteY189" fmla="*/ 1423964 h 5229819"/>
              <a:gd name="connsiteX190" fmla="*/ 2335471 w 3154526"/>
              <a:gd name="connsiteY190" fmla="*/ 1850384 h 5229819"/>
              <a:gd name="connsiteX191" fmla="*/ 2392591 w 3154526"/>
              <a:gd name="connsiteY191" fmla="*/ 1951489 h 5229819"/>
              <a:gd name="connsiteX192" fmla="*/ 2748943 w 3154526"/>
              <a:gd name="connsiteY192" fmla="*/ 2303364 h 5229819"/>
              <a:gd name="connsiteX193" fmla="*/ 2806241 w 3154526"/>
              <a:gd name="connsiteY193" fmla="*/ 2339964 h 5229819"/>
              <a:gd name="connsiteX194" fmla="*/ 2679338 w 3154526"/>
              <a:gd name="connsiteY194" fmla="*/ 2010074 h 5229819"/>
              <a:gd name="connsiteX195" fmla="*/ 2606989 w 3154526"/>
              <a:gd name="connsiteY195" fmla="*/ 1775538 h 5229819"/>
              <a:gd name="connsiteX196" fmla="*/ 2582155 w 3154526"/>
              <a:gd name="connsiteY196" fmla="*/ 1309760 h 5229819"/>
              <a:gd name="connsiteX197" fmla="*/ 2592851 w 3154526"/>
              <a:gd name="connsiteY197" fmla="*/ 1261833 h 5229819"/>
              <a:gd name="connsiteX198" fmla="*/ 2718128 w 3154526"/>
              <a:gd name="connsiteY198" fmla="*/ 1210907 h 5229819"/>
              <a:gd name="connsiteX199" fmla="*/ 2951511 w 3154526"/>
              <a:gd name="connsiteY199" fmla="*/ 1441852 h 5229819"/>
              <a:gd name="connsiteX200" fmla="*/ 3144770 w 3154526"/>
              <a:gd name="connsiteY200" fmla="*/ 2025597 h 5229819"/>
              <a:gd name="connsiteX201" fmla="*/ 3154526 w 3154526"/>
              <a:gd name="connsiteY201" fmla="*/ 2110676 h 5229819"/>
              <a:gd name="connsiteX202" fmla="*/ 3154526 w 3154526"/>
              <a:gd name="connsiteY202" fmla="*/ 2821253 h 5229819"/>
              <a:gd name="connsiteX203" fmla="*/ 2760231 w 3154526"/>
              <a:gd name="connsiteY203" fmla="*/ 2387604 h 5229819"/>
              <a:gd name="connsiteX204" fmla="*/ 2690109 w 3154526"/>
              <a:gd name="connsiteY204" fmla="*/ 2343136 h 5229819"/>
              <a:gd name="connsiteX205" fmla="*/ 2584945 w 3154526"/>
              <a:gd name="connsiteY205" fmla="*/ 2319604 h 5229819"/>
              <a:gd name="connsiteX206" fmla="*/ 2476459 w 3154526"/>
              <a:gd name="connsiteY206" fmla="*/ 2274585 h 5229819"/>
              <a:gd name="connsiteX207" fmla="*/ 1635021 w 3154526"/>
              <a:gd name="connsiteY207" fmla="*/ 2080790 h 5229819"/>
              <a:gd name="connsiteX208" fmla="*/ 994284 w 3154526"/>
              <a:gd name="connsiteY208" fmla="*/ 1848426 h 5229819"/>
              <a:gd name="connsiteX209" fmla="*/ 900907 w 3154526"/>
              <a:gd name="connsiteY209" fmla="*/ 1722986 h 5229819"/>
              <a:gd name="connsiteX210" fmla="*/ 1019942 w 3154526"/>
              <a:gd name="connsiteY210" fmla="*/ 1634959 h 5229819"/>
              <a:gd name="connsiteX211" fmla="*/ 1436756 w 3154526"/>
              <a:gd name="connsiteY211" fmla="*/ 1581585 h 5229819"/>
              <a:gd name="connsiteX212" fmla="*/ 1745065 w 3154526"/>
              <a:gd name="connsiteY212" fmla="*/ 1615304 h 5229819"/>
              <a:gd name="connsiteX213" fmla="*/ 1601192 w 3154526"/>
              <a:gd name="connsiteY213" fmla="*/ 1445865 h 5229819"/>
              <a:gd name="connsiteX214" fmla="*/ 1401935 w 3154526"/>
              <a:gd name="connsiteY214" fmla="*/ 1322332 h 5229819"/>
              <a:gd name="connsiteX215" fmla="*/ 1350058 w 3154526"/>
              <a:gd name="connsiteY215" fmla="*/ 1304329 h 5229819"/>
              <a:gd name="connsiteX216" fmla="*/ 1196299 w 3154526"/>
              <a:gd name="connsiteY216" fmla="*/ 1267380 h 5229819"/>
              <a:gd name="connsiteX217" fmla="*/ 1010774 w 3154526"/>
              <a:gd name="connsiteY217" fmla="*/ 1183133 h 5229819"/>
              <a:gd name="connsiteX218" fmla="*/ 762606 w 3154526"/>
              <a:gd name="connsiteY218" fmla="*/ 1122658 h 5229819"/>
              <a:gd name="connsiteX219" fmla="*/ 154893 w 3154526"/>
              <a:gd name="connsiteY219" fmla="*/ 930327 h 5229819"/>
              <a:gd name="connsiteX220" fmla="*/ 41348 w 3154526"/>
              <a:gd name="connsiteY220" fmla="*/ 855682 h 5229819"/>
              <a:gd name="connsiteX221" fmla="*/ 71618 w 3154526"/>
              <a:gd name="connsiteY221" fmla="*/ 669959 h 5229819"/>
              <a:gd name="connsiteX222" fmla="*/ 192882 w 3154526"/>
              <a:gd name="connsiteY222" fmla="*/ 633126 h 5229819"/>
              <a:gd name="connsiteX223" fmla="*/ 753661 w 3154526"/>
              <a:gd name="connsiteY223" fmla="*/ 741211 h 5229819"/>
              <a:gd name="connsiteX224" fmla="*/ 1255776 w 3154526"/>
              <a:gd name="connsiteY224" fmla="*/ 1147472 h 5229819"/>
              <a:gd name="connsiteX225" fmla="*/ 1455766 w 3154526"/>
              <a:gd name="connsiteY225" fmla="*/ 1276598 h 5229819"/>
              <a:gd name="connsiteX226" fmla="*/ 1288932 w 3154526"/>
              <a:gd name="connsiteY226" fmla="*/ 1033280 h 5229819"/>
              <a:gd name="connsiteX227" fmla="*/ 1232411 w 3154526"/>
              <a:gd name="connsiteY227" fmla="*/ 880301 h 5229819"/>
              <a:gd name="connsiteX228" fmla="*/ 1384570 w 3154526"/>
              <a:gd name="connsiteY228" fmla="*/ 733996 h 5229819"/>
              <a:gd name="connsiteX229" fmla="*/ 1507746 w 3154526"/>
              <a:gd name="connsiteY229" fmla="*/ 755398 h 5229819"/>
              <a:gd name="connsiteX230" fmla="*/ 1477350 w 3154526"/>
              <a:gd name="connsiteY230" fmla="*/ 678725 h 5229819"/>
              <a:gd name="connsiteX231" fmla="*/ 1417151 w 3154526"/>
              <a:gd name="connsiteY231" fmla="*/ 168105 h 5229819"/>
              <a:gd name="connsiteX232" fmla="*/ 1520807 w 3154526"/>
              <a:gd name="connsiteY232" fmla="*/ 401 h 5229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Lst>
            <a:rect l="l" t="t" r="r" b="b"/>
            <a:pathLst>
              <a:path w="3154526" h="5229819">
                <a:moveTo>
                  <a:pt x="2984957" y="4764199"/>
                </a:moveTo>
                <a:cubicBezTo>
                  <a:pt x="3018240" y="4767408"/>
                  <a:pt x="3051712" y="4773969"/>
                  <a:pt x="3085247" y="4783935"/>
                </a:cubicBezTo>
                <a:lnTo>
                  <a:pt x="3154526" y="4805985"/>
                </a:lnTo>
                <a:lnTo>
                  <a:pt x="3154526" y="4854317"/>
                </a:lnTo>
                <a:lnTo>
                  <a:pt x="3077489" y="4835342"/>
                </a:lnTo>
                <a:cubicBezTo>
                  <a:pt x="3033509" y="4827066"/>
                  <a:pt x="2989112" y="4821557"/>
                  <a:pt x="2943802" y="4819637"/>
                </a:cubicBezTo>
                <a:cubicBezTo>
                  <a:pt x="2893293" y="4817421"/>
                  <a:pt x="2839830" y="4831234"/>
                  <a:pt x="2790751" y="4847576"/>
                </a:cubicBezTo>
                <a:cubicBezTo>
                  <a:pt x="2669496" y="4887789"/>
                  <a:pt x="2461044" y="5000040"/>
                  <a:pt x="2434897" y="5031577"/>
                </a:cubicBezTo>
                <a:cubicBezTo>
                  <a:pt x="2484364" y="5038618"/>
                  <a:pt x="2785484" y="4986917"/>
                  <a:pt x="2951768" y="4976098"/>
                </a:cubicBezTo>
                <a:lnTo>
                  <a:pt x="3154526" y="4968709"/>
                </a:lnTo>
                <a:lnTo>
                  <a:pt x="3154526" y="5031765"/>
                </a:lnTo>
                <a:lnTo>
                  <a:pt x="3014835" y="5034301"/>
                </a:lnTo>
                <a:cubicBezTo>
                  <a:pt x="2710439" y="5051677"/>
                  <a:pt x="2441583" y="5097943"/>
                  <a:pt x="2393353" y="5115550"/>
                </a:cubicBezTo>
                <a:cubicBezTo>
                  <a:pt x="2431157" y="5160603"/>
                  <a:pt x="2707409" y="5188478"/>
                  <a:pt x="2867479" y="5174972"/>
                </a:cubicBezTo>
                <a:lnTo>
                  <a:pt x="3154526" y="5146324"/>
                </a:lnTo>
                <a:lnTo>
                  <a:pt x="3154526" y="5195560"/>
                </a:lnTo>
                <a:lnTo>
                  <a:pt x="2893424" y="5222073"/>
                </a:lnTo>
                <a:cubicBezTo>
                  <a:pt x="2723102" y="5236843"/>
                  <a:pt x="2552184" y="5234050"/>
                  <a:pt x="2386859" y="5181967"/>
                </a:cubicBezTo>
                <a:cubicBezTo>
                  <a:pt x="2344695" y="5168797"/>
                  <a:pt x="2273873" y="5156530"/>
                  <a:pt x="2246076" y="5123402"/>
                </a:cubicBezTo>
                <a:cubicBezTo>
                  <a:pt x="2248155" y="5065206"/>
                  <a:pt x="2304768" y="5047057"/>
                  <a:pt x="2334992" y="5028470"/>
                </a:cubicBezTo>
                <a:cubicBezTo>
                  <a:pt x="2452848" y="4957239"/>
                  <a:pt x="2572264" y="4889215"/>
                  <a:pt x="2693848" y="4824451"/>
                </a:cubicBezTo>
                <a:cubicBezTo>
                  <a:pt x="2786948" y="4775123"/>
                  <a:pt x="2885106" y="4754573"/>
                  <a:pt x="2984957" y="4764199"/>
                </a:cubicBezTo>
                <a:close/>
                <a:moveTo>
                  <a:pt x="2257356" y="4262588"/>
                </a:moveTo>
                <a:cubicBezTo>
                  <a:pt x="2189977" y="4262303"/>
                  <a:pt x="2140260" y="4266339"/>
                  <a:pt x="2122814" y="4273357"/>
                </a:cubicBezTo>
                <a:cubicBezTo>
                  <a:pt x="2175826" y="4302827"/>
                  <a:pt x="2336755" y="4324727"/>
                  <a:pt x="2427819" y="4316623"/>
                </a:cubicBezTo>
                <a:cubicBezTo>
                  <a:pt x="2449822" y="4314531"/>
                  <a:pt x="2473394" y="4319027"/>
                  <a:pt x="2495745" y="4323417"/>
                </a:cubicBezTo>
                <a:cubicBezTo>
                  <a:pt x="2611332" y="4347235"/>
                  <a:pt x="2726479" y="4372552"/>
                  <a:pt x="2842012" y="4396980"/>
                </a:cubicBezTo>
                <a:cubicBezTo>
                  <a:pt x="2876678" y="4404585"/>
                  <a:pt x="2911453" y="4410971"/>
                  <a:pt x="2946172" y="4417967"/>
                </a:cubicBezTo>
                <a:cubicBezTo>
                  <a:pt x="2820585" y="4303185"/>
                  <a:pt x="2459492" y="4263443"/>
                  <a:pt x="2257356" y="4262588"/>
                </a:cubicBezTo>
                <a:close/>
                <a:moveTo>
                  <a:pt x="2658537" y="3869558"/>
                </a:moveTo>
                <a:cubicBezTo>
                  <a:pt x="2652732" y="3876123"/>
                  <a:pt x="2646980" y="3882078"/>
                  <a:pt x="2641175" y="3888643"/>
                </a:cubicBezTo>
                <a:cubicBezTo>
                  <a:pt x="2746782" y="4098095"/>
                  <a:pt x="2938317" y="4215122"/>
                  <a:pt x="3126479" y="4335544"/>
                </a:cubicBezTo>
                <a:cubicBezTo>
                  <a:pt x="3132006" y="4328648"/>
                  <a:pt x="3138143" y="4321804"/>
                  <a:pt x="3143670" y="4314908"/>
                </a:cubicBezTo>
                <a:cubicBezTo>
                  <a:pt x="2981663" y="4166330"/>
                  <a:pt x="2819935" y="4018083"/>
                  <a:pt x="2658537" y="3869558"/>
                </a:cubicBezTo>
                <a:close/>
                <a:moveTo>
                  <a:pt x="2629101" y="3729983"/>
                </a:moveTo>
                <a:cubicBezTo>
                  <a:pt x="2661589" y="3730947"/>
                  <a:pt x="2697073" y="3732787"/>
                  <a:pt x="2725377" y="3746294"/>
                </a:cubicBezTo>
                <a:cubicBezTo>
                  <a:pt x="2822777" y="3791583"/>
                  <a:pt x="2920786" y="3836926"/>
                  <a:pt x="3013384" y="3891324"/>
                </a:cubicBezTo>
                <a:lnTo>
                  <a:pt x="3154526" y="3990464"/>
                </a:lnTo>
                <a:lnTo>
                  <a:pt x="3154526" y="4060395"/>
                </a:lnTo>
                <a:lnTo>
                  <a:pt x="3036403" y="3972021"/>
                </a:lnTo>
                <a:cubicBezTo>
                  <a:pt x="2907615" y="3883525"/>
                  <a:pt x="2779554" y="3819455"/>
                  <a:pt x="2688997" y="3810128"/>
                </a:cubicBezTo>
                <a:cubicBezTo>
                  <a:pt x="2831670" y="3941058"/>
                  <a:pt x="2937046" y="4076752"/>
                  <a:pt x="3092476" y="4164235"/>
                </a:cubicBezTo>
                <a:lnTo>
                  <a:pt x="3154526" y="4207256"/>
                </a:lnTo>
                <a:lnTo>
                  <a:pt x="3154526" y="4417507"/>
                </a:lnTo>
                <a:lnTo>
                  <a:pt x="3087942" y="4378606"/>
                </a:lnTo>
                <a:cubicBezTo>
                  <a:pt x="3102143" y="4394351"/>
                  <a:pt x="3115996" y="4410565"/>
                  <a:pt x="3130359" y="4425849"/>
                </a:cubicBezTo>
                <a:lnTo>
                  <a:pt x="3154526" y="4447989"/>
                </a:lnTo>
                <a:lnTo>
                  <a:pt x="3154526" y="4543354"/>
                </a:lnTo>
                <a:lnTo>
                  <a:pt x="3094526" y="4521621"/>
                </a:lnTo>
                <a:cubicBezTo>
                  <a:pt x="3058315" y="4508467"/>
                  <a:pt x="3021946" y="4495799"/>
                  <a:pt x="2985083" y="4485238"/>
                </a:cubicBezTo>
                <a:cubicBezTo>
                  <a:pt x="2893993" y="4458928"/>
                  <a:pt x="2801476" y="4438333"/>
                  <a:pt x="2708626" y="4418017"/>
                </a:cubicBezTo>
                <a:cubicBezTo>
                  <a:pt x="2680283" y="4411879"/>
                  <a:pt x="2649801" y="4391731"/>
                  <a:pt x="2620844" y="4430706"/>
                </a:cubicBezTo>
                <a:cubicBezTo>
                  <a:pt x="2612114" y="4442549"/>
                  <a:pt x="2565967" y="4432721"/>
                  <a:pt x="2540001" y="4424025"/>
                </a:cubicBezTo>
                <a:cubicBezTo>
                  <a:pt x="2355773" y="4363740"/>
                  <a:pt x="2011228" y="4336407"/>
                  <a:pt x="1907604" y="4339664"/>
                </a:cubicBezTo>
                <a:cubicBezTo>
                  <a:pt x="1892800" y="4340130"/>
                  <a:pt x="1882913" y="4341219"/>
                  <a:pt x="1879113" y="4342926"/>
                </a:cubicBezTo>
                <a:cubicBezTo>
                  <a:pt x="1889398" y="4355183"/>
                  <a:pt x="1908839" y="4371612"/>
                  <a:pt x="1921270" y="4376988"/>
                </a:cubicBezTo>
                <a:cubicBezTo>
                  <a:pt x="2156448" y="4476588"/>
                  <a:pt x="2398951" y="4555928"/>
                  <a:pt x="2647281" y="4614572"/>
                </a:cubicBezTo>
                <a:cubicBezTo>
                  <a:pt x="2785895" y="4647295"/>
                  <a:pt x="2924346" y="4650622"/>
                  <a:pt x="3060973" y="4624283"/>
                </a:cubicBezTo>
                <a:lnTo>
                  <a:pt x="3154526" y="4599347"/>
                </a:lnTo>
                <a:lnTo>
                  <a:pt x="3154526" y="4661496"/>
                </a:lnTo>
                <a:lnTo>
                  <a:pt x="3124590" y="4670972"/>
                </a:lnTo>
                <a:cubicBezTo>
                  <a:pt x="2971313" y="4708028"/>
                  <a:pt x="2814417" y="4711286"/>
                  <a:pt x="2657957" y="4674486"/>
                </a:cubicBezTo>
                <a:cubicBezTo>
                  <a:pt x="2396648" y="4613183"/>
                  <a:pt x="2139893" y="4531689"/>
                  <a:pt x="1891952" y="4426992"/>
                </a:cubicBezTo>
                <a:cubicBezTo>
                  <a:pt x="1873862" y="4419591"/>
                  <a:pt x="1855934" y="4410359"/>
                  <a:pt x="1839998" y="4399458"/>
                </a:cubicBezTo>
                <a:cubicBezTo>
                  <a:pt x="1799184" y="4371042"/>
                  <a:pt x="1790516" y="4316218"/>
                  <a:pt x="1897411" y="4275071"/>
                </a:cubicBezTo>
                <a:cubicBezTo>
                  <a:pt x="2016133" y="4218356"/>
                  <a:pt x="2144967" y="4217510"/>
                  <a:pt x="2271660" y="4202654"/>
                </a:cubicBezTo>
                <a:cubicBezTo>
                  <a:pt x="2475666" y="4178813"/>
                  <a:pt x="2669842" y="4217414"/>
                  <a:pt x="2860369" y="4283351"/>
                </a:cubicBezTo>
                <a:cubicBezTo>
                  <a:pt x="2903590" y="4298455"/>
                  <a:pt x="2944719" y="4319831"/>
                  <a:pt x="2986729" y="4338210"/>
                </a:cubicBezTo>
                <a:cubicBezTo>
                  <a:pt x="2932216" y="4284031"/>
                  <a:pt x="2873289" y="4238074"/>
                  <a:pt x="2815025" y="4191559"/>
                </a:cubicBezTo>
                <a:cubicBezTo>
                  <a:pt x="2697609" y="4098146"/>
                  <a:pt x="2608526" y="3983216"/>
                  <a:pt x="2550431" y="3844543"/>
                </a:cubicBezTo>
                <a:cubicBezTo>
                  <a:pt x="2515920" y="3762290"/>
                  <a:pt x="2539341" y="3726831"/>
                  <a:pt x="2629101" y="3729983"/>
                </a:cubicBezTo>
                <a:close/>
                <a:moveTo>
                  <a:pt x="2911098" y="3440435"/>
                </a:moveTo>
                <a:cubicBezTo>
                  <a:pt x="2883171" y="3440018"/>
                  <a:pt x="2855398" y="3440459"/>
                  <a:pt x="2828048" y="3443932"/>
                </a:cubicBezTo>
                <a:cubicBezTo>
                  <a:pt x="2721421" y="3457758"/>
                  <a:pt x="2616099" y="3484600"/>
                  <a:pt x="2509409" y="3495655"/>
                </a:cubicBezTo>
                <a:cubicBezTo>
                  <a:pt x="2389696" y="3508042"/>
                  <a:pt x="2268567" y="3508631"/>
                  <a:pt x="2147895" y="3514483"/>
                </a:cubicBezTo>
                <a:cubicBezTo>
                  <a:pt x="2100059" y="3516800"/>
                  <a:pt x="2051667" y="3518454"/>
                  <a:pt x="2003552" y="3520439"/>
                </a:cubicBezTo>
                <a:cubicBezTo>
                  <a:pt x="2024103" y="3583357"/>
                  <a:pt x="2159850" y="3622437"/>
                  <a:pt x="2246830" y="3622276"/>
                </a:cubicBezTo>
                <a:cubicBezTo>
                  <a:pt x="2445349" y="3622231"/>
                  <a:pt x="2646030" y="3622068"/>
                  <a:pt x="2835671" y="3548747"/>
                </a:cubicBezTo>
                <a:cubicBezTo>
                  <a:pt x="2892607" y="3526938"/>
                  <a:pt x="2944804" y="3492738"/>
                  <a:pt x="2998953" y="3464237"/>
                </a:cubicBezTo>
                <a:cubicBezTo>
                  <a:pt x="2997770" y="3456761"/>
                  <a:pt x="2996257" y="3449563"/>
                  <a:pt x="2995075" y="3442088"/>
                </a:cubicBezTo>
                <a:cubicBezTo>
                  <a:pt x="2967107" y="3442128"/>
                  <a:pt x="2939025" y="3440852"/>
                  <a:pt x="2911098" y="3440435"/>
                </a:cubicBezTo>
                <a:close/>
                <a:moveTo>
                  <a:pt x="2690666" y="3299672"/>
                </a:moveTo>
                <a:cubicBezTo>
                  <a:pt x="2619313" y="3297305"/>
                  <a:pt x="2547952" y="3303272"/>
                  <a:pt x="2476905" y="3324782"/>
                </a:cubicBezTo>
                <a:cubicBezTo>
                  <a:pt x="2348716" y="3363474"/>
                  <a:pt x="2192655" y="3383779"/>
                  <a:pt x="2094849" y="3447220"/>
                </a:cubicBezTo>
                <a:cubicBezTo>
                  <a:pt x="2096255" y="3455637"/>
                  <a:pt x="2357319" y="3460692"/>
                  <a:pt x="2483888" y="3440295"/>
                </a:cubicBezTo>
                <a:cubicBezTo>
                  <a:pt x="2657838" y="3412319"/>
                  <a:pt x="2830319" y="3373155"/>
                  <a:pt x="3014076" y="3366305"/>
                </a:cubicBezTo>
                <a:cubicBezTo>
                  <a:pt x="2977564" y="3351780"/>
                  <a:pt x="2942256" y="3330600"/>
                  <a:pt x="2904378" y="3324561"/>
                </a:cubicBezTo>
                <a:cubicBezTo>
                  <a:pt x="2833363" y="3312737"/>
                  <a:pt x="2762018" y="3302038"/>
                  <a:pt x="2690666" y="3299672"/>
                </a:cubicBezTo>
                <a:close/>
                <a:moveTo>
                  <a:pt x="2600173" y="3247414"/>
                </a:moveTo>
                <a:cubicBezTo>
                  <a:pt x="2739107" y="3233347"/>
                  <a:pt x="2875094" y="3248675"/>
                  <a:pt x="3008079" y="3291395"/>
                </a:cubicBezTo>
                <a:lnTo>
                  <a:pt x="3154526" y="3354047"/>
                </a:lnTo>
                <a:lnTo>
                  <a:pt x="3154526" y="3464030"/>
                </a:lnTo>
                <a:lnTo>
                  <a:pt x="3150012" y="3464430"/>
                </a:lnTo>
                <a:cubicBezTo>
                  <a:pt x="3100914" y="3475356"/>
                  <a:pt x="3052436" y="3493594"/>
                  <a:pt x="3006185" y="3521395"/>
                </a:cubicBezTo>
                <a:cubicBezTo>
                  <a:pt x="2926027" y="3569462"/>
                  <a:pt x="2836047" y="3613915"/>
                  <a:pt x="2745224" y="3629721"/>
                </a:cubicBezTo>
                <a:cubicBezTo>
                  <a:pt x="2587573" y="3657570"/>
                  <a:pt x="2426338" y="3670362"/>
                  <a:pt x="2266244" y="3673727"/>
                </a:cubicBezTo>
                <a:cubicBezTo>
                  <a:pt x="2161862" y="3676071"/>
                  <a:pt x="2057516" y="3646772"/>
                  <a:pt x="1968615" y="3585320"/>
                </a:cubicBezTo>
                <a:cubicBezTo>
                  <a:pt x="1938796" y="3564615"/>
                  <a:pt x="1901796" y="3531306"/>
                  <a:pt x="1898396" y="3500287"/>
                </a:cubicBezTo>
                <a:cubicBezTo>
                  <a:pt x="1892616" y="3447557"/>
                  <a:pt x="1951307" y="3440648"/>
                  <a:pt x="1989083" y="3427016"/>
                </a:cubicBezTo>
                <a:cubicBezTo>
                  <a:pt x="2121741" y="3379493"/>
                  <a:pt x="2254677" y="3332301"/>
                  <a:pt x="2389567" y="3290809"/>
                </a:cubicBezTo>
                <a:cubicBezTo>
                  <a:pt x="2460502" y="3268829"/>
                  <a:pt x="2530706" y="3254447"/>
                  <a:pt x="2600173" y="3247414"/>
                </a:cubicBezTo>
                <a:close/>
                <a:moveTo>
                  <a:pt x="2319352" y="2601737"/>
                </a:moveTo>
                <a:cubicBezTo>
                  <a:pt x="2479864" y="2611004"/>
                  <a:pt x="2629308" y="2651575"/>
                  <a:pt x="2766163" y="2737145"/>
                </a:cubicBezTo>
                <a:cubicBezTo>
                  <a:pt x="2835451" y="2780619"/>
                  <a:pt x="2910653" y="2816308"/>
                  <a:pt x="2974746" y="2866399"/>
                </a:cubicBezTo>
                <a:cubicBezTo>
                  <a:pt x="3023787" y="2904282"/>
                  <a:pt x="3073991" y="2942035"/>
                  <a:pt x="3121568" y="2982134"/>
                </a:cubicBezTo>
                <a:lnTo>
                  <a:pt x="3154526" y="3011886"/>
                </a:lnTo>
                <a:lnTo>
                  <a:pt x="3154526" y="3160319"/>
                </a:lnTo>
                <a:lnTo>
                  <a:pt x="3067546" y="3110720"/>
                </a:lnTo>
                <a:cubicBezTo>
                  <a:pt x="2761030" y="2947917"/>
                  <a:pt x="2322476" y="2787314"/>
                  <a:pt x="2232937" y="2769088"/>
                </a:cubicBezTo>
                <a:cubicBezTo>
                  <a:pt x="2271002" y="2714002"/>
                  <a:pt x="2316500" y="2731147"/>
                  <a:pt x="2352619" y="2743180"/>
                </a:cubicBezTo>
                <a:cubicBezTo>
                  <a:pt x="2476839" y="2784028"/>
                  <a:pt x="2600565" y="2826985"/>
                  <a:pt x="2721589" y="2876160"/>
                </a:cubicBezTo>
                <a:cubicBezTo>
                  <a:pt x="2833126" y="2921442"/>
                  <a:pt x="2940747" y="2976218"/>
                  <a:pt x="3060914" y="3014259"/>
                </a:cubicBezTo>
                <a:cubicBezTo>
                  <a:pt x="3029142" y="2987854"/>
                  <a:pt x="2999137" y="2958837"/>
                  <a:pt x="2965264" y="2935323"/>
                </a:cubicBezTo>
                <a:cubicBezTo>
                  <a:pt x="2782298" y="2808284"/>
                  <a:pt x="2601431" y="2678353"/>
                  <a:pt x="2367226" y="2661486"/>
                </a:cubicBezTo>
                <a:cubicBezTo>
                  <a:pt x="2309507" y="2657418"/>
                  <a:pt x="2257578" y="2664297"/>
                  <a:pt x="2207259" y="2694665"/>
                </a:cubicBezTo>
                <a:cubicBezTo>
                  <a:pt x="2140333" y="2735581"/>
                  <a:pt x="2134004" y="2755005"/>
                  <a:pt x="2179723" y="2818255"/>
                </a:cubicBezTo>
                <a:cubicBezTo>
                  <a:pt x="2263765" y="2934592"/>
                  <a:pt x="2387980" y="2996333"/>
                  <a:pt x="2514888" y="3048475"/>
                </a:cubicBezTo>
                <a:cubicBezTo>
                  <a:pt x="2675451" y="3114433"/>
                  <a:pt x="2844900" y="3140546"/>
                  <a:pt x="3016861" y="3160740"/>
                </a:cubicBezTo>
                <a:lnTo>
                  <a:pt x="3154526" y="3176279"/>
                </a:lnTo>
                <a:lnTo>
                  <a:pt x="3154526" y="3250361"/>
                </a:lnTo>
                <a:lnTo>
                  <a:pt x="3091307" y="3229805"/>
                </a:lnTo>
                <a:cubicBezTo>
                  <a:pt x="2970331" y="3200913"/>
                  <a:pt x="2845789" y="3187995"/>
                  <a:pt x="2723879" y="3162709"/>
                </a:cubicBezTo>
                <a:cubicBezTo>
                  <a:pt x="2531918" y="3123378"/>
                  <a:pt x="2352246" y="3052849"/>
                  <a:pt x="2203034" y="2922890"/>
                </a:cubicBezTo>
                <a:cubicBezTo>
                  <a:pt x="2162204" y="2887714"/>
                  <a:pt x="2133093" y="2838189"/>
                  <a:pt x="2101110" y="2793332"/>
                </a:cubicBezTo>
                <a:cubicBezTo>
                  <a:pt x="2073799" y="2754715"/>
                  <a:pt x="2082736" y="2712782"/>
                  <a:pt x="2116325" y="2687419"/>
                </a:cubicBezTo>
                <a:cubicBezTo>
                  <a:pt x="2175646" y="2642160"/>
                  <a:pt x="2236186" y="2597005"/>
                  <a:pt x="2319352" y="2601737"/>
                </a:cubicBezTo>
                <a:close/>
                <a:moveTo>
                  <a:pt x="1350946" y="1631006"/>
                </a:moveTo>
                <a:cubicBezTo>
                  <a:pt x="1231934" y="1635465"/>
                  <a:pt x="1116058" y="1653099"/>
                  <a:pt x="1004901" y="1697258"/>
                </a:cubicBezTo>
                <a:cubicBezTo>
                  <a:pt x="987400" y="1704041"/>
                  <a:pt x="971905" y="1715913"/>
                  <a:pt x="955407" y="1725240"/>
                </a:cubicBezTo>
                <a:cubicBezTo>
                  <a:pt x="966639" y="1785816"/>
                  <a:pt x="1017519" y="1804655"/>
                  <a:pt x="1056827" y="1829253"/>
                </a:cubicBezTo>
                <a:cubicBezTo>
                  <a:pt x="1231268" y="1938043"/>
                  <a:pt x="1422837" y="1999155"/>
                  <a:pt x="1626585" y="2030287"/>
                </a:cubicBezTo>
                <a:cubicBezTo>
                  <a:pt x="1823957" y="2060561"/>
                  <a:pt x="2019631" y="2099599"/>
                  <a:pt x="2214811" y="2140743"/>
                </a:cubicBezTo>
                <a:cubicBezTo>
                  <a:pt x="2303499" y="2159472"/>
                  <a:pt x="2388397" y="2193234"/>
                  <a:pt x="2475442" y="2220115"/>
                </a:cubicBezTo>
                <a:cubicBezTo>
                  <a:pt x="2104592" y="1972985"/>
                  <a:pt x="1687908" y="1847862"/>
                  <a:pt x="1255641" y="1766864"/>
                </a:cubicBezTo>
                <a:cubicBezTo>
                  <a:pt x="1255251" y="1719208"/>
                  <a:pt x="1277138" y="1714955"/>
                  <a:pt x="1305929" y="1722974"/>
                </a:cubicBezTo>
                <a:cubicBezTo>
                  <a:pt x="1538973" y="1787671"/>
                  <a:pt x="1780869" y="1821795"/>
                  <a:pt x="2002915" y="1923946"/>
                </a:cubicBezTo>
                <a:cubicBezTo>
                  <a:pt x="2151427" y="1992395"/>
                  <a:pt x="2300710" y="2059069"/>
                  <a:pt x="2449662" y="2126020"/>
                </a:cubicBezTo>
                <a:cubicBezTo>
                  <a:pt x="2460594" y="2130960"/>
                  <a:pt x="2472685" y="2133234"/>
                  <a:pt x="2505028" y="2142789"/>
                </a:cubicBezTo>
                <a:cubicBezTo>
                  <a:pt x="2475571" y="2111055"/>
                  <a:pt x="2460365" y="2081474"/>
                  <a:pt x="2446175" y="2082091"/>
                </a:cubicBezTo>
                <a:cubicBezTo>
                  <a:pt x="2379269" y="2084602"/>
                  <a:pt x="2355631" y="2028791"/>
                  <a:pt x="2312648" y="1997116"/>
                </a:cubicBezTo>
                <a:cubicBezTo>
                  <a:pt x="2026480" y="1786187"/>
                  <a:pt x="1723671" y="1617449"/>
                  <a:pt x="1350946" y="1631006"/>
                </a:cubicBezTo>
                <a:close/>
                <a:moveTo>
                  <a:pt x="2656659" y="1238775"/>
                </a:moveTo>
                <a:cubicBezTo>
                  <a:pt x="2644606" y="1298568"/>
                  <a:pt x="2626428" y="1347692"/>
                  <a:pt x="2625436" y="1397072"/>
                </a:cubicBezTo>
                <a:cubicBezTo>
                  <a:pt x="2619407" y="1728988"/>
                  <a:pt x="2721248" y="2033054"/>
                  <a:pt x="2875161" y="2321650"/>
                </a:cubicBezTo>
                <a:cubicBezTo>
                  <a:pt x="2888582" y="2347082"/>
                  <a:pt x="2908758" y="2369104"/>
                  <a:pt x="2925722" y="2392692"/>
                </a:cubicBezTo>
                <a:cubicBezTo>
                  <a:pt x="2886672" y="2243683"/>
                  <a:pt x="2841864" y="2097249"/>
                  <a:pt x="2811462" y="1947758"/>
                </a:cubicBezTo>
                <a:cubicBezTo>
                  <a:pt x="2781284" y="1799209"/>
                  <a:pt x="2712820" y="1659639"/>
                  <a:pt x="2718919" y="1497019"/>
                </a:cubicBezTo>
                <a:cubicBezTo>
                  <a:pt x="2730586" y="1507553"/>
                  <a:pt x="2749788" y="1516279"/>
                  <a:pt x="2753255" y="1529176"/>
                </a:cubicBezTo>
                <a:cubicBezTo>
                  <a:pt x="2797108" y="1693348"/>
                  <a:pt x="2835310" y="1858876"/>
                  <a:pt x="2881379" y="2022317"/>
                </a:cubicBezTo>
                <a:cubicBezTo>
                  <a:pt x="2914140" y="2138215"/>
                  <a:pt x="2951889" y="2253316"/>
                  <a:pt x="2996393" y="2365005"/>
                </a:cubicBezTo>
                <a:cubicBezTo>
                  <a:pt x="3016804" y="2415622"/>
                  <a:pt x="3059865" y="2456828"/>
                  <a:pt x="3100133" y="2512233"/>
                </a:cubicBezTo>
                <a:cubicBezTo>
                  <a:pt x="3125902" y="2321819"/>
                  <a:pt x="3114999" y="2142982"/>
                  <a:pt x="3079545" y="1967247"/>
                </a:cubicBezTo>
                <a:cubicBezTo>
                  <a:pt x="3043195" y="1787746"/>
                  <a:pt x="2984240" y="1613666"/>
                  <a:pt x="2899475" y="1449951"/>
                </a:cubicBezTo>
                <a:cubicBezTo>
                  <a:pt x="2849352" y="1353137"/>
                  <a:pt x="2770149" y="1289757"/>
                  <a:pt x="2656659" y="1238775"/>
                </a:cubicBezTo>
                <a:close/>
                <a:moveTo>
                  <a:pt x="1367798" y="807514"/>
                </a:moveTo>
                <a:cubicBezTo>
                  <a:pt x="1352912" y="807830"/>
                  <a:pt x="1337552" y="809508"/>
                  <a:pt x="1321670" y="812743"/>
                </a:cubicBezTo>
                <a:cubicBezTo>
                  <a:pt x="1275978" y="877616"/>
                  <a:pt x="1280886" y="936724"/>
                  <a:pt x="1326427" y="995044"/>
                </a:cubicBezTo>
                <a:cubicBezTo>
                  <a:pt x="1433301" y="1131174"/>
                  <a:pt x="1539511" y="1267862"/>
                  <a:pt x="1646715" y="1403714"/>
                </a:cubicBezTo>
                <a:cubicBezTo>
                  <a:pt x="1662730" y="1424147"/>
                  <a:pt x="1685275" y="1440230"/>
                  <a:pt x="1699020" y="1462003"/>
                </a:cubicBezTo>
                <a:cubicBezTo>
                  <a:pt x="1800908" y="1623204"/>
                  <a:pt x="1970651" y="1691339"/>
                  <a:pt x="2128129" y="1776540"/>
                </a:cubicBezTo>
                <a:cubicBezTo>
                  <a:pt x="2132515" y="1779070"/>
                  <a:pt x="2139771" y="1776932"/>
                  <a:pt x="2153908" y="1776925"/>
                </a:cubicBezTo>
                <a:cubicBezTo>
                  <a:pt x="1913308" y="1495583"/>
                  <a:pt x="1480360" y="988380"/>
                  <a:pt x="1447891" y="949010"/>
                </a:cubicBezTo>
                <a:cubicBezTo>
                  <a:pt x="1438440" y="937747"/>
                  <a:pt x="1451500" y="904772"/>
                  <a:pt x="1451500" y="904772"/>
                </a:cubicBezTo>
                <a:cubicBezTo>
                  <a:pt x="1583380" y="1043065"/>
                  <a:pt x="1709693" y="1171351"/>
                  <a:pt x="1824226" y="1311217"/>
                </a:cubicBezTo>
                <a:cubicBezTo>
                  <a:pt x="1939592" y="1452076"/>
                  <a:pt x="2051809" y="1597271"/>
                  <a:pt x="2204689" y="1730927"/>
                </a:cubicBezTo>
                <a:cubicBezTo>
                  <a:pt x="2130020" y="1522613"/>
                  <a:pt x="2018534" y="1358739"/>
                  <a:pt x="1890667" y="1206353"/>
                </a:cubicBezTo>
                <a:cubicBezTo>
                  <a:pt x="1809499" y="1109621"/>
                  <a:pt x="1722572" y="1015464"/>
                  <a:pt x="1627192" y="933479"/>
                </a:cubicBezTo>
                <a:cubicBezTo>
                  <a:pt x="1552970" y="869801"/>
                  <a:pt x="1471998" y="805303"/>
                  <a:pt x="1367798" y="807514"/>
                </a:cubicBezTo>
                <a:close/>
                <a:moveTo>
                  <a:pt x="283580" y="681216"/>
                </a:moveTo>
                <a:cubicBezTo>
                  <a:pt x="225321" y="683247"/>
                  <a:pt x="165634" y="690991"/>
                  <a:pt x="110348" y="708025"/>
                </a:cubicBezTo>
                <a:cubicBezTo>
                  <a:pt x="47806" y="727198"/>
                  <a:pt x="38159" y="773680"/>
                  <a:pt x="85723" y="819576"/>
                </a:cubicBezTo>
                <a:cubicBezTo>
                  <a:pt x="117727" y="850303"/>
                  <a:pt x="158972" y="873839"/>
                  <a:pt x="199932" y="893664"/>
                </a:cubicBezTo>
                <a:cubicBezTo>
                  <a:pt x="371707" y="977029"/>
                  <a:pt x="555037" y="1023602"/>
                  <a:pt x="740736" y="1064235"/>
                </a:cubicBezTo>
                <a:cubicBezTo>
                  <a:pt x="864036" y="1091178"/>
                  <a:pt x="987282" y="1118732"/>
                  <a:pt x="1110528" y="1146285"/>
                </a:cubicBezTo>
                <a:cubicBezTo>
                  <a:pt x="928947" y="972356"/>
                  <a:pt x="701131" y="914563"/>
                  <a:pt x="459412" y="885372"/>
                </a:cubicBezTo>
                <a:cubicBezTo>
                  <a:pt x="478175" y="826159"/>
                  <a:pt x="516123" y="838350"/>
                  <a:pt x="543138" y="845601"/>
                </a:cubicBezTo>
                <a:cubicBezTo>
                  <a:pt x="666284" y="877754"/>
                  <a:pt x="787832" y="914071"/>
                  <a:pt x="910153" y="948610"/>
                </a:cubicBezTo>
                <a:cubicBezTo>
                  <a:pt x="924243" y="952594"/>
                  <a:pt x="938442" y="955357"/>
                  <a:pt x="966399" y="962382"/>
                </a:cubicBezTo>
                <a:cubicBezTo>
                  <a:pt x="763292" y="781678"/>
                  <a:pt x="547213" y="671132"/>
                  <a:pt x="283580" y="681216"/>
                </a:cubicBezTo>
                <a:close/>
                <a:moveTo>
                  <a:pt x="1590373" y="207352"/>
                </a:moveTo>
                <a:cubicBezTo>
                  <a:pt x="1587096" y="251312"/>
                  <a:pt x="1763468" y="775662"/>
                  <a:pt x="1849000" y="1052202"/>
                </a:cubicBezTo>
                <a:cubicBezTo>
                  <a:pt x="1854082" y="1067696"/>
                  <a:pt x="1873068" y="1078862"/>
                  <a:pt x="1897521" y="1104633"/>
                </a:cubicBezTo>
                <a:cubicBezTo>
                  <a:pt x="1921800" y="754017"/>
                  <a:pt x="1649474" y="209696"/>
                  <a:pt x="1590373" y="207352"/>
                </a:cubicBezTo>
                <a:close/>
                <a:moveTo>
                  <a:pt x="1477590" y="196987"/>
                </a:moveTo>
                <a:cubicBezTo>
                  <a:pt x="1437812" y="254076"/>
                  <a:pt x="1537127" y="801874"/>
                  <a:pt x="1734197" y="915385"/>
                </a:cubicBezTo>
                <a:cubicBezTo>
                  <a:pt x="1703208" y="682273"/>
                  <a:pt x="1525823" y="221435"/>
                  <a:pt x="1477590" y="196987"/>
                </a:cubicBezTo>
                <a:close/>
                <a:moveTo>
                  <a:pt x="1520807" y="401"/>
                </a:moveTo>
                <a:cubicBezTo>
                  <a:pt x="1579358" y="-18810"/>
                  <a:pt x="1968747" y="657606"/>
                  <a:pt x="1959261" y="1004279"/>
                </a:cubicBezTo>
                <a:cubicBezTo>
                  <a:pt x="1957114" y="1080597"/>
                  <a:pt x="1972663" y="1161825"/>
                  <a:pt x="1999831" y="1233302"/>
                </a:cubicBezTo>
                <a:cubicBezTo>
                  <a:pt x="2026326" y="1301958"/>
                  <a:pt x="2079241" y="1360300"/>
                  <a:pt x="2119085" y="1423964"/>
                </a:cubicBezTo>
                <a:cubicBezTo>
                  <a:pt x="2203893" y="1559417"/>
                  <a:pt x="2292245" y="1693025"/>
                  <a:pt x="2335471" y="1850384"/>
                </a:cubicBezTo>
                <a:cubicBezTo>
                  <a:pt x="2345481" y="1886581"/>
                  <a:pt x="2366083" y="1924618"/>
                  <a:pt x="2392591" y="1951489"/>
                </a:cubicBezTo>
                <a:cubicBezTo>
                  <a:pt x="2509236" y="2070951"/>
                  <a:pt x="2629256" y="2187019"/>
                  <a:pt x="2748943" y="2303364"/>
                </a:cubicBezTo>
                <a:cubicBezTo>
                  <a:pt x="2764224" y="2318204"/>
                  <a:pt x="2785533" y="2327420"/>
                  <a:pt x="2806241" y="2339964"/>
                </a:cubicBezTo>
                <a:cubicBezTo>
                  <a:pt x="2762509" y="2226497"/>
                  <a:pt x="2718237" y="2119129"/>
                  <a:pt x="2679338" y="2010074"/>
                </a:cubicBezTo>
                <a:cubicBezTo>
                  <a:pt x="2652046" y="1933055"/>
                  <a:pt x="2633007" y="1853061"/>
                  <a:pt x="2606989" y="1775538"/>
                </a:cubicBezTo>
                <a:cubicBezTo>
                  <a:pt x="2555401" y="1622372"/>
                  <a:pt x="2567060" y="1466379"/>
                  <a:pt x="2582155" y="1309760"/>
                </a:cubicBezTo>
                <a:cubicBezTo>
                  <a:pt x="2583890" y="1293627"/>
                  <a:pt x="2587787" y="1277372"/>
                  <a:pt x="2592851" y="1261833"/>
                </a:cubicBezTo>
                <a:cubicBezTo>
                  <a:pt x="2617403" y="1189295"/>
                  <a:pt x="2652398" y="1172350"/>
                  <a:pt x="2718128" y="1210907"/>
                </a:cubicBezTo>
                <a:cubicBezTo>
                  <a:pt x="2814833" y="1267504"/>
                  <a:pt x="2902198" y="1335891"/>
                  <a:pt x="2951511" y="1441852"/>
                </a:cubicBezTo>
                <a:cubicBezTo>
                  <a:pt x="3038773" y="1630286"/>
                  <a:pt x="3113633" y="1822140"/>
                  <a:pt x="3144770" y="2025597"/>
                </a:cubicBezTo>
                <a:lnTo>
                  <a:pt x="3154526" y="2110676"/>
                </a:lnTo>
                <a:lnTo>
                  <a:pt x="3154526" y="2821253"/>
                </a:lnTo>
                <a:lnTo>
                  <a:pt x="2760231" y="2387604"/>
                </a:lnTo>
                <a:cubicBezTo>
                  <a:pt x="2741167" y="2366906"/>
                  <a:pt x="2700516" y="2336662"/>
                  <a:pt x="2690109" y="2343136"/>
                </a:cubicBezTo>
                <a:cubicBezTo>
                  <a:pt x="2642229" y="2373715"/>
                  <a:pt x="2618013" y="2331373"/>
                  <a:pt x="2584945" y="2319604"/>
                </a:cubicBezTo>
                <a:cubicBezTo>
                  <a:pt x="2547993" y="2306578"/>
                  <a:pt x="2513851" y="2286113"/>
                  <a:pt x="2476459" y="2274585"/>
                </a:cubicBezTo>
                <a:cubicBezTo>
                  <a:pt x="2201011" y="2189017"/>
                  <a:pt x="1923696" y="2110661"/>
                  <a:pt x="1635021" y="2080790"/>
                </a:cubicBezTo>
                <a:cubicBezTo>
                  <a:pt x="1402684" y="2056710"/>
                  <a:pt x="1188399" y="1977966"/>
                  <a:pt x="994284" y="1848426"/>
                </a:cubicBezTo>
                <a:cubicBezTo>
                  <a:pt x="950197" y="1818806"/>
                  <a:pt x="889766" y="1793304"/>
                  <a:pt x="900907" y="1722986"/>
                </a:cubicBezTo>
                <a:cubicBezTo>
                  <a:pt x="911231" y="1658436"/>
                  <a:pt x="971752" y="1651685"/>
                  <a:pt x="1019942" y="1634959"/>
                </a:cubicBezTo>
                <a:cubicBezTo>
                  <a:pt x="1154986" y="1588257"/>
                  <a:pt x="1294758" y="1571459"/>
                  <a:pt x="1436756" y="1581585"/>
                </a:cubicBezTo>
                <a:cubicBezTo>
                  <a:pt x="1536337" y="1588349"/>
                  <a:pt x="1635547" y="1602764"/>
                  <a:pt x="1745065" y="1615304"/>
                </a:cubicBezTo>
                <a:cubicBezTo>
                  <a:pt x="1693416" y="1553077"/>
                  <a:pt x="1654406" y="1490407"/>
                  <a:pt x="1601192" y="1445865"/>
                </a:cubicBezTo>
                <a:cubicBezTo>
                  <a:pt x="1541977" y="1396196"/>
                  <a:pt x="1469385" y="1362268"/>
                  <a:pt x="1401935" y="1322332"/>
                </a:cubicBezTo>
                <a:cubicBezTo>
                  <a:pt x="1386168" y="1312982"/>
                  <a:pt x="1361963" y="1298292"/>
                  <a:pt x="1350058" y="1304329"/>
                </a:cubicBezTo>
                <a:cubicBezTo>
                  <a:pt x="1286876" y="1334200"/>
                  <a:pt x="1244919" y="1290939"/>
                  <a:pt x="1196299" y="1267380"/>
                </a:cubicBezTo>
                <a:cubicBezTo>
                  <a:pt x="1135027" y="1237503"/>
                  <a:pt x="1075019" y="1203742"/>
                  <a:pt x="1010774" y="1183133"/>
                </a:cubicBezTo>
                <a:cubicBezTo>
                  <a:pt x="929829" y="1156779"/>
                  <a:pt x="845805" y="1140912"/>
                  <a:pt x="762606" y="1122658"/>
                </a:cubicBezTo>
                <a:cubicBezTo>
                  <a:pt x="554386" y="1076085"/>
                  <a:pt x="347431" y="1025625"/>
                  <a:pt x="154893" y="930327"/>
                </a:cubicBezTo>
                <a:cubicBezTo>
                  <a:pt x="114267" y="910224"/>
                  <a:pt x="72689" y="886965"/>
                  <a:pt x="41348" y="855682"/>
                </a:cubicBezTo>
                <a:cubicBezTo>
                  <a:pt x="-23890" y="790745"/>
                  <a:pt x="-10548" y="712936"/>
                  <a:pt x="71618" y="669959"/>
                </a:cubicBezTo>
                <a:cubicBezTo>
                  <a:pt x="108660" y="650732"/>
                  <a:pt x="151808" y="635413"/>
                  <a:pt x="192882" y="633126"/>
                </a:cubicBezTo>
                <a:cubicBezTo>
                  <a:pt x="388435" y="621458"/>
                  <a:pt x="577746" y="642126"/>
                  <a:pt x="753661" y="741211"/>
                </a:cubicBezTo>
                <a:cubicBezTo>
                  <a:pt x="944176" y="848932"/>
                  <a:pt x="1100640" y="997646"/>
                  <a:pt x="1255776" y="1147472"/>
                </a:cubicBezTo>
                <a:cubicBezTo>
                  <a:pt x="1315230" y="1204844"/>
                  <a:pt x="1380518" y="1244899"/>
                  <a:pt x="1455766" y="1276598"/>
                </a:cubicBezTo>
                <a:cubicBezTo>
                  <a:pt x="1402679" y="1192433"/>
                  <a:pt x="1340907" y="1116120"/>
                  <a:pt x="1288932" y="1033280"/>
                </a:cubicBezTo>
                <a:cubicBezTo>
                  <a:pt x="1260385" y="987797"/>
                  <a:pt x="1238801" y="933085"/>
                  <a:pt x="1232411" y="880301"/>
                </a:cubicBezTo>
                <a:cubicBezTo>
                  <a:pt x="1221385" y="789633"/>
                  <a:pt x="1293466" y="725198"/>
                  <a:pt x="1384570" y="733996"/>
                </a:cubicBezTo>
                <a:cubicBezTo>
                  <a:pt x="1422941" y="737928"/>
                  <a:pt x="1460549" y="747017"/>
                  <a:pt x="1507746" y="755398"/>
                </a:cubicBezTo>
                <a:cubicBezTo>
                  <a:pt x="1495976" y="725193"/>
                  <a:pt x="1487937" y="701455"/>
                  <a:pt x="1477350" y="678725"/>
                </a:cubicBezTo>
                <a:cubicBezTo>
                  <a:pt x="1402121" y="514913"/>
                  <a:pt x="1405757" y="341942"/>
                  <a:pt x="1417151" y="168105"/>
                </a:cubicBezTo>
                <a:cubicBezTo>
                  <a:pt x="1422285" y="89280"/>
                  <a:pt x="1443928" y="28781"/>
                  <a:pt x="1520807" y="401"/>
                </a:cubicBezTo>
                <a:close/>
              </a:path>
            </a:pathLst>
          </a:custGeom>
          <a:solidFill>
            <a:schemeClr val="accent4">
              <a:lumMod val="60000"/>
              <a:lumOff val="40000"/>
              <a:alpha val="33000"/>
            </a:schemeClr>
          </a:solidFill>
          <a:ln w="666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pic>
        <p:nvPicPr>
          <p:cNvPr id="6" name="Graphic 5">
            <a:extLst>
              <a:ext uri="{FF2B5EF4-FFF2-40B4-BE49-F238E27FC236}">
                <a16:creationId xmlns:a16="http://schemas.microsoft.com/office/drawing/2014/main" id="{7CB19B63-2AAF-E86D-D7F1-B659DB36B5AC}"/>
              </a:ext>
              <a:ext uri="{C183D7F6-B498-43B3-948B-1728B52AA6E4}">
                <adec:decorative xmlns:adec="http://schemas.microsoft.com/office/drawing/2017/decorative" val="1"/>
              </a:ext>
            </a:extLst>
          </p:cNvPr>
          <p:cNvPicPr>
            <a:picLocks noChangeAspect="1"/>
          </p:cNvPicPr>
          <p:nvPr userDrawn="1"/>
        </p:nvPicPr>
        <p:blipFill>
          <a:blip r:embed="rId2">
            <a:alphaModFix/>
            <a:extLst>
              <a:ext uri="{96DAC541-7B7A-43D3-8B79-37D633B846F1}">
                <asvg:svgBlip xmlns:asvg="http://schemas.microsoft.com/office/drawing/2016/SVG/main" r:embed="rId3"/>
              </a:ext>
            </a:extLst>
          </a:blip>
          <a:srcRect l="27188"/>
          <a:stretch>
            <a:fillRect/>
          </a:stretch>
        </p:blipFill>
        <p:spPr>
          <a:xfrm>
            <a:off x="-1" y="2673019"/>
            <a:ext cx="1697023" cy="1898712"/>
          </a:xfrm>
          <a:custGeom>
            <a:avLst/>
            <a:gdLst>
              <a:gd name="connsiteX0" fmla="*/ 0 w 1697023"/>
              <a:gd name="connsiteY0" fmla="*/ 0 h 1898712"/>
              <a:gd name="connsiteX1" fmla="*/ 1697023 w 1697023"/>
              <a:gd name="connsiteY1" fmla="*/ 0 h 1898712"/>
              <a:gd name="connsiteX2" fmla="*/ 1697023 w 1697023"/>
              <a:gd name="connsiteY2" fmla="*/ 1898712 h 1898712"/>
              <a:gd name="connsiteX3" fmla="*/ 0 w 1697023"/>
              <a:gd name="connsiteY3" fmla="*/ 1898712 h 1898712"/>
            </a:gdLst>
            <a:ahLst/>
            <a:cxnLst>
              <a:cxn ang="0">
                <a:pos x="connsiteX0" y="connsiteY0"/>
              </a:cxn>
              <a:cxn ang="0">
                <a:pos x="connsiteX1" y="connsiteY1"/>
              </a:cxn>
              <a:cxn ang="0">
                <a:pos x="connsiteX2" y="connsiteY2"/>
              </a:cxn>
              <a:cxn ang="0">
                <a:pos x="connsiteX3" y="connsiteY3"/>
              </a:cxn>
            </a:cxnLst>
            <a:rect l="l" t="t" r="r" b="b"/>
            <a:pathLst>
              <a:path w="1697023" h="1898712">
                <a:moveTo>
                  <a:pt x="0" y="0"/>
                </a:moveTo>
                <a:lnTo>
                  <a:pt x="1697023" y="0"/>
                </a:lnTo>
                <a:lnTo>
                  <a:pt x="1697023" y="1898712"/>
                </a:lnTo>
                <a:lnTo>
                  <a:pt x="0" y="1898712"/>
                </a:lnTo>
                <a:close/>
              </a:path>
            </a:pathLst>
          </a:custGeom>
        </p:spPr>
      </p:pic>
      <p:sp>
        <p:nvSpPr>
          <p:cNvPr id="22" name="Freeform: Shape 21">
            <a:extLst>
              <a:ext uri="{FF2B5EF4-FFF2-40B4-BE49-F238E27FC236}">
                <a16:creationId xmlns:a16="http://schemas.microsoft.com/office/drawing/2014/main" id="{83712F38-4391-A499-56E2-8F095A506D08}"/>
              </a:ext>
              <a:ext uri="{C183D7F6-B498-43B3-948B-1728B52AA6E4}">
                <adec:decorative xmlns:adec="http://schemas.microsoft.com/office/drawing/2017/decorative" val="1"/>
              </a:ext>
            </a:extLst>
          </p:cNvPr>
          <p:cNvSpPr/>
          <p:nvPr userDrawn="1"/>
        </p:nvSpPr>
        <p:spPr>
          <a:xfrm>
            <a:off x="0" y="2"/>
            <a:ext cx="2476443" cy="3377247"/>
          </a:xfrm>
          <a:custGeom>
            <a:avLst/>
            <a:gdLst>
              <a:gd name="connsiteX0" fmla="*/ 131832 w 2476443"/>
              <a:gd name="connsiteY0" fmla="*/ 2603380 h 3377247"/>
              <a:gd name="connsiteX1" fmla="*/ 40810 w 2476443"/>
              <a:gd name="connsiteY1" fmla="*/ 2609673 h 3377247"/>
              <a:gd name="connsiteX2" fmla="*/ 22360 w 2476443"/>
              <a:gd name="connsiteY2" fmla="*/ 2641458 h 3377247"/>
              <a:gd name="connsiteX3" fmla="*/ 197791 w 2476443"/>
              <a:gd name="connsiteY3" fmla="*/ 2748166 h 3377247"/>
              <a:gd name="connsiteX4" fmla="*/ 391786 w 2476443"/>
              <a:gd name="connsiteY4" fmla="*/ 2906949 h 3377247"/>
              <a:gd name="connsiteX5" fmla="*/ 554014 w 2476443"/>
              <a:gd name="connsiteY5" fmla="*/ 3133682 h 3377247"/>
              <a:gd name="connsiteX6" fmla="*/ 613883 w 2476443"/>
              <a:gd name="connsiteY6" fmla="*/ 3202133 h 3377247"/>
              <a:gd name="connsiteX7" fmla="*/ 362172 w 2476443"/>
              <a:gd name="connsiteY7" fmla="*/ 2717029 h 3377247"/>
              <a:gd name="connsiteX8" fmla="*/ 131832 w 2476443"/>
              <a:gd name="connsiteY8" fmla="*/ 2603380 h 3377247"/>
              <a:gd name="connsiteX9" fmla="*/ 0 w 2476443"/>
              <a:gd name="connsiteY9" fmla="*/ 2515796 h 3377247"/>
              <a:gd name="connsiteX10" fmla="*/ 1912 w 2476443"/>
              <a:gd name="connsiteY10" fmla="*/ 2516152 h 3377247"/>
              <a:gd name="connsiteX11" fmla="*/ 69005 w 2476443"/>
              <a:gd name="connsiteY11" fmla="*/ 2517494 h 3377247"/>
              <a:gd name="connsiteX12" fmla="*/ 514290 w 2476443"/>
              <a:gd name="connsiteY12" fmla="*/ 2765562 h 3377247"/>
              <a:gd name="connsiteX13" fmla="*/ 745978 w 2476443"/>
              <a:gd name="connsiteY13" fmla="*/ 3352952 h 3377247"/>
              <a:gd name="connsiteX14" fmla="*/ 1182 w 2476443"/>
              <a:gd name="connsiteY14" fmla="*/ 2979480 h 3377247"/>
              <a:gd name="connsiteX15" fmla="*/ 0 w 2476443"/>
              <a:gd name="connsiteY15" fmla="*/ 2976961 h 3377247"/>
              <a:gd name="connsiteX16" fmla="*/ 0 w 2476443"/>
              <a:gd name="connsiteY16" fmla="*/ 2788045 h 3377247"/>
              <a:gd name="connsiteX17" fmla="*/ 10452 w 2476443"/>
              <a:gd name="connsiteY17" fmla="*/ 2820897 h 3377247"/>
              <a:gd name="connsiteX18" fmla="*/ 521041 w 2476443"/>
              <a:gd name="connsiteY18" fmla="*/ 3232735 h 3377247"/>
              <a:gd name="connsiteX19" fmla="*/ 359810 w 2476443"/>
              <a:gd name="connsiteY19" fmla="*/ 2983868 h 3377247"/>
              <a:gd name="connsiteX20" fmla="*/ 305764 w 2476443"/>
              <a:gd name="connsiteY20" fmla="*/ 2955290 h 3377247"/>
              <a:gd name="connsiteX21" fmla="*/ 201687 w 2476443"/>
              <a:gd name="connsiteY21" fmla="*/ 2891456 h 3377247"/>
              <a:gd name="connsiteX22" fmla="*/ 40334 w 2476443"/>
              <a:gd name="connsiteY22" fmla="*/ 2731937 h 3377247"/>
              <a:gd name="connsiteX23" fmla="*/ 0 w 2476443"/>
              <a:gd name="connsiteY23" fmla="*/ 2710827 h 3377247"/>
              <a:gd name="connsiteX24" fmla="*/ 1373023 w 2476443"/>
              <a:gd name="connsiteY24" fmla="*/ 1747994 h 3377247"/>
              <a:gd name="connsiteX25" fmla="*/ 1503825 w 2476443"/>
              <a:gd name="connsiteY25" fmla="*/ 2063667 h 3377247"/>
              <a:gd name="connsiteX26" fmla="*/ 1662101 w 2476443"/>
              <a:gd name="connsiteY26" fmla="*/ 2359475 h 3377247"/>
              <a:gd name="connsiteX27" fmla="*/ 1595627 w 2476443"/>
              <a:gd name="connsiteY27" fmla="*/ 2352659 h 3377247"/>
              <a:gd name="connsiteX28" fmla="*/ 1319178 w 2476443"/>
              <a:gd name="connsiteY28" fmla="*/ 1852692 h 3377247"/>
              <a:gd name="connsiteX29" fmla="*/ 1751554 w 2476443"/>
              <a:gd name="connsiteY29" fmla="*/ 2817233 h 3377247"/>
              <a:gd name="connsiteX30" fmla="*/ 1373023 w 2476443"/>
              <a:gd name="connsiteY30" fmla="*/ 1747994 h 3377247"/>
              <a:gd name="connsiteX31" fmla="*/ 787749 w 2476443"/>
              <a:gd name="connsiteY31" fmla="*/ 1297597 h 3377247"/>
              <a:gd name="connsiteX32" fmla="*/ 741982 w 2476443"/>
              <a:gd name="connsiteY32" fmla="*/ 1457813 h 3377247"/>
              <a:gd name="connsiteX33" fmla="*/ 647348 w 2476443"/>
              <a:gd name="connsiteY33" fmla="*/ 1849128 h 3377247"/>
              <a:gd name="connsiteX34" fmla="*/ 601983 w 2476443"/>
              <a:gd name="connsiteY34" fmla="*/ 1906309 h 3377247"/>
              <a:gd name="connsiteX35" fmla="*/ 573533 w 2476443"/>
              <a:gd name="connsiteY35" fmla="*/ 1891163 h 3377247"/>
              <a:gd name="connsiteX36" fmla="*/ 656789 w 2476443"/>
              <a:gd name="connsiteY36" fmla="*/ 1520940 h 3377247"/>
              <a:gd name="connsiteX37" fmla="*/ 525720 w 2476443"/>
              <a:gd name="connsiteY37" fmla="*/ 2165766 h 3377247"/>
              <a:gd name="connsiteX38" fmla="*/ 621443 w 2476443"/>
              <a:gd name="connsiteY38" fmla="*/ 2123904 h 3377247"/>
              <a:gd name="connsiteX39" fmla="*/ 866625 w 2476443"/>
              <a:gd name="connsiteY39" fmla="*/ 1434625 h 3377247"/>
              <a:gd name="connsiteX40" fmla="*/ 787749 w 2476443"/>
              <a:gd name="connsiteY40" fmla="*/ 1297597 h 3377247"/>
              <a:gd name="connsiteX41" fmla="*/ 1747943 w 2476443"/>
              <a:gd name="connsiteY41" fmla="*/ 1290053 h 3377247"/>
              <a:gd name="connsiteX42" fmla="*/ 1640654 w 2476443"/>
              <a:gd name="connsiteY42" fmla="*/ 1304737 h 3377247"/>
              <a:gd name="connsiteX43" fmla="*/ 2011928 w 2476443"/>
              <a:gd name="connsiteY43" fmla="*/ 1597321 h 3377247"/>
              <a:gd name="connsiteX44" fmla="*/ 1620637 w 2476443"/>
              <a:gd name="connsiteY44" fmla="*/ 1403780 h 3377247"/>
              <a:gd name="connsiteX45" fmla="*/ 2330262 w 2476443"/>
              <a:gd name="connsiteY45" fmla="*/ 1787296 h 3377247"/>
              <a:gd name="connsiteX46" fmla="*/ 1747943 w 2476443"/>
              <a:gd name="connsiteY46" fmla="*/ 1290053 h 3377247"/>
              <a:gd name="connsiteX47" fmla="*/ 577889 w 2476443"/>
              <a:gd name="connsiteY47" fmla="*/ 57551 h 3377247"/>
              <a:gd name="connsiteX48" fmla="*/ 498324 w 2476443"/>
              <a:gd name="connsiteY48" fmla="*/ 254618 h 3377247"/>
              <a:gd name="connsiteX49" fmla="*/ 440571 w 2476443"/>
              <a:gd name="connsiteY49" fmla="*/ 453098 h 3377247"/>
              <a:gd name="connsiteX50" fmla="*/ 405083 w 2476443"/>
              <a:gd name="connsiteY50" fmla="*/ 432425 h 3377247"/>
              <a:gd name="connsiteX51" fmla="*/ 436963 w 2476443"/>
              <a:gd name="connsiteY51" fmla="*/ 170333 h 3377247"/>
              <a:gd name="connsiteX52" fmla="*/ 157288 w 2476443"/>
              <a:gd name="connsiteY52" fmla="*/ 1142217 h 3377247"/>
              <a:gd name="connsiteX53" fmla="*/ 577889 w 2476443"/>
              <a:gd name="connsiteY53" fmla="*/ 57551 h 3377247"/>
              <a:gd name="connsiteX54" fmla="*/ 1250303 w 2476443"/>
              <a:gd name="connsiteY54" fmla="*/ 0 h 3377247"/>
              <a:gd name="connsiteX55" fmla="*/ 1535094 w 2476443"/>
              <a:gd name="connsiteY55" fmla="*/ 0 h 3377247"/>
              <a:gd name="connsiteX56" fmla="*/ 1687492 w 2476443"/>
              <a:gd name="connsiteY56" fmla="*/ 141068 h 3377247"/>
              <a:gd name="connsiteX57" fmla="*/ 1851732 w 2476443"/>
              <a:gd name="connsiteY57" fmla="*/ 292935 h 3377247"/>
              <a:gd name="connsiteX58" fmla="*/ 1833204 w 2476443"/>
              <a:gd name="connsiteY58" fmla="*/ 316228 h 3377247"/>
              <a:gd name="connsiteX59" fmla="*/ 1616084 w 2476443"/>
              <a:gd name="connsiteY59" fmla="*/ 147446 h 3377247"/>
              <a:gd name="connsiteX60" fmla="*/ 1349183 w 2476443"/>
              <a:gd name="connsiteY60" fmla="*/ 6561 h 3377247"/>
              <a:gd name="connsiteX61" fmla="*/ 2176748 w 2476443"/>
              <a:gd name="connsiteY61" fmla="*/ 568765 h 3377247"/>
              <a:gd name="connsiteX62" fmla="*/ 1727587 w 2476443"/>
              <a:gd name="connsiteY62" fmla="*/ 11525 h 3377247"/>
              <a:gd name="connsiteX63" fmla="*/ 1676546 w 2476443"/>
              <a:gd name="connsiteY63" fmla="*/ 0 h 3377247"/>
              <a:gd name="connsiteX64" fmla="*/ 1878091 w 2476443"/>
              <a:gd name="connsiteY64" fmla="*/ 0 h 3377247"/>
              <a:gd name="connsiteX65" fmla="*/ 1997002 w 2476443"/>
              <a:gd name="connsiteY65" fmla="*/ 88744 h 3377247"/>
              <a:gd name="connsiteX66" fmla="*/ 2179979 w 2476443"/>
              <a:gd name="connsiteY66" fmla="*/ 341422 h 3377247"/>
              <a:gd name="connsiteX67" fmla="*/ 2322628 w 2476443"/>
              <a:gd name="connsiteY67" fmla="*/ 639532 h 3377247"/>
              <a:gd name="connsiteX68" fmla="*/ 2242012 w 2476443"/>
              <a:gd name="connsiteY68" fmla="*/ 654097 h 3377247"/>
              <a:gd name="connsiteX69" fmla="*/ 1781235 w 2476443"/>
              <a:gd name="connsiteY69" fmla="*/ 574043 h 3377247"/>
              <a:gd name="connsiteX70" fmla="*/ 1266142 w 2476443"/>
              <a:gd name="connsiteY70" fmla="*/ 42404 h 3377247"/>
              <a:gd name="connsiteX71" fmla="*/ 850933 w 2476443"/>
              <a:gd name="connsiteY71" fmla="*/ 0 h 3377247"/>
              <a:gd name="connsiteX72" fmla="*/ 912773 w 2476443"/>
              <a:gd name="connsiteY72" fmla="*/ 0 h 3377247"/>
              <a:gd name="connsiteX73" fmla="*/ 1105381 w 2476443"/>
              <a:gd name="connsiteY73" fmla="*/ 858402 h 3377247"/>
              <a:gd name="connsiteX74" fmla="*/ 1156198 w 2476443"/>
              <a:gd name="connsiteY74" fmla="*/ 1066909 h 3377247"/>
              <a:gd name="connsiteX75" fmla="*/ 1258853 w 2476443"/>
              <a:gd name="connsiteY75" fmla="*/ 1174057 h 3377247"/>
              <a:gd name="connsiteX76" fmla="*/ 1609673 w 2476443"/>
              <a:gd name="connsiteY76" fmla="*/ 1223767 h 3377247"/>
              <a:gd name="connsiteX77" fmla="*/ 2335582 w 2476443"/>
              <a:gd name="connsiteY77" fmla="*/ 1609274 h 3377247"/>
              <a:gd name="connsiteX78" fmla="*/ 2476443 w 2476443"/>
              <a:gd name="connsiteY78" fmla="*/ 1851097 h 3377247"/>
              <a:gd name="connsiteX79" fmla="*/ 2140536 w 2476443"/>
              <a:gd name="connsiteY79" fmla="*/ 1868158 h 3377247"/>
              <a:gd name="connsiteX80" fmla="*/ 1729336 w 2476443"/>
              <a:gd name="connsiteY80" fmla="*/ 1674345 h 3377247"/>
              <a:gd name="connsiteX81" fmla="*/ 1551117 w 2476443"/>
              <a:gd name="connsiteY81" fmla="*/ 1441900 h 3377247"/>
              <a:gd name="connsiteX82" fmla="*/ 1345901 w 2476443"/>
              <a:gd name="connsiteY82" fmla="*/ 1273777 h 3377247"/>
              <a:gd name="connsiteX83" fmla="*/ 1205760 w 2476443"/>
              <a:gd name="connsiteY83" fmla="*/ 1237636 h 3377247"/>
              <a:gd name="connsiteX84" fmla="*/ 1323931 w 2476443"/>
              <a:gd name="connsiteY84" fmla="*/ 1580795 h 3377247"/>
              <a:gd name="connsiteX85" fmla="*/ 1415894 w 2476443"/>
              <a:gd name="connsiteY85" fmla="*/ 1652940 h 3377247"/>
              <a:gd name="connsiteX86" fmla="*/ 1868785 w 2476443"/>
              <a:gd name="connsiteY86" fmla="*/ 2230994 h 3377247"/>
              <a:gd name="connsiteX87" fmla="*/ 1881383 w 2476443"/>
              <a:gd name="connsiteY87" fmla="*/ 2680895 h 3377247"/>
              <a:gd name="connsiteX88" fmla="*/ 1824663 w 2476443"/>
              <a:gd name="connsiteY88" fmla="*/ 2932609 h 3377247"/>
              <a:gd name="connsiteX89" fmla="*/ 1797788 w 2476443"/>
              <a:gd name="connsiteY89" fmla="*/ 2938546 h 3377247"/>
              <a:gd name="connsiteX90" fmla="*/ 1353298 w 2476443"/>
              <a:gd name="connsiteY90" fmla="*/ 2582483 h 3377247"/>
              <a:gd name="connsiteX91" fmla="*/ 1218472 w 2476443"/>
              <a:gd name="connsiteY91" fmla="*/ 1862981 h 3377247"/>
              <a:gd name="connsiteX92" fmla="*/ 1138217 w 2476443"/>
              <a:gd name="connsiteY92" fmla="*/ 1241221 h 3377247"/>
              <a:gd name="connsiteX93" fmla="*/ 1026352 w 2476443"/>
              <a:gd name="connsiteY93" fmla="*/ 1165562 h 3377247"/>
              <a:gd name="connsiteX94" fmla="*/ 1099843 w 2476443"/>
              <a:gd name="connsiteY94" fmla="*/ 1096051 h 3377247"/>
              <a:gd name="connsiteX95" fmla="*/ 1036842 w 2476443"/>
              <a:gd name="connsiteY95" fmla="*/ 836706 h 3377247"/>
              <a:gd name="connsiteX96" fmla="*/ 897565 w 2476443"/>
              <a:gd name="connsiteY96" fmla="*/ 1073889 h 3377247"/>
              <a:gd name="connsiteX97" fmla="*/ 903736 w 2476443"/>
              <a:gd name="connsiteY97" fmla="*/ 1314676 h 3377247"/>
              <a:gd name="connsiteX98" fmla="*/ 763530 w 2476443"/>
              <a:gd name="connsiteY98" fmla="*/ 2094311 h 3377247"/>
              <a:gd name="connsiteX99" fmla="*/ 596942 w 2476443"/>
              <a:gd name="connsiteY99" fmla="*/ 2226098 h 3377247"/>
              <a:gd name="connsiteX100" fmla="*/ 462515 w 2476443"/>
              <a:gd name="connsiteY100" fmla="*/ 2190144 h 3377247"/>
              <a:gd name="connsiteX101" fmla="*/ 429112 w 2476443"/>
              <a:gd name="connsiteY101" fmla="*/ 1944036 h 3377247"/>
              <a:gd name="connsiteX102" fmla="*/ 659528 w 2476443"/>
              <a:gd name="connsiteY102" fmla="*/ 1347213 h 3377247"/>
              <a:gd name="connsiteX103" fmla="*/ 840900 w 2476443"/>
              <a:gd name="connsiteY103" fmla="*/ 1021654 h 3377247"/>
              <a:gd name="connsiteX104" fmla="*/ 903061 w 2476443"/>
              <a:gd name="connsiteY104" fmla="*/ 903117 h 3377247"/>
              <a:gd name="connsiteX105" fmla="*/ 956786 w 2476443"/>
              <a:gd name="connsiteY105" fmla="*/ 487220 h 3377247"/>
              <a:gd name="connsiteX106" fmla="*/ 890938 w 2476443"/>
              <a:gd name="connsiteY106" fmla="*/ 200021 h 3377247"/>
              <a:gd name="connsiteX107" fmla="*/ 467701 w 2476443"/>
              <a:gd name="connsiteY107" fmla="*/ 0 h 3377247"/>
              <a:gd name="connsiteX108" fmla="*/ 666015 w 2476443"/>
              <a:gd name="connsiteY108" fmla="*/ 0 h 3377247"/>
              <a:gd name="connsiteX109" fmla="*/ 667134 w 2476443"/>
              <a:gd name="connsiteY109" fmla="*/ 15693 h 3377247"/>
              <a:gd name="connsiteX110" fmla="*/ 327285 w 2476443"/>
              <a:gd name="connsiteY110" fmla="*/ 1112507 h 3377247"/>
              <a:gd name="connsiteX111" fmla="*/ 99740 w 2476443"/>
              <a:gd name="connsiteY111" fmla="*/ 1287558 h 3377247"/>
              <a:gd name="connsiteX112" fmla="*/ 92533 w 2476443"/>
              <a:gd name="connsiteY112" fmla="*/ 671368 h 3377247"/>
              <a:gd name="connsiteX113" fmla="*/ 434441 w 2476443"/>
              <a:gd name="connsiteY113" fmla="*/ 38393 h 3377247"/>
              <a:gd name="connsiteX114" fmla="*/ 21630 w 2476443"/>
              <a:gd name="connsiteY114" fmla="*/ 0 h 3377247"/>
              <a:gd name="connsiteX115" fmla="*/ 91766 w 2476443"/>
              <a:gd name="connsiteY115" fmla="*/ 0 h 3377247"/>
              <a:gd name="connsiteX116" fmla="*/ 0 w 2476443"/>
              <a:gd name="connsiteY116" fmla="*/ 157944 h 3377247"/>
              <a:gd name="connsiteX117" fmla="*/ 0 w 2476443"/>
              <a:gd name="connsiteY117" fmla="*/ 39174 h 3377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2476443" h="3377247">
                <a:moveTo>
                  <a:pt x="131832" y="2603380"/>
                </a:moveTo>
                <a:cubicBezTo>
                  <a:pt x="102563" y="2602123"/>
                  <a:pt x="72184" y="2604330"/>
                  <a:pt x="40810" y="2609673"/>
                </a:cubicBezTo>
                <a:cubicBezTo>
                  <a:pt x="34977" y="2620459"/>
                  <a:pt x="28668" y="2630958"/>
                  <a:pt x="22360" y="2641458"/>
                </a:cubicBezTo>
                <a:cubicBezTo>
                  <a:pt x="81346" y="2676900"/>
                  <a:pt x="142625" y="2708523"/>
                  <a:pt x="197791" y="2748166"/>
                </a:cubicBezTo>
                <a:cubicBezTo>
                  <a:pt x="265416" y="2797243"/>
                  <a:pt x="336092" y="2845555"/>
                  <a:pt x="391786" y="2906949"/>
                </a:cubicBezTo>
                <a:cubicBezTo>
                  <a:pt x="453655" y="2975302"/>
                  <a:pt x="499684" y="3058169"/>
                  <a:pt x="554014" y="3133682"/>
                </a:cubicBezTo>
                <a:cubicBezTo>
                  <a:pt x="569495" y="3155327"/>
                  <a:pt x="589174" y="3174295"/>
                  <a:pt x="613883" y="3202133"/>
                </a:cubicBezTo>
                <a:cubicBezTo>
                  <a:pt x="622136" y="3034316"/>
                  <a:pt x="509181" y="2887202"/>
                  <a:pt x="362172" y="2717029"/>
                </a:cubicBezTo>
                <a:cubicBezTo>
                  <a:pt x="297457" y="2642095"/>
                  <a:pt x="219640" y="2607152"/>
                  <a:pt x="131832" y="2603380"/>
                </a:cubicBezTo>
                <a:close/>
                <a:moveTo>
                  <a:pt x="0" y="2515796"/>
                </a:moveTo>
                <a:lnTo>
                  <a:pt x="1912" y="2516152"/>
                </a:lnTo>
                <a:cubicBezTo>
                  <a:pt x="24328" y="2518579"/>
                  <a:pt x="46950" y="2519181"/>
                  <a:pt x="69005" y="2517494"/>
                </a:cubicBezTo>
                <a:cubicBezTo>
                  <a:pt x="274028" y="2501684"/>
                  <a:pt x="397138" y="2621123"/>
                  <a:pt x="514290" y="2765562"/>
                </a:cubicBezTo>
                <a:cubicBezTo>
                  <a:pt x="654816" y="2938984"/>
                  <a:pt x="780342" y="3318389"/>
                  <a:pt x="745978" y="3352952"/>
                </a:cubicBezTo>
                <a:cubicBezTo>
                  <a:pt x="561549" y="3451935"/>
                  <a:pt x="131922" y="3232761"/>
                  <a:pt x="1182" y="2979480"/>
                </a:cubicBezTo>
                <a:lnTo>
                  <a:pt x="0" y="2976961"/>
                </a:lnTo>
                <a:lnTo>
                  <a:pt x="0" y="2788045"/>
                </a:lnTo>
                <a:lnTo>
                  <a:pt x="10452" y="2820897"/>
                </a:lnTo>
                <a:cubicBezTo>
                  <a:pt x="111928" y="3094545"/>
                  <a:pt x="272910" y="3233685"/>
                  <a:pt x="521041" y="3232735"/>
                </a:cubicBezTo>
                <a:cubicBezTo>
                  <a:pt x="463785" y="3143773"/>
                  <a:pt x="413658" y="3062340"/>
                  <a:pt x="359810" y="2983868"/>
                </a:cubicBezTo>
                <a:cubicBezTo>
                  <a:pt x="349079" y="2968326"/>
                  <a:pt x="321489" y="2951748"/>
                  <a:pt x="305764" y="2955290"/>
                </a:cubicBezTo>
                <a:cubicBezTo>
                  <a:pt x="246868" y="2969267"/>
                  <a:pt x="229054" y="2923488"/>
                  <a:pt x="201687" y="2891456"/>
                </a:cubicBezTo>
                <a:cubicBezTo>
                  <a:pt x="152440" y="2833611"/>
                  <a:pt x="104267" y="2774584"/>
                  <a:pt x="40334" y="2731937"/>
                </a:cubicBezTo>
                <a:lnTo>
                  <a:pt x="0" y="2710827"/>
                </a:lnTo>
                <a:close/>
                <a:moveTo>
                  <a:pt x="1373023" y="1747994"/>
                </a:moveTo>
                <a:cubicBezTo>
                  <a:pt x="1419467" y="1860339"/>
                  <a:pt x="1459166" y="1963436"/>
                  <a:pt x="1503825" y="2063667"/>
                </a:cubicBezTo>
                <a:cubicBezTo>
                  <a:pt x="1547155" y="2161800"/>
                  <a:pt x="1628339" y="2241108"/>
                  <a:pt x="1662101" y="2359475"/>
                </a:cubicBezTo>
                <a:cubicBezTo>
                  <a:pt x="1627720" y="2356354"/>
                  <a:pt x="1600181" y="2361241"/>
                  <a:pt x="1595627" y="2352659"/>
                </a:cubicBezTo>
                <a:cubicBezTo>
                  <a:pt x="1501192" y="2185496"/>
                  <a:pt x="1408667" y="2016233"/>
                  <a:pt x="1319178" y="1852692"/>
                </a:cubicBezTo>
                <a:cubicBezTo>
                  <a:pt x="1139226" y="2090766"/>
                  <a:pt x="1297640" y="2596457"/>
                  <a:pt x="1751554" y="2817233"/>
                </a:cubicBezTo>
                <a:cubicBezTo>
                  <a:pt x="1943296" y="2451789"/>
                  <a:pt x="1732170" y="1824791"/>
                  <a:pt x="1373023" y="1747994"/>
                </a:cubicBezTo>
                <a:close/>
                <a:moveTo>
                  <a:pt x="787749" y="1297597"/>
                </a:moveTo>
                <a:cubicBezTo>
                  <a:pt x="770960" y="1355710"/>
                  <a:pt x="754757" y="1406381"/>
                  <a:pt x="741982" y="1457813"/>
                </a:cubicBezTo>
                <a:cubicBezTo>
                  <a:pt x="709992" y="1588633"/>
                  <a:pt x="681241" y="1719451"/>
                  <a:pt x="647348" y="1849128"/>
                </a:cubicBezTo>
                <a:cubicBezTo>
                  <a:pt x="641684" y="1870407"/>
                  <a:pt x="617930" y="1887311"/>
                  <a:pt x="601983" y="1906309"/>
                </a:cubicBezTo>
                <a:cubicBezTo>
                  <a:pt x="592658" y="1901356"/>
                  <a:pt x="582858" y="1896116"/>
                  <a:pt x="573533" y="1891163"/>
                </a:cubicBezTo>
                <a:cubicBezTo>
                  <a:pt x="600935" y="1767978"/>
                  <a:pt x="629100" y="1644603"/>
                  <a:pt x="656789" y="1520940"/>
                </a:cubicBezTo>
                <a:cubicBezTo>
                  <a:pt x="540556" y="1715461"/>
                  <a:pt x="453557" y="1915205"/>
                  <a:pt x="525720" y="2165766"/>
                </a:cubicBezTo>
                <a:cubicBezTo>
                  <a:pt x="573962" y="2144739"/>
                  <a:pt x="600172" y="2137753"/>
                  <a:pt x="621443" y="2123904"/>
                </a:cubicBezTo>
                <a:cubicBezTo>
                  <a:pt x="822895" y="1992280"/>
                  <a:pt x="935562" y="1678701"/>
                  <a:pt x="866625" y="1434625"/>
                </a:cubicBezTo>
                <a:cubicBezTo>
                  <a:pt x="853099" y="1388176"/>
                  <a:pt x="854841" y="1328168"/>
                  <a:pt x="787749" y="1297597"/>
                </a:cubicBezTo>
                <a:close/>
                <a:moveTo>
                  <a:pt x="1747943" y="1290053"/>
                </a:moveTo>
                <a:cubicBezTo>
                  <a:pt x="1712816" y="1291110"/>
                  <a:pt x="1677000" y="1295967"/>
                  <a:pt x="1640654" y="1304737"/>
                </a:cubicBezTo>
                <a:cubicBezTo>
                  <a:pt x="1756830" y="1414164"/>
                  <a:pt x="1944362" y="1427467"/>
                  <a:pt x="2011928" y="1597321"/>
                </a:cubicBezTo>
                <a:cubicBezTo>
                  <a:pt x="1882801" y="1532075"/>
                  <a:pt x="1769536" y="1442584"/>
                  <a:pt x="1620637" y="1403780"/>
                </a:cubicBezTo>
                <a:cubicBezTo>
                  <a:pt x="1796290" y="1725617"/>
                  <a:pt x="2003019" y="1852431"/>
                  <a:pt x="2330262" y="1787296"/>
                </a:cubicBezTo>
                <a:cubicBezTo>
                  <a:pt x="2205994" y="1461422"/>
                  <a:pt x="1993834" y="1282651"/>
                  <a:pt x="1747943" y="1290053"/>
                </a:cubicBezTo>
                <a:close/>
                <a:moveTo>
                  <a:pt x="577889" y="57551"/>
                </a:moveTo>
                <a:cubicBezTo>
                  <a:pt x="546390" y="134756"/>
                  <a:pt x="519311" y="193830"/>
                  <a:pt x="498324" y="254618"/>
                </a:cubicBezTo>
                <a:cubicBezTo>
                  <a:pt x="476093" y="318554"/>
                  <a:pt x="460143" y="384966"/>
                  <a:pt x="440571" y="453098"/>
                </a:cubicBezTo>
                <a:cubicBezTo>
                  <a:pt x="418403" y="440428"/>
                  <a:pt x="404601" y="435383"/>
                  <a:pt x="405083" y="432425"/>
                </a:cubicBezTo>
                <a:cubicBezTo>
                  <a:pt x="414693" y="345316"/>
                  <a:pt x="425828" y="257824"/>
                  <a:pt x="436963" y="170333"/>
                </a:cubicBezTo>
                <a:cubicBezTo>
                  <a:pt x="146722" y="584415"/>
                  <a:pt x="63003" y="856280"/>
                  <a:pt x="157288" y="1142217"/>
                </a:cubicBezTo>
                <a:cubicBezTo>
                  <a:pt x="427454" y="1039539"/>
                  <a:pt x="713096" y="453167"/>
                  <a:pt x="577889" y="57551"/>
                </a:cubicBezTo>
                <a:close/>
                <a:moveTo>
                  <a:pt x="1250303" y="0"/>
                </a:moveTo>
                <a:lnTo>
                  <a:pt x="1535094" y="0"/>
                </a:lnTo>
                <a:lnTo>
                  <a:pt x="1687492" y="141068"/>
                </a:lnTo>
                <a:cubicBezTo>
                  <a:pt x="1742658" y="192159"/>
                  <a:pt x="1797160" y="242607"/>
                  <a:pt x="1851732" y="292935"/>
                </a:cubicBezTo>
                <a:cubicBezTo>
                  <a:pt x="1845906" y="300477"/>
                  <a:pt x="1839318" y="308209"/>
                  <a:pt x="1833204" y="316228"/>
                </a:cubicBezTo>
                <a:cubicBezTo>
                  <a:pt x="1737134" y="296174"/>
                  <a:pt x="1687887" y="203580"/>
                  <a:pt x="1616084" y="147446"/>
                </a:cubicBezTo>
                <a:cubicBezTo>
                  <a:pt x="1538197" y="86357"/>
                  <a:pt x="1463260" y="25741"/>
                  <a:pt x="1349183" y="6561"/>
                </a:cubicBezTo>
                <a:cubicBezTo>
                  <a:pt x="1394727" y="370386"/>
                  <a:pt x="1753787" y="580934"/>
                  <a:pt x="2176748" y="568765"/>
                </a:cubicBezTo>
                <a:cubicBezTo>
                  <a:pt x="2100932" y="265021"/>
                  <a:pt x="1928750" y="78018"/>
                  <a:pt x="1727587" y="11525"/>
                </a:cubicBezTo>
                <a:lnTo>
                  <a:pt x="1676546" y="0"/>
                </a:lnTo>
                <a:lnTo>
                  <a:pt x="1878091" y="0"/>
                </a:lnTo>
                <a:lnTo>
                  <a:pt x="1997002" y="88744"/>
                </a:lnTo>
                <a:cubicBezTo>
                  <a:pt x="2070549" y="159079"/>
                  <a:pt x="2128927" y="246444"/>
                  <a:pt x="2179979" y="341422"/>
                </a:cubicBezTo>
                <a:cubicBezTo>
                  <a:pt x="2230653" y="434875"/>
                  <a:pt x="2337998" y="577318"/>
                  <a:pt x="2322628" y="639532"/>
                </a:cubicBezTo>
                <a:cubicBezTo>
                  <a:pt x="2302471" y="667691"/>
                  <a:pt x="2268104" y="658083"/>
                  <a:pt x="2242012" y="654097"/>
                </a:cubicBezTo>
                <a:cubicBezTo>
                  <a:pt x="2087651" y="630847"/>
                  <a:pt x="1930702" y="615137"/>
                  <a:pt x="1781235" y="574043"/>
                </a:cubicBezTo>
                <a:cubicBezTo>
                  <a:pt x="1510101" y="499466"/>
                  <a:pt x="1343609" y="307843"/>
                  <a:pt x="1266142" y="42404"/>
                </a:cubicBezTo>
                <a:close/>
                <a:moveTo>
                  <a:pt x="850933" y="0"/>
                </a:moveTo>
                <a:lnTo>
                  <a:pt x="912773" y="0"/>
                </a:lnTo>
                <a:lnTo>
                  <a:pt x="1105381" y="858402"/>
                </a:lnTo>
                <a:cubicBezTo>
                  <a:pt x="1121049" y="928224"/>
                  <a:pt x="1143293" y="996799"/>
                  <a:pt x="1156198" y="1066909"/>
                </a:cubicBezTo>
                <a:cubicBezTo>
                  <a:pt x="1167598" y="1127670"/>
                  <a:pt x="1201549" y="1155214"/>
                  <a:pt x="1258853" y="1174057"/>
                </a:cubicBezTo>
                <a:cubicBezTo>
                  <a:pt x="1373274" y="1210981"/>
                  <a:pt x="1482574" y="1237034"/>
                  <a:pt x="1609673" y="1223767"/>
                </a:cubicBezTo>
                <a:cubicBezTo>
                  <a:pt x="1931231" y="1189641"/>
                  <a:pt x="2186280" y="1303918"/>
                  <a:pt x="2335582" y="1609274"/>
                </a:cubicBezTo>
                <a:cubicBezTo>
                  <a:pt x="2374189" y="1688330"/>
                  <a:pt x="2471618" y="1789091"/>
                  <a:pt x="2476443" y="1851097"/>
                </a:cubicBezTo>
                <a:cubicBezTo>
                  <a:pt x="2445349" y="1916854"/>
                  <a:pt x="2249023" y="1872936"/>
                  <a:pt x="2140536" y="1868158"/>
                </a:cubicBezTo>
                <a:cubicBezTo>
                  <a:pt x="1978901" y="1861322"/>
                  <a:pt x="1835183" y="1804196"/>
                  <a:pt x="1729336" y="1674345"/>
                </a:cubicBezTo>
                <a:cubicBezTo>
                  <a:pt x="1667578" y="1598264"/>
                  <a:pt x="1591898" y="1528110"/>
                  <a:pt x="1551117" y="1441900"/>
                </a:cubicBezTo>
                <a:cubicBezTo>
                  <a:pt x="1505591" y="1346345"/>
                  <a:pt x="1434427" y="1304235"/>
                  <a:pt x="1345901" y="1273777"/>
                </a:cubicBezTo>
                <a:cubicBezTo>
                  <a:pt x="1308778" y="1261214"/>
                  <a:pt x="1270501" y="1253803"/>
                  <a:pt x="1205760" y="1237636"/>
                </a:cubicBezTo>
                <a:cubicBezTo>
                  <a:pt x="1249120" y="1366966"/>
                  <a:pt x="1280328" y="1476652"/>
                  <a:pt x="1323931" y="1580795"/>
                </a:cubicBezTo>
                <a:cubicBezTo>
                  <a:pt x="1337393" y="1612267"/>
                  <a:pt x="1381735" y="1634364"/>
                  <a:pt x="1415894" y="1652940"/>
                </a:cubicBezTo>
                <a:cubicBezTo>
                  <a:pt x="1650722" y="1780399"/>
                  <a:pt x="1772008" y="1998770"/>
                  <a:pt x="1868785" y="2230994"/>
                </a:cubicBezTo>
                <a:cubicBezTo>
                  <a:pt x="1928501" y="2374048"/>
                  <a:pt x="1915987" y="2529562"/>
                  <a:pt x="1881383" y="2680895"/>
                </a:cubicBezTo>
                <a:cubicBezTo>
                  <a:pt x="1862735" y="2762574"/>
                  <a:pt x="1844373" y="2843776"/>
                  <a:pt x="1824663" y="2932609"/>
                </a:cubicBezTo>
                <a:cubicBezTo>
                  <a:pt x="1821613" y="2933375"/>
                  <a:pt x="1805400" y="2943119"/>
                  <a:pt x="1797788" y="2938546"/>
                </a:cubicBezTo>
                <a:cubicBezTo>
                  <a:pt x="1634249" y="2838982"/>
                  <a:pt x="1469857" y="2737607"/>
                  <a:pt x="1353298" y="2582483"/>
                </a:cubicBezTo>
                <a:cubicBezTo>
                  <a:pt x="1191141" y="2367484"/>
                  <a:pt x="1125057" y="2125122"/>
                  <a:pt x="1218472" y="1862981"/>
                </a:cubicBezTo>
                <a:cubicBezTo>
                  <a:pt x="1298761" y="1637769"/>
                  <a:pt x="1208101" y="1441698"/>
                  <a:pt x="1138217" y="1241221"/>
                </a:cubicBezTo>
                <a:cubicBezTo>
                  <a:pt x="1127232" y="1209938"/>
                  <a:pt x="1071158" y="1194432"/>
                  <a:pt x="1026352" y="1165562"/>
                </a:cubicBezTo>
                <a:cubicBezTo>
                  <a:pt x="1048685" y="1144556"/>
                  <a:pt x="1069109" y="1125651"/>
                  <a:pt x="1099843" y="1096051"/>
                </a:cubicBezTo>
                <a:cubicBezTo>
                  <a:pt x="1081893" y="1023561"/>
                  <a:pt x="1061397" y="939147"/>
                  <a:pt x="1036842" y="836706"/>
                </a:cubicBezTo>
                <a:cubicBezTo>
                  <a:pt x="956672" y="911946"/>
                  <a:pt x="938108" y="998871"/>
                  <a:pt x="897565" y="1073889"/>
                </a:cubicBezTo>
                <a:cubicBezTo>
                  <a:pt x="850902" y="1160169"/>
                  <a:pt x="870278" y="1233517"/>
                  <a:pt x="903736" y="1314676"/>
                </a:cubicBezTo>
                <a:cubicBezTo>
                  <a:pt x="1023734" y="1603073"/>
                  <a:pt x="931382" y="1858059"/>
                  <a:pt x="763530" y="2094311"/>
                </a:cubicBezTo>
                <a:cubicBezTo>
                  <a:pt x="724265" y="2149961"/>
                  <a:pt x="654563" y="2184075"/>
                  <a:pt x="596942" y="2226098"/>
                </a:cubicBezTo>
                <a:cubicBezTo>
                  <a:pt x="538558" y="2268312"/>
                  <a:pt x="495180" y="2240298"/>
                  <a:pt x="462515" y="2190144"/>
                </a:cubicBezTo>
                <a:cubicBezTo>
                  <a:pt x="412948" y="2114244"/>
                  <a:pt x="414458" y="2028763"/>
                  <a:pt x="429112" y="1944036"/>
                </a:cubicBezTo>
                <a:cubicBezTo>
                  <a:pt x="465941" y="1729735"/>
                  <a:pt x="539700" y="1530479"/>
                  <a:pt x="659528" y="1347213"/>
                </a:cubicBezTo>
                <a:cubicBezTo>
                  <a:pt x="726993" y="1243553"/>
                  <a:pt x="781236" y="1130651"/>
                  <a:pt x="840900" y="1021654"/>
                </a:cubicBezTo>
                <a:cubicBezTo>
                  <a:pt x="862413" y="982618"/>
                  <a:pt x="876126" y="938246"/>
                  <a:pt x="903061" y="903117"/>
                </a:cubicBezTo>
                <a:cubicBezTo>
                  <a:pt x="1002203" y="773674"/>
                  <a:pt x="997721" y="637826"/>
                  <a:pt x="956786" y="487220"/>
                </a:cubicBezTo>
                <a:cubicBezTo>
                  <a:pt x="931120" y="392555"/>
                  <a:pt x="910361" y="296455"/>
                  <a:pt x="890938" y="200021"/>
                </a:cubicBezTo>
                <a:close/>
                <a:moveTo>
                  <a:pt x="467701" y="0"/>
                </a:moveTo>
                <a:lnTo>
                  <a:pt x="666015" y="0"/>
                </a:lnTo>
                <a:lnTo>
                  <a:pt x="667134" y="15693"/>
                </a:lnTo>
                <a:cubicBezTo>
                  <a:pt x="741894" y="438642"/>
                  <a:pt x="614073" y="802222"/>
                  <a:pt x="327285" y="1112507"/>
                </a:cubicBezTo>
                <a:cubicBezTo>
                  <a:pt x="268763" y="1175422"/>
                  <a:pt x="131148" y="1299936"/>
                  <a:pt x="99740" y="1287558"/>
                </a:cubicBezTo>
                <a:cubicBezTo>
                  <a:pt x="50645" y="1259359"/>
                  <a:pt x="21075" y="863564"/>
                  <a:pt x="92533" y="671368"/>
                </a:cubicBezTo>
                <a:cubicBezTo>
                  <a:pt x="177375" y="443697"/>
                  <a:pt x="287747" y="229905"/>
                  <a:pt x="434441" y="38393"/>
                </a:cubicBezTo>
                <a:close/>
                <a:moveTo>
                  <a:pt x="21630" y="0"/>
                </a:moveTo>
                <a:lnTo>
                  <a:pt x="91766" y="0"/>
                </a:lnTo>
                <a:lnTo>
                  <a:pt x="0" y="157944"/>
                </a:lnTo>
                <a:lnTo>
                  <a:pt x="0" y="39174"/>
                </a:lnTo>
                <a:close/>
              </a:path>
            </a:pathLst>
          </a:custGeom>
          <a:solidFill>
            <a:schemeClr val="tx1">
              <a:alpha val="12000"/>
            </a:schemeClr>
          </a:solidFill>
          <a:ln w="5543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 name="Title 1">
            <a:extLst>
              <a:ext uri="{FF2B5EF4-FFF2-40B4-BE49-F238E27FC236}">
                <a16:creationId xmlns:a16="http://schemas.microsoft.com/office/drawing/2014/main" id="{867817C7-4A09-9188-0BD5-838E3AD61F1A}"/>
              </a:ext>
            </a:extLst>
          </p:cNvPr>
          <p:cNvSpPr>
            <a:spLocks noGrp="1"/>
          </p:cNvSpPr>
          <p:nvPr>
            <p:ph type="title" hasCustomPrompt="1"/>
          </p:nvPr>
        </p:nvSpPr>
        <p:spPr>
          <a:xfrm>
            <a:off x="914400" y="914400"/>
            <a:ext cx="10360152" cy="2843784"/>
          </a:xfrm>
        </p:spPr>
        <p:txBody>
          <a:bodyPr anchor="b" anchorCtr="0"/>
          <a:lstStyle>
            <a:lvl1pPr algn="ctr">
              <a:defRPr sz="4800" cap="none" baseline="0">
                <a:latin typeface="+mj-lt"/>
              </a:defRPr>
            </a:lvl1pPr>
          </a:lstStyle>
          <a:p>
            <a:r>
              <a:rPr lang="en-US" dirty="0"/>
              <a:t>click to add title</a:t>
            </a:r>
          </a:p>
        </p:txBody>
      </p:sp>
      <p:sp>
        <p:nvSpPr>
          <p:cNvPr id="32" name="Text Placeholder 31">
            <a:extLst>
              <a:ext uri="{FF2B5EF4-FFF2-40B4-BE49-F238E27FC236}">
                <a16:creationId xmlns:a16="http://schemas.microsoft.com/office/drawing/2014/main" id="{ACAB76B7-8AE6-9FE8-3022-219618D5810C}"/>
              </a:ext>
            </a:extLst>
          </p:cNvPr>
          <p:cNvSpPr>
            <a:spLocks noGrp="1"/>
          </p:cNvSpPr>
          <p:nvPr>
            <p:ph type="body" sz="quarter" idx="13" hasCustomPrompt="1"/>
          </p:nvPr>
        </p:nvSpPr>
        <p:spPr>
          <a:xfrm>
            <a:off x="2041114" y="3825875"/>
            <a:ext cx="8109772" cy="2644775"/>
          </a:xfrm>
        </p:spPr>
        <p:txBody>
          <a:bodyPr>
            <a:normAutofit/>
          </a:bodyPr>
          <a:lstStyle>
            <a:lvl1pPr marL="0" indent="0" algn="ctr">
              <a:lnSpc>
                <a:spcPct val="100000"/>
              </a:lnSpc>
              <a:spcBef>
                <a:spcPts val="0"/>
              </a:spcBef>
              <a:buNone/>
              <a:defRPr sz="2400" cap="all" baseline="0"/>
            </a:lvl1pPr>
          </a:lstStyle>
          <a:p>
            <a:pPr lvl="0"/>
            <a:r>
              <a:rPr lang="en-US" dirty="0"/>
              <a:t>Click to add text</a:t>
            </a:r>
          </a:p>
        </p:txBody>
      </p:sp>
    </p:spTree>
    <p:extLst>
      <p:ext uri="{BB962C8B-B14F-4D97-AF65-F5344CB8AC3E}">
        <p14:creationId xmlns:p14="http://schemas.microsoft.com/office/powerpoint/2010/main" val="3429611174"/>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able 1">
    <p:bg>
      <p:bgPr>
        <a:solidFill>
          <a:schemeClr val="bg2"/>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179F09D-FCEF-2378-FD6D-390137D19D7F}"/>
              </a:ext>
            </a:extLst>
          </p:cNvPr>
          <p:cNvSpPr>
            <a:spLocks noGrp="1"/>
          </p:cNvSpPr>
          <p:nvPr>
            <p:ph type="title" hasCustomPrompt="1"/>
          </p:nvPr>
        </p:nvSpPr>
        <p:spPr>
          <a:xfrm>
            <a:off x="914400" y="914400"/>
            <a:ext cx="10360152" cy="914400"/>
          </a:xfrm>
        </p:spPr>
        <p:txBody>
          <a:bodyPr anchor="b" anchorCtr="0"/>
          <a:lstStyle>
            <a:lvl1pPr>
              <a:defRPr sz="3200"/>
            </a:lvl1pPr>
          </a:lstStyle>
          <a:p>
            <a:r>
              <a:rPr lang="en-US" dirty="0"/>
              <a:t>click to add title</a:t>
            </a:r>
          </a:p>
        </p:txBody>
      </p:sp>
      <p:sp>
        <p:nvSpPr>
          <p:cNvPr id="2" name="Content Placeholder 6">
            <a:extLst>
              <a:ext uri="{FF2B5EF4-FFF2-40B4-BE49-F238E27FC236}">
                <a16:creationId xmlns:a16="http://schemas.microsoft.com/office/drawing/2014/main" id="{43E2AC72-73DB-7038-4867-55751103F51A}"/>
              </a:ext>
            </a:extLst>
          </p:cNvPr>
          <p:cNvSpPr>
            <a:spLocks noGrp="1"/>
          </p:cNvSpPr>
          <p:nvPr>
            <p:ph sz="quarter" idx="11"/>
          </p:nvPr>
        </p:nvSpPr>
        <p:spPr>
          <a:xfrm>
            <a:off x="914400" y="2039112"/>
            <a:ext cx="4576953" cy="3877055"/>
          </a:xfrm>
        </p:spPr>
        <p:txBody>
          <a:bodyPr>
            <a:normAutofit/>
          </a:bodyPr>
          <a:lstStyle>
            <a:lvl1pPr marL="0" indent="0">
              <a:buNone/>
              <a:defRPr sz="2000"/>
            </a:lvl1pPr>
            <a:lvl2pPr marL="228600" indent="-228600">
              <a:spcBef>
                <a:spcPts val="1000"/>
              </a:spcBef>
              <a:buFont typeface="Courier New" panose="02070309020205020404" pitchFamily="49" charset="0"/>
              <a:buChar char="o"/>
              <a:defRPr sz="2000"/>
            </a:lvl2pPr>
            <a:lvl3pPr marL="685800" indent="-228600">
              <a:spcBef>
                <a:spcPts val="1000"/>
              </a:spcBef>
              <a:buFont typeface="Courier New" panose="02070309020205020404" pitchFamily="49" charset="0"/>
              <a:buChar char="o"/>
              <a:defRPr sz="2000"/>
            </a:lvl3pPr>
            <a:lvl4pPr marL="1143000" indent="-228600">
              <a:spcBef>
                <a:spcPts val="1000"/>
              </a:spcBef>
              <a:buFont typeface="Courier New" panose="02070309020205020404" pitchFamily="49" charset="0"/>
              <a:buChar char="o"/>
              <a:defRPr sz="2000"/>
            </a:lvl4pPr>
            <a:lvl5pPr marL="16002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6">
            <a:extLst>
              <a:ext uri="{FF2B5EF4-FFF2-40B4-BE49-F238E27FC236}">
                <a16:creationId xmlns:a16="http://schemas.microsoft.com/office/drawing/2014/main" id="{C4B21F26-677B-015C-5D71-238B3798DF57}"/>
              </a:ext>
            </a:extLst>
          </p:cNvPr>
          <p:cNvSpPr>
            <a:spLocks noGrp="1"/>
          </p:cNvSpPr>
          <p:nvPr>
            <p:ph sz="quarter" idx="12"/>
          </p:nvPr>
        </p:nvSpPr>
        <p:spPr>
          <a:xfrm>
            <a:off x="6357747" y="2039112"/>
            <a:ext cx="4576953" cy="3877055"/>
          </a:xfrm>
        </p:spPr>
        <p:txBody>
          <a:bodyPr>
            <a:normAutofit/>
          </a:bodyPr>
          <a:lstStyle>
            <a:lvl1pPr marL="0" indent="0">
              <a:buNone/>
              <a:defRPr sz="2000"/>
            </a:lvl1pPr>
            <a:lvl2pPr marL="228600" indent="-228600">
              <a:spcBef>
                <a:spcPts val="1000"/>
              </a:spcBef>
              <a:buFont typeface="Courier New" panose="02070309020205020404" pitchFamily="49" charset="0"/>
              <a:buChar char="o"/>
              <a:defRPr sz="2000"/>
            </a:lvl2pPr>
            <a:lvl3pPr marL="685800" indent="-228600">
              <a:spcBef>
                <a:spcPts val="1000"/>
              </a:spcBef>
              <a:buFont typeface="Courier New" panose="02070309020205020404" pitchFamily="49" charset="0"/>
              <a:buChar char="o"/>
              <a:defRPr sz="2000"/>
            </a:lvl3pPr>
            <a:lvl4pPr marL="1143000" indent="-228600">
              <a:spcBef>
                <a:spcPts val="1000"/>
              </a:spcBef>
              <a:buFont typeface="Courier New" panose="02070309020205020404" pitchFamily="49" charset="0"/>
              <a:buChar char="o"/>
              <a:defRPr sz="2000"/>
            </a:lvl4pPr>
            <a:lvl5pPr marL="16002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reeform 6">
            <a:extLst>
              <a:ext uri="{FF2B5EF4-FFF2-40B4-BE49-F238E27FC236}">
                <a16:creationId xmlns:a16="http://schemas.microsoft.com/office/drawing/2014/main" id="{A3F1B258-8FBC-06A8-3A1F-466CEEDBBEF2}"/>
              </a:ext>
              <a:ext uri="{C183D7F6-B498-43B3-948B-1728B52AA6E4}">
                <adec:decorative xmlns:adec="http://schemas.microsoft.com/office/drawing/2017/decorative" val="1"/>
              </a:ext>
            </a:extLst>
          </p:cNvPr>
          <p:cNvSpPr/>
          <p:nvPr userDrawn="1"/>
        </p:nvSpPr>
        <p:spPr>
          <a:xfrm>
            <a:off x="0" y="5879804"/>
            <a:ext cx="4707470" cy="978196"/>
          </a:xfrm>
          <a:custGeom>
            <a:avLst/>
            <a:gdLst>
              <a:gd name="connsiteX0" fmla="*/ 4059737 w 4707470"/>
              <a:gd name="connsiteY0" fmla="*/ 967990 h 978196"/>
              <a:gd name="connsiteX1" fmla="*/ 4058450 w 4707470"/>
              <a:gd name="connsiteY1" fmla="*/ 978196 h 978196"/>
              <a:gd name="connsiteX2" fmla="*/ 4010063 w 4707470"/>
              <a:gd name="connsiteY2" fmla="*/ 978196 h 978196"/>
              <a:gd name="connsiteX3" fmla="*/ 0 w 4707470"/>
              <a:gd name="connsiteY3" fmla="*/ 488477 h 978196"/>
              <a:gd name="connsiteX4" fmla="*/ 72049 w 4707470"/>
              <a:gd name="connsiteY4" fmla="*/ 656791 h 978196"/>
              <a:gd name="connsiteX5" fmla="*/ 206640 w 4707470"/>
              <a:gd name="connsiteY5" fmla="*/ 886509 h 978196"/>
              <a:gd name="connsiteX6" fmla="*/ 272042 w 4707470"/>
              <a:gd name="connsiteY6" fmla="*/ 978196 h 978196"/>
              <a:gd name="connsiteX7" fmla="*/ 184579 w 4707470"/>
              <a:gd name="connsiteY7" fmla="*/ 978196 h 978196"/>
              <a:gd name="connsiteX8" fmla="*/ 149828 w 4707470"/>
              <a:gd name="connsiteY8" fmla="*/ 932137 h 978196"/>
              <a:gd name="connsiteX9" fmla="*/ 29898 w 4707470"/>
              <a:gd name="connsiteY9" fmla="*/ 726361 h 978196"/>
              <a:gd name="connsiteX10" fmla="*/ 0 w 4707470"/>
              <a:gd name="connsiteY10" fmla="*/ 659079 h 978196"/>
              <a:gd name="connsiteX11" fmla="*/ 2427853 w 4707470"/>
              <a:gd name="connsiteY11" fmla="*/ 69987 h 978196"/>
              <a:gd name="connsiteX12" fmla="*/ 2017693 w 4707470"/>
              <a:gd name="connsiteY12" fmla="*/ 122737 h 978196"/>
              <a:gd name="connsiteX13" fmla="*/ 1217707 w 4707470"/>
              <a:gd name="connsiteY13" fmla="*/ 266029 h 978196"/>
              <a:gd name="connsiteX14" fmla="*/ 848303 w 4707470"/>
              <a:gd name="connsiteY14" fmla="*/ 292389 h 978196"/>
              <a:gd name="connsiteX15" fmla="*/ 2617347 w 4707470"/>
              <a:gd name="connsiteY15" fmla="*/ 268805 h 978196"/>
              <a:gd name="connsiteX16" fmla="*/ 2575151 w 4707470"/>
              <a:gd name="connsiteY16" fmla="*/ 346132 h 978196"/>
              <a:gd name="connsiteX17" fmla="*/ 1592825 w 4707470"/>
              <a:gd name="connsiteY17" fmla="*/ 430392 h 978196"/>
              <a:gd name="connsiteX18" fmla="*/ 927202 w 4707470"/>
              <a:gd name="connsiteY18" fmla="*/ 395014 h 978196"/>
              <a:gd name="connsiteX19" fmla="*/ 848774 w 4707470"/>
              <a:gd name="connsiteY19" fmla="*/ 400725 h 978196"/>
              <a:gd name="connsiteX20" fmla="*/ 953198 w 4707470"/>
              <a:gd name="connsiteY20" fmla="*/ 446968 h 978196"/>
              <a:gd name="connsiteX21" fmla="*/ 1164217 w 4707470"/>
              <a:gd name="connsiteY21" fmla="*/ 487531 h 978196"/>
              <a:gd name="connsiteX22" fmla="*/ 2563251 w 4707470"/>
              <a:gd name="connsiteY22" fmla="*/ 479630 h 978196"/>
              <a:gd name="connsiteX23" fmla="*/ 2969415 w 4707470"/>
              <a:gd name="connsiteY23" fmla="*/ 235206 h 978196"/>
              <a:gd name="connsiteX24" fmla="*/ 3018419 w 4707470"/>
              <a:gd name="connsiteY24" fmla="*/ 177666 h 978196"/>
              <a:gd name="connsiteX25" fmla="*/ 2838754 w 4707470"/>
              <a:gd name="connsiteY25" fmla="*/ 98695 h 978196"/>
              <a:gd name="connsiteX26" fmla="*/ 2427853 w 4707470"/>
              <a:gd name="connsiteY26" fmla="*/ 69987 h 978196"/>
              <a:gd name="connsiteX27" fmla="*/ 2444158 w 4707470"/>
              <a:gd name="connsiteY27" fmla="*/ 387 h 978196"/>
              <a:gd name="connsiteX28" fmla="*/ 2908628 w 4707470"/>
              <a:gd name="connsiteY28" fmla="*/ 45735 h 978196"/>
              <a:gd name="connsiteX29" fmla="*/ 3088619 w 4707470"/>
              <a:gd name="connsiteY29" fmla="*/ 154653 h 978196"/>
              <a:gd name="connsiteX30" fmla="*/ 2980945 w 4707470"/>
              <a:gd name="connsiteY30" fmla="*/ 318333 h 978196"/>
              <a:gd name="connsiteX31" fmla="*/ 2478738 w 4707470"/>
              <a:gd name="connsiteY31" fmla="*/ 580498 h 978196"/>
              <a:gd name="connsiteX32" fmla="*/ 2071312 w 4707470"/>
              <a:gd name="connsiteY32" fmla="*/ 685100 h 978196"/>
              <a:gd name="connsiteX33" fmla="*/ 2336932 w 4707470"/>
              <a:gd name="connsiteY33" fmla="*/ 823834 h 978196"/>
              <a:gd name="connsiteX34" fmla="*/ 2650218 w 4707470"/>
              <a:gd name="connsiteY34" fmla="*/ 880372 h 978196"/>
              <a:gd name="connsiteX35" fmla="*/ 2724828 w 4707470"/>
              <a:gd name="connsiteY35" fmla="*/ 877816 h 978196"/>
              <a:gd name="connsiteX36" fmla="*/ 2937906 w 4707470"/>
              <a:gd name="connsiteY36" fmla="*/ 850216 h 978196"/>
              <a:gd name="connsiteX37" fmla="*/ 3214489 w 4707470"/>
              <a:gd name="connsiteY37" fmla="*/ 865310 h 978196"/>
              <a:gd name="connsiteX38" fmla="*/ 3558811 w 4707470"/>
              <a:gd name="connsiteY38" fmla="*/ 821783 h 978196"/>
              <a:gd name="connsiteX39" fmla="*/ 4423716 w 4707470"/>
              <a:gd name="connsiteY39" fmla="*/ 769182 h 978196"/>
              <a:gd name="connsiteX40" fmla="*/ 4604328 w 4707470"/>
              <a:gd name="connsiteY40" fmla="*/ 806587 h 978196"/>
              <a:gd name="connsiteX41" fmla="*/ 4700071 w 4707470"/>
              <a:gd name="connsiteY41" fmla="*/ 978164 h 978196"/>
              <a:gd name="connsiteX42" fmla="*/ 4700051 w 4707470"/>
              <a:gd name="connsiteY42" fmla="*/ 978196 h 978196"/>
              <a:gd name="connsiteX43" fmla="*/ 4626911 w 4707470"/>
              <a:gd name="connsiteY43" fmla="*/ 978196 h 978196"/>
              <a:gd name="connsiteX44" fmla="*/ 4634858 w 4707470"/>
              <a:gd name="connsiteY44" fmla="*/ 938205 h 978196"/>
              <a:gd name="connsiteX45" fmla="*/ 4565805 w 4707470"/>
              <a:gd name="connsiteY45" fmla="*/ 871619 h 978196"/>
              <a:gd name="connsiteX46" fmla="*/ 4384624 w 4707470"/>
              <a:gd name="connsiteY46" fmla="*/ 835208 h 978196"/>
              <a:gd name="connsiteX47" fmla="*/ 4191174 w 4707470"/>
              <a:gd name="connsiteY47" fmla="*/ 828605 h 978196"/>
              <a:gd name="connsiteX48" fmla="*/ 3615233 w 4707470"/>
              <a:gd name="connsiteY48" fmla="*/ 882733 h 978196"/>
              <a:gd name="connsiteX49" fmla="*/ 3106122 w 4707470"/>
              <a:gd name="connsiteY49" fmla="*/ 957428 h 978196"/>
              <a:gd name="connsiteX50" fmla="*/ 3167669 w 4707470"/>
              <a:gd name="connsiteY50" fmla="*/ 978196 h 978196"/>
              <a:gd name="connsiteX51" fmla="*/ 2761995 w 4707470"/>
              <a:gd name="connsiteY51" fmla="*/ 978196 h 978196"/>
              <a:gd name="connsiteX52" fmla="*/ 2604435 w 4707470"/>
              <a:gd name="connsiteY52" fmla="*/ 961624 h 978196"/>
              <a:gd name="connsiteX53" fmla="*/ 2629619 w 4707470"/>
              <a:gd name="connsiteY53" fmla="*/ 978196 h 978196"/>
              <a:gd name="connsiteX54" fmla="*/ 2442177 w 4707470"/>
              <a:gd name="connsiteY54" fmla="*/ 978196 h 978196"/>
              <a:gd name="connsiteX55" fmla="*/ 2299922 w 4707470"/>
              <a:gd name="connsiteY55" fmla="*/ 896786 h 978196"/>
              <a:gd name="connsiteX56" fmla="*/ 2204982 w 4707470"/>
              <a:gd name="connsiteY56" fmla="*/ 850389 h 978196"/>
              <a:gd name="connsiteX57" fmla="*/ 1506483 w 4707470"/>
              <a:gd name="connsiteY57" fmla="*/ 669446 h 978196"/>
              <a:gd name="connsiteX58" fmla="*/ 1473612 w 4707470"/>
              <a:gd name="connsiteY58" fmla="*/ 681163 h 978196"/>
              <a:gd name="connsiteX59" fmla="*/ 1855475 w 4707470"/>
              <a:gd name="connsiteY59" fmla="*/ 879104 h 978196"/>
              <a:gd name="connsiteX60" fmla="*/ 2046452 w 4707470"/>
              <a:gd name="connsiteY60" fmla="*/ 978196 h 978196"/>
              <a:gd name="connsiteX61" fmla="*/ 1905580 w 4707470"/>
              <a:gd name="connsiteY61" fmla="*/ 978196 h 978196"/>
              <a:gd name="connsiteX62" fmla="*/ 1792576 w 4707470"/>
              <a:gd name="connsiteY62" fmla="*/ 917483 h 978196"/>
              <a:gd name="connsiteX63" fmla="*/ 1431825 w 4707470"/>
              <a:gd name="connsiteY63" fmla="*/ 761296 h 978196"/>
              <a:gd name="connsiteX64" fmla="*/ 1584066 w 4707470"/>
              <a:gd name="connsiteY64" fmla="*/ 912806 h 978196"/>
              <a:gd name="connsiteX65" fmla="*/ 1665294 w 4707470"/>
              <a:gd name="connsiteY65" fmla="*/ 978196 h 978196"/>
              <a:gd name="connsiteX66" fmla="*/ 1530478 w 4707470"/>
              <a:gd name="connsiteY66" fmla="*/ 978196 h 978196"/>
              <a:gd name="connsiteX67" fmla="*/ 1433502 w 4707470"/>
              <a:gd name="connsiteY67" fmla="*/ 903764 h 978196"/>
              <a:gd name="connsiteX68" fmla="*/ 1207351 w 4707470"/>
              <a:gd name="connsiteY68" fmla="*/ 677361 h 978196"/>
              <a:gd name="connsiteX69" fmla="*/ 1085279 w 4707470"/>
              <a:gd name="connsiteY69" fmla="*/ 580996 h 978196"/>
              <a:gd name="connsiteX70" fmla="*/ 460678 w 4707470"/>
              <a:gd name="connsiteY70" fmla="*/ 320100 h 978196"/>
              <a:gd name="connsiteX71" fmla="*/ 370062 w 4707470"/>
              <a:gd name="connsiteY71" fmla="*/ 302529 h 978196"/>
              <a:gd name="connsiteX72" fmla="*/ 692974 w 4707470"/>
              <a:gd name="connsiteY72" fmla="*/ 645063 h 978196"/>
              <a:gd name="connsiteX73" fmla="*/ 899891 w 4707470"/>
              <a:gd name="connsiteY73" fmla="*/ 897040 h 978196"/>
              <a:gd name="connsiteX74" fmla="*/ 958299 w 4707470"/>
              <a:gd name="connsiteY74" fmla="*/ 978196 h 978196"/>
              <a:gd name="connsiteX75" fmla="*/ 856593 w 4707470"/>
              <a:gd name="connsiteY75" fmla="*/ 978196 h 978196"/>
              <a:gd name="connsiteX76" fmla="*/ 745097 w 4707470"/>
              <a:gd name="connsiteY76" fmla="*/ 814331 h 978196"/>
              <a:gd name="connsiteX77" fmla="*/ 291682 w 4707470"/>
              <a:gd name="connsiteY77" fmla="*/ 357455 h 978196"/>
              <a:gd name="connsiteX78" fmla="*/ 192689 w 4707470"/>
              <a:gd name="connsiteY78" fmla="*/ 294672 h 978196"/>
              <a:gd name="connsiteX79" fmla="*/ 556080 w 4707470"/>
              <a:gd name="connsiteY79" fmla="*/ 783560 h 978196"/>
              <a:gd name="connsiteX80" fmla="*/ 645779 w 4707470"/>
              <a:gd name="connsiteY80" fmla="*/ 904799 h 978196"/>
              <a:gd name="connsiteX81" fmla="*/ 703943 w 4707470"/>
              <a:gd name="connsiteY81" fmla="*/ 978196 h 978196"/>
              <a:gd name="connsiteX82" fmla="*/ 621039 w 4707470"/>
              <a:gd name="connsiteY82" fmla="*/ 978196 h 978196"/>
              <a:gd name="connsiteX83" fmla="*/ 430820 w 4707470"/>
              <a:gd name="connsiteY83" fmla="*/ 725635 h 978196"/>
              <a:gd name="connsiteX84" fmla="*/ 116693 w 4707470"/>
              <a:gd name="connsiteY84" fmla="*/ 361863 h 978196"/>
              <a:gd name="connsiteX85" fmla="*/ 50540 w 4707470"/>
              <a:gd name="connsiteY85" fmla="*/ 310444 h 978196"/>
              <a:gd name="connsiteX86" fmla="*/ 0 w 4707470"/>
              <a:gd name="connsiteY86" fmla="*/ 281606 h 978196"/>
              <a:gd name="connsiteX87" fmla="*/ 0 w 4707470"/>
              <a:gd name="connsiteY87" fmla="*/ 27934 h 978196"/>
              <a:gd name="connsiteX88" fmla="*/ 404992 w 4707470"/>
              <a:gd name="connsiteY88" fmla="*/ 222649 h 978196"/>
              <a:gd name="connsiteX89" fmla="*/ 515732 w 4707470"/>
              <a:gd name="connsiteY89" fmla="*/ 243759 h 978196"/>
              <a:gd name="connsiteX90" fmla="*/ 660613 w 4707470"/>
              <a:gd name="connsiteY90" fmla="*/ 222758 h 978196"/>
              <a:gd name="connsiteX91" fmla="*/ 820261 w 4707470"/>
              <a:gd name="connsiteY91" fmla="*/ 226406 h 978196"/>
              <a:gd name="connsiteX92" fmla="*/ 1982193 w 4707470"/>
              <a:gd name="connsiteY92" fmla="*/ 65102 h 978196"/>
              <a:gd name="connsiteX93" fmla="*/ 2444158 w 4707470"/>
              <a:gd name="connsiteY93" fmla="*/ 387 h 9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4707470" h="978196">
                <a:moveTo>
                  <a:pt x="4059737" y="967990"/>
                </a:moveTo>
                <a:lnTo>
                  <a:pt x="4058450" y="978196"/>
                </a:lnTo>
                <a:lnTo>
                  <a:pt x="4010063" y="978196"/>
                </a:lnTo>
                <a:close/>
                <a:moveTo>
                  <a:pt x="0" y="488477"/>
                </a:moveTo>
                <a:lnTo>
                  <a:pt x="72049" y="656791"/>
                </a:lnTo>
                <a:cubicBezTo>
                  <a:pt x="112356" y="736092"/>
                  <a:pt x="157416" y="812383"/>
                  <a:pt x="206640" y="886509"/>
                </a:cubicBezTo>
                <a:lnTo>
                  <a:pt x="272042" y="978196"/>
                </a:lnTo>
                <a:lnTo>
                  <a:pt x="184579" y="978196"/>
                </a:lnTo>
                <a:lnTo>
                  <a:pt x="149828" y="932137"/>
                </a:lnTo>
                <a:cubicBezTo>
                  <a:pt x="105705" y="866449"/>
                  <a:pt x="65433" y="798062"/>
                  <a:pt x="29898" y="726361"/>
                </a:cubicBezTo>
                <a:lnTo>
                  <a:pt x="0" y="659079"/>
                </a:lnTo>
                <a:close/>
                <a:moveTo>
                  <a:pt x="2427853" y="69987"/>
                </a:moveTo>
                <a:cubicBezTo>
                  <a:pt x="2291111" y="74991"/>
                  <a:pt x="2154491" y="93572"/>
                  <a:pt x="2017693" y="122737"/>
                </a:cubicBezTo>
                <a:cubicBezTo>
                  <a:pt x="1752602" y="179100"/>
                  <a:pt x="1485359" y="223967"/>
                  <a:pt x="1217707" y="266029"/>
                </a:cubicBezTo>
                <a:cubicBezTo>
                  <a:pt x="1096073" y="285102"/>
                  <a:pt x="971859" y="284040"/>
                  <a:pt x="848303" y="292389"/>
                </a:cubicBezTo>
                <a:cubicBezTo>
                  <a:pt x="1439836" y="418622"/>
                  <a:pt x="2029550" y="374317"/>
                  <a:pt x="2617347" y="268805"/>
                </a:cubicBezTo>
                <a:cubicBezTo>
                  <a:pt x="2641249" y="326771"/>
                  <a:pt x="2615591" y="342307"/>
                  <a:pt x="2575151" y="346132"/>
                </a:cubicBezTo>
                <a:cubicBezTo>
                  <a:pt x="2247929" y="377355"/>
                  <a:pt x="1924500" y="450069"/>
                  <a:pt x="1592825" y="430392"/>
                </a:cubicBezTo>
                <a:cubicBezTo>
                  <a:pt x="1370927" y="417078"/>
                  <a:pt x="1148922" y="406294"/>
                  <a:pt x="927202" y="395014"/>
                </a:cubicBezTo>
                <a:cubicBezTo>
                  <a:pt x="910915" y="394154"/>
                  <a:pt x="894471" y="397096"/>
                  <a:pt x="848774" y="400725"/>
                </a:cubicBezTo>
                <a:cubicBezTo>
                  <a:pt x="901706" y="425523"/>
                  <a:pt x="935512" y="454429"/>
                  <a:pt x="953198" y="446968"/>
                </a:cubicBezTo>
                <a:cubicBezTo>
                  <a:pt x="1036787" y="412276"/>
                  <a:pt x="1094166" y="469201"/>
                  <a:pt x="1164217" y="487531"/>
                </a:cubicBezTo>
                <a:cubicBezTo>
                  <a:pt x="1630611" y="609624"/>
                  <a:pt x="2097381" y="672370"/>
                  <a:pt x="2563251" y="479630"/>
                </a:cubicBezTo>
                <a:cubicBezTo>
                  <a:pt x="2711940" y="417930"/>
                  <a:pt x="2850184" y="341634"/>
                  <a:pt x="2969415" y="235206"/>
                </a:cubicBezTo>
                <a:cubicBezTo>
                  <a:pt x="2988272" y="218657"/>
                  <a:pt x="3002084" y="196846"/>
                  <a:pt x="3018419" y="177666"/>
                </a:cubicBezTo>
                <a:cubicBezTo>
                  <a:pt x="2974427" y="109062"/>
                  <a:pt x="2900669" y="110127"/>
                  <a:pt x="2838754" y="98695"/>
                </a:cubicBezTo>
                <a:cubicBezTo>
                  <a:pt x="2701463" y="73555"/>
                  <a:pt x="2564596" y="64983"/>
                  <a:pt x="2427853" y="69987"/>
                </a:cubicBezTo>
                <a:close/>
                <a:moveTo>
                  <a:pt x="2444158" y="387"/>
                </a:moveTo>
                <a:cubicBezTo>
                  <a:pt x="2598755" y="-2686"/>
                  <a:pt x="2753769" y="12585"/>
                  <a:pt x="2908628" y="45735"/>
                </a:cubicBezTo>
                <a:cubicBezTo>
                  <a:pt x="2979068" y="61036"/>
                  <a:pt x="3068206" y="63586"/>
                  <a:pt x="3088619" y="154653"/>
                </a:cubicBezTo>
                <a:cubicBezTo>
                  <a:pt x="3107235" y="238296"/>
                  <a:pt x="3033824" y="275143"/>
                  <a:pt x="2980945" y="318333"/>
                </a:cubicBezTo>
                <a:cubicBezTo>
                  <a:pt x="2832679" y="439156"/>
                  <a:pt x="2663731" y="525726"/>
                  <a:pt x="2478738" y="580498"/>
                </a:cubicBezTo>
                <a:cubicBezTo>
                  <a:pt x="2349171" y="619318"/>
                  <a:pt x="2216315" y="648629"/>
                  <a:pt x="2071312" y="685100"/>
                </a:cubicBezTo>
                <a:cubicBezTo>
                  <a:pt x="2167354" y="736612"/>
                  <a:pt x="2247592" y="794640"/>
                  <a:pt x="2336932" y="823834"/>
                </a:cubicBezTo>
                <a:cubicBezTo>
                  <a:pt x="2436398" y="856448"/>
                  <a:pt x="2545092" y="863529"/>
                  <a:pt x="2650218" y="880372"/>
                </a:cubicBezTo>
                <a:cubicBezTo>
                  <a:pt x="2674799" y="884329"/>
                  <a:pt x="2712701" y="890811"/>
                  <a:pt x="2724828" y="877816"/>
                </a:cubicBezTo>
                <a:cubicBezTo>
                  <a:pt x="2790257" y="811500"/>
                  <a:pt x="2864697" y="844453"/>
                  <a:pt x="2937906" y="850216"/>
                </a:cubicBezTo>
                <a:cubicBezTo>
                  <a:pt x="3030260" y="857706"/>
                  <a:pt x="3122919" y="870533"/>
                  <a:pt x="3214489" y="865310"/>
                </a:cubicBezTo>
                <a:cubicBezTo>
                  <a:pt x="3330052" y="859201"/>
                  <a:pt x="3444369" y="838841"/>
                  <a:pt x="3558811" y="821783"/>
                </a:cubicBezTo>
                <a:cubicBezTo>
                  <a:pt x="3845661" y="780181"/>
                  <a:pt x="4132816" y="743918"/>
                  <a:pt x="4423716" y="769182"/>
                </a:cubicBezTo>
                <a:cubicBezTo>
                  <a:pt x="4485096" y="774506"/>
                  <a:pt x="4549229" y="783231"/>
                  <a:pt x="4604328" y="806587"/>
                </a:cubicBezTo>
                <a:cubicBezTo>
                  <a:pt x="4690279" y="842884"/>
                  <a:pt x="4723749" y="908909"/>
                  <a:pt x="4700071" y="978164"/>
                </a:cubicBezTo>
                <a:lnTo>
                  <a:pt x="4700051" y="978196"/>
                </a:lnTo>
                <a:lnTo>
                  <a:pt x="4626911" y="978196"/>
                </a:lnTo>
                <a:lnTo>
                  <a:pt x="4634858" y="938205"/>
                </a:lnTo>
                <a:cubicBezTo>
                  <a:pt x="4630586" y="912076"/>
                  <a:pt x="4607226" y="888378"/>
                  <a:pt x="4565805" y="871619"/>
                </a:cubicBezTo>
                <a:cubicBezTo>
                  <a:pt x="4510139" y="849256"/>
                  <a:pt x="4446290" y="840035"/>
                  <a:pt x="4384624" y="835208"/>
                </a:cubicBezTo>
                <a:cubicBezTo>
                  <a:pt x="4319945" y="830079"/>
                  <a:pt x="4255480" y="828097"/>
                  <a:pt x="4191174" y="828605"/>
                </a:cubicBezTo>
                <a:cubicBezTo>
                  <a:pt x="3998255" y="830132"/>
                  <a:pt x="3806768" y="854079"/>
                  <a:pt x="3615233" y="882733"/>
                </a:cubicBezTo>
                <a:cubicBezTo>
                  <a:pt x="3445683" y="908144"/>
                  <a:pt x="3275903" y="932786"/>
                  <a:pt x="3106122" y="957428"/>
                </a:cubicBezTo>
                <a:lnTo>
                  <a:pt x="3167669" y="978196"/>
                </a:lnTo>
                <a:lnTo>
                  <a:pt x="2761995" y="978196"/>
                </a:lnTo>
                <a:lnTo>
                  <a:pt x="2604435" y="961624"/>
                </a:lnTo>
                <a:lnTo>
                  <a:pt x="2629619" y="978196"/>
                </a:lnTo>
                <a:lnTo>
                  <a:pt x="2442177" y="978196"/>
                </a:lnTo>
                <a:lnTo>
                  <a:pt x="2299922" y="896786"/>
                </a:lnTo>
                <a:cubicBezTo>
                  <a:pt x="2269582" y="879425"/>
                  <a:pt x="2233101" y="870458"/>
                  <a:pt x="2204982" y="850389"/>
                </a:cubicBezTo>
                <a:cubicBezTo>
                  <a:pt x="1996636" y="701859"/>
                  <a:pt x="1747975" y="698964"/>
                  <a:pt x="1506483" y="669446"/>
                </a:cubicBezTo>
                <a:cubicBezTo>
                  <a:pt x="1499680" y="668433"/>
                  <a:pt x="1491530" y="674471"/>
                  <a:pt x="1473612" y="681163"/>
                </a:cubicBezTo>
                <a:cubicBezTo>
                  <a:pt x="1584414" y="738551"/>
                  <a:pt x="1717391" y="807480"/>
                  <a:pt x="1855475" y="879104"/>
                </a:cubicBezTo>
                <a:lnTo>
                  <a:pt x="2046452" y="978196"/>
                </a:lnTo>
                <a:lnTo>
                  <a:pt x="1905580" y="978196"/>
                </a:lnTo>
                <a:lnTo>
                  <a:pt x="1792576" y="917483"/>
                </a:lnTo>
                <a:cubicBezTo>
                  <a:pt x="1679817" y="860435"/>
                  <a:pt x="1561557" y="806703"/>
                  <a:pt x="1431825" y="761296"/>
                </a:cubicBezTo>
                <a:cubicBezTo>
                  <a:pt x="1481070" y="816016"/>
                  <a:pt x="1531868" y="866260"/>
                  <a:pt x="1584066" y="912806"/>
                </a:cubicBezTo>
                <a:lnTo>
                  <a:pt x="1665294" y="978196"/>
                </a:lnTo>
                <a:lnTo>
                  <a:pt x="1530478" y="978196"/>
                </a:lnTo>
                <a:lnTo>
                  <a:pt x="1433502" y="903764"/>
                </a:lnTo>
                <a:cubicBezTo>
                  <a:pt x="1350827" y="836355"/>
                  <a:pt x="1273396" y="763147"/>
                  <a:pt x="1207351" y="677361"/>
                </a:cubicBezTo>
                <a:cubicBezTo>
                  <a:pt x="1176883" y="637924"/>
                  <a:pt x="1132082" y="601252"/>
                  <a:pt x="1085279" y="580996"/>
                </a:cubicBezTo>
                <a:cubicBezTo>
                  <a:pt x="878724" y="490371"/>
                  <a:pt x="669558" y="405484"/>
                  <a:pt x="460678" y="320100"/>
                </a:cubicBezTo>
                <a:cubicBezTo>
                  <a:pt x="434018" y="309216"/>
                  <a:pt x="402475" y="308044"/>
                  <a:pt x="370062" y="302529"/>
                </a:cubicBezTo>
                <a:cubicBezTo>
                  <a:pt x="481234" y="420306"/>
                  <a:pt x="590097" y="530386"/>
                  <a:pt x="692974" y="645063"/>
                </a:cubicBezTo>
                <a:cubicBezTo>
                  <a:pt x="765403" y="726140"/>
                  <a:pt x="828829" y="814746"/>
                  <a:pt x="899891" y="897040"/>
                </a:cubicBezTo>
                <a:lnTo>
                  <a:pt x="958299" y="978196"/>
                </a:lnTo>
                <a:lnTo>
                  <a:pt x="856593" y="978196"/>
                </a:lnTo>
                <a:lnTo>
                  <a:pt x="745097" y="814331"/>
                </a:lnTo>
                <a:cubicBezTo>
                  <a:pt x="613951" y="647709"/>
                  <a:pt x="460119" y="497146"/>
                  <a:pt x="291682" y="357455"/>
                </a:cubicBezTo>
                <a:cubicBezTo>
                  <a:pt x="262176" y="332767"/>
                  <a:pt x="225781" y="315434"/>
                  <a:pt x="192689" y="294672"/>
                </a:cubicBezTo>
                <a:cubicBezTo>
                  <a:pt x="315383" y="458030"/>
                  <a:pt x="444112" y="615525"/>
                  <a:pt x="556080" y="783560"/>
                </a:cubicBezTo>
                <a:cubicBezTo>
                  <a:pt x="583885" y="825308"/>
                  <a:pt x="614448" y="865239"/>
                  <a:pt x="645779" y="904799"/>
                </a:cubicBezTo>
                <a:lnTo>
                  <a:pt x="703943" y="978196"/>
                </a:lnTo>
                <a:lnTo>
                  <a:pt x="621039" y="978196"/>
                </a:lnTo>
                <a:lnTo>
                  <a:pt x="430820" y="725635"/>
                </a:lnTo>
                <a:cubicBezTo>
                  <a:pt x="332361" y="599705"/>
                  <a:pt x="227971" y="477107"/>
                  <a:pt x="116693" y="361863"/>
                </a:cubicBezTo>
                <a:cubicBezTo>
                  <a:pt x="97667" y="342321"/>
                  <a:pt x="75253" y="325899"/>
                  <a:pt x="50540" y="310444"/>
                </a:cubicBezTo>
                <a:lnTo>
                  <a:pt x="0" y="281606"/>
                </a:lnTo>
                <a:lnTo>
                  <a:pt x="0" y="27934"/>
                </a:lnTo>
                <a:lnTo>
                  <a:pt x="404992" y="222649"/>
                </a:lnTo>
                <a:cubicBezTo>
                  <a:pt x="439327" y="238892"/>
                  <a:pt x="505719" y="256578"/>
                  <a:pt x="515732" y="243759"/>
                </a:cubicBezTo>
                <a:cubicBezTo>
                  <a:pt x="561414" y="183812"/>
                  <a:pt x="612911" y="224031"/>
                  <a:pt x="660613" y="222758"/>
                </a:cubicBezTo>
                <a:cubicBezTo>
                  <a:pt x="713858" y="221185"/>
                  <a:pt x="767194" y="230016"/>
                  <a:pt x="820261" y="226406"/>
                </a:cubicBezTo>
                <a:cubicBezTo>
                  <a:pt x="1211492" y="200602"/>
                  <a:pt x="1601548" y="165118"/>
                  <a:pt x="1982193" y="65102"/>
                </a:cubicBezTo>
                <a:cubicBezTo>
                  <a:pt x="2135382" y="24877"/>
                  <a:pt x="2289561" y="3461"/>
                  <a:pt x="2444158" y="387"/>
                </a:cubicBezTo>
                <a:close/>
              </a:path>
            </a:pathLst>
          </a:custGeom>
          <a:solidFill>
            <a:schemeClr val="tx1">
              <a:alpha val="5303"/>
            </a:schemeClr>
          </a:solidFill>
          <a:ln w="666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2" name="Freeform 11">
            <a:extLst>
              <a:ext uri="{FF2B5EF4-FFF2-40B4-BE49-F238E27FC236}">
                <a16:creationId xmlns:a16="http://schemas.microsoft.com/office/drawing/2014/main" id="{8BAD4AF0-64CE-5C0E-5440-00F8FC6B3194}"/>
              </a:ext>
              <a:ext uri="{C183D7F6-B498-43B3-948B-1728B52AA6E4}">
                <adec:decorative xmlns:adec="http://schemas.microsoft.com/office/drawing/2017/decorative" val="1"/>
              </a:ext>
            </a:extLst>
          </p:cNvPr>
          <p:cNvSpPr/>
          <p:nvPr userDrawn="1"/>
        </p:nvSpPr>
        <p:spPr>
          <a:xfrm rot="10800000">
            <a:off x="9012497" y="1"/>
            <a:ext cx="3179502" cy="2726160"/>
          </a:xfrm>
          <a:custGeom>
            <a:avLst/>
            <a:gdLst>
              <a:gd name="connsiteX0" fmla="*/ 3179502 w 3179502"/>
              <a:gd name="connsiteY0" fmla="*/ 2726160 h 2726160"/>
              <a:gd name="connsiteX1" fmla="*/ 0 w 3179502"/>
              <a:gd name="connsiteY1" fmla="*/ 2726160 h 2726160"/>
              <a:gd name="connsiteX2" fmla="*/ 0 w 3179502"/>
              <a:gd name="connsiteY2" fmla="*/ 0 h 2726160"/>
              <a:gd name="connsiteX3" fmla="*/ 129375 w 3179502"/>
              <a:gd name="connsiteY3" fmla="*/ 158091 h 2726160"/>
              <a:gd name="connsiteX4" fmla="*/ 274052 w 3179502"/>
              <a:gd name="connsiteY4" fmla="*/ 461243 h 2726160"/>
              <a:gd name="connsiteX5" fmla="*/ 676050 w 3179502"/>
              <a:gd name="connsiteY5" fmla="*/ 1070337 h 2726160"/>
              <a:gd name="connsiteX6" fmla="*/ 1232482 w 3179502"/>
              <a:gd name="connsiteY6" fmla="*/ 1409578 h 2726160"/>
              <a:gd name="connsiteX7" fmla="*/ 1759030 w 3179502"/>
              <a:gd name="connsiteY7" fmla="*/ 1583520 h 2726160"/>
              <a:gd name="connsiteX8" fmla="*/ 3147865 w 3179502"/>
              <a:gd name="connsiteY8" fmla="*/ 2609783 h 2726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79502" h="2726160">
                <a:moveTo>
                  <a:pt x="3179502" y="2726160"/>
                </a:moveTo>
                <a:lnTo>
                  <a:pt x="0" y="2726160"/>
                </a:lnTo>
                <a:lnTo>
                  <a:pt x="0" y="0"/>
                </a:lnTo>
                <a:lnTo>
                  <a:pt x="129375" y="158091"/>
                </a:lnTo>
                <a:cubicBezTo>
                  <a:pt x="193985" y="253821"/>
                  <a:pt x="231912" y="358034"/>
                  <a:pt x="274052" y="461243"/>
                </a:cubicBezTo>
                <a:cubicBezTo>
                  <a:pt x="365069" y="684357"/>
                  <a:pt x="488042" y="892708"/>
                  <a:pt x="676050" y="1070337"/>
                </a:cubicBezTo>
                <a:cubicBezTo>
                  <a:pt x="834276" y="1219941"/>
                  <a:pt x="1024083" y="1327091"/>
                  <a:pt x="1232482" y="1409578"/>
                </a:cubicBezTo>
                <a:cubicBezTo>
                  <a:pt x="1465209" y="1501688"/>
                  <a:pt x="1609854" y="1540036"/>
                  <a:pt x="1759030" y="1583520"/>
                </a:cubicBezTo>
                <a:cubicBezTo>
                  <a:pt x="1924825" y="1631826"/>
                  <a:pt x="2908440" y="1918621"/>
                  <a:pt x="3147865" y="2609783"/>
                </a:cubicBezTo>
                <a:close/>
              </a:path>
            </a:pathLst>
          </a:custGeom>
          <a:solidFill>
            <a:schemeClr val="accent2">
              <a:alpha val="60000"/>
            </a:schemeClr>
          </a:solidFill>
          <a:ln w="2777"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Slide Number Placeholder 5">
            <a:extLst>
              <a:ext uri="{FF2B5EF4-FFF2-40B4-BE49-F238E27FC236}">
                <a16:creationId xmlns:a16="http://schemas.microsoft.com/office/drawing/2014/main" id="{03D91060-B9BF-0FA6-BD7C-AF8E38E919DB}"/>
              </a:ext>
            </a:extLst>
          </p:cNvPr>
          <p:cNvSpPr>
            <a:spLocks noGrp="1"/>
          </p:cNvSpPr>
          <p:nvPr>
            <p:ph type="sldNum" sz="quarter" idx="4"/>
          </p:nvPr>
        </p:nvSpPr>
        <p:spPr>
          <a:xfrm>
            <a:off x="11353800" y="5879804"/>
            <a:ext cx="661416" cy="895899"/>
          </a:xfrm>
          <a:prstGeom prst="rect">
            <a:avLst/>
          </a:prstGeom>
        </p:spPr>
        <p:txBody>
          <a:bodyPr vert="horz" lIns="91440" tIns="45720" rIns="91440" bIns="45720" rtlCol="0" anchor="ctr"/>
          <a:lstStyle>
            <a:lvl1pPr algn="ctr">
              <a:defRPr sz="2400" b="0" i="0">
                <a:solidFill>
                  <a:schemeClr val="tx1"/>
                </a:solidFill>
                <a:latin typeface="Sagona Book" panose="02020503050505020204" pitchFamily="18" charset="0"/>
              </a:defRPr>
            </a:lvl1p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3452433515"/>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2">
    <p:bg>
      <p:bgPr>
        <a:solidFill>
          <a:schemeClr val="bg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DCD020E-88CF-303D-F947-8EE980AC8093}"/>
              </a:ext>
              <a:ext uri="{C183D7F6-B498-43B3-948B-1728B52AA6E4}">
                <adec:decorative xmlns:adec="http://schemas.microsoft.com/office/drawing/2017/decorative" val="1"/>
              </a:ext>
            </a:extLst>
          </p:cNvPr>
          <p:cNvGrpSpPr/>
          <p:nvPr userDrawn="1"/>
        </p:nvGrpSpPr>
        <p:grpSpPr>
          <a:xfrm>
            <a:off x="1" y="1"/>
            <a:ext cx="12192000" cy="6800411"/>
            <a:chOff x="1" y="1"/>
            <a:chExt cx="12192000" cy="6800411"/>
          </a:xfrm>
        </p:grpSpPr>
        <p:sp>
          <p:nvSpPr>
            <p:cNvPr id="9" name="Freeform: Shape 8">
              <a:extLst>
                <a:ext uri="{FF2B5EF4-FFF2-40B4-BE49-F238E27FC236}">
                  <a16:creationId xmlns:a16="http://schemas.microsoft.com/office/drawing/2014/main" id="{30B88804-97CC-BE78-8D40-672973E4CD32}"/>
                </a:ext>
              </a:extLst>
            </p:cNvPr>
            <p:cNvSpPr/>
            <p:nvPr userDrawn="1"/>
          </p:nvSpPr>
          <p:spPr>
            <a:xfrm>
              <a:off x="1" y="1"/>
              <a:ext cx="3097831" cy="2532431"/>
            </a:xfrm>
            <a:custGeom>
              <a:avLst/>
              <a:gdLst>
                <a:gd name="connsiteX0" fmla="*/ 177065 w 3097831"/>
                <a:gd name="connsiteY0" fmla="*/ 2339513 h 2532431"/>
                <a:gd name="connsiteX1" fmla="*/ 254598 w 3097831"/>
                <a:gd name="connsiteY1" fmla="*/ 2356846 h 2532431"/>
                <a:gd name="connsiteX2" fmla="*/ 184928 w 3097831"/>
                <a:gd name="connsiteY2" fmla="*/ 2423626 h 2532431"/>
                <a:gd name="connsiteX3" fmla="*/ 5587 w 3097831"/>
                <a:gd name="connsiteY3" fmla="*/ 2530140 h 2532431"/>
                <a:gd name="connsiteX4" fmla="*/ 0 w 3097831"/>
                <a:gd name="connsiteY4" fmla="*/ 2532431 h 2532431"/>
                <a:gd name="connsiteX5" fmla="*/ 0 w 3097831"/>
                <a:gd name="connsiteY5" fmla="*/ 2381588 h 2532431"/>
                <a:gd name="connsiteX6" fmla="*/ 23582 w 3097831"/>
                <a:gd name="connsiteY6" fmla="*/ 2378908 h 2532431"/>
                <a:gd name="connsiteX7" fmla="*/ 177065 w 3097831"/>
                <a:gd name="connsiteY7" fmla="*/ 2339513 h 2532431"/>
                <a:gd name="connsiteX8" fmla="*/ 515105 w 3097831"/>
                <a:gd name="connsiteY8" fmla="*/ 2041082 h 2532431"/>
                <a:gd name="connsiteX9" fmla="*/ 544953 w 3097831"/>
                <a:gd name="connsiteY9" fmla="*/ 2044795 h 2532431"/>
                <a:gd name="connsiteX10" fmla="*/ 554530 w 3097831"/>
                <a:gd name="connsiteY10" fmla="*/ 2065819 h 2532431"/>
                <a:gd name="connsiteX11" fmla="*/ 466801 w 3097831"/>
                <a:gd name="connsiteY11" fmla="*/ 2136482 h 2532431"/>
                <a:gd name="connsiteX12" fmla="*/ 80640 w 3097831"/>
                <a:gd name="connsiteY12" fmla="*/ 2269208 h 2532431"/>
                <a:gd name="connsiteX13" fmla="*/ 4467 w 3097831"/>
                <a:gd name="connsiteY13" fmla="*/ 2284674 h 2532431"/>
                <a:gd name="connsiteX14" fmla="*/ 0 w 3097831"/>
                <a:gd name="connsiteY14" fmla="*/ 2284999 h 2532431"/>
                <a:gd name="connsiteX15" fmla="*/ 0 w 3097831"/>
                <a:gd name="connsiteY15" fmla="*/ 2070368 h 2532431"/>
                <a:gd name="connsiteX16" fmla="*/ 122464 w 3097831"/>
                <a:gd name="connsiteY16" fmla="*/ 2093200 h 2532431"/>
                <a:gd name="connsiteX17" fmla="*/ 488631 w 3097831"/>
                <a:gd name="connsiteY17" fmla="*/ 2043490 h 2532431"/>
                <a:gd name="connsiteX18" fmla="*/ 515105 w 3097831"/>
                <a:gd name="connsiteY18" fmla="*/ 2041082 h 2532431"/>
                <a:gd name="connsiteX19" fmla="*/ 0 w 3097831"/>
                <a:gd name="connsiteY19" fmla="*/ 1575747 h 2532431"/>
                <a:gd name="connsiteX20" fmla="*/ 30326 w 3097831"/>
                <a:gd name="connsiteY20" fmla="*/ 1578492 h 2532431"/>
                <a:gd name="connsiteX21" fmla="*/ 134013 w 3097831"/>
                <a:gd name="connsiteY21" fmla="*/ 1600874 h 2532431"/>
                <a:gd name="connsiteX22" fmla="*/ 546960 w 3097831"/>
                <a:gd name="connsiteY22" fmla="*/ 1673430 h 2532431"/>
                <a:gd name="connsiteX23" fmla="*/ 902901 w 3097831"/>
                <a:gd name="connsiteY23" fmla="*/ 1616488 h 2532431"/>
                <a:gd name="connsiteX24" fmla="*/ 981963 w 3097831"/>
                <a:gd name="connsiteY24" fmla="*/ 1600906 h 2532431"/>
                <a:gd name="connsiteX25" fmla="*/ 980602 w 3097831"/>
                <a:gd name="connsiteY25" fmla="*/ 1637984 h 2532431"/>
                <a:gd name="connsiteX26" fmla="*/ 951630 w 3097831"/>
                <a:gd name="connsiteY26" fmla="*/ 1670341 h 2532431"/>
                <a:gd name="connsiteX27" fmla="*/ 428358 w 3097831"/>
                <a:gd name="connsiteY27" fmla="*/ 1896744 h 2532431"/>
                <a:gd name="connsiteX28" fmla="*/ 62362 w 3097831"/>
                <a:gd name="connsiteY28" fmla="*/ 1844923 h 2532431"/>
                <a:gd name="connsiteX29" fmla="*/ 0 w 3097831"/>
                <a:gd name="connsiteY29" fmla="*/ 1817067 h 2532431"/>
                <a:gd name="connsiteX30" fmla="*/ 2392663 w 3097831"/>
                <a:gd name="connsiteY30" fmla="*/ 0 h 2532431"/>
                <a:gd name="connsiteX31" fmla="*/ 2887521 w 3097831"/>
                <a:gd name="connsiteY31" fmla="*/ 0 h 2532431"/>
                <a:gd name="connsiteX32" fmla="*/ 2970795 w 3097831"/>
                <a:gd name="connsiteY32" fmla="*/ 34444 h 2532431"/>
                <a:gd name="connsiteX33" fmla="*/ 3097831 w 3097831"/>
                <a:gd name="connsiteY33" fmla="*/ 71279 h 2532431"/>
                <a:gd name="connsiteX34" fmla="*/ 2863239 w 3097831"/>
                <a:gd name="connsiteY34" fmla="*/ 172683 h 2532431"/>
                <a:gd name="connsiteX35" fmla="*/ 2407524 w 3097831"/>
                <a:gd name="connsiteY35" fmla="*/ 16854 h 2532431"/>
                <a:gd name="connsiteX36" fmla="*/ 605964 w 3097831"/>
                <a:gd name="connsiteY36" fmla="*/ 0 h 2532431"/>
                <a:gd name="connsiteX37" fmla="*/ 747628 w 3097831"/>
                <a:gd name="connsiteY37" fmla="*/ 0 h 2532431"/>
                <a:gd name="connsiteX38" fmla="*/ 724307 w 3097831"/>
                <a:gd name="connsiteY38" fmla="*/ 81673 h 2532431"/>
                <a:gd name="connsiteX39" fmla="*/ 692486 w 3097831"/>
                <a:gd name="connsiteY39" fmla="*/ 210269 h 2532431"/>
                <a:gd name="connsiteX40" fmla="*/ 526415 w 3097831"/>
                <a:gd name="connsiteY40" fmla="*/ 804384 h 2532431"/>
                <a:gd name="connsiteX41" fmla="*/ 536624 w 3097831"/>
                <a:gd name="connsiteY41" fmla="*/ 827931 h 2532431"/>
                <a:gd name="connsiteX42" fmla="*/ 641647 w 3097831"/>
                <a:gd name="connsiteY42" fmla="*/ 769841 h 2532431"/>
                <a:gd name="connsiteX43" fmla="*/ 943988 w 3097831"/>
                <a:gd name="connsiteY43" fmla="*/ 325957 h 2532431"/>
                <a:gd name="connsiteX44" fmla="*/ 983823 w 3097831"/>
                <a:gd name="connsiteY44" fmla="*/ 130441 h 2532431"/>
                <a:gd name="connsiteX45" fmla="*/ 1018176 w 3097831"/>
                <a:gd name="connsiteY45" fmla="*/ 0 h 2532431"/>
                <a:gd name="connsiteX46" fmla="*/ 1245150 w 3097831"/>
                <a:gd name="connsiteY46" fmla="*/ 0 h 2532431"/>
                <a:gd name="connsiteX47" fmla="*/ 1215445 w 3097831"/>
                <a:gd name="connsiteY47" fmla="*/ 85044 h 2532431"/>
                <a:gd name="connsiteX48" fmla="*/ 1037154 w 3097831"/>
                <a:gd name="connsiteY48" fmla="*/ 517590 h 2532431"/>
                <a:gd name="connsiteX49" fmla="*/ 1405473 w 3097831"/>
                <a:gd name="connsiteY49" fmla="*/ 180067 h 2532431"/>
                <a:gd name="connsiteX50" fmla="*/ 1485372 w 3097831"/>
                <a:gd name="connsiteY50" fmla="*/ 2313 h 2532431"/>
                <a:gd name="connsiteX51" fmla="*/ 1486481 w 3097831"/>
                <a:gd name="connsiteY51" fmla="*/ 0 h 2532431"/>
                <a:gd name="connsiteX52" fmla="*/ 1767143 w 3097831"/>
                <a:gd name="connsiteY52" fmla="*/ 0 h 2532431"/>
                <a:gd name="connsiteX53" fmla="*/ 1720915 w 3097831"/>
                <a:gd name="connsiteY53" fmla="*/ 86701 h 2532431"/>
                <a:gd name="connsiteX54" fmla="*/ 1659572 w 3097831"/>
                <a:gd name="connsiteY54" fmla="*/ 177506 h 2532431"/>
                <a:gd name="connsiteX55" fmla="*/ 1944334 w 3097831"/>
                <a:gd name="connsiteY55" fmla="*/ 44335 h 2532431"/>
                <a:gd name="connsiteX56" fmla="*/ 1997754 w 3097831"/>
                <a:gd name="connsiteY56" fmla="*/ 0 h 2532431"/>
                <a:gd name="connsiteX57" fmla="*/ 2262240 w 3097831"/>
                <a:gd name="connsiteY57" fmla="*/ 0 h 2532431"/>
                <a:gd name="connsiteX58" fmla="*/ 2121733 w 3097831"/>
                <a:gd name="connsiteY58" fmla="*/ 60384 h 2532431"/>
                <a:gd name="connsiteX59" fmla="*/ 1880826 w 3097831"/>
                <a:gd name="connsiteY59" fmla="*/ 163915 h 2532431"/>
                <a:gd name="connsiteX60" fmla="*/ 2245700 w 3097831"/>
                <a:gd name="connsiteY60" fmla="*/ 343440 h 2532431"/>
                <a:gd name="connsiteX61" fmla="*/ 2434618 w 3097831"/>
                <a:gd name="connsiteY61" fmla="*/ 387079 h 2532431"/>
                <a:gd name="connsiteX62" fmla="*/ 2512614 w 3097831"/>
                <a:gd name="connsiteY62" fmla="*/ 411781 h 2532431"/>
                <a:gd name="connsiteX63" fmla="*/ 2208593 w 3097831"/>
                <a:gd name="connsiteY63" fmla="*/ 529585 h 2532431"/>
                <a:gd name="connsiteX64" fmla="*/ 1625861 w 3097831"/>
                <a:gd name="connsiteY64" fmla="*/ 279117 h 2532431"/>
                <a:gd name="connsiteX65" fmla="*/ 1249141 w 3097831"/>
                <a:gd name="connsiteY65" fmla="*/ 487887 h 2532431"/>
                <a:gd name="connsiteX66" fmla="*/ 1489817 w 3097831"/>
                <a:gd name="connsiteY66" fmla="*/ 543171 h 2532431"/>
                <a:gd name="connsiteX67" fmla="*/ 2017586 w 3097831"/>
                <a:gd name="connsiteY67" fmla="*/ 654434 h 2532431"/>
                <a:gd name="connsiteX68" fmla="*/ 2090269 w 3097831"/>
                <a:gd name="connsiteY68" fmla="*/ 689617 h 2532431"/>
                <a:gd name="connsiteX69" fmla="*/ 1865658 w 3097831"/>
                <a:gd name="connsiteY69" fmla="*/ 783850 h 2532431"/>
                <a:gd name="connsiteX70" fmla="*/ 1168690 w 3097831"/>
                <a:gd name="connsiteY70" fmla="*/ 673999 h 2532431"/>
                <a:gd name="connsiteX71" fmla="*/ 1097817 w 3097831"/>
                <a:gd name="connsiteY71" fmla="*/ 643444 h 2532431"/>
                <a:gd name="connsiteX72" fmla="*/ 990410 w 3097831"/>
                <a:gd name="connsiteY72" fmla="*/ 638134 h 2532431"/>
                <a:gd name="connsiteX73" fmla="*/ 736992 w 3097831"/>
                <a:gd name="connsiteY73" fmla="*/ 786910 h 2532431"/>
                <a:gd name="connsiteX74" fmla="*/ 992677 w 3097831"/>
                <a:gd name="connsiteY74" fmla="*/ 823042 h 2532431"/>
                <a:gd name="connsiteX75" fmla="*/ 1650715 w 3097831"/>
                <a:gd name="connsiteY75" fmla="*/ 884022 h 2532431"/>
                <a:gd name="connsiteX76" fmla="*/ 1721679 w 3097831"/>
                <a:gd name="connsiteY76" fmla="*/ 908500 h 2532431"/>
                <a:gd name="connsiteX77" fmla="*/ 1683851 w 3097831"/>
                <a:gd name="connsiteY77" fmla="*/ 952322 h 2532431"/>
                <a:gd name="connsiteX78" fmla="*/ 897899 w 3097831"/>
                <a:gd name="connsiteY78" fmla="*/ 1046664 h 2532431"/>
                <a:gd name="connsiteX79" fmla="*/ 509734 w 3097831"/>
                <a:gd name="connsiteY79" fmla="*/ 965536 h 2532431"/>
                <a:gd name="connsiteX80" fmla="*/ 445191 w 3097831"/>
                <a:gd name="connsiteY80" fmla="*/ 969204 h 2532431"/>
                <a:gd name="connsiteX81" fmla="*/ 133050 w 3097831"/>
                <a:gd name="connsiteY81" fmla="*/ 1206458 h 2532431"/>
                <a:gd name="connsiteX82" fmla="*/ 747077 w 3097831"/>
                <a:gd name="connsiteY82" fmla="*/ 1223721 h 2532431"/>
                <a:gd name="connsiteX83" fmla="*/ 1246838 w 3097831"/>
                <a:gd name="connsiteY83" fmla="*/ 1194561 h 2532431"/>
                <a:gd name="connsiteX84" fmla="*/ 1295481 w 3097831"/>
                <a:gd name="connsiteY84" fmla="*/ 1191416 h 2532431"/>
                <a:gd name="connsiteX85" fmla="*/ 1157573 w 3097831"/>
                <a:gd name="connsiteY85" fmla="*/ 1361213 h 2532431"/>
                <a:gd name="connsiteX86" fmla="*/ 989171 w 3097831"/>
                <a:gd name="connsiteY86" fmla="*/ 1414361 h 2532431"/>
                <a:gd name="connsiteX87" fmla="*/ 353864 w 3097831"/>
                <a:gd name="connsiteY87" fmla="*/ 1426601 h 2532431"/>
                <a:gd name="connsiteX88" fmla="*/ 48450 w 3097831"/>
                <a:gd name="connsiteY88" fmla="*/ 1385431 h 2532431"/>
                <a:gd name="connsiteX89" fmla="*/ 0 w 3097831"/>
                <a:gd name="connsiteY89" fmla="*/ 1383095 h 2532431"/>
                <a:gd name="connsiteX90" fmla="*/ 0 w 3097831"/>
                <a:gd name="connsiteY90" fmla="*/ 442797 h 2532431"/>
                <a:gd name="connsiteX91" fmla="*/ 10908 w 3097831"/>
                <a:gd name="connsiteY91" fmla="*/ 416103 h 2532431"/>
                <a:gd name="connsiteX92" fmla="*/ 176820 w 3097831"/>
                <a:gd name="connsiteY92" fmla="*/ 175170 h 2532431"/>
                <a:gd name="connsiteX93" fmla="*/ 260099 w 3097831"/>
                <a:gd name="connsiteY93" fmla="*/ 130205 h 2532431"/>
                <a:gd name="connsiteX94" fmla="*/ 260495 w 3097831"/>
                <a:gd name="connsiteY94" fmla="*/ 174096 h 2532431"/>
                <a:gd name="connsiteX95" fmla="*/ 174574 w 3097831"/>
                <a:gd name="connsiteY95" fmla="*/ 605925 h 2532431"/>
                <a:gd name="connsiteX96" fmla="*/ 85341 w 3097831"/>
                <a:gd name="connsiteY96" fmla="*/ 1060441 h 2532431"/>
                <a:gd name="connsiteX97" fmla="*/ 45643 w 3097831"/>
                <a:gd name="connsiteY97" fmla="*/ 1173905 h 2532431"/>
                <a:gd name="connsiteX98" fmla="*/ 288222 w 3097831"/>
                <a:gd name="connsiteY98" fmla="*/ 862194 h 2532431"/>
                <a:gd name="connsiteX99" fmla="*/ 370923 w 3097831"/>
                <a:gd name="connsiteY99" fmla="*/ 437965 h 2532431"/>
                <a:gd name="connsiteX100" fmla="*/ 600507 w 3097831"/>
                <a:gd name="connsiteY100" fmla="*/ 5216 h 2532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3097831" h="2532431">
                  <a:moveTo>
                    <a:pt x="177065" y="2339513"/>
                  </a:moveTo>
                  <a:cubicBezTo>
                    <a:pt x="194155" y="2333794"/>
                    <a:pt x="217330" y="2347896"/>
                    <a:pt x="254598" y="2356846"/>
                  </a:cubicBezTo>
                  <a:cubicBezTo>
                    <a:pt x="220984" y="2389305"/>
                    <a:pt x="204889" y="2409285"/>
                    <a:pt x="184928" y="2423626"/>
                  </a:cubicBezTo>
                  <a:cubicBezTo>
                    <a:pt x="126472" y="2465563"/>
                    <a:pt x="66758" y="2501272"/>
                    <a:pt x="5587" y="2530140"/>
                  </a:cubicBezTo>
                  <a:lnTo>
                    <a:pt x="0" y="2532431"/>
                  </a:lnTo>
                  <a:lnTo>
                    <a:pt x="0" y="2381588"/>
                  </a:lnTo>
                  <a:lnTo>
                    <a:pt x="23582" y="2378908"/>
                  </a:lnTo>
                  <a:cubicBezTo>
                    <a:pt x="74831" y="2369442"/>
                    <a:pt x="125964" y="2356329"/>
                    <a:pt x="177065" y="2339513"/>
                  </a:cubicBezTo>
                  <a:close/>
                  <a:moveTo>
                    <a:pt x="515105" y="2041082"/>
                  </a:moveTo>
                  <a:cubicBezTo>
                    <a:pt x="525020" y="2042275"/>
                    <a:pt x="535497" y="2044487"/>
                    <a:pt x="544953" y="2044795"/>
                  </a:cubicBezTo>
                  <a:cubicBezTo>
                    <a:pt x="548144" y="2051803"/>
                    <a:pt x="551336" y="2058812"/>
                    <a:pt x="554530" y="2065819"/>
                  </a:cubicBezTo>
                  <a:cubicBezTo>
                    <a:pt x="525428" y="2090123"/>
                    <a:pt x="499946" y="2123686"/>
                    <a:pt x="466801" y="2136482"/>
                  </a:cubicBezTo>
                  <a:cubicBezTo>
                    <a:pt x="339661" y="2185241"/>
                    <a:pt x="212186" y="2234684"/>
                    <a:pt x="80640" y="2269208"/>
                  </a:cubicBezTo>
                  <a:cubicBezTo>
                    <a:pt x="55707" y="2275751"/>
                    <a:pt x="30214" y="2281031"/>
                    <a:pt x="4467" y="2284674"/>
                  </a:cubicBezTo>
                  <a:lnTo>
                    <a:pt x="0" y="2284999"/>
                  </a:lnTo>
                  <a:lnTo>
                    <a:pt x="0" y="2070368"/>
                  </a:lnTo>
                  <a:lnTo>
                    <a:pt x="122464" y="2093200"/>
                  </a:lnTo>
                  <a:cubicBezTo>
                    <a:pt x="248407" y="2112713"/>
                    <a:pt x="372168" y="2105142"/>
                    <a:pt x="488631" y="2043490"/>
                  </a:cubicBezTo>
                  <a:cubicBezTo>
                    <a:pt x="495838" y="2039718"/>
                    <a:pt x="505191" y="2039890"/>
                    <a:pt x="515105" y="2041082"/>
                  </a:cubicBezTo>
                  <a:close/>
                  <a:moveTo>
                    <a:pt x="0" y="1575747"/>
                  </a:moveTo>
                  <a:lnTo>
                    <a:pt x="30326" y="1578492"/>
                  </a:lnTo>
                  <a:cubicBezTo>
                    <a:pt x="65045" y="1583805"/>
                    <a:pt x="99455" y="1591256"/>
                    <a:pt x="134013" y="1600874"/>
                  </a:cubicBezTo>
                  <a:cubicBezTo>
                    <a:pt x="268006" y="1638282"/>
                    <a:pt x="408089" y="1659470"/>
                    <a:pt x="546960" y="1673430"/>
                  </a:cubicBezTo>
                  <a:cubicBezTo>
                    <a:pt x="668003" y="1685947"/>
                    <a:pt x="790523" y="1676746"/>
                    <a:pt x="902901" y="1616488"/>
                  </a:cubicBezTo>
                  <a:cubicBezTo>
                    <a:pt x="924452" y="1604798"/>
                    <a:pt x="953472" y="1606297"/>
                    <a:pt x="981963" y="1600906"/>
                  </a:cubicBezTo>
                  <a:cubicBezTo>
                    <a:pt x="981521" y="1623983"/>
                    <a:pt x="984183" y="1633111"/>
                    <a:pt x="980602" y="1637984"/>
                  </a:cubicBezTo>
                  <a:cubicBezTo>
                    <a:pt x="972430" y="1649782"/>
                    <a:pt x="963031" y="1661659"/>
                    <a:pt x="951630" y="1670341"/>
                  </a:cubicBezTo>
                  <a:cubicBezTo>
                    <a:pt x="795656" y="1788250"/>
                    <a:pt x="620439" y="1861176"/>
                    <a:pt x="428358" y="1896744"/>
                  </a:cubicBezTo>
                  <a:cubicBezTo>
                    <a:pt x="297589" y="1921022"/>
                    <a:pt x="177399" y="1891390"/>
                    <a:pt x="62362" y="1844923"/>
                  </a:cubicBezTo>
                  <a:lnTo>
                    <a:pt x="0" y="1817067"/>
                  </a:lnTo>
                  <a:close/>
                  <a:moveTo>
                    <a:pt x="2392663" y="0"/>
                  </a:moveTo>
                  <a:lnTo>
                    <a:pt x="2887521" y="0"/>
                  </a:lnTo>
                  <a:lnTo>
                    <a:pt x="2970795" y="34444"/>
                  </a:lnTo>
                  <a:cubicBezTo>
                    <a:pt x="3012007" y="48971"/>
                    <a:pt x="3054191" y="61282"/>
                    <a:pt x="3097831" y="71279"/>
                  </a:cubicBezTo>
                  <a:cubicBezTo>
                    <a:pt x="3050254" y="125956"/>
                    <a:pt x="2955769" y="160146"/>
                    <a:pt x="2863239" y="172683"/>
                  </a:cubicBezTo>
                  <a:cubicBezTo>
                    <a:pt x="2680068" y="197283"/>
                    <a:pt x="2529795" y="141319"/>
                    <a:pt x="2407524" y="16854"/>
                  </a:cubicBezTo>
                  <a:close/>
                  <a:moveTo>
                    <a:pt x="605964" y="0"/>
                  </a:moveTo>
                  <a:lnTo>
                    <a:pt x="747628" y="0"/>
                  </a:lnTo>
                  <a:lnTo>
                    <a:pt x="724307" y="81673"/>
                  </a:lnTo>
                  <a:cubicBezTo>
                    <a:pt x="712100" y="124220"/>
                    <a:pt x="700661" y="166932"/>
                    <a:pt x="692486" y="210269"/>
                  </a:cubicBezTo>
                  <a:cubicBezTo>
                    <a:pt x="654756" y="413620"/>
                    <a:pt x="626527" y="618747"/>
                    <a:pt x="526415" y="804384"/>
                  </a:cubicBezTo>
                  <a:cubicBezTo>
                    <a:pt x="524462" y="808016"/>
                    <a:pt x="531145" y="816228"/>
                    <a:pt x="536624" y="827931"/>
                  </a:cubicBezTo>
                  <a:cubicBezTo>
                    <a:pt x="571904" y="808361"/>
                    <a:pt x="605528" y="786618"/>
                    <a:pt x="641647" y="769841"/>
                  </a:cubicBezTo>
                  <a:cubicBezTo>
                    <a:pt x="830399" y="681460"/>
                    <a:pt x="917077" y="524931"/>
                    <a:pt x="943988" y="325957"/>
                  </a:cubicBezTo>
                  <a:cubicBezTo>
                    <a:pt x="953121" y="260223"/>
                    <a:pt x="966831" y="194866"/>
                    <a:pt x="983823" y="130441"/>
                  </a:cubicBezTo>
                  <a:lnTo>
                    <a:pt x="1018176" y="0"/>
                  </a:lnTo>
                  <a:lnTo>
                    <a:pt x="1245150" y="0"/>
                  </a:lnTo>
                  <a:lnTo>
                    <a:pt x="1215445" y="85044"/>
                  </a:lnTo>
                  <a:cubicBezTo>
                    <a:pt x="1172858" y="235346"/>
                    <a:pt x="1145665" y="391844"/>
                    <a:pt x="1037154" y="517590"/>
                  </a:cubicBezTo>
                  <a:cubicBezTo>
                    <a:pt x="1215367" y="462120"/>
                    <a:pt x="1324379" y="334920"/>
                    <a:pt x="1405473" y="180067"/>
                  </a:cubicBezTo>
                  <a:cubicBezTo>
                    <a:pt x="1435353" y="122991"/>
                    <a:pt x="1459280" y="61760"/>
                    <a:pt x="1485372" y="2313"/>
                  </a:cubicBezTo>
                  <a:lnTo>
                    <a:pt x="1486481" y="0"/>
                  </a:lnTo>
                  <a:lnTo>
                    <a:pt x="1767143" y="0"/>
                  </a:lnTo>
                  <a:lnTo>
                    <a:pt x="1720915" y="86701"/>
                  </a:lnTo>
                  <a:cubicBezTo>
                    <a:pt x="1702464" y="117768"/>
                    <a:pt x="1682236" y="148127"/>
                    <a:pt x="1659572" y="177506"/>
                  </a:cubicBezTo>
                  <a:cubicBezTo>
                    <a:pt x="1752607" y="159436"/>
                    <a:pt x="1856210" y="110043"/>
                    <a:pt x="1944334" y="44335"/>
                  </a:cubicBezTo>
                  <a:lnTo>
                    <a:pt x="1997754" y="0"/>
                  </a:lnTo>
                  <a:lnTo>
                    <a:pt x="2262240" y="0"/>
                  </a:lnTo>
                  <a:lnTo>
                    <a:pt x="2121733" y="60384"/>
                  </a:lnTo>
                  <a:cubicBezTo>
                    <a:pt x="2043455" y="94032"/>
                    <a:pt x="1964207" y="128097"/>
                    <a:pt x="1880826" y="163915"/>
                  </a:cubicBezTo>
                  <a:cubicBezTo>
                    <a:pt x="2016471" y="230529"/>
                    <a:pt x="2132159" y="284451"/>
                    <a:pt x="2245700" y="343440"/>
                  </a:cubicBezTo>
                  <a:cubicBezTo>
                    <a:pt x="2305999" y="374753"/>
                    <a:pt x="2363067" y="402948"/>
                    <a:pt x="2434618" y="387079"/>
                  </a:cubicBezTo>
                  <a:cubicBezTo>
                    <a:pt x="2453698" y="382847"/>
                    <a:pt x="2477235" y="399677"/>
                    <a:pt x="2512614" y="411781"/>
                  </a:cubicBezTo>
                  <a:cubicBezTo>
                    <a:pt x="2420100" y="508828"/>
                    <a:pt x="2312511" y="515670"/>
                    <a:pt x="2208593" y="529585"/>
                  </a:cubicBezTo>
                  <a:cubicBezTo>
                    <a:pt x="1968980" y="561874"/>
                    <a:pt x="1774391" y="480935"/>
                    <a:pt x="1625861" y="279117"/>
                  </a:cubicBezTo>
                  <a:cubicBezTo>
                    <a:pt x="1501602" y="347992"/>
                    <a:pt x="1385771" y="412165"/>
                    <a:pt x="1249141" y="487887"/>
                  </a:cubicBezTo>
                  <a:cubicBezTo>
                    <a:pt x="1347937" y="510051"/>
                    <a:pt x="1420506" y="520865"/>
                    <a:pt x="1489817" y="543171"/>
                  </a:cubicBezTo>
                  <a:cubicBezTo>
                    <a:pt x="1662032" y="598671"/>
                    <a:pt x="1832774" y="657866"/>
                    <a:pt x="2017586" y="654434"/>
                  </a:cubicBezTo>
                  <a:cubicBezTo>
                    <a:pt x="2037106" y="654158"/>
                    <a:pt x="2056972" y="672925"/>
                    <a:pt x="2090269" y="689617"/>
                  </a:cubicBezTo>
                  <a:cubicBezTo>
                    <a:pt x="2014771" y="752684"/>
                    <a:pt x="1942857" y="774836"/>
                    <a:pt x="1865658" y="783850"/>
                  </a:cubicBezTo>
                  <a:cubicBezTo>
                    <a:pt x="1623085" y="812816"/>
                    <a:pt x="1385662" y="809115"/>
                    <a:pt x="1168690" y="673999"/>
                  </a:cubicBezTo>
                  <a:cubicBezTo>
                    <a:pt x="1146885" y="660570"/>
                    <a:pt x="1122765" y="648045"/>
                    <a:pt x="1097817" y="643444"/>
                  </a:cubicBezTo>
                  <a:cubicBezTo>
                    <a:pt x="1062411" y="636939"/>
                    <a:pt x="1020764" y="626176"/>
                    <a:pt x="990410" y="638134"/>
                  </a:cubicBezTo>
                  <a:cubicBezTo>
                    <a:pt x="903436" y="672612"/>
                    <a:pt x="823401" y="722400"/>
                    <a:pt x="736992" y="786910"/>
                  </a:cubicBezTo>
                  <a:cubicBezTo>
                    <a:pt x="833539" y="800489"/>
                    <a:pt x="913270" y="810570"/>
                    <a:pt x="992677" y="823042"/>
                  </a:cubicBezTo>
                  <a:cubicBezTo>
                    <a:pt x="1210604" y="857464"/>
                    <a:pt x="1426175" y="914702"/>
                    <a:pt x="1650715" y="884022"/>
                  </a:cubicBezTo>
                  <a:cubicBezTo>
                    <a:pt x="1670079" y="881290"/>
                    <a:pt x="1692181" y="897925"/>
                    <a:pt x="1721679" y="908500"/>
                  </a:cubicBezTo>
                  <a:cubicBezTo>
                    <a:pt x="1702532" y="931232"/>
                    <a:pt x="1695409" y="946096"/>
                    <a:pt x="1683851" y="952322"/>
                  </a:cubicBezTo>
                  <a:cubicBezTo>
                    <a:pt x="1434339" y="1084824"/>
                    <a:pt x="1174944" y="1155344"/>
                    <a:pt x="897899" y="1046664"/>
                  </a:cubicBezTo>
                  <a:cubicBezTo>
                    <a:pt x="771870" y="997184"/>
                    <a:pt x="642761" y="974076"/>
                    <a:pt x="509734" y="965536"/>
                  </a:cubicBezTo>
                  <a:cubicBezTo>
                    <a:pt x="488017" y="964052"/>
                    <a:pt x="461157" y="959192"/>
                    <a:pt x="445191" y="969204"/>
                  </a:cubicBezTo>
                  <a:cubicBezTo>
                    <a:pt x="333897" y="1037646"/>
                    <a:pt x="225641" y="1110639"/>
                    <a:pt x="133050" y="1206458"/>
                  </a:cubicBezTo>
                  <a:cubicBezTo>
                    <a:pt x="341357" y="1149953"/>
                    <a:pt x="544404" y="1184550"/>
                    <a:pt x="747077" y="1223721"/>
                  </a:cubicBezTo>
                  <a:cubicBezTo>
                    <a:pt x="916050" y="1256376"/>
                    <a:pt x="1083927" y="1270129"/>
                    <a:pt x="1246838" y="1194561"/>
                  </a:cubicBezTo>
                  <a:cubicBezTo>
                    <a:pt x="1258266" y="1189292"/>
                    <a:pt x="1273919" y="1192389"/>
                    <a:pt x="1295481" y="1191416"/>
                  </a:cubicBezTo>
                  <a:cubicBezTo>
                    <a:pt x="1295482" y="1292240"/>
                    <a:pt x="1223193" y="1327979"/>
                    <a:pt x="1157573" y="1361213"/>
                  </a:cubicBezTo>
                  <a:cubicBezTo>
                    <a:pt x="1105553" y="1387523"/>
                    <a:pt x="1045986" y="1399416"/>
                    <a:pt x="989171" y="1414361"/>
                  </a:cubicBezTo>
                  <a:cubicBezTo>
                    <a:pt x="778473" y="1470541"/>
                    <a:pt x="567742" y="1476548"/>
                    <a:pt x="353864" y="1426601"/>
                  </a:cubicBezTo>
                  <a:cubicBezTo>
                    <a:pt x="254241" y="1403352"/>
                    <a:pt x="150259" y="1399724"/>
                    <a:pt x="48450" y="1385431"/>
                  </a:cubicBezTo>
                  <a:lnTo>
                    <a:pt x="0" y="1383095"/>
                  </a:lnTo>
                  <a:lnTo>
                    <a:pt x="0" y="442797"/>
                  </a:lnTo>
                  <a:lnTo>
                    <a:pt x="10908" y="416103"/>
                  </a:lnTo>
                  <a:cubicBezTo>
                    <a:pt x="51257" y="330271"/>
                    <a:pt x="105655" y="249632"/>
                    <a:pt x="176820" y="175170"/>
                  </a:cubicBezTo>
                  <a:cubicBezTo>
                    <a:pt x="198630" y="152556"/>
                    <a:pt x="214572" y="121109"/>
                    <a:pt x="260099" y="130205"/>
                  </a:cubicBezTo>
                  <a:cubicBezTo>
                    <a:pt x="260498" y="147064"/>
                    <a:pt x="265873" y="163135"/>
                    <a:pt x="260495" y="174096"/>
                  </a:cubicBezTo>
                  <a:cubicBezTo>
                    <a:pt x="193118" y="310351"/>
                    <a:pt x="184260" y="458681"/>
                    <a:pt x="174574" y="605925"/>
                  </a:cubicBezTo>
                  <a:cubicBezTo>
                    <a:pt x="164473" y="761636"/>
                    <a:pt x="140011" y="913697"/>
                    <a:pt x="85341" y="1060441"/>
                  </a:cubicBezTo>
                  <a:cubicBezTo>
                    <a:pt x="72759" y="1094049"/>
                    <a:pt x="61613" y="1127849"/>
                    <a:pt x="45643" y="1173905"/>
                  </a:cubicBezTo>
                  <a:cubicBezTo>
                    <a:pt x="182365" y="1101118"/>
                    <a:pt x="259625" y="999811"/>
                    <a:pt x="288222" y="862194"/>
                  </a:cubicBezTo>
                  <a:cubicBezTo>
                    <a:pt x="317271" y="721228"/>
                    <a:pt x="343722" y="579667"/>
                    <a:pt x="370923" y="437965"/>
                  </a:cubicBezTo>
                  <a:cubicBezTo>
                    <a:pt x="404041" y="266013"/>
                    <a:pt x="488120" y="126452"/>
                    <a:pt x="600507" y="5216"/>
                  </a:cubicBezTo>
                  <a:close/>
                </a:path>
              </a:pathLst>
            </a:custGeom>
            <a:solidFill>
              <a:schemeClr val="tx2">
                <a:alpha val="10000"/>
              </a:schemeClr>
            </a:solidFill>
            <a:ln w="3405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1" name="Freeform: Shape 10">
              <a:extLst>
                <a:ext uri="{FF2B5EF4-FFF2-40B4-BE49-F238E27FC236}">
                  <a16:creationId xmlns:a16="http://schemas.microsoft.com/office/drawing/2014/main" id="{77FB28C4-D7BE-9D2F-25D0-06D2480EA06A}"/>
                </a:ext>
              </a:extLst>
            </p:cNvPr>
            <p:cNvSpPr/>
            <p:nvPr userDrawn="1"/>
          </p:nvSpPr>
          <p:spPr>
            <a:xfrm>
              <a:off x="9164166" y="2461367"/>
              <a:ext cx="3027835" cy="4339045"/>
            </a:xfrm>
            <a:custGeom>
              <a:avLst/>
              <a:gdLst>
                <a:gd name="connsiteX0" fmla="*/ 3027835 w 3027835"/>
                <a:gd name="connsiteY0" fmla="*/ 1577904 h 4339045"/>
                <a:gd name="connsiteX1" fmla="*/ 3027835 w 3027835"/>
                <a:gd name="connsiteY1" fmla="*/ 1756157 h 4339045"/>
                <a:gd name="connsiteX2" fmla="*/ 2987665 w 3027835"/>
                <a:gd name="connsiteY2" fmla="*/ 1796827 h 4339045"/>
                <a:gd name="connsiteX3" fmla="*/ 2823016 w 3027835"/>
                <a:gd name="connsiteY3" fmla="*/ 2308034 h 4339045"/>
                <a:gd name="connsiteX4" fmla="*/ 2840027 w 3027835"/>
                <a:gd name="connsiteY4" fmla="*/ 2506841 h 4339045"/>
                <a:gd name="connsiteX5" fmla="*/ 2810869 w 3027835"/>
                <a:gd name="connsiteY5" fmla="*/ 2812303 h 4339045"/>
                <a:gd name="connsiteX6" fmla="*/ 2677151 w 3027835"/>
                <a:gd name="connsiteY6" fmla="*/ 3079052 h 4339045"/>
                <a:gd name="connsiteX7" fmla="*/ 2603769 w 3027835"/>
                <a:gd name="connsiteY7" fmla="*/ 3161057 h 4339045"/>
                <a:gd name="connsiteX8" fmla="*/ 2588720 w 3027835"/>
                <a:gd name="connsiteY8" fmla="*/ 3089875 h 4339045"/>
                <a:gd name="connsiteX9" fmla="*/ 2622934 w 3027835"/>
                <a:gd name="connsiteY9" fmla="*/ 2771189 h 4339045"/>
                <a:gd name="connsiteX10" fmla="*/ 2679515 w 3027835"/>
                <a:gd name="connsiteY10" fmla="*/ 2150521 h 4339045"/>
                <a:gd name="connsiteX11" fmla="*/ 2421531 w 3027835"/>
                <a:gd name="connsiteY11" fmla="*/ 2578333 h 4339045"/>
                <a:gd name="connsiteX12" fmla="*/ 2353181 w 3027835"/>
                <a:gd name="connsiteY12" fmla="*/ 2957894 h 4339045"/>
                <a:gd name="connsiteX13" fmla="*/ 2109552 w 3027835"/>
                <a:gd name="connsiteY13" fmla="*/ 3428433 h 4339045"/>
                <a:gd name="connsiteX14" fmla="*/ 1994623 w 3027835"/>
                <a:gd name="connsiteY14" fmla="*/ 3492617 h 4339045"/>
                <a:gd name="connsiteX15" fmla="*/ 2178503 w 3027835"/>
                <a:gd name="connsiteY15" fmla="*/ 2652563 h 4339045"/>
                <a:gd name="connsiteX16" fmla="*/ 1824147 w 3027835"/>
                <a:gd name="connsiteY16" fmla="*/ 3136598 h 4339045"/>
                <a:gd name="connsiteX17" fmla="*/ 1658324 w 3027835"/>
                <a:gd name="connsiteY17" fmla="*/ 3673617 h 4339045"/>
                <a:gd name="connsiteX18" fmla="*/ 1554071 w 3027835"/>
                <a:gd name="connsiteY18" fmla="*/ 3767662 h 4339045"/>
                <a:gd name="connsiteX19" fmla="*/ 1578226 w 3027835"/>
                <a:gd name="connsiteY19" fmla="*/ 3453444 h 4339045"/>
                <a:gd name="connsiteX20" fmla="*/ 1610923 w 3027835"/>
                <a:gd name="connsiteY20" fmla="*/ 3126446 h 4339045"/>
                <a:gd name="connsiteX21" fmla="*/ 1536984 w 3027835"/>
                <a:gd name="connsiteY21" fmla="*/ 3193645 h 4339045"/>
                <a:gd name="connsiteX22" fmla="*/ 1400754 w 3027835"/>
                <a:gd name="connsiteY22" fmla="*/ 3407314 h 4339045"/>
                <a:gd name="connsiteX23" fmla="*/ 1379062 w 3027835"/>
                <a:gd name="connsiteY23" fmla="*/ 3538306 h 4339045"/>
                <a:gd name="connsiteX24" fmla="*/ 1121611 w 3027835"/>
                <a:gd name="connsiteY24" fmla="*/ 3964817 h 4339045"/>
                <a:gd name="connsiteX25" fmla="*/ 1086825 w 3027835"/>
                <a:gd name="connsiteY25" fmla="*/ 3960854 h 4339045"/>
                <a:gd name="connsiteX26" fmla="*/ 1151742 w 3027835"/>
                <a:gd name="connsiteY26" fmla="*/ 3735862 h 4339045"/>
                <a:gd name="connsiteX27" fmla="*/ 1198823 w 3027835"/>
                <a:gd name="connsiteY27" fmla="*/ 3461351 h 4339045"/>
                <a:gd name="connsiteX28" fmla="*/ 1036110 w 3027835"/>
                <a:gd name="connsiteY28" fmla="*/ 3607292 h 4339045"/>
                <a:gd name="connsiteX29" fmla="*/ 835057 w 3027835"/>
                <a:gd name="connsiteY29" fmla="*/ 3891895 h 4339045"/>
                <a:gd name="connsiteX30" fmla="*/ 643745 w 3027835"/>
                <a:gd name="connsiteY30" fmla="*/ 4154015 h 4339045"/>
                <a:gd name="connsiteX31" fmla="*/ 645644 w 3027835"/>
                <a:gd name="connsiteY31" fmla="*/ 3839533 h 4339045"/>
                <a:gd name="connsiteX32" fmla="*/ 369474 w 3027835"/>
                <a:gd name="connsiteY32" fmla="*/ 4094353 h 4339045"/>
                <a:gd name="connsiteX33" fmla="*/ 131407 w 3027835"/>
                <a:gd name="connsiteY33" fmla="*/ 4309419 h 4339045"/>
                <a:gd name="connsiteX34" fmla="*/ 0 w 3027835"/>
                <a:gd name="connsiteY34" fmla="*/ 4275538 h 4339045"/>
                <a:gd name="connsiteX35" fmla="*/ 220770 w 3027835"/>
                <a:gd name="connsiteY35" fmla="*/ 3976206 h 4339045"/>
                <a:gd name="connsiteX36" fmla="*/ 552175 w 3027835"/>
                <a:gd name="connsiteY36" fmla="*/ 3763240 h 4339045"/>
                <a:gd name="connsiteX37" fmla="*/ 799546 w 3027835"/>
                <a:gd name="connsiteY37" fmla="*/ 3672723 h 4339045"/>
                <a:gd name="connsiteX38" fmla="*/ 929004 w 3027835"/>
                <a:gd name="connsiteY38" fmla="*/ 3587034 h 4339045"/>
                <a:gd name="connsiteX39" fmla="*/ 467968 w 3027835"/>
                <a:gd name="connsiteY39" fmla="*/ 3466793 h 4339045"/>
                <a:gd name="connsiteX40" fmla="*/ 1175697 w 3027835"/>
                <a:gd name="connsiteY40" fmla="*/ 3394819 h 4339045"/>
                <a:gd name="connsiteX41" fmla="*/ 1357224 w 3027835"/>
                <a:gd name="connsiteY41" fmla="*/ 3239412 h 4339045"/>
                <a:gd name="connsiteX42" fmla="*/ 828818 w 3027835"/>
                <a:gd name="connsiteY42" fmla="*/ 3160711 h 4339045"/>
                <a:gd name="connsiteX43" fmla="*/ 1025214 w 3027835"/>
                <a:gd name="connsiteY43" fmla="*/ 2997175 h 4339045"/>
                <a:gd name="connsiteX44" fmla="*/ 1571266 w 3027835"/>
                <a:gd name="connsiteY44" fmla="*/ 3058777 h 4339045"/>
                <a:gd name="connsiteX45" fmla="*/ 1970097 w 3027835"/>
                <a:gd name="connsiteY45" fmla="*/ 2728096 h 4339045"/>
                <a:gd name="connsiteX46" fmla="*/ 1569373 w 3027835"/>
                <a:gd name="connsiteY46" fmla="*/ 2658942 h 4339045"/>
                <a:gd name="connsiteX47" fmla="*/ 1375822 w 3027835"/>
                <a:gd name="connsiteY47" fmla="*/ 2670442 h 4339045"/>
                <a:gd name="connsiteX48" fmla="*/ 1294025 w 3027835"/>
                <a:gd name="connsiteY48" fmla="*/ 2668776 h 4339045"/>
                <a:gd name="connsiteX49" fmla="*/ 1552392 w 3027835"/>
                <a:gd name="connsiteY49" fmla="*/ 2469896 h 4339045"/>
                <a:gd name="connsiteX50" fmla="*/ 2182140 w 3027835"/>
                <a:gd name="connsiteY50" fmla="*/ 2545568 h 4339045"/>
                <a:gd name="connsiteX51" fmla="*/ 2484550 w 3027835"/>
                <a:gd name="connsiteY51" fmla="*/ 2238892 h 4339045"/>
                <a:gd name="connsiteX52" fmla="*/ 2238060 w 3027835"/>
                <a:gd name="connsiteY52" fmla="*/ 2253839 h 4339045"/>
                <a:gd name="connsiteX53" fmla="*/ 1700354 w 3027835"/>
                <a:gd name="connsiteY53" fmla="*/ 2296180 h 4339045"/>
                <a:gd name="connsiteX54" fmla="*/ 1620694 w 3027835"/>
                <a:gd name="connsiteY54" fmla="*/ 2282960 h 4339045"/>
                <a:gd name="connsiteX55" fmla="*/ 1809541 w 3027835"/>
                <a:gd name="connsiteY55" fmla="*/ 2129120 h 4339045"/>
                <a:gd name="connsiteX56" fmla="*/ 2509155 w 3027835"/>
                <a:gd name="connsiteY56" fmla="*/ 2037634 h 4339045"/>
                <a:gd name="connsiteX57" fmla="*/ 2585773 w 3027835"/>
                <a:gd name="connsiteY57" fmla="*/ 2046926 h 4339045"/>
                <a:gd name="connsiteX58" fmla="*/ 2690306 w 3027835"/>
                <a:gd name="connsiteY58" fmla="*/ 2021682 h 4339045"/>
                <a:gd name="connsiteX59" fmla="*/ 2891381 w 3027835"/>
                <a:gd name="connsiteY59" fmla="*/ 1807385 h 4339045"/>
                <a:gd name="connsiteX60" fmla="*/ 2635902 w 3027835"/>
                <a:gd name="connsiteY60" fmla="*/ 1844944 h 4339045"/>
                <a:gd name="connsiteX61" fmla="*/ 1987437 w 3027835"/>
                <a:gd name="connsiteY61" fmla="*/ 1972315 h 4339045"/>
                <a:gd name="connsiteX62" fmla="*/ 1912448 w 3027835"/>
                <a:gd name="connsiteY62" fmla="*/ 1968878 h 4339045"/>
                <a:gd name="connsiteX63" fmla="*/ 1936357 w 3027835"/>
                <a:gd name="connsiteY63" fmla="*/ 1916156 h 4339045"/>
                <a:gd name="connsiteX64" fmla="*/ 2663656 w 3027835"/>
                <a:gd name="connsiteY64" fmla="*/ 1603657 h 4339045"/>
                <a:gd name="connsiteX65" fmla="*/ 2961282 w 3027835"/>
                <a:gd name="connsiteY65" fmla="*/ 1590878 h 4339045"/>
                <a:gd name="connsiteX66" fmla="*/ 3027835 w 3027835"/>
                <a:gd name="connsiteY66" fmla="*/ 1091533 h 4339045"/>
                <a:gd name="connsiteX67" fmla="*/ 3027835 w 3027835"/>
                <a:gd name="connsiteY67" fmla="*/ 1354009 h 4339045"/>
                <a:gd name="connsiteX68" fmla="*/ 2911954 w 3027835"/>
                <a:gd name="connsiteY68" fmla="*/ 1374296 h 4339045"/>
                <a:gd name="connsiteX69" fmla="*/ 2758325 w 3027835"/>
                <a:gd name="connsiteY69" fmla="*/ 1391210 h 4339045"/>
                <a:gd name="connsiteX70" fmla="*/ 2287151 w 3027835"/>
                <a:gd name="connsiteY70" fmla="*/ 1560344 h 4339045"/>
                <a:gd name="connsiteX71" fmla="*/ 2241378 w 3027835"/>
                <a:gd name="connsiteY71" fmla="*/ 1577101 h 4339045"/>
                <a:gd name="connsiteX72" fmla="*/ 2325709 w 3027835"/>
                <a:gd name="connsiteY72" fmla="*/ 1375265 h 4339045"/>
                <a:gd name="connsiteX73" fmla="*/ 2472240 w 3027835"/>
                <a:gd name="connsiteY73" fmla="*/ 1276715 h 4339045"/>
                <a:gd name="connsiteX74" fmla="*/ 2917220 w 3027835"/>
                <a:gd name="connsiteY74" fmla="*/ 1104724 h 4339045"/>
                <a:gd name="connsiteX75" fmla="*/ 3027835 w 3027835"/>
                <a:gd name="connsiteY75" fmla="*/ 608020 h 4339045"/>
                <a:gd name="connsiteX76" fmla="*/ 3027835 w 3027835"/>
                <a:gd name="connsiteY76" fmla="*/ 871290 h 4339045"/>
                <a:gd name="connsiteX77" fmla="*/ 2823268 w 3027835"/>
                <a:gd name="connsiteY77" fmla="*/ 903289 h 4339045"/>
                <a:gd name="connsiteX78" fmla="*/ 2497904 w 3027835"/>
                <a:gd name="connsiteY78" fmla="*/ 1058451 h 4339045"/>
                <a:gd name="connsiteX79" fmla="*/ 2426464 w 3027835"/>
                <a:gd name="connsiteY79" fmla="*/ 1095730 h 4339045"/>
                <a:gd name="connsiteX80" fmla="*/ 2417297 w 3027835"/>
                <a:gd name="connsiteY80" fmla="*/ 1059778 h 4339045"/>
                <a:gd name="connsiteX81" fmla="*/ 2435949 w 3027835"/>
                <a:gd name="connsiteY81" fmla="*/ 1020554 h 4339045"/>
                <a:gd name="connsiteX82" fmla="*/ 2873962 w 3027835"/>
                <a:gd name="connsiteY82" fmla="*/ 655569 h 4339045"/>
                <a:gd name="connsiteX83" fmla="*/ 2994046 w 3027835"/>
                <a:gd name="connsiteY83" fmla="*/ 612203 h 4339045"/>
                <a:gd name="connsiteX84" fmla="*/ 3027835 w 3027835"/>
                <a:gd name="connsiteY84" fmla="*/ 249929 h 4339045"/>
                <a:gd name="connsiteX85" fmla="*/ 3027835 w 3027835"/>
                <a:gd name="connsiteY85" fmla="*/ 396832 h 4339045"/>
                <a:gd name="connsiteX86" fmla="*/ 3019187 w 3027835"/>
                <a:gd name="connsiteY86" fmla="*/ 398490 h 4339045"/>
                <a:gd name="connsiteX87" fmla="*/ 2774694 w 3027835"/>
                <a:gd name="connsiteY87" fmla="*/ 531824 h 4339045"/>
                <a:gd name="connsiteX88" fmla="*/ 2720297 w 3027835"/>
                <a:gd name="connsiteY88" fmla="*/ 546480 h 4339045"/>
                <a:gd name="connsiteX89" fmla="*/ 2705172 w 3027835"/>
                <a:gd name="connsiteY89" fmla="*/ 529016 h 4339045"/>
                <a:gd name="connsiteX90" fmla="*/ 2769368 w 3027835"/>
                <a:gd name="connsiteY90" fmla="*/ 436451 h 4339045"/>
                <a:gd name="connsiteX91" fmla="*/ 2932748 w 3027835"/>
                <a:gd name="connsiteY91" fmla="*/ 313600 h 4339045"/>
                <a:gd name="connsiteX92" fmla="*/ 3027835 w 3027835"/>
                <a:gd name="connsiteY92" fmla="*/ 0 h 4339045"/>
                <a:gd name="connsiteX93" fmla="*/ 3027835 w 3027835"/>
                <a:gd name="connsiteY93" fmla="*/ 137269 h 4339045"/>
                <a:gd name="connsiteX94" fmla="*/ 2989957 w 3027835"/>
                <a:gd name="connsiteY94" fmla="*/ 159851 h 4339045"/>
                <a:gd name="connsiteX95" fmla="*/ 2910686 w 3027835"/>
                <a:gd name="connsiteY95" fmla="*/ 165123 h 4339045"/>
                <a:gd name="connsiteX96" fmla="*/ 2958656 w 3027835"/>
                <a:gd name="connsiteY96" fmla="*/ 81384 h 4339045"/>
                <a:gd name="connsiteX97" fmla="*/ 3027271 w 3027835"/>
                <a:gd name="connsiteY97" fmla="*/ 554 h 433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3027835" h="4339045">
                  <a:moveTo>
                    <a:pt x="3027835" y="1577904"/>
                  </a:moveTo>
                  <a:lnTo>
                    <a:pt x="3027835" y="1756157"/>
                  </a:lnTo>
                  <a:lnTo>
                    <a:pt x="2987665" y="1796827"/>
                  </a:lnTo>
                  <a:cubicBezTo>
                    <a:pt x="2831563" y="1934924"/>
                    <a:pt x="2792628" y="2109562"/>
                    <a:pt x="2823016" y="2308034"/>
                  </a:cubicBezTo>
                  <a:cubicBezTo>
                    <a:pt x="2832822" y="2373671"/>
                    <a:pt x="2838131" y="2440239"/>
                    <a:pt x="2840027" y="2506841"/>
                  </a:cubicBezTo>
                  <a:cubicBezTo>
                    <a:pt x="2843035" y="2609402"/>
                    <a:pt x="2858629" y="2714436"/>
                    <a:pt x="2810869" y="2812303"/>
                  </a:cubicBezTo>
                  <a:cubicBezTo>
                    <a:pt x="2767189" y="2901734"/>
                    <a:pt x="2724261" y="2991295"/>
                    <a:pt x="2677151" y="3079052"/>
                  </a:cubicBezTo>
                  <a:cubicBezTo>
                    <a:pt x="2663279" y="3104851"/>
                    <a:pt x="2637466" y="3124418"/>
                    <a:pt x="2603769" y="3161057"/>
                  </a:cubicBezTo>
                  <a:cubicBezTo>
                    <a:pt x="2595321" y="3121823"/>
                    <a:pt x="2587443" y="3105450"/>
                    <a:pt x="2588720" y="3089875"/>
                  </a:cubicBezTo>
                  <a:cubicBezTo>
                    <a:pt x="2599055" y="2983565"/>
                    <a:pt x="2608636" y="2877127"/>
                    <a:pt x="2622934" y="2771189"/>
                  </a:cubicBezTo>
                  <a:cubicBezTo>
                    <a:pt x="2650772" y="2565532"/>
                    <a:pt x="2588082" y="2352220"/>
                    <a:pt x="2679515" y="2150521"/>
                  </a:cubicBezTo>
                  <a:cubicBezTo>
                    <a:pt x="2524227" y="2254069"/>
                    <a:pt x="2455583" y="2406881"/>
                    <a:pt x="2421531" y="2578333"/>
                  </a:cubicBezTo>
                  <a:cubicBezTo>
                    <a:pt x="2396448" y="2704716"/>
                    <a:pt x="2398900" y="2840320"/>
                    <a:pt x="2353181" y="2957894"/>
                  </a:cubicBezTo>
                  <a:cubicBezTo>
                    <a:pt x="2289630" y="3121645"/>
                    <a:pt x="2193666" y="3273015"/>
                    <a:pt x="2109552" y="3428433"/>
                  </a:cubicBezTo>
                  <a:cubicBezTo>
                    <a:pt x="2090719" y="3463290"/>
                    <a:pt x="2060534" y="3489384"/>
                    <a:pt x="1994623" y="3492617"/>
                  </a:cubicBezTo>
                  <a:cubicBezTo>
                    <a:pt x="2130693" y="3222090"/>
                    <a:pt x="2070961" y="2929230"/>
                    <a:pt x="2178503" y="2652563"/>
                  </a:cubicBezTo>
                  <a:cubicBezTo>
                    <a:pt x="2010218" y="2739788"/>
                    <a:pt x="1836772" y="2959143"/>
                    <a:pt x="1824147" y="3136598"/>
                  </a:cubicBezTo>
                  <a:cubicBezTo>
                    <a:pt x="1810688" y="3326144"/>
                    <a:pt x="1736468" y="3501534"/>
                    <a:pt x="1658324" y="3673617"/>
                  </a:cubicBezTo>
                  <a:cubicBezTo>
                    <a:pt x="1642628" y="3708239"/>
                    <a:pt x="1630836" y="3750810"/>
                    <a:pt x="1554071" y="3767662"/>
                  </a:cubicBezTo>
                  <a:cubicBezTo>
                    <a:pt x="1566611" y="3656622"/>
                    <a:pt x="1578354" y="3554737"/>
                    <a:pt x="1578226" y="3453444"/>
                  </a:cubicBezTo>
                  <a:cubicBezTo>
                    <a:pt x="1578103" y="3345803"/>
                    <a:pt x="1598732" y="3238165"/>
                    <a:pt x="1610923" y="3126446"/>
                  </a:cubicBezTo>
                  <a:cubicBezTo>
                    <a:pt x="1585291" y="3150379"/>
                    <a:pt x="1565121" y="3181290"/>
                    <a:pt x="1536984" y="3193645"/>
                  </a:cubicBezTo>
                  <a:cubicBezTo>
                    <a:pt x="1442310" y="3235448"/>
                    <a:pt x="1422835" y="3321914"/>
                    <a:pt x="1400754" y="3407314"/>
                  </a:cubicBezTo>
                  <a:cubicBezTo>
                    <a:pt x="1389714" y="3450014"/>
                    <a:pt x="1385791" y="3494556"/>
                    <a:pt x="1379062" y="3538306"/>
                  </a:cubicBezTo>
                  <a:cubicBezTo>
                    <a:pt x="1351281" y="3715636"/>
                    <a:pt x="1249734" y="3848084"/>
                    <a:pt x="1121611" y="3964817"/>
                  </a:cubicBezTo>
                  <a:cubicBezTo>
                    <a:pt x="1118160" y="3967785"/>
                    <a:pt x="1108219" y="3963445"/>
                    <a:pt x="1086825" y="3960854"/>
                  </a:cubicBezTo>
                  <a:cubicBezTo>
                    <a:pt x="1109340" y="3884664"/>
                    <a:pt x="1134952" y="3811176"/>
                    <a:pt x="1151742" y="3735862"/>
                  </a:cubicBezTo>
                  <a:cubicBezTo>
                    <a:pt x="1170039" y="3654458"/>
                    <a:pt x="1180468" y="3571082"/>
                    <a:pt x="1198823" y="3461351"/>
                  </a:cubicBezTo>
                  <a:cubicBezTo>
                    <a:pt x="1131843" y="3521384"/>
                    <a:pt x="1085389" y="3565587"/>
                    <a:pt x="1036110" y="3607292"/>
                  </a:cubicBezTo>
                  <a:cubicBezTo>
                    <a:pt x="944254" y="3685041"/>
                    <a:pt x="873950" y="3774388"/>
                    <a:pt x="835057" y="3891895"/>
                  </a:cubicBezTo>
                  <a:cubicBezTo>
                    <a:pt x="801460" y="3992969"/>
                    <a:pt x="734225" y="4075256"/>
                    <a:pt x="643745" y="4154015"/>
                  </a:cubicBezTo>
                  <a:cubicBezTo>
                    <a:pt x="604980" y="4045929"/>
                    <a:pt x="660132" y="3950107"/>
                    <a:pt x="645644" y="3839533"/>
                  </a:cubicBezTo>
                  <a:cubicBezTo>
                    <a:pt x="546824" y="3930796"/>
                    <a:pt x="458287" y="4012675"/>
                    <a:pt x="369474" y="4094353"/>
                  </a:cubicBezTo>
                  <a:cubicBezTo>
                    <a:pt x="290467" y="4166721"/>
                    <a:pt x="213733" y="4241183"/>
                    <a:pt x="131407" y="4309419"/>
                  </a:cubicBezTo>
                  <a:cubicBezTo>
                    <a:pt x="74675" y="4356657"/>
                    <a:pt x="55414" y="4348857"/>
                    <a:pt x="0" y="4275538"/>
                  </a:cubicBezTo>
                  <a:cubicBezTo>
                    <a:pt x="56778" y="4164821"/>
                    <a:pt x="128046" y="4062631"/>
                    <a:pt x="220770" y="3976206"/>
                  </a:cubicBezTo>
                  <a:cubicBezTo>
                    <a:pt x="318433" y="3885365"/>
                    <a:pt x="417231" y="3798745"/>
                    <a:pt x="552175" y="3763240"/>
                  </a:cubicBezTo>
                  <a:cubicBezTo>
                    <a:pt x="636669" y="3741057"/>
                    <a:pt x="719208" y="3707698"/>
                    <a:pt x="799546" y="3672723"/>
                  </a:cubicBezTo>
                  <a:cubicBezTo>
                    <a:pt x="841009" y="3654916"/>
                    <a:pt x="876116" y="3622699"/>
                    <a:pt x="929004" y="3587034"/>
                  </a:cubicBezTo>
                  <a:cubicBezTo>
                    <a:pt x="640504" y="3565188"/>
                    <a:pt x="517224" y="3531776"/>
                    <a:pt x="467968" y="3466793"/>
                  </a:cubicBezTo>
                  <a:cubicBezTo>
                    <a:pt x="682592" y="3269225"/>
                    <a:pt x="921368" y="3288413"/>
                    <a:pt x="1175697" y="3394819"/>
                  </a:cubicBezTo>
                  <a:cubicBezTo>
                    <a:pt x="1231806" y="3346700"/>
                    <a:pt x="1288593" y="3298233"/>
                    <a:pt x="1357224" y="3239412"/>
                  </a:cubicBezTo>
                  <a:cubicBezTo>
                    <a:pt x="1174440" y="3180912"/>
                    <a:pt x="1007562" y="3149765"/>
                    <a:pt x="828818" y="3160711"/>
                  </a:cubicBezTo>
                  <a:cubicBezTo>
                    <a:pt x="859013" y="3094823"/>
                    <a:pt x="939993" y="3035337"/>
                    <a:pt x="1025214" y="2997175"/>
                  </a:cubicBezTo>
                  <a:cubicBezTo>
                    <a:pt x="1218086" y="2911077"/>
                    <a:pt x="1399463" y="2938056"/>
                    <a:pt x="1571266" y="3058777"/>
                  </a:cubicBezTo>
                  <a:cubicBezTo>
                    <a:pt x="1704503" y="2948342"/>
                    <a:pt x="1830361" y="2843917"/>
                    <a:pt x="1970097" y="2728096"/>
                  </a:cubicBezTo>
                  <a:cubicBezTo>
                    <a:pt x="1821161" y="2702508"/>
                    <a:pt x="1694953" y="2683458"/>
                    <a:pt x="1569373" y="2658942"/>
                  </a:cubicBezTo>
                  <a:cubicBezTo>
                    <a:pt x="1502685" y="2645936"/>
                    <a:pt x="1439977" y="2635009"/>
                    <a:pt x="1375822" y="2670442"/>
                  </a:cubicBezTo>
                  <a:cubicBezTo>
                    <a:pt x="1358714" y="2679891"/>
                    <a:pt x="1331381" y="2670395"/>
                    <a:pt x="1294025" y="2668776"/>
                  </a:cubicBezTo>
                  <a:cubicBezTo>
                    <a:pt x="1355359" y="2549551"/>
                    <a:pt x="1456635" y="2512597"/>
                    <a:pt x="1552392" y="2469896"/>
                  </a:cubicBezTo>
                  <a:cubicBezTo>
                    <a:pt x="1773126" y="2371242"/>
                    <a:pt x="1982653" y="2393921"/>
                    <a:pt x="2182140" y="2545568"/>
                  </a:cubicBezTo>
                  <a:cubicBezTo>
                    <a:pt x="2281884" y="2444400"/>
                    <a:pt x="2374872" y="2350123"/>
                    <a:pt x="2484550" y="2238892"/>
                  </a:cubicBezTo>
                  <a:cubicBezTo>
                    <a:pt x="2383516" y="2245536"/>
                    <a:pt x="2310848" y="2255660"/>
                    <a:pt x="2238060" y="2253839"/>
                  </a:cubicBezTo>
                  <a:cubicBezTo>
                    <a:pt x="2057181" y="2249243"/>
                    <a:pt x="1876671" y="2240686"/>
                    <a:pt x="1700354" y="2296180"/>
                  </a:cubicBezTo>
                  <a:cubicBezTo>
                    <a:pt x="1681708" y="2301958"/>
                    <a:pt x="1657350" y="2289567"/>
                    <a:pt x="1620694" y="2282960"/>
                  </a:cubicBezTo>
                  <a:cubicBezTo>
                    <a:pt x="1675304" y="2201136"/>
                    <a:pt x="1738031" y="2159573"/>
                    <a:pt x="1809541" y="2129120"/>
                  </a:cubicBezTo>
                  <a:cubicBezTo>
                    <a:pt x="2034053" y="2032818"/>
                    <a:pt x="2262854" y="1969306"/>
                    <a:pt x="2509155" y="2037634"/>
                  </a:cubicBezTo>
                  <a:cubicBezTo>
                    <a:pt x="2533866" y="2044357"/>
                    <a:pt x="2560542" y="2049560"/>
                    <a:pt x="2585773" y="2046926"/>
                  </a:cubicBezTo>
                  <a:cubicBezTo>
                    <a:pt x="2621574" y="2043167"/>
                    <a:pt x="2664566" y="2041726"/>
                    <a:pt x="2690306" y="2021682"/>
                  </a:cubicBezTo>
                  <a:cubicBezTo>
                    <a:pt x="2764000" y="1964041"/>
                    <a:pt x="2826712" y="1893675"/>
                    <a:pt x="2891381" y="1807385"/>
                  </a:cubicBezTo>
                  <a:cubicBezTo>
                    <a:pt x="2794930" y="1821629"/>
                    <a:pt x="2715598" y="1834480"/>
                    <a:pt x="2635902" y="1844944"/>
                  </a:cubicBezTo>
                  <a:cubicBezTo>
                    <a:pt x="2417127" y="1873479"/>
                    <a:pt x="2194167" y="1879462"/>
                    <a:pt x="1987437" y="1972315"/>
                  </a:cubicBezTo>
                  <a:cubicBezTo>
                    <a:pt x="1969632" y="1980406"/>
                    <a:pt x="1943731" y="1970692"/>
                    <a:pt x="1912448" y="1968878"/>
                  </a:cubicBezTo>
                  <a:cubicBezTo>
                    <a:pt x="1924394" y="1941664"/>
                    <a:pt x="1927029" y="1925393"/>
                    <a:pt x="1936357" y="1916156"/>
                  </a:cubicBezTo>
                  <a:cubicBezTo>
                    <a:pt x="2138283" y="1718573"/>
                    <a:pt x="2367195" y="1577657"/>
                    <a:pt x="2663656" y="1603657"/>
                  </a:cubicBezTo>
                  <a:cubicBezTo>
                    <a:pt x="2764811" y="1612557"/>
                    <a:pt x="2863437" y="1606739"/>
                    <a:pt x="2961282" y="1590878"/>
                  </a:cubicBezTo>
                  <a:close/>
                  <a:moveTo>
                    <a:pt x="3027835" y="1091533"/>
                  </a:moveTo>
                  <a:lnTo>
                    <a:pt x="3027835" y="1354009"/>
                  </a:lnTo>
                  <a:lnTo>
                    <a:pt x="2911954" y="1374296"/>
                  </a:lnTo>
                  <a:cubicBezTo>
                    <a:pt x="2861009" y="1381094"/>
                    <a:pt x="2809696" y="1386292"/>
                    <a:pt x="2758325" y="1391210"/>
                  </a:cubicBezTo>
                  <a:cubicBezTo>
                    <a:pt x="2587009" y="1407613"/>
                    <a:pt x="2422083" y="1441838"/>
                    <a:pt x="2287151" y="1560344"/>
                  </a:cubicBezTo>
                  <a:cubicBezTo>
                    <a:pt x="2277677" y="1568626"/>
                    <a:pt x="2261786" y="1570077"/>
                    <a:pt x="2241378" y="1577101"/>
                  </a:cubicBezTo>
                  <a:cubicBezTo>
                    <a:pt x="2212898" y="1480383"/>
                    <a:pt x="2272148" y="1425680"/>
                    <a:pt x="2325709" y="1375265"/>
                  </a:cubicBezTo>
                  <a:cubicBezTo>
                    <a:pt x="2368179" y="1335333"/>
                    <a:pt x="2421961" y="1307099"/>
                    <a:pt x="2472240" y="1276715"/>
                  </a:cubicBezTo>
                  <a:cubicBezTo>
                    <a:pt x="2611928" y="1191660"/>
                    <a:pt x="2759604" y="1133674"/>
                    <a:pt x="2917220" y="1104724"/>
                  </a:cubicBezTo>
                  <a:close/>
                  <a:moveTo>
                    <a:pt x="3027835" y="608020"/>
                  </a:moveTo>
                  <a:lnTo>
                    <a:pt x="3027835" y="871290"/>
                  </a:lnTo>
                  <a:lnTo>
                    <a:pt x="2823268" y="903289"/>
                  </a:lnTo>
                  <a:cubicBezTo>
                    <a:pt x="2703617" y="925472"/>
                    <a:pt x="2588686" y="968905"/>
                    <a:pt x="2497904" y="1058451"/>
                  </a:cubicBezTo>
                  <a:cubicBezTo>
                    <a:pt x="2480533" y="1075752"/>
                    <a:pt x="2452271" y="1082511"/>
                    <a:pt x="2426464" y="1095730"/>
                  </a:cubicBezTo>
                  <a:cubicBezTo>
                    <a:pt x="2420370" y="1073468"/>
                    <a:pt x="2415238" y="1065463"/>
                    <a:pt x="2417297" y="1059778"/>
                  </a:cubicBezTo>
                  <a:cubicBezTo>
                    <a:pt x="2421803" y="1046151"/>
                    <a:pt x="2427464" y="1032103"/>
                    <a:pt x="2435949" y="1020554"/>
                  </a:cubicBezTo>
                  <a:cubicBezTo>
                    <a:pt x="2552267" y="863390"/>
                    <a:pt x="2699750" y="743944"/>
                    <a:pt x="2873962" y="655569"/>
                  </a:cubicBezTo>
                  <a:cubicBezTo>
                    <a:pt x="2913491" y="635494"/>
                    <a:pt x="2953584" y="621497"/>
                    <a:pt x="2994046" y="612203"/>
                  </a:cubicBezTo>
                  <a:close/>
                  <a:moveTo>
                    <a:pt x="3027835" y="249929"/>
                  </a:moveTo>
                  <a:lnTo>
                    <a:pt x="3027835" y="396832"/>
                  </a:lnTo>
                  <a:lnTo>
                    <a:pt x="3019187" y="398490"/>
                  </a:lnTo>
                  <a:cubicBezTo>
                    <a:pt x="2928684" y="421789"/>
                    <a:pt x="2845424" y="462795"/>
                    <a:pt x="2774694" y="531824"/>
                  </a:cubicBezTo>
                  <a:cubicBezTo>
                    <a:pt x="2762998" y="543131"/>
                    <a:pt x="2738612" y="541729"/>
                    <a:pt x="2720297" y="546480"/>
                  </a:cubicBezTo>
                  <a:cubicBezTo>
                    <a:pt x="2715256" y="540659"/>
                    <a:pt x="2710214" y="534838"/>
                    <a:pt x="2705172" y="529016"/>
                  </a:cubicBezTo>
                  <a:cubicBezTo>
                    <a:pt x="2726223" y="497482"/>
                    <a:pt x="2741187" y="458089"/>
                    <a:pt x="2769368" y="436451"/>
                  </a:cubicBezTo>
                  <a:cubicBezTo>
                    <a:pt x="2823463" y="395109"/>
                    <a:pt x="2877590" y="353579"/>
                    <a:pt x="2932748" y="313600"/>
                  </a:cubicBezTo>
                  <a:close/>
                  <a:moveTo>
                    <a:pt x="3027835" y="0"/>
                  </a:moveTo>
                  <a:lnTo>
                    <a:pt x="3027835" y="137269"/>
                  </a:lnTo>
                  <a:lnTo>
                    <a:pt x="2989957" y="159851"/>
                  </a:lnTo>
                  <a:cubicBezTo>
                    <a:pt x="2975179" y="170164"/>
                    <a:pt x="2948964" y="163183"/>
                    <a:pt x="2910686" y="165123"/>
                  </a:cubicBezTo>
                  <a:cubicBezTo>
                    <a:pt x="2933762" y="124491"/>
                    <a:pt x="2943559" y="100779"/>
                    <a:pt x="2958656" y="81384"/>
                  </a:cubicBezTo>
                  <a:cubicBezTo>
                    <a:pt x="2980771" y="53014"/>
                    <a:pt x="3003627" y="26048"/>
                    <a:pt x="3027271" y="554"/>
                  </a:cubicBezTo>
                  <a:close/>
                </a:path>
              </a:pathLst>
            </a:custGeom>
            <a:solidFill>
              <a:schemeClr val="tx2">
                <a:alpha val="10000"/>
              </a:schemeClr>
            </a:solidFill>
            <a:ln w="3405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grpSp>
      <p:sp>
        <p:nvSpPr>
          <p:cNvPr id="8" name="Title 1">
            <a:extLst>
              <a:ext uri="{FF2B5EF4-FFF2-40B4-BE49-F238E27FC236}">
                <a16:creationId xmlns:a16="http://schemas.microsoft.com/office/drawing/2014/main" id="{694847DB-2FD4-A0B7-D27C-B0D097130852}"/>
              </a:ext>
            </a:extLst>
          </p:cNvPr>
          <p:cNvSpPr>
            <a:spLocks noGrp="1"/>
          </p:cNvSpPr>
          <p:nvPr>
            <p:ph type="title" hasCustomPrompt="1"/>
          </p:nvPr>
        </p:nvSpPr>
        <p:spPr>
          <a:xfrm>
            <a:off x="914400" y="914400"/>
            <a:ext cx="10360152" cy="914400"/>
          </a:xfrm>
        </p:spPr>
        <p:txBody>
          <a:bodyPr anchor="b"/>
          <a:lstStyle>
            <a:lvl1pPr>
              <a:defRPr sz="3200"/>
            </a:lvl1pPr>
          </a:lstStyle>
          <a:p>
            <a:r>
              <a:rPr lang="en-US" dirty="0"/>
              <a:t>click to add title</a:t>
            </a:r>
          </a:p>
        </p:txBody>
      </p:sp>
      <p:sp>
        <p:nvSpPr>
          <p:cNvPr id="10" name="Content Placeholder 6">
            <a:extLst>
              <a:ext uri="{FF2B5EF4-FFF2-40B4-BE49-F238E27FC236}">
                <a16:creationId xmlns:a16="http://schemas.microsoft.com/office/drawing/2014/main" id="{75BC41E0-D44A-D8E0-DC48-F6520F28F71A}"/>
              </a:ext>
            </a:extLst>
          </p:cNvPr>
          <p:cNvSpPr>
            <a:spLocks noGrp="1"/>
          </p:cNvSpPr>
          <p:nvPr>
            <p:ph sz="quarter" idx="13"/>
          </p:nvPr>
        </p:nvSpPr>
        <p:spPr>
          <a:xfrm>
            <a:off x="914399" y="2039112"/>
            <a:ext cx="3364992" cy="3904488"/>
          </a:xfrm>
        </p:spPr>
        <p:txBody>
          <a:bodyPr>
            <a:normAutofit/>
          </a:bodyPr>
          <a:lstStyle>
            <a:lvl1pPr marL="228600" indent="-228600">
              <a:buFont typeface="+mj-lt"/>
              <a:buAutoNum type="arabicPeriod"/>
              <a:defRPr sz="2000"/>
            </a:lvl1pPr>
            <a:lvl2pPr marL="685800" indent="-457200">
              <a:spcBef>
                <a:spcPts val="1000"/>
              </a:spcBef>
              <a:buFont typeface="+mj-lt"/>
              <a:buAutoNum type="alphaLcPeriod"/>
              <a:defRPr sz="2000"/>
            </a:lvl2pPr>
            <a:lvl3pPr marL="914400" indent="-457200">
              <a:spcBef>
                <a:spcPts val="1000"/>
              </a:spcBef>
              <a:buFont typeface="+mj-lt"/>
              <a:buAutoNum type="arabicParenR"/>
              <a:defRPr sz="2000"/>
            </a:lvl3pPr>
            <a:lvl4pPr marL="1143000" indent="-457200">
              <a:spcBef>
                <a:spcPts val="1000"/>
              </a:spcBef>
              <a:buFont typeface="+mj-lt"/>
              <a:buAutoNum type="alphaLcParenR"/>
              <a:defRPr sz="2000"/>
            </a:lvl4pPr>
            <a:lvl5pPr marL="11430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Content Placeholder 6">
            <a:extLst>
              <a:ext uri="{FF2B5EF4-FFF2-40B4-BE49-F238E27FC236}">
                <a16:creationId xmlns:a16="http://schemas.microsoft.com/office/drawing/2014/main" id="{25E9E434-8C66-15D8-D6B1-5DBED995F9B5}"/>
              </a:ext>
            </a:extLst>
          </p:cNvPr>
          <p:cNvSpPr>
            <a:spLocks noGrp="1"/>
          </p:cNvSpPr>
          <p:nvPr>
            <p:ph sz="quarter" idx="12"/>
          </p:nvPr>
        </p:nvSpPr>
        <p:spPr>
          <a:xfrm>
            <a:off x="4743451" y="2039112"/>
            <a:ext cx="6537960" cy="3904488"/>
          </a:xfrm>
        </p:spPr>
        <p:txBody>
          <a:bodyPr>
            <a:normAutofit/>
          </a:bodyPr>
          <a:lstStyle>
            <a:lvl1pPr marL="0" indent="0">
              <a:buNone/>
              <a:defRPr sz="2000"/>
            </a:lvl1pPr>
            <a:lvl2pPr marL="228600" indent="-228600">
              <a:spcBef>
                <a:spcPts val="1000"/>
              </a:spcBef>
              <a:buFont typeface="Courier New" panose="02070309020205020404" pitchFamily="49" charset="0"/>
              <a:buChar char="o"/>
              <a:defRPr sz="2000"/>
            </a:lvl2pPr>
            <a:lvl3pPr marL="685800" indent="-228600">
              <a:spcBef>
                <a:spcPts val="1000"/>
              </a:spcBef>
              <a:buFont typeface="Courier New" panose="02070309020205020404" pitchFamily="49" charset="0"/>
              <a:buChar char="o"/>
              <a:defRPr sz="2000"/>
            </a:lvl3pPr>
            <a:lvl4pPr marL="1143000" indent="-228600">
              <a:spcBef>
                <a:spcPts val="1000"/>
              </a:spcBef>
              <a:buFont typeface="Courier New" panose="02070309020205020404" pitchFamily="49" charset="0"/>
              <a:buChar char="o"/>
              <a:defRPr sz="2000"/>
            </a:lvl4pPr>
            <a:lvl5pPr marL="16002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5">
            <a:extLst>
              <a:ext uri="{FF2B5EF4-FFF2-40B4-BE49-F238E27FC236}">
                <a16:creationId xmlns:a16="http://schemas.microsoft.com/office/drawing/2014/main" id="{0BFE17F0-931A-B121-FFD2-AF3DBB5D6CFB}"/>
              </a:ext>
            </a:extLst>
          </p:cNvPr>
          <p:cNvSpPr>
            <a:spLocks noGrp="1"/>
          </p:cNvSpPr>
          <p:nvPr>
            <p:ph type="sldNum" sz="quarter" idx="4"/>
          </p:nvPr>
        </p:nvSpPr>
        <p:spPr>
          <a:xfrm>
            <a:off x="11353800" y="5879804"/>
            <a:ext cx="661416" cy="895899"/>
          </a:xfrm>
          <a:prstGeom prst="rect">
            <a:avLst/>
          </a:prstGeom>
        </p:spPr>
        <p:txBody>
          <a:bodyPr vert="horz" lIns="91440" tIns="45720" rIns="91440" bIns="45720" rtlCol="0" anchor="ctr"/>
          <a:lstStyle>
            <a:lvl1pPr algn="ctr">
              <a:defRPr sz="2400" b="0" i="0">
                <a:solidFill>
                  <a:schemeClr val="tx1"/>
                </a:solidFill>
                <a:latin typeface="Sagona Book" panose="02020503050505020204" pitchFamily="18" charset="0"/>
              </a:defRPr>
            </a:lvl1p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40271636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Content and Picture">
    <p:bg>
      <p:bgPr>
        <a:solidFill>
          <a:schemeClr val="bg2"/>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EB31668E-263B-8FB1-9DBB-25F22BB441B3}"/>
              </a:ext>
              <a:ext uri="{C183D7F6-B498-43B3-948B-1728B52AA6E4}">
                <adec:decorative xmlns:adec="http://schemas.microsoft.com/office/drawing/2017/decorative" val="1"/>
              </a:ext>
            </a:extLst>
          </p:cNvPr>
          <p:cNvSpPr/>
          <p:nvPr userDrawn="1"/>
        </p:nvSpPr>
        <p:spPr>
          <a:xfrm>
            <a:off x="0" y="0"/>
            <a:ext cx="4303817" cy="6100294"/>
          </a:xfrm>
          <a:custGeom>
            <a:avLst/>
            <a:gdLst>
              <a:gd name="connsiteX0" fmla="*/ 0 w 4303817"/>
              <a:gd name="connsiteY0" fmla="*/ 0 h 6100294"/>
              <a:gd name="connsiteX1" fmla="*/ 4228398 w 4303817"/>
              <a:gd name="connsiteY1" fmla="*/ 0 h 6100294"/>
              <a:gd name="connsiteX2" fmla="*/ 4229446 w 4303817"/>
              <a:gd name="connsiteY2" fmla="*/ 3967 h 6100294"/>
              <a:gd name="connsiteX3" fmla="*/ 1077531 w 4303817"/>
              <a:gd name="connsiteY3" fmla="*/ 5738774 h 6100294"/>
              <a:gd name="connsiteX4" fmla="*/ 4752 w 4303817"/>
              <a:gd name="connsiteY4" fmla="*/ 6100294 h 6100294"/>
              <a:gd name="connsiteX5" fmla="*/ 0 w 4303817"/>
              <a:gd name="connsiteY5" fmla="*/ 6100220 h 6100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03817" h="6100294">
                <a:moveTo>
                  <a:pt x="0" y="0"/>
                </a:moveTo>
                <a:lnTo>
                  <a:pt x="4228398" y="0"/>
                </a:lnTo>
                <a:lnTo>
                  <a:pt x="4229446" y="3967"/>
                </a:lnTo>
                <a:cubicBezTo>
                  <a:pt x="4705210" y="2114652"/>
                  <a:pt x="2809371" y="4773411"/>
                  <a:pt x="1077531" y="5738774"/>
                </a:cubicBezTo>
                <a:cubicBezTo>
                  <a:pt x="852198" y="5864379"/>
                  <a:pt x="435304" y="6090896"/>
                  <a:pt x="4752" y="6100294"/>
                </a:cubicBezTo>
                <a:lnTo>
                  <a:pt x="0" y="6100220"/>
                </a:lnTo>
                <a:close/>
              </a:path>
            </a:pathLst>
          </a:custGeom>
          <a:solidFill>
            <a:schemeClr val="accent4">
              <a:alpha val="25000"/>
            </a:schemeClr>
          </a:solidFill>
          <a:ln w="2077"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30" name="Freeform: Shape 29">
            <a:extLst>
              <a:ext uri="{FF2B5EF4-FFF2-40B4-BE49-F238E27FC236}">
                <a16:creationId xmlns:a16="http://schemas.microsoft.com/office/drawing/2014/main" id="{0972DA96-A413-EF87-50D3-D8EF54FD9F55}"/>
              </a:ext>
              <a:ext uri="{C183D7F6-B498-43B3-948B-1728B52AA6E4}">
                <adec:decorative xmlns:adec="http://schemas.microsoft.com/office/drawing/2017/decorative" val="1"/>
              </a:ext>
            </a:extLst>
          </p:cNvPr>
          <p:cNvSpPr/>
          <p:nvPr userDrawn="1"/>
        </p:nvSpPr>
        <p:spPr>
          <a:xfrm rot="5400000">
            <a:off x="7072129" y="3184875"/>
            <a:ext cx="3027835" cy="4339045"/>
          </a:xfrm>
          <a:custGeom>
            <a:avLst/>
            <a:gdLst>
              <a:gd name="connsiteX0" fmla="*/ 3027835 w 3027835"/>
              <a:gd name="connsiteY0" fmla="*/ 1577904 h 4339045"/>
              <a:gd name="connsiteX1" fmla="*/ 3027835 w 3027835"/>
              <a:gd name="connsiteY1" fmla="*/ 1756157 h 4339045"/>
              <a:gd name="connsiteX2" fmla="*/ 2987665 w 3027835"/>
              <a:gd name="connsiteY2" fmla="*/ 1796827 h 4339045"/>
              <a:gd name="connsiteX3" fmla="*/ 2823016 w 3027835"/>
              <a:gd name="connsiteY3" fmla="*/ 2308034 h 4339045"/>
              <a:gd name="connsiteX4" fmla="*/ 2840027 w 3027835"/>
              <a:gd name="connsiteY4" fmla="*/ 2506841 h 4339045"/>
              <a:gd name="connsiteX5" fmla="*/ 2810869 w 3027835"/>
              <a:gd name="connsiteY5" fmla="*/ 2812303 h 4339045"/>
              <a:gd name="connsiteX6" fmla="*/ 2677151 w 3027835"/>
              <a:gd name="connsiteY6" fmla="*/ 3079052 h 4339045"/>
              <a:gd name="connsiteX7" fmla="*/ 2603769 w 3027835"/>
              <a:gd name="connsiteY7" fmla="*/ 3161057 h 4339045"/>
              <a:gd name="connsiteX8" fmla="*/ 2588720 w 3027835"/>
              <a:gd name="connsiteY8" fmla="*/ 3089875 h 4339045"/>
              <a:gd name="connsiteX9" fmla="*/ 2622934 w 3027835"/>
              <a:gd name="connsiteY9" fmla="*/ 2771189 h 4339045"/>
              <a:gd name="connsiteX10" fmla="*/ 2679515 w 3027835"/>
              <a:gd name="connsiteY10" fmla="*/ 2150521 h 4339045"/>
              <a:gd name="connsiteX11" fmla="*/ 2421531 w 3027835"/>
              <a:gd name="connsiteY11" fmla="*/ 2578333 h 4339045"/>
              <a:gd name="connsiteX12" fmla="*/ 2353181 w 3027835"/>
              <a:gd name="connsiteY12" fmla="*/ 2957894 h 4339045"/>
              <a:gd name="connsiteX13" fmla="*/ 2109552 w 3027835"/>
              <a:gd name="connsiteY13" fmla="*/ 3428433 h 4339045"/>
              <a:gd name="connsiteX14" fmla="*/ 1994623 w 3027835"/>
              <a:gd name="connsiteY14" fmla="*/ 3492617 h 4339045"/>
              <a:gd name="connsiteX15" fmla="*/ 2178503 w 3027835"/>
              <a:gd name="connsiteY15" fmla="*/ 2652563 h 4339045"/>
              <a:gd name="connsiteX16" fmla="*/ 1824147 w 3027835"/>
              <a:gd name="connsiteY16" fmla="*/ 3136598 h 4339045"/>
              <a:gd name="connsiteX17" fmla="*/ 1658324 w 3027835"/>
              <a:gd name="connsiteY17" fmla="*/ 3673617 h 4339045"/>
              <a:gd name="connsiteX18" fmla="*/ 1554071 w 3027835"/>
              <a:gd name="connsiteY18" fmla="*/ 3767662 h 4339045"/>
              <a:gd name="connsiteX19" fmla="*/ 1578226 w 3027835"/>
              <a:gd name="connsiteY19" fmla="*/ 3453444 h 4339045"/>
              <a:gd name="connsiteX20" fmla="*/ 1610923 w 3027835"/>
              <a:gd name="connsiteY20" fmla="*/ 3126446 h 4339045"/>
              <a:gd name="connsiteX21" fmla="*/ 1536984 w 3027835"/>
              <a:gd name="connsiteY21" fmla="*/ 3193645 h 4339045"/>
              <a:gd name="connsiteX22" fmla="*/ 1400754 w 3027835"/>
              <a:gd name="connsiteY22" fmla="*/ 3407314 h 4339045"/>
              <a:gd name="connsiteX23" fmla="*/ 1379062 w 3027835"/>
              <a:gd name="connsiteY23" fmla="*/ 3538306 h 4339045"/>
              <a:gd name="connsiteX24" fmla="*/ 1121611 w 3027835"/>
              <a:gd name="connsiteY24" fmla="*/ 3964817 h 4339045"/>
              <a:gd name="connsiteX25" fmla="*/ 1086825 w 3027835"/>
              <a:gd name="connsiteY25" fmla="*/ 3960854 h 4339045"/>
              <a:gd name="connsiteX26" fmla="*/ 1151742 w 3027835"/>
              <a:gd name="connsiteY26" fmla="*/ 3735862 h 4339045"/>
              <a:gd name="connsiteX27" fmla="*/ 1198823 w 3027835"/>
              <a:gd name="connsiteY27" fmla="*/ 3461351 h 4339045"/>
              <a:gd name="connsiteX28" fmla="*/ 1036110 w 3027835"/>
              <a:gd name="connsiteY28" fmla="*/ 3607292 h 4339045"/>
              <a:gd name="connsiteX29" fmla="*/ 835057 w 3027835"/>
              <a:gd name="connsiteY29" fmla="*/ 3891895 h 4339045"/>
              <a:gd name="connsiteX30" fmla="*/ 643745 w 3027835"/>
              <a:gd name="connsiteY30" fmla="*/ 4154015 h 4339045"/>
              <a:gd name="connsiteX31" fmla="*/ 645644 w 3027835"/>
              <a:gd name="connsiteY31" fmla="*/ 3839533 h 4339045"/>
              <a:gd name="connsiteX32" fmla="*/ 369474 w 3027835"/>
              <a:gd name="connsiteY32" fmla="*/ 4094353 h 4339045"/>
              <a:gd name="connsiteX33" fmla="*/ 131407 w 3027835"/>
              <a:gd name="connsiteY33" fmla="*/ 4309419 h 4339045"/>
              <a:gd name="connsiteX34" fmla="*/ 0 w 3027835"/>
              <a:gd name="connsiteY34" fmla="*/ 4275538 h 4339045"/>
              <a:gd name="connsiteX35" fmla="*/ 220770 w 3027835"/>
              <a:gd name="connsiteY35" fmla="*/ 3976206 h 4339045"/>
              <a:gd name="connsiteX36" fmla="*/ 552175 w 3027835"/>
              <a:gd name="connsiteY36" fmla="*/ 3763240 h 4339045"/>
              <a:gd name="connsiteX37" fmla="*/ 799546 w 3027835"/>
              <a:gd name="connsiteY37" fmla="*/ 3672723 h 4339045"/>
              <a:gd name="connsiteX38" fmla="*/ 929004 w 3027835"/>
              <a:gd name="connsiteY38" fmla="*/ 3587034 h 4339045"/>
              <a:gd name="connsiteX39" fmla="*/ 467968 w 3027835"/>
              <a:gd name="connsiteY39" fmla="*/ 3466793 h 4339045"/>
              <a:gd name="connsiteX40" fmla="*/ 1175697 w 3027835"/>
              <a:gd name="connsiteY40" fmla="*/ 3394819 h 4339045"/>
              <a:gd name="connsiteX41" fmla="*/ 1357224 w 3027835"/>
              <a:gd name="connsiteY41" fmla="*/ 3239412 h 4339045"/>
              <a:gd name="connsiteX42" fmla="*/ 828818 w 3027835"/>
              <a:gd name="connsiteY42" fmla="*/ 3160711 h 4339045"/>
              <a:gd name="connsiteX43" fmla="*/ 1025214 w 3027835"/>
              <a:gd name="connsiteY43" fmla="*/ 2997175 h 4339045"/>
              <a:gd name="connsiteX44" fmla="*/ 1571266 w 3027835"/>
              <a:gd name="connsiteY44" fmla="*/ 3058777 h 4339045"/>
              <a:gd name="connsiteX45" fmla="*/ 1970097 w 3027835"/>
              <a:gd name="connsiteY45" fmla="*/ 2728096 h 4339045"/>
              <a:gd name="connsiteX46" fmla="*/ 1569373 w 3027835"/>
              <a:gd name="connsiteY46" fmla="*/ 2658942 h 4339045"/>
              <a:gd name="connsiteX47" fmla="*/ 1375822 w 3027835"/>
              <a:gd name="connsiteY47" fmla="*/ 2670442 h 4339045"/>
              <a:gd name="connsiteX48" fmla="*/ 1294025 w 3027835"/>
              <a:gd name="connsiteY48" fmla="*/ 2668776 h 4339045"/>
              <a:gd name="connsiteX49" fmla="*/ 1552392 w 3027835"/>
              <a:gd name="connsiteY49" fmla="*/ 2469896 h 4339045"/>
              <a:gd name="connsiteX50" fmla="*/ 2182140 w 3027835"/>
              <a:gd name="connsiteY50" fmla="*/ 2545568 h 4339045"/>
              <a:gd name="connsiteX51" fmla="*/ 2484550 w 3027835"/>
              <a:gd name="connsiteY51" fmla="*/ 2238892 h 4339045"/>
              <a:gd name="connsiteX52" fmla="*/ 2238060 w 3027835"/>
              <a:gd name="connsiteY52" fmla="*/ 2253839 h 4339045"/>
              <a:gd name="connsiteX53" fmla="*/ 1700354 w 3027835"/>
              <a:gd name="connsiteY53" fmla="*/ 2296180 h 4339045"/>
              <a:gd name="connsiteX54" fmla="*/ 1620694 w 3027835"/>
              <a:gd name="connsiteY54" fmla="*/ 2282960 h 4339045"/>
              <a:gd name="connsiteX55" fmla="*/ 1809541 w 3027835"/>
              <a:gd name="connsiteY55" fmla="*/ 2129120 h 4339045"/>
              <a:gd name="connsiteX56" fmla="*/ 2509155 w 3027835"/>
              <a:gd name="connsiteY56" fmla="*/ 2037634 h 4339045"/>
              <a:gd name="connsiteX57" fmla="*/ 2585773 w 3027835"/>
              <a:gd name="connsiteY57" fmla="*/ 2046926 h 4339045"/>
              <a:gd name="connsiteX58" fmla="*/ 2690306 w 3027835"/>
              <a:gd name="connsiteY58" fmla="*/ 2021682 h 4339045"/>
              <a:gd name="connsiteX59" fmla="*/ 2891381 w 3027835"/>
              <a:gd name="connsiteY59" fmla="*/ 1807385 h 4339045"/>
              <a:gd name="connsiteX60" fmla="*/ 2635902 w 3027835"/>
              <a:gd name="connsiteY60" fmla="*/ 1844944 h 4339045"/>
              <a:gd name="connsiteX61" fmla="*/ 1987437 w 3027835"/>
              <a:gd name="connsiteY61" fmla="*/ 1972315 h 4339045"/>
              <a:gd name="connsiteX62" fmla="*/ 1912448 w 3027835"/>
              <a:gd name="connsiteY62" fmla="*/ 1968878 h 4339045"/>
              <a:gd name="connsiteX63" fmla="*/ 1936357 w 3027835"/>
              <a:gd name="connsiteY63" fmla="*/ 1916156 h 4339045"/>
              <a:gd name="connsiteX64" fmla="*/ 2663656 w 3027835"/>
              <a:gd name="connsiteY64" fmla="*/ 1603657 h 4339045"/>
              <a:gd name="connsiteX65" fmla="*/ 2961282 w 3027835"/>
              <a:gd name="connsiteY65" fmla="*/ 1590878 h 4339045"/>
              <a:gd name="connsiteX66" fmla="*/ 3027835 w 3027835"/>
              <a:gd name="connsiteY66" fmla="*/ 1091533 h 4339045"/>
              <a:gd name="connsiteX67" fmla="*/ 3027835 w 3027835"/>
              <a:gd name="connsiteY67" fmla="*/ 1354009 h 4339045"/>
              <a:gd name="connsiteX68" fmla="*/ 2911954 w 3027835"/>
              <a:gd name="connsiteY68" fmla="*/ 1374296 h 4339045"/>
              <a:gd name="connsiteX69" fmla="*/ 2758325 w 3027835"/>
              <a:gd name="connsiteY69" fmla="*/ 1391210 h 4339045"/>
              <a:gd name="connsiteX70" fmla="*/ 2287151 w 3027835"/>
              <a:gd name="connsiteY70" fmla="*/ 1560344 h 4339045"/>
              <a:gd name="connsiteX71" fmla="*/ 2241378 w 3027835"/>
              <a:gd name="connsiteY71" fmla="*/ 1577101 h 4339045"/>
              <a:gd name="connsiteX72" fmla="*/ 2325709 w 3027835"/>
              <a:gd name="connsiteY72" fmla="*/ 1375265 h 4339045"/>
              <a:gd name="connsiteX73" fmla="*/ 2472240 w 3027835"/>
              <a:gd name="connsiteY73" fmla="*/ 1276715 h 4339045"/>
              <a:gd name="connsiteX74" fmla="*/ 2917220 w 3027835"/>
              <a:gd name="connsiteY74" fmla="*/ 1104724 h 4339045"/>
              <a:gd name="connsiteX75" fmla="*/ 3027835 w 3027835"/>
              <a:gd name="connsiteY75" fmla="*/ 608020 h 4339045"/>
              <a:gd name="connsiteX76" fmla="*/ 3027835 w 3027835"/>
              <a:gd name="connsiteY76" fmla="*/ 871290 h 4339045"/>
              <a:gd name="connsiteX77" fmla="*/ 2823268 w 3027835"/>
              <a:gd name="connsiteY77" fmla="*/ 903289 h 4339045"/>
              <a:gd name="connsiteX78" fmla="*/ 2497904 w 3027835"/>
              <a:gd name="connsiteY78" fmla="*/ 1058451 h 4339045"/>
              <a:gd name="connsiteX79" fmla="*/ 2426464 w 3027835"/>
              <a:gd name="connsiteY79" fmla="*/ 1095730 h 4339045"/>
              <a:gd name="connsiteX80" fmla="*/ 2417297 w 3027835"/>
              <a:gd name="connsiteY80" fmla="*/ 1059778 h 4339045"/>
              <a:gd name="connsiteX81" fmla="*/ 2435949 w 3027835"/>
              <a:gd name="connsiteY81" fmla="*/ 1020554 h 4339045"/>
              <a:gd name="connsiteX82" fmla="*/ 2873962 w 3027835"/>
              <a:gd name="connsiteY82" fmla="*/ 655569 h 4339045"/>
              <a:gd name="connsiteX83" fmla="*/ 2994046 w 3027835"/>
              <a:gd name="connsiteY83" fmla="*/ 612203 h 4339045"/>
              <a:gd name="connsiteX84" fmla="*/ 3027835 w 3027835"/>
              <a:gd name="connsiteY84" fmla="*/ 249929 h 4339045"/>
              <a:gd name="connsiteX85" fmla="*/ 3027835 w 3027835"/>
              <a:gd name="connsiteY85" fmla="*/ 396832 h 4339045"/>
              <a:gd name="connsiteX86" fmla="*/ 3019187 w 3027835"/>
              <a:gd name="connsiteY86" fmla="*/ 398490 h 4339045"/>
              <a:gd name="connsiteX87" fmla="*/ 2774694 w 3027835"/>
              <a:gd name="connsiteY87" fmla="*/ 531824 h 4339045"/>
              <a:gd name="connsiteX88" fmla="*/ 2720297 w 3027835"/>
              <a:gd name="connsiteY88" fmla="*/ 546480 h 4339045"/>
              <a:gd name="connsiteX89" fmla="*/ 2705172 w 3027835"/>
              <a:gd name="connsiteY89" fmla="*/ 529016 h 4339045"/>
              <a:gd name="connsiteX90" fmla="*/ 2769368 w 3027835"/>
              <a:gd name="connsiteY90" fmla="*/ 436451 h 4339045"/>
              <a:gd name="connsiteX91" fmla="*/ 2932748 w 3027835"/>
              <a:gd name="connsiteY91" fmla="*/ 313600 h 4339045"/>
              <a:gd name="connsiteX92" fmla="*/ 3027835 w 3027835"/>
              <a:gd name="connsiteY92" fmla="*/ 0 h 4339045"/>
              <a:gd name="connsiteX93" fmla="*/ 3027835 w 3027835"/>
              <a:gd name="connsiteY93" fmla="*/ 137269 h 4339045"/>
              <a:gd name="connsiteX94" fmla="*/ 2989957 w 3027835"/>
              <a:gd name="connsiteY94" fmla="*/ 159851 h 4339045"/>
              <a:gd name="connsiteX95" fmla="*/ 2910686 w 3027835"/>
              <a:gd name="connsiteY95" fmla="*/ 165123 h 4339045"/>
              <a:gd name="connsiteX96" fmla="*/ 2958656 w 3027835"/>
              <a:gd name="connsiteY96" fmla="*/ 81384 h 4339045"/>
              <a:gd name="connsiteX97" fmla="*/ 3027271 w 3027835"/>
              <a:gd name="connsiteY97" fmla="*/ 554 h 433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3027835" h="4339045">
                <a:moveTo>
                  <a:pt x="3027835" y="1577904"/>
                </a:moveTo>
                <a:lnTo>
                  <a:pt x="3027835" y="1756157"/>
                </a:lnTo>
                <a:lnTo>
                  <a:pt x="2987665" y="1796827"/>
                </a:lnTo>
                <a:cubicBezTo>
                  <a:pt x="2831563" y="1934924"/>
                  <a:pt x="2792628" y="2109562"/>
                  <a:pt x="2823016" y="2308034"/>
                </a:cubicBezTo>
                <a:cubicBezTo>
                  <a:pt x="2832822" y="2373671"/>
                  <a:pt x="2838131" y="2440239"/>
                  <a:pt x="2840027" y="2506841"/>
                </a:cubicBezTo>
                <a:cubicBezTo>
                  <a:pt x="2843035" y="2609402"/>
                  <a:pt x="2858629" y="2714436"/>
                  <a:pt x="2810869" y="2812303"/>
                </a:cubicBezTo>
                <a:cubicBezTo>
                  <a:pt x="2767189" y="2901734"/>
                  <a:pt x="2724261" y="2991295"/>
                  <a:pt x="2677151" y="3079052"/>
                </a:cubicBezTo>
                <a:cubicBezTo>
                  <a:pt x="2663279" y="3104851"/>
                  <a:pt x="2637466" y="3124418"/>
                  <a:pt x="2603769" y="3161057"/>
                </a:cubicBezTo>
                <a:cubicBezTo>
                  <a:pt x="2595321" y="3121823"/>
                  <a:pt x="2587443" y="3105450"/>
                  <a:pt x="2588720" y="3089875"/>
                </a:cubicBezTo>
                <a:cubicBezTo>
                  <a:pt x="2599055" y="2983565"/>
                  <a:pt x="2608636" y="2877127"/>
                  <a:pt x="2622934" y="2771189"/>
                </a:cubicBezTo>
                <a:cubicBezTo>
                  <a:pt x="2650772" y="2565532"/>
                  <a:pt x="2588082" y="2352220"/>
                  <a:pt x="2679515" y="2150521"/>
                </a:cubicBezTo>
                <a:cubicBezTo>
                  <a:pt x="2524227" y="2254069"/>
                  <a:pt x="2455583" y="2406881"/>
                  <a:pt x="2421531" y="2578333"/>
                </a:cubicBezTo>
                <a:cubicBezTo>
                  <a:pt x="2396448" y="2704716"/>
                  <a:pt x="2398900" y="2840320"/>
                  <a:pt x="2353181" y="2957894"/>
                </a:cubicBezTo>
                <a:cubicBezTo>
                  <a:pt x="2289630" y="3121645"/>
                  <a:pt x="2193666" y="3273015"/>
                  <a:pt x="2109552" y="3428433"/>
                </a:cubicBezTo>
                <a:cubicBezTo>
                  <a:pt x="2090719" y="3463290"/>
                  <a:pt x="2060534" y="3489384"/>
                  <a:pt x="1994623" y="3492617"/>
                </a:cubicBezTo>
                <a:cubicBezTo>
                  <a:pt x="2130693" y="3222090"/>
                  <a:pt x="2070961" y="2929230"/>
                  <a:pt x="2178503" y="2652563"/>
                </a:cubicBezTo>
                <a:cubicBezTo>
                  <a:pt x="2010218" y="2739788"/>
                  <a:pt x="1836772" y="2959143"/>
                  <a:pt x="1824147" y="3136598"/>
                </a:cubicBezTo>
                <a:cubicBezTo>
                  <a:pt x="1810688" y="3326144"/>
                  <a:pt x="1736468" y="3501534"/>
                  <a:pt x="1658324" y="3673617"/>
                </a:cubicBezTo>
                <a:cubicBezTo>
                  <a:pt x="1642628" y="3708239"/>
                  <a:pt x="1630836" y="3750810"/>
                  <a:pt x="1554071" y="3767662"/>
                </a:cubicBezTo>
                <a:cubicBezTo>
                  <a:pt x="1566611" y="3656622"/>
                  <a:pt x="1578354" y="3554737"/>
                  <a:pt x="1578226" y="3453444"/>
                </a:cubicBezTo>
                <a:cubicBezTo>
                  <a:pt x="1578103" y="3345803"/>
                  <a:pt x="1598732" y="3238165"/>
                  <a:pt x="1610923" y="3126446"/>
                </a:cubicBezTo>
                <a:cubicBezTo>
                  <a:pt x="1585291" y="3150379"/>
                  <a:pt x="1565121" y="3181290"/>
                  <a:pt x="1536984" y="3193645"/>
                </a:cubicBezTo>
                <a:cubicBezTo>
                  <a:pt x="1442310" y="3235448"/>
                  <a:pt x="1422835" y="3321914"/>
                  <a:pt x="1400754" y="3407314"/>
                </a:cubicBezTo>
                <a:cubicBezTo>
                  <a:pt x="1389714" y="3450014"/>
                  <a:pt x="1385791" y="3494556"/>
                  <a:pt x="1379062" y="3538306"/>
                </a:cubicBezTo>
                <a:cubicBezTo>
                  <a:pt x="1351281" y="3715636"/>
                  <a:pt x="1249734" y="3848084"/>
                  <a:pt x="1121611" y="3964817"/>
                </a:cubicBezTo>
                <a:cubicBezTo>
                  <a:pt x="1118160" y="3967785"/>
                  <a:pt x="1108219" y="3963445"/>
                  <a:pt x="1086825" y="3960854"/>
                </a:cubicBezTo>
                <a:cubicBezTo>
                  <a:pt x="1109340" y="3884664"/>
                  <a:pt x="1134952" y="3811176"/>
                  <a:pt x="1151742" y="3735862"/>
                </a:cubicBezTo>
                <a:cubicBezTo>
                  <a:pt x="1170039" y="3654458"/>
                  <a:pt x="1180468" y="3571082"/>
                  <a:pt x="1198823" y="3461351"/>
                </a:cubicBezTo>
                <a:cubicBezTo>
                  <a:pt x="1131843" y="3521384"/>
                  <a:pt x="1085389" y="3565587"/>
                  <a:pt x="1036110" y="3607292"/>
                </a:cubicBezTo>
                <a:cubicBezTo>
                  <a:pt x="944254" y="3685041"/>
                  <a:pt x="873950" y="3774388"/>
                  <a:pt x="835057" y="3891895"/>
                </a:cubicBezTo>
                <a:cubicBezTo>
                  <a:pt x="801460" y="3992969"/>
                  <a:pt x="734225" y="4075256"/>
                  <a:pt x="643745" y="4154015"/>
                </a:cubicBezTo>
                <a:cubicBezTo>
                  <a:pt x="604980" y="4045929"/>
                  <a:pt x="660132" y="3950107"/>
                  <a:pt x="645644" y="3839533"/>
                </a:cubicBezTo>
                <a:cubicBezTo>
                  <a:pt x="546824" y="3930796"/>
                  <a:pt x="458287" y="4012675"/>
                  <a:pt x="369474" y="4094353"/>
                </a:cubicBezTo>
                <a:cubicBezTo>
                  <a:pt x="290467" y="4166721"/>
                  <a:pt x="213733" y="4241183"/>
                  <a:pt x="131407" y="4309419"/>
                </a:cubicBezTo>
                <a:cubicBezTo>
                  <a:pt x="74675" y="4356657"/>
                  <a:pt x="55414" y="4348857"/>
                  <a:pt x="0" y="4275538"/>
                </a:cubicBezTo>
                <a:cubicBezTo>
                  <a:pt x="56778" y="4164821"/>
                  <a:pt x="128046" y="4062631"/>
                  <a:pt x="220770" y="3976206"/>
                </a:cubicBezTo>
                <a:cubicBezTo>
                  <a:pt x="318433" y="3885365"/>
                  <a:pt x="417231" y="3798745"/>
                  <a:pt x="552175" y="3763240"/>
                </a:cubicBezTo>
                <a:cubicBezTo>
                  <a:pt x="636669" y="3741057"/>
                  <a:pt x="719208" y="3707698"/>
                  <a:pt x="799546" y="3672723"/>
                </a:cubicBezTo>
                <a:cubicBezTo>
                  <a:pt x="841009" y="3654916"/>
                  <a:pt x="876116" y="3622699"/>
                  <a:pt x="929004" y="3587034"/>
                </a:cubicBezTo>
                <a:cubicBezTo>
                  <a:pt x="640504" y="3565188"/>
                  <a:pt x="517224" y="3531776"/>
                  <a:pt x="467968" y="3466793"/>
                </a:cubicBezTo>
                <a:cubicBezTo>
                  <a:pt x="682592" y="3269225"/>
                  <a:pt x="921368" y="3288413"/>
                  <a:pt x="1175697" y="3394819"/>
                </a:cubicBezTo>
                <a:cubicBezTo>
                  <a:pt x="1231806" y="3346700"/>
                  <a:pt x="1288593" y="3298233"/>
                  <a:pt x="1357224" y="3239412"/>
                </a:cubicBezTo>
                <a:cubicBezTo>
                  <a:pt x="1174440" y="3180912"/>
                  <a:pt x="1007562" y="3149765"/>
                  <a:pt x="828818" y="3160711"/>
                </a:cubicBezTo>
                <a:cubicBezTo>
                  <a:pt x="859013" y="3094823"/>
                  <a:pt x="939993" y="3035337"/>
                  <a:pt x="1025214" y="2997175"/>
                </a:cubicBezTo>
                <a:cubicBezTo>
                  <a:pt x="1218086" y="2911077"/>
                  <a:pt x="1399463" y="2938056"/>
                  <a:pt x="1571266" y="3058777"/>
                </a:cubicBezTo>
                <a:cubicBezTo>
                  <a:pt x="1704503" y="2948342"/>
                  <a:pt x="1830361" y="2843917"/>
                  <a:pt x="1970097" y="2728096"/>
                </a:cubicBezTo>
                <a:cubicBezTo>
                  <a:pt x="1821161" y="2702508"/>
                  <a:pt x="1694953" y="2683458"/>
                  <a:pt x="1569373" y="2658942"/>
                </a:cubicBezTo>
                <a:cubicBezTo>
                  <a:pt x="1502685" y="2645936"/>
                  <a:pt x="1439977" y="2635009"/>
                  <a:pt x="1375822" y="2670442"/>
                </a:cubicBezTo>
                <a:cubicBezTo>
                  <a:pt x="1358714" y="2679891"/>
                  <a:pt x="1331381" y="2670395"/>
                  <a:pt x="1294025" y="2668776"/>
                </a:cubicBezTo>
                <a:cubicBezTo>
                  <a:pt x="1355359" y="2549551"/>
                  <a:pt x="1456635" y="2512597"/>
                  <a:pt x="1552392" y="2469896"/>
                </a:cubicBezTo>
                <a:cubicBezTo>
                  <a:pt x="1773126" y="2371242"/>
                  <a:pt x="1982653" y="2393921"/>
                  <a:pt x="2182140" y="2545568"/>
                </a:cubicBezTo>
                <a:cubicBezTo>
                  <a:pt x="2281884" y="2444400"/>
                  <a:pt x="2374872" y="2350123"/>
                  <a:pt x="2484550" y="2238892"/>
                </a:cubicBezTo>
                <a:cubicBezTo>
                  <a:pt x="2383516" y="2245536"/>
                  <a:pt x="2310848" y="2255660"/>
                  <a:pt x="2238060" y="2253839"/>
                </a:cubicBezTo>
                <a:cubicBezTo>
                  <a:pt x="2057181" y="2249243"/>
                  <a:pt x="1876671" y="2240686"/>
                  <a:pt x="1700354" y="2296180"/>
                </a:cubicBezTo>
                <a:cubicBezTo>
                  <a:pt x="1681708" y="2301958"/>
                  <a:pt x="1657350" y="2289567"/>
                  <a:pt x="1620694" y="2282960"/>
                </a:cubicBezTo>
                <a:cubicBezTo>
                  <a:pt x="1675304" y="2201136"/>
                  <a:pt x="1738031" y="2159573"/>
                  <a:pt x="1809541" y="2129120"/>
                </a:cubicBezTo>
                <a:cubicBezTo>
                  <a:pt x="2034053" y="2032818"/>
                  <a:pt x="2262854" y="1969306"/>
                  <a:pt x="2509155" y="2037634"/>
                </a:cubicBezTo>
                <a:cubicBezTo>
                  <a:pt x="2533866" y="2044357"/>
                  <a:pt x="2560542" y="2049560"/>
                  <a:pt x="2585773" y="2046926"/>
                </a:cubicBezTo>
                <a:cubicBezTo>
                  <a:pt x="2621574" y="2043167"/>
                  <a:pt x="2664566" y="2041726"/>
                  <a:pt x="2690306" y="2021682"/>
                </a:cubicBezTo>
                <a:cubicBezTo>
                  <a:pt x="2764000" y="1964041"/>
                  <a:pt x="2826712" y="1893675"/>
                  <a:pt x="2891381" y="1807385"/>
                </a:cubicBezTo>
                <a:cubicBezTo>
                  <a:pt x="2794930" y="1821629"/>
                  <a:pt x="2715598" y="1834480"/>
                  <a:pt x="2635902" y="1844944"/>
                </a:cubicBezTo>
                <a:cubicBezTo>
                  <a:pt x="2417127" y="1873479"/>
                  <a:pt x="2194167" y="1879462"/>
                  <a:pt x="1987437" y="1972315"/>
                </a:cubicBezTo>
                <a:cubicBezTo>
                  <a:pt x="1969632" y="1980406"/>
                  <a:pt x="1943731" y="1970692"/>
                  <a:pt x="1912448" y="1968878"/>
                </a:cubicBezTo>
                <a:cubicBezTo>
                  <a:pt x="1924394" y="1941664"/>
                  <a:pt x="1927029" y="1925393"/>
                  <a:pt x="1936357" y="1916156"/>
                </a:cubicBezTo>
                <a:cubicBezTo>
                  <a:pt x="2138283" y="1718573"/>
                  <a:pt x="2367195" y="1577657"/>
                  <a:pt x="2663656" y="1603657"/>
                </a:cubicBezTo>
                <a:cubicBezTo>
                  <a:pt x="2764811" y="1612557"/>
                  <a:pt x="2863437" y="1606739"/>
                  <a:pt x="2961282" y="1590878"/>
                </a:cubicBezTo>
                <a:close/>
                <a:moveTo>
                  <a:pt x="3027835" y="1091533"/>
                </a:moveTo>
                <a:lnTo>
                  <a:pt x="3027835" y="1354009"/>
                </a:lnTo>
                <a:lnTo>
                  <a:pt x="2911954" y="1374296"/>
                </a:lnTo>
                <a:cubicBezTo>
                  <a:pt x="2861009" y="1381094"/>
                  <a:pt x="2809696" y="1386292"/>
                  <a:pt x="2758325" y="1391210"/>
                </a:cubicBezTo>
                <a:cubicBezTo>
                  <a:pt x="2587009" y="1407613"/>
                  <a:pt x="2422083" y="1441838"/>
                  <a:pt x="2287151" y="1560344"/>
                </a:cubicBezTo>
                <a:cubicBezTo>
                  <a:pt x="2277677" y="1568626"/>
                  <a:pt x="2261786" y="1570077"/>
                  <a:pt x="2241378" y="1577101"/>
                </a:cubicBezTo>
                <a:cubicBezTo>
                  <a:pt x="2212898" y="1480383"/>
                  <a:pt x="2272148" y="1425680"/>
                  <a:pt x="2325709" y="1375265"/>
                </a:cubicBezTo>
                <a:cubicBezTo>
                  <a:pt x="2368179" y="1335333"/>
                  <a:pt x="2421961" y="1307099"/>
                  <a:pt x="2472240" y="1276715"/>
                </a:cubicBezTo>
                <a:cubicBezTo>
                  <a:pt x="2611928" y="1191660"/>
                  <a:pt x="2759604" y="1133674"/>
                  <a:pt x="2917220" y="1104724"/>
                </a:cubicBezTo>
                <a:close/>
                <a:moveTo>
                  <a:pt x="3027835" y="608020"/>
                </a:moveTo>
                <a:lnTo>
                  <a:pt x="3027835" y="871290"/>
                </a:lnTo>
                <a:lnTo>
                  <a:pt x="2823268" y="903289"/>
                </a:lnTo>
                <a:cubicBezTo>
                  <a:pt x="2703617" y="925472"/>
                  <a:pt x="2588686" y="968905"/>
                  <a:pt x="2497904" y="1058451"/>
                </a:cubicBezTo>
                <a:cubicBezTo>
                  <a:pt x="2480533" y="1075752"/>
                  <a:pt x="2452271" y="1082511"/>
                  <a:pt x="2426464" y="1095730"/>
                </a:cubicBezTo>
                <a:cubicBezTo>
                  <a:pt x="2420370" y="1073468"/>
                  <a:pt x="2415238" y="1065463"/>
                  <a:pt x="2417297" y="1059778"/>
                </a:cubicBezTo>
                <a:cubicBezTo>
                  <a:pt x="2421803" y="1046151"/>
                  <a:pt x="2427464" y="1032103"/>
                  <a:pt x="2435949" y="1020554"/>
                </a:cubicBezTo>
                <a:cubicBezTo>
                  <a:pt x="2552267" y="863390"/>
                  <a:pt x="2699750" y="743944"/>
                  <a:pt x="2873962" y="655569"/>
                </a:cubicBezTo>
                <a:cubicBezTo>
                  <a:pt x="2913491" y="635494"/>
                  <a:pt x="2953584" y="621497"/>
                  <a:pt x="2994046" y="612203"/>
                </a:cubicBezTo>
                <a:close/>
                <a:moveTo>
                  <a:pt x="3027835" y="249929"/>
                </a:moveTo>
                <a:lnTo>
                  <a:pt x="3027835" y="396832"/>
                </a:lnTo>
                <a:lnTo>
                  <a:pt x="3019187" y="398490"/>
                </a:lnTo>
                <a:cubicBezTo>
                  <a:pt x="2928684" y="421789"/>
                  <a:pt x="2845424" y="462795"/>
                  <a:pt x="2774694" y="531824"/>
                </a:cubicBezTo>
                <a:cubicBezTo>
                  <a:pt x="2762998" y="543131"/>
                  <a:pt x="2738612" y="541729"/>
                  <a:pt x="2720297" y="546480"/>
                </a:cubicBezTo>
                <a:cubicBezTo>
                  <a:pt x="2715256" y="540659"/>
                  <a:pt x="2710214" y="534838"/>
                  <a:pt x="2705172" y="529016"/>
                </a:cubicBezTo>
                <a:cubicBezTo>
                  <a:pt x="2726223" y="497482"/>
                  <a:pt x="2741187" y="458089"/>
                  <a:pt x="2769368" y="436451"/>
                </a:cubicBezTo>
                <a:cubicBezTo>
                  <a:pt x="2823463" y="395109"/>
                  <a:pt x="2877590" y="353579"/>
                  <a:pt x="2932748" y="313600"/>
                </a:cubicBezTo>
                <a:close/>
                <a:moveTo>
                  <a:pt x="3027835" y="0"/>
                </a:moveTo>
                <a:lnTo>
                  <a:pt x="3027835" y="137269"/>
                </a:lnTo>
                <a:lnTo>
                  <a:pt x="2989957" y="159851"/>
                </a:lnTo>
                <a:cubicBezTo>
                  <a:pt x="2975179" y="170164"/>
                  <a:pt x="2948964" y="163183"/>
                  <a:pt x="2910686" y="165123"/>
                </a:cubicBezTo>
                <a:cubicBezTo>
                  <a:pt x="2933762" y="124491"/>
                  <a:pt x="2943559" y="100779"/>
                  <a:pt x="2958656" y="81384"/>
                </a:cubicBezTo>
                <a:cubicBezTo>
                  <a:pt x="2980771" y="53014"/>
                  <a:pt x="3003627" y="26048"/>
                  <a:pt x="3027271" y="554"/>
                </a:cubicBezTo>
                <a:close/>
              </a:path>
            </a:pathLst>
          </a:custGeom>
          <a:solidFill>
            <a:schemeClr val="tx2">
              <a:alpha val="10000"/>
            </a:schemeClr>
          </a:solidFill>
          <a:ln w="3405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0" name="Title 1">
            <a:extLst>
              <a:ext uri="{FF2B5EF4-FFF2-40B4-BE49-F238E27FC236}">
                <a16:creationId xmlns:a16="http://schemas.microsoft.com/office/drawing/2014/main" id="{20AE86F9-DD66-DE05-383C-6220D559B0DF}"/>
              </a:ext>
            </a:extLst>
          </p:cNvPr>
          <p:cNvSpPr>
            <a:spLocks noGrp="1"/>
          </p:cNvSpPr>
          <p:nvPr userDrawn="1">
            <p:ph type="title"/>
          </p:nvPr>
        </p:nvSpPr>
        <p:spPr>
          <a:xfrm>
            <a:off x="914400" y="914400"/>
            <a:ext cx="7534656" cy="914400"/>
          </a:xfrm>
        </p:spPr>
        <p:txBody>
          <a:bodyPr anchor="b" anchorCtr="0"/>
          <a:lstStyle>
            <a:lvl1pPr>
              <a:defRPr sz="3200"/>
            </a:lvl1pPr>
          </a:lstStyle>
          <a:p>
            <a:r>
              <a:rPr lang="en-US"/>
              <a:t>Click to edit Master title style</a:t>
            </a:r>
            <a:endParaRPr lang="en-US" dirty="0"/>
          </a:p>
        </p:txBody>
      </p:sp>
      <p:sp>
        <p:nvSpPr>
          <p:cNvPr id="3" name="Content Placeholder 6">
            <a:extLst>
              <a:ext uri="{FF2B5EF4-FFF2-40B4-BE49-F238E27FC236}">
                <a16:creationId xmlns:a16="http://schemas.microsoft.com/office/drawing/2014/main" id="{2A01A65B-D54F-AD53-7320-5D272BEC11D3}"/>
              </a:ext>
            </a:extLst>
          </p:cNvPr>
          <p:cNvSpPr>
            <a:spLocks noGrp="1"/>
          </p:cNvSpPr>
          <p:nvPr>
            <p:ph sz="quarter" idx="12"/>
          </p:nvPr>
        </p:nvSpPr>
        <p:spPr>
          <a:xfrm>
            <a:off x="914399" y="2039111"/>
            <a:ext cx="5650992" cy="3904488"/>
          </a:xfrm>
        </p:spPr>
        <p:txBody>
          <a:bodyPr>
            <a:normAutofit/>
          </a:bodyPr>
          <a:lstStyle>
            <a:lvl1pPr marL="0" indent="0">
              <a:buNone/>
              <a:defRPr sz="2000"/>
            </a:lvl1pPr>
            <a:lvl2pPr marL="228600" indent="-228600">
              <a:spcBef>
                <a:spcPts val="1000"/>
              </a:spcBef>
              <a:buFont typeface="Courier New" panose="02070309020205020404" pitchFamily="49" charset="0"/>
              <a:buChar char="o"/>
              <a:defRPr sz="2000"/>
            </a:lvl2pPr>
            <a:lvl3pPr marL="685800" indent="-228600">
              <a:spcBef>
                <a:spcPts val="1000"/>
              </a:spcBef>
              <a:buFont typeface="Courier New" panose="02070309020205020404" pitchFamily="49" charset="0"/>
              <a:buChar char="o"/>
              <a:defRPr sz="2000"/>
            </a:lvl3pPr>
            <a:lvl4pPr marL="1143000" indent="-228600">
              <a:spcBef>
                <a:spcPts val="1000"/>
              </a:spcBef>
              <a:buFont typeface="Courier New" panose="02070309020205020404" pitchFamily="49" charset="0"/>
              <a:buChar char="o"/>
              <a:defRPr sz="2000"/>
            </a:lvl4pPr>
            <a:lvl5pPr marL="16002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Picture Placeholder 4">
            <a:extLst>
              <a:ext uri="{FF2B5EF4-FFF2-40B4-BE49-F238E27FC236}">
                <a16:creationId xmlns:a16="http://schemas.microsoft.com/office/drawing/2014/main" id="{E724DBE4-044A-67D8-93C0-EB245AFBB297}"/>
              </a:ext>
            </a:extLst>
          </p:cNvPr>
          <p:cNvSpPr>
            <a:spLocks noGrp="1"/>
          </p:cNvSpPr>
          <p:nvPr>
            <p:ph type="pic" sz="quarter" idx="10"/>
          </p:nvPr>
        </p:nvSpPr>
        <p:spPr>
          <a:xfrm>
            <a:off x="7623125" y="-20757"/>
            <a:ext cx="4589511" cy="6555026"/>
          </a:xfrm>
          <a:custGeom>
            <a:avLst/>
            <a:gdLst>
              <a:gd name="connsiteX0" fmla="*/ 0 w 4573588"/>
              <a:gd name="connsiteY0" fmla="*/ 3278407 h 6556813"/>
              <a:gd name="connsiteX1" fmla="*/ 2286794 w 4573588"/>
              <a:gd name="connsiteY1" fmla="*/ 0 h 6556813"/>
              <a:gd name="connsiteX2" fmla="*/ 4573588 w 4573588"/>
              <a:gd name="connsiteY2" fmla="*/ 3278407 h 6556813"/>
              <a:gd name="connsiteX3" fmla="*/ 2286794 w 4573588"/>
              <a:gd name="connsiteY3" fmla="*/ 6556814 h 6556813"/>
              <a:gd name="connsiteX4" fmla="*/ 0 w 4573588"/>
              <a:gd name="connsiteY4" fmla="*/ 3278407 h 6556813"/>
              <a:gd name="connsiteX0" fmla="*/ 3943 w 4577531"/>
              <a:gd name="connsiteY0" fmla="*/ 3278407 h 6556814"/>
              <a:gd name="connsiteX1" fmla="*/ 1909737 w 4577531"/>
              <a:gd name="connsiteY1" fmla="*/ 0 h 6556814"/>
              <a:gd name="connsiteX2" fmla="*/ 4577531 w 4577531"/>
              <a:gd name="connsiteY2" fmla="*/ 3278407 h 6556814"/>
              <a:gd name="connsiteX3" fmla="*/ 2290737 w 4577531"/>
              <a:gd name="connsiteY3" fmla="*/ 6556814 h 6556814"/>
              <a:gd name="connsiteX4" fmla="*/ 3943 w 4577531"/>
              <a:gd name="connsiteY4" fmla="*/ 3278407 h 6556814"/>
              <a:gd name="connsiteX0" fmla="*/ 2372 w 4749832"/>
              <a:gd name="connsiteY0" fmla="*/ 3670402 h 6948809"/>
              <a:gd name="connsiteX1" fmla="*/ 1908166 w 4749832"/>
              <a:gd name="connsiteY1" fmla="*/ 391995 h 6948809"/>
              <a:gd name="connsiteX2" fmla="*/ 4460073 w 4749832"/>
              <a:gd name="connsiteY2" fmla="*/ 424182 h 6948809"/>
              <a:gd name="connsiteX3" fmla="*/ 4575960 w 4749832"/>
              <a:gd name="connsiteY3" fmla="*/ 3670402 h 6948809"/>
              <a:gd name="connsiteX4" fmla="*/ 2289166 w 4749832"/>
              <a:gd name="connsiteY4" fmla="*/ 6948809 h 6948809"/>
              <a:gd name="connsiteX5" fmla="*/ 2372 w 4749832"/>
              <a:gd name="connsiteY5" fmla="*/ 3670402 h 6948809"/>
              <a:gd name="connsiteX0" fmla="*/ 2372 w 4749832"/>
              <a:gd name="connsiteY0" fmla="*/ 3515592 h 6793999"/>
              <a:gd name="connsiteX1" fmla="*/ 1908166 w 4749832"/>
              <a:gd name="connsiteY1" fmla="*/ 237185 h 6793999"/>
              <a:gd name="connsiteX2" fmla="*/ 4460073 w 4749832"/>
              <a:gd name="connsiteY2" fmla="*/ 269372 h 6793999"/>
              <a:gd name="connsiteX3" fmla="*/ 4575960 w 4749832"/>
              <a:gd name="connsiteY3" fmla="*/ 3515592 h 6793999"/>
              <a:gd name="connsiteX4" fmla="*/ 2289166 w 4749832"/>
              <a:gd name="connsiteY4" fmla="*/ 6793999 h 6793999"/>
              <a:gd name="connsiteX5" fmla="*/ 2372 w 4749832"/>
              <a:gd name="connsiteY5" fmla="*/ 3515592 h 6793999"/>
              <a:gd name="connsiteX0" fmla="*/ 3695 w 4751155"/>
              <a:gd name="connsiteY0" fmla="*/ 3278452 h 6556859"/>
              <a:gd name="connsiteX1" fmla="*/ 1909489 w 4751155"/>
              <a:gd name="connsiteY1" fmla="*/ 45 h 6556859"/>
              <a:gd name="connsiteX2" fmla="*/ 4461396 w 4751155"/>
              <a:gd name="connsiteY2" fmla="*/ 32232 h 6556859"/>
              <a:gd name="connsiteX3" fmla="*/ 4577283 w 4751155"/>
              <a:gd name="connsiteY3" fmla="*/ 3278452 h 6556859"/>
              <a:gd name="connsiteX4" fmla="*/ 2290489 w 4751155"/>
              <a:gd name="connsiteY4" fmla="*/ 6556859 h 6556859"/>
              <a:gd name="connsiteX5" fmla="*/ 3695 w 4751155"/>
              <a:gd name="connsiteY5" fmla="*/ 3278452 h 6556859"/>
              <a:gd name="connsiteX0" fmla="*/ 3695 w 4751155"/>
              <a:gd name="connsiteY0" fmla="*/ 3278452 h 6556859"/>
              <a:gd name="connsiteX1" fmla="*/ 1909489 w 4751155"/>
              <a:gd name="connsiteY1" fmla="*/ 45 h 6556859"/>
              <a:gd name="connsiteX2" fmla="*/ 4461396 w 4751155"/>
              <a:gd name="connsiteY2" fmla="*/ 32232 h 6556859"/>
              <a:gd name="connsiteX3" fmla="*/ 4577283 w 4751155"/>
              <a:gd name="connsiteY3" fmla="*/ 3278452 h 6556859"/>
              <a:gd name="connsiteX4" fmla="*/ 2290489 w 4751155"/>
              <a:gd name="connsiteY4" fmla="*/ 6556859 h 6556859"/>
              <a:gd name="connsiteX5" fmla="*/ 3695 w 4751155"/>
              <a:gd name="connsiteY5" fmla="*/ 3278452 h 6556859"/>
              <a:gd name="connsiteX0" fmla="*/ 2433 w 4711793"/>
              <a:gd name="connsiteY0" fmla="*/ 4771380 h 6899113"/>
              <a:gd name="connsiteX1" fmla="*/ 1870127 w 4711793"/>
              <a:gd name="connsiteY1" fmla="*/ 321398 h 6899113"/>
              <a:gd name="connsiteX2" fmla="*/ 4422034 w 4711793"/>
              <a:gd name="connsiteY2" fmla="*/ 353585 h 6899113"/>
              <a:gd name="connsiteX3" fmla="*/ 4537921 w 4711793"/>
              <a:gd name="connsiteY3" fmla="*/ 3599805 h 6899113"/>
              <a:gd name="connsiteX4" fmla="*/ 2251127 w 4711793"/>
              <a:gd name="connsiteY4" fmla="*/ 6878212 h 6899113"/>
              <a:gd name="connsiteX5" fmla="*/ 2433 w 4711793"/>
              <a:gd name="connsiteY5" fmla="*/ 4771380 h 6899113"/>
              <a:gd name="connsiteX0" fmla="*/ 2433 w 4711793"/>
              <a:gd name="connsiteY0" fmla="*/ 4736101 h 6863719"/>
              <a:gd name="connsiteX1" fmla="*/ 1870127 w 4711793"/>
              <a:gd name="connsiteY1" fmla="*/ 333744 h 6863719"/>
              <a:gd name="connsiteX2" fmla="*/ 4422034 w 4711793"/>
              <a:gd name="connsiteY2" fmla="*/ 318306 h 6863719"/>
              <a:gd name="connsiteX3" fmla="*/ 4537921 w 4711793"/>
              <a:gd name="connsiteY3" fmla="*/ 3564526 h 6863719"/>
              <a:gd name="connsiteX4" fmla="*/ 2251127 w 4711793"/>
              <a:gd name="connsiteY4" fmla="*/ 6842933 h 6863719"/>
              <a:gd name="connsiteX5" fmla="*/ 2433 w 4711793"/>
              <a:gd name="connsiteY5" fmla="*/ 4736101 h 6863719"/>
              <a:gd name="connsiteX0" fmla="*/ 2995 w 4712355"/>
              <a:gd name="connsiteY0" fmla="*/ 4417795 h 6545413"/>
              <a:gd name="connsiteX1" fmla="*/ 1870689 w 4712355"/>
              <a:gd name="connsiteY1" fmla="*/ 15438 h 6545413"/>
              <a:gd name="connsiteX2" fmla="*/ 4422596 w 4712355"/>
              <a:gd name="connsiteY2" fmla="*/ 0 h 6545413"/>
              <a:gd name="connsiteX3" fmla="*/ 4538483 w 4712355"/>
              <a:gd name="connsiteY3" fmla="*/ 3246220 h 6545413"/>
              <a:gd name="connsiteX4" fmla="*/ 2251689 w 4712355"/>
              <a:gd name="connsiteY4" fmla="*/ 6524627 h 6545413"/>
              <a:gd name="connsiteX5" fmla="*/ 2995 w 4712355"/>
              <a:gd name="connsiteY5" fmla="*/ 4417795 h 6545413"/>
              <a:gd name="connsiteX0" fmla="*/ 3403 w 4712763"/>
              <a:gd name="connsiteY0" fmla="*/ 4724021 h 6851639"/>
              <a:gd name="connsiteX1" fmla="*/ 1871097 w 4712763"/>
              <a:gd name="connsiteY1" fmla="*/ 321664 h 6851639"/>
              <a:gd name="connsiteX2" fmla="*/ 4423004 w 4712763"/>
              <a:gd name="connsiteY2" fmla="*/ 306226 h 6851639"/>
              <a:gd name="connsiteX3" fmla="*/ 4538891 w 4712763"/>
              <a:gd name="connsiteY3" fmla="*/ 3552446 h 6851639"/>
              <a:gd name="connsiteX4" fmla="*/ 2252097 w 4712763"/>
              <a:gd name="connsiteY4" fmla="*/ 6830853 h 6851639"/>
              <a:gd name="connsiteX5" fmla="*/ 3403 w 4712763"/>
              <a:gd name="connsiteY5" fmla="*/ 4724021 h 6851639"/>
              <a:gd name="connsiteX0" fmla="*/ 3172 w 4712532"/>
              <a:gd name="connsiteY0" fmla="*/ 4417795 h 6545413"/>
              <a:gd name="connsiteX1" fmla="*/ 1870866 w 4712532"/>
              <a:gd name="connsiteY1" fmla="*/ 15438 h 6545413"/>
              <a:gd name="connsiteX2" fmla="*/ 4422773 w 4712532"/>
              <a:gd name="connsiteY2" fmla="*/ 0 h 6545413"/>
              <a:gd name="connsiteX3" fmla="*/ 4538660 w 4712532"/>
              <a:gd name="connsiteY3" fmla="*/ 3246220 h 6545413"/>
              <a:gd name="connsiteX4" fmla="*/ 2251866 w 4712532"/>
              <a:gd name="connsiteY4" fmla="*/ 6524627 h 6545413"/>
              <a:gd name="connsiteX5" fmla="*/ 3172 w 4712532"/>
              <a:gd name="connsiteY5" fmla="*/ 4417795 h 6545413"/>
              <a:gd name="connsiteX0" fmla="*/ 3172 w 4712532"/>
              <a:gd name="connsiteY0" fmla="*/ 4417795 h 6545413"/>
              <a:gd name="connsiteX1" fmla="*/ 1870866 w 4712532"/>
              <a:gd name="connsiteY1" fmla="*/ 15438 h 6545413"/>
              <a:gd name="connsiteX2" fmla="*/ 4422773 w 4712532"/>
              <a:gd name="connsiteY2" fmla="*/ 0 h 6545413"/>
              <a:gd name="connsiteX3" fmla="*/ 4538660 w 4712532"/>
              <a:gd name="connsiteY3" fmla="*/ 3246220 h 6545413"/>
              <a:gd name="connsiteX4" fmla="*/ 2251866 w 4712532"/>
              <a:gd name="connsiteY4" fmla="*/ 6524627 h 6545413"/>
              <a:gd name="connsiteX5" fmla="*/ 3172 w 4712532"/>
              <a:gd name="connsiteY5" fmla="*/ 4417795 h 6545413"/>
              <a:gd name="connsiteX0" fmla="*/ 12060 w 4721420"/>
              <a:gd name="connsiteY0" fmla="*/ 4417795 h 6545413"/>
              <a:gd name="connsiteX1" fmla="*/ 1879754 w 4721420"/>
              <a:gd name="connsiteY1" fmla="*/ 15438 h 6545413"/>
              <a:gd name="connsiteX2" fmla="*/ 4431661 w 4721420"/>
              <a:gd name="connsiteY2" fmla="*/ 0 h 6545413"/>
              <a:gd name="connsiteX3" fmla="*/ 4547548 w 4721420"/>
              <a:gd name="connsiteY3" fmla="*/ 3246220 h 6545413"/>
              <a:gd name="connsiteX4" fmla="*/ 2260754 w 4721420"/>
              <a:gd name="connsiteY4" fmla="*/ 6524627 h 6545413"/>
              <a:gd name="connsiteX5" fmla="*/ 12060 w 4721420"/>
              <a:gd name="connsiteY5" fmla="*/ 4417795 h 6545413"/>
              <a:gd name="connsiteX0" fmla="*/ 17431 w 4726791"/>
              <a:gd name="connsiteY0" fmla="*/ 4417795 h 6545976"/>
              <a:gd name="connsiteX1" fmla="*/ 1885125 w 4726791"/>
              <a:gd name="connsiteY1" fmla="*/ 15438 h 6545976"/>
              <a:gd name="connsiteX2" fmla="*/ 4437032 w 4726791"/>
              <a:gd name="connsiteY2" fmla="*/ 0 h 6545976"/>
              <a:gd name="connsiteX3" fmla="*/ 4552919 w 4726791"/>
              <a:gd name="connsiteY3" fmla="*/ 3246220 h 6545976"/>
              <a:gd name="connsiteX4" fmla="*/ 2266125 w 4726791"/>
              <a:gd name="connsiteY4" fmla="*/ 6524627 h 6545976"/>
              <a:gd name="connsiteX5" fmla="*/ 17431 w 4726791"/>
              <a:gd name="connsiteY5" fmla="*/ 4417795 h 6545976"/>
              <a:gd name="connsiteX0" fmla="*/ 32352 w 4741712"/>
              <a:gd name="connsiteY0" fmla="*/ 4417795 h 6542761"/>
              <a:gd name="connsiteX1" fmla="*/ 1900046 w 4741712"/>
              <a:gd name="connsiteY1" fmla="*/ 15438 h 6542761"/>
              <a:gd name="connsiteX2" fmla="*/ 4451953 w 4741712"/>
              <a:gd name="connsiteY2" fmla="*/ 0 h 6542761"/>
              <a:gd name="connsiteX3" fmla="*/ 4567840 w 4741712"/>
              <a:gd name="connsiteY3" fmla="*/ 3246220 h 6542761"/>
              <a:gd name="connsiteX4" fmla="*/ 2281046 w 4741712"/>
              <a:gd name="connsiteY4" fmla="*/ 6524627 h 6542761"/>
              <a:gd name="connsiteX5" fmla="*/ 32352 w 4741712"/>
              <a:gd name="connsiteY5" fmla="*/ 4417795 h 6542761"/>
              <a:gd name="connsiteX0" fmla="*/ 29235 w 4738595"/>
              <a:gd name="connsiteY0" fmla="*/ 4417795 h 6545413"/>
              <a:gd name="connsiteX1" fmla="*/ 1896929 w 4738595"/>
              <a:gd name="connsiteY1" fmla="*/ 15438 h 6545413"/>
              <a:gd name="connsiteX2" fmla="*/ 4448836 w 4738595"/>
              <a:gd name="connsiteY2" fmla="*/ 0 h 6545413"/>
              <a:gd name="connsiteX3" fmla="*/ 4564723 w 4738595"/>
              <a:gd name="connsiteY3" fmla="*/ 3246220 h 6545413"/>
              <a:gd name="connsiteX4" fmla="*/ 2620829 w 4738595"/>
              <a:gd name="connsiteY4" fmla="*/ 6524627 h 6545413"/>
              <a:gd name="connsiteX5" fmla="*/ 29235 w 4738595"/>
              <a:gd name="connsiteY5" fmla="*/ 4417795 h 6545413"/>
              <a:gd name="connsiteX0" fmla="*/ 23668 w 4733028"/>
              <a:gd name="connsiteY0" fmla="*/ 4417795 h 6545413"/>
              <a:gd name="connsiteX1" fmla="*/ 1891362 w 4733028"/>
              <a:gd name="connsiteY1" fmla="*/ 15438 h 6545413"/>
              <a:gd name="connsiteX2" fmla="*/ 4443269 w 4733028"/>
              <a:gd name="connsiteY2" fmla="*/ 0 h 6545413"/>
              <a:gd name="connsiteX3" fmla="*/ 4559156 w 4733028"/>
              <a:gd name="connsiteY3" fmla="*/ 3246220 h 6545413"/>
              <a:gd name="connsiteX4" fmla="*/ 2615262 w 4733028"/>
              <a:gd name="connsiteY4" fmla="*/ 6524627 h 6545413"/>
              <a:gd name="connsiteX5" fmla="*/ 23668 w 4733028"/>
              <a:gd name="connsiteY5" fmla="*/ 4417795 h 6545413"/>
              <a:gd name="connsiteX0" fmla="*/ 4994 w 4714354"/>
              <a:gd name="connsiteY0" fmla="*/ 4417795 h 6549476"/>
              <a:gd name="connsiteX1" fmla="*/ 1872688 w 4714354"/>
              <a:gd name="connsiteY1" fmla="*/ 15438 h 6549476"/>
              <a:gd name="connsiteX2" fmla="*/ 4424595 w 4714354"/>
              <a:gd name="connsiteY2" fmla="*/ 0 h 6549476"/>
              <a:gd name="connsiteX3" fmla="*/ 4540482 w 4714354"/>
              <a:gd name="connsiteY3" fmla="*/ 3246220 h 6549476"/>
              <a:gd name="connsiteX4" fmla="*/ 2596588 w 4714354"/>
              <a:gd name="connsiteY4" fmla="*/ 6524627 h 6549476"/>
              <a:gd name="connsiteX5" fmla="*/ 4994 w 4714354"/>
              <a:gd name="connsiteY5" fmla="*/ 4417795 h 6549476"/>
              <a:gd name="connsiteX0" fmla="*/ 26445 w 4735805"/>
              <a:gd name="connsiteY0" fmla="*/ 4417795 h 6543881"/>
              <a:gd name="connsiteX1" fmla="*/ 1894139 w 4735805"/>
              <a:gd name="connsiteY1" fmla="*/ 15438 h 6543881"/>
              <a:gd name="connsiteX2" fmla="*/ 4446046 w 4735805"/>
              <a:gd name="connsiteY2" fmla="*/ 0 h 6543881"/>
              <a:gd name="connsiteX3" fmla="*/ 4561933 w 4735805"/>
              <a:gd name="connsiteY3" fmla="*/ 3246220 h 6543881"/>
              <a:gd name="connsiteX4" fmla="*/ 2618039 w 4735805"/>
              <a:gd name="connsiteY4" fmla="*/ 6524627 h 6543881"/>
              <a:gd name="connsiteX5" fmla="*/ 26445 w 4735805"/>
              <a:gd name="connsiteY5" fmla="*/ 4417795 h 6543881"/>
              <a:gd name="connsiteX0" fmla="*/ 26445 w 4735805"/>
              <a:gd name="connsiteY0" fmla="*/ 4417795 h 6524810"/>
              <a:gd name="connsiteX1" fmla="*/ 1894139 w 4735805"/>
              <a:gd name="connsiteY1" fmla="*/ 15438 h 6524810"/>
              <a:gd name="connsiteX2" fmla="*/ 4446046 w 4735805"/>
              <a:gd name="connsiteY2" fmla="*/ 0 h 6524810"/>
              <a:gd name="connsiteX3" fmla="*/ 4561933 w 4735805"/>
              <a:gd name="connsiteY3" fmla="*/ 3246220 h 6524810"/>
              <a:gd name="connsiteX4" fmla="*/ 2618039 w 4735805"/>
              <a:gd name="connsiteY4" fmla="*/ 6524627 h 6524810"/>
              <a:gd name="connsiteX5" fmla="*/ 26445 w 4735805"/>
              <a:gd name="connsiteY5" fmla="*/ 4417795 h 6524810"/>
              <a:gd name="connsiteX0" fmla="*/ 26445 w 4710448"/>
              <a:gd name="connsiteY0" fmla="*/ 4417795 h 6610217"/>
              <a:gd name="connsiteX1" fmla="*/ 1894139 w 4710448"/>
              <a:gd name="connsiteY1" fmla="*/ 15438 h 6610217"/>
              <a:gd name="connsiteX2" fmla="*/ 4446046 w 4710448"/>
              <a:gd name="connsiteY2" fmla="*/ 0 h 6610217"/>
              <a:gd name="connsiteX3" fmla="*/ 4504783 w 4710448"/>
              <a:gd name="connsiteY3" fmla="*/ 5627470 h 6610217"/>
              <a:gd name="connsiteX4" fmla="*/ 2618039 w 4710448"/>
              <a:gd name="connsiteY4" fmla="*/ 6524627 h 6610217"/>
              <a:gd name="connsiteX5" fmla="*/ 26445 w 4710448"/>
              <a:gd name="connsiteY5" fmla="*/ 4417795 h 6610217"/>
              <a:gd name="connsiteX0" fmla="*/ 26445 w 4710448"/>
              <a:gd name="connsiteY0" fmla="*/ 4417795 h 6610217"/>
              <a:gd name="connsiteX1" fmla="*/ 1894139 w 4710448"/>
              <a:gd name="connsiteY1" fmla="*/ 15438 h 6610217"/>
              <a:gd name="connsiteX2" fmla="*/ 4446046 w 4710448"/>
              <a:gd name="connsiteY2" fmla="*/ 0 h 6610217"/>
              <a:gd name="connsiteX3" fmla="*/ 4504783 w 4710448"/>
              <a:gd name="connsiteY3" fmla="*/ 5627470 h 6610217"/>
              <a:gd name="connsiteX4" fmla="*/ 2618039 w 4710448"/>
              <a:gd name="connsiteY4" fmla="*/ 6524627 h 6610217"/>
              <a:gd name="connsiteX5" fmla="*/ 26445 w 4710448"/>
              <a:gd name="connsiteY5" fmla="*/ 4417795 h 6610217"/>
              <a:gd name="connsiteX0" fmla="*/ 26445 w 4681167"/>
              <a:gd name="connsiteY0" fmla="*/ 4417795 h 6610217"/>
              <a:gd name="connsiteX1" fmla="*/ 1894139 w 4681167"/>
              <a:gd name="connsiteY1" fmla="*/ 15438 h 6610217"/>
              <a:gd name="connsiteX2" fmla="*/ 4446046 w 4681167"/>
              <a:gd name="connsiteY2" fmla="*/ 0 h 6610217"/>
              <a:gd name="connsiteX3" fmla="*/ 4504783 w 4681167"/>
              <a:gd name="connsiteY3" fmla="*/ 5627470 h 6610217"/>
              <a:gd name="connsiteX4" fmla="*/ 2618039 w 4681167"/>
              <a:gd name="connsiteY4" fmla="*/ 6524627 h 6610217"/>
              <a:gd name="connsiteX5" fmla="*/ 26445 w 4681167"/>
              <a:gd name="connsiteY5" fmla="*/ 4417795 h 6610217"/>
              <a:gd name="connsiteX0" fmla="*/ 26445 w 4706902"/>
              <a:gd name="connsiteY0" fmla="*/ 4417795 h 6614982"/>
              <a:gd name="connsiteX1" fmla="*/ 1894139 w 4706902"/>
              <a:gd name="connsiteY1" fmla="*/ 15438 h 6614982"/>
              <a:gd name="connsiteX2" fmla="*/ 4446046 w 4706902"/>
              <a:gd name="connsiteY2" fmla="*/ 0 h 6614982"/>
              <a:gd name="connsiteX3" fmla="*/ 4571458 w 4706902"/>
              <a:gd name="connsiteY3" fmla="*/ 5646520 h 6614982"/>
              <a:gd name="connsiteX4" fmla="*/ 2618039 w 4706902"/>
              <a:gd name="connsiteY4" fmla="*/ 6524627 h 6614982"/>
              <a:gd name="connsiteX5" fmla="*/ 26445 w 4706902"/>
              <a:gd name="connsiteY5" fmla="*/ 4417795 h 6614982"/>
              <a:gd name="connsiteX0" fmla="*/ 26445 w 4688588"/>
              <a:gd name="connsiteY0" fmla="*/ 4417795 h 6614982"/>
              <a:gd name="connsiteX1" fmla="*/ 1894139 w 4688588"/>
              <a:gd name="connsiteY1" fmla="*/ 15438 h 6614982"/>
              <a:gd name="connsiteX2" fmla="*/ 4446046 w 4688588"/>
              <a:gd name="connsiteY2" fmla="*/ 0 h 6614982"/>
              <a:gd name="connsiteX3" fmla="*/ 4571458 w 4688588"/>
              <a:gd name="connsiteY3" fmla="*/ 5646520 h 6614982"/>
              <a:gd name="connsiteX4" fmla="*/ 2618039 w 4688588"/>
              <a:gd name="connsiteY4" fmla="*/ 6524627 h 6614982"/>
              <a:gd name="connsiteX5" fmla="*/ 26445 w 4688588"/>
              <a:gd name="connsiteY5" fmla="*/ 4417795 h 6614982"/>
              <a:gd name="connsiteX0" fmla="*/ 26445 w 4713932"/>
              <a:gd name="connsiteY0" fmla="*/ 4497839 h 6695026"/>
              <a:gd name="connsiteX1" fmla="*/ 1894139 w 4713932"/>
              <a:gd name="connsiteY1" fmla="*/ 95482 h 6695026"/>
              <a:gd name="connsiteX2" fmla="*/ 4446046 w 4713932"/>
              <a:gd name="connsiteY2" fmla="*/ 80044 h 6695026"/>
              <a:gd name="connsiteX3" fmla="*/ 4550821 w 4713932"/>
              <a:gd name="connsiteY3" fmla="*/ 603919 h 6695026"/>
              <a:gd name="connsiteX4" fmla="*/ 4571458 w 4713932"/>
              <a:gd name="connsiteY4" fmla="*/ 5726564 h 6695026"/>
              <a:gd name="connsiteX5" fmla="*/ 2618039 w 4713932"/>
              <a:gd name="connsiteY5" fmla="*/ 6604671 h 6695026"/>
              <a:gd name="connsiteX6" fmla="*/ 26445 w 4713932"/>
              <a:gd name="connsiteY6" fmla="*/ 4497839 h 6695026"/>
              <a:gd name="connsiteX0" fmla="*/ 26445 w 4713932"/>
              <a:gd name="connsiteY0" fmla="*/ 4497839 h 6695026"/>
              <a:gd name="connsiteX1" fmla="*/ 1894139 w 4713932"/>
              <a:gd name="connsiteY1" fmla="*/ 95482 h 6695026"/>
              <a:gd name="connsiteX2" fmla="*/ 4446046 w 4713932"/>
              <a:gd name="connsiteY2" fmla="*/ 80044 h 6695026"/>
              <a:gd name="connsiteX3" fmla="*/ 4550821 w 4713932"/>
              <a:gd name="connsiteY3" fmla="*/ 603919 h 6695026"/>
              <a:gd name="connsiteX4" fmla="*/ 4571458 w 4713932"/>
              <a:gd name="connsiteY4" fmla="*/ 5726564 h 6695026"/>
              <a:gd name="connsiteX5" fmla="*/ 2618039 w 4713932"/>
              <a:gd name="connsiteY5" fmla="*/ 6604671 h 6695026"/>
              <a:gd name="connsiteX6" fmla="*/ 26445 w 4713932"/>
              <a:gd name="connsiteY6" fmla="*/ 4497839 h 6695026"/>
              <a:gd name="connsiteX0" fmla="*/ 26445 w 4713932"/>
              <a:gd name="connsiteY0" fmla="*/ 4497839 h 6695026"/>
              <a:gd name="connsiteX1" fmla="*/ 1894139 w 4713932"/>
              <a:gd name="connsiteY1" fmla="*/ 95482 h 6695026"/>
              <a:gd name="connsiteX2" fmla="*/ 4446046 w 4713932"/>
              <a:gd name="connsiteY2" fmla="*/ 80044 h 6695026"/>
              <a:gd name="connsiteX3" fmla="*/ 4550821 w 4713932"/>
              <a:gd name="connsiteY3" fmla="*/ 603919 h 6695026"/>
              <a:gd name="connsiteX4" fmla="*/ 4571458 w 4713932"/>
              <a:gd name="connsiteY4" fmla="*/ 5726564 h 6695026"/>
              <a:gd name="connsiteX5" fmla="*/ 2618039 w 4713932"/>
              <a:gd name="connsiteY5" fmla="*/ 6604671 h 6695026"/>
              <a:gd name="connsiteX6" fmla="*/ 26445 w 4713932"/>
              <a:gd name="connsiteY6" fmla="*/ 4497839 h 6695026"/>
              <a:gd name="connsiteX0" fmla="*/ 26445 w 4713932"/>
              <a:gd name="connsiteY0" fmla="*/ 4447608 h 6644795"/>
              <a:gd name="connsiteX1" fmla="*/ 1894139 w 4713932"/>
              <a:gd name="connsiteY1" fmla="*/ 45251 h 6644795"/>
              <a:gd name="connsiteX2" fmla="*/ 4446046 w 4713932"/>
              <a:gd name="connsiteY2" fmla="*/ 29813 h 6644795"/>
              <a:gd name="connsiteX3" fmla="*/ 4550821 w 4713932"/>
              <a:gd name="connsiteY3" fmla="*/ 553688 h 6644795"/>
              <a:gd name="connsiteX4" fmla="*/ 4571458 w 4713932"/>
              <a:gd name="connsiteY4" fmla="*/ 5676333 h 6644795"/>
              <a:gd name="connsiteX5" fmla="*/ 2618039 w 4713932"/>
              <a:gd name="connsiteY5" fmla="*/ 6554440 h 6644795"/>
              <a:gd name="connsiteX6" fmla="*/ 26445 w 4713932"/>
              <a:gd name="connsiteY6" fmla="*/ 4447608 h 6644795"/>
              <a:gd name="connsiteX0" fmla="*/ 26445 w 4713932"/>
              <a:gd name="connsiteY0" fmla="*/ 4417795 h 6614982"/>
              <a:gd name="connsiteX1" fmla="*/ 1894139 w 4713932"/>
              <a:gd name="connsiteY1" fmla="*/ 15438 h 6614982"/>
              <a:gd name="connsiteX2" fmla="*/ 4446046 w 4713932"/>
              <a:gd name="connsiteY2" fmla="*/ 0 h 6614982"/>
              <a:gd name="connsiteX3" fmla="*/ 4550821 w 4713932"/>
              <a:gd name="connsiteY3" fmla="*/ 523875 h 6614982"/>
              <a:gd name="connsiteX4" fmla="*/ 4571458 w 4713932"/>
              <a:gd name="connsiteY4" fmla="*/ 5646520 h 6614982"/>
              <a:gd name="connsiteX5" fmla="*/ 2618039 w 4713932"/>
              <a:gd name="connsiteY5" fmla="*/ 6524627 h 6614982"/>
              <a:gd name="connsiteX6" fmla="*/ 26445 w 4713932"/>
              <a:gd name="connsiteY6" fmla="*/ 4417795 h 6614982"/>
              <a:gd name="connsiteX0" fmla="*/ 26445 w 4713932"/>
              <a:gd name="connsiteY0" fmla="*/ 4428951 h 6626138"/>
              <a:gd name="connsiteX1" fmla="*/ 1894139 w 4713932"/>
              <a:gd name="connsiteY1" fmla="*/ 26594 h 6626138"/>
              <a:gd name="connsiteX2" fmla="*/ 4446046 w 4713932"/>
              <a:gd name="connsiteY2" fmla="*/ 11156 h 6626138"/>
              <a:gd name="connsiteX3" fmla="*/ 4550821 w 4713932"/>
              <a:gd name="connsiteY3" fmla="*/ 128631 h 6626138"/>
              <a:gd name="connsiteX4" fmla="*/ 4571458 w 4713932"/>
              <a:gd name="connsiteY4" fmla="*/ 5657676 h 6626138"/>
              <a:gd name="connsiteX5" fmla="*/ 2618039 w 4713932"/>
              <a:gd name="connsiteY5" fmla="*/ 6535783 h 6626138"/>
              <a:gd name="connsiteX6" fmla="*/ 26445 w 4713932"/>
              <a:gd name="connsiteY6" fmla="*/ 4428951 h 6626138"/>
              <a:gd name="connsiteX0" fmla="*/ 26445 w 4713932"/>
              <a:gd name="connsiteY0" fmla="*/ 4417795 h 6614982"/>
              <a:gd name="connsiteX1" fmla="*/ 1894139 w 4713932"/>
              <a:gd name="connsiteY1" fmla="*/ 15438 h 6614982"/>
              <a:gd name="connsiteX2" fmla="*/ 4446046 w 4713932"/>
              <a:gd name="connsiteY2" fmla="*/ 0 h 6614982"/>
              <a:gd name="connsiteX3" fmla="*/ 4550821 w 4713932"/>
              <a:gd name="connsiteY3" fmla="*/ 117475 h 6614982"/>
              <a:gd name="connsiteX4" fmla="*/ 4571458 w 4713932"/>
              <a:gd name="connsiteY4" fmla="*/ 5646520 h 6614982"/>
              <a:gd name="connsiteX5" fmla="*/ 2618039 w 4713932"/>
              <a:gd name="connsiteY5" fmla="*/ 6524627 h 6614982"/>
              <a:gd name="connsiteX6" fmla="*/ 26445 w 4713932"/>
              <a:gd name="connsiteY6" fmla="*/ 4417795 h 6614982"/>
              <a:gd name="connsiteX0" fmla="*/ 26445 w 4713932"/>
              <a:gd name="connsiteY0" fmla="*/ 4417795 h 6614982"/>
              <a:gd name="connsiteX1" fmla="*/ 1894139 w 4713932"/>
              <a:gd name="connsiteY1" fmla="*/ 15438 h 6614982"/>
              <a:gd name="connsiteX2" fmla="*/ 4446046 w 4713932"/>
              <a:gd name="connsiteY2" fmla="*/ 0 h 6614982"/>
              <a:gd name="connsiteX3" fmla="*/ 4550821 w 4713932"/>
              <a:gd name="connsiteY3" fmla="*/ 117475 h 6614982"/>
              <a:gd name="connsiteX4" fmla="*/ 4571458 w 4713932"/>
              <a:gd name="connsiteY4" fmla="*/ 5646520 h 6614982"/>
              <a:gd name="connsiteX5" fmla="*/ 2618039 w 4713932"/>
              <a:gd name="connsiteY5" fmla="*/ 6524627 h 6614982"/>
              <a:gd name="connsiteX6" fmla="*/ 26445 w 4713932"/>
              <a:gd name="connsiteY6" fmla="*/ 4417795 h 6614982"/>
              <a:gd name="connsiteX0" fmla="*/ 26445 w 4713932"/>
              <a:gd name="connsiteY0" fmla="*/ 4417795 h 6614982"/>
              <a:gd name="connsiteX1" fmla="*/ 1894139 w 4713932"/>
              <a:gd name="connsiteY1" fmla="*/ 15438 h 6614982"/>
              <a:gd name="connsiteX2" fmla="*/ 4446046 w 4713932"/>
              <a:gd name="connsiteY2" fmla="*/ 0 h 6614982"/>
              <a:gd name="connsiteX3" fmla="*/ 4550821 w 4713932"/>
              <a:gd name="connsiteY3" fmla="*/ 117475 h 6614982"/>
              <a:gd name="connsiteX4" fmla="*/ 4571458 w 4713932"/>
              <a:gd name="connsiteY4" fmla="*/ 5646520 h 6614982"/>
              <a:gd name="connsiteX5" fmla="*/ 2618039 w 4713932"/>
              <a:gd name="connsiteY5" fmla="*/ 6524627 h 6614982"/>
              <a:gd name="connsiteX6" fmla="*/ 26445 w 4713932"/>
              <a:gd name="connsiteY6" fmla="*/ 4417795 h 6614982"/>
              <a:gd name="connsiteX0" fmla="*/ 26445 w 4713932"/>
              <a:gd name="connsiteY0" fmla="*/ 4417795 h 6614982"/>
              <a:gd name="connsiteX1" fmla="*/ 1894139 w 4713932"/>
              <a:gd name="connsiteY1" fmla="*/ 15438 h 6614982"/>
              <a:gd name="connsiteX2" fmla="*/ 4446046 w 4713932"/>
              <a:gd name="connsiteY2" fmla="*/ 0 h 6614982"/>
              <a:gd name="connsiteX3" fmla="*/ 4550821 w 4713932"/>
              <a:gd name="connsiteY3" fmla="*/ 117475 h 6614982"/>
              <a:gd name="connsiteX4" fmla="*/ 4571458 w 4713932"/>
              <a:gd name="connsiteY4" fmla="*/ 5646520 h 6614982"/>
              <a:gd name="connsiteX5" fmla="*/ 2618039 w 4713932"/>
              <a:gd name="connsiteY5" fmla="*/ 6524627 h 6614982"/>
              <a:gd name="connsiteX6" fmla="*/ 26445 w 4713932"/>
              <a:gd name="connsiteY6" fmla="*/ 4417795 h 6614982"/>
              <a:gd name="connsiteX0" fmla="*/ 26445 w 4713932"/>
              <a:gd name="connsiteY0" fmla="*/ 4417795 h 6614982"/>
              <a:gd name="connsiteX1" fmla="*/ 1894139 w 4713932"/>
              <a:gd name="connsiteY1" fmla="*/ 15438 h 6614982"/>
              <a:gd name="connsiteX2" fmla="*/ 4446046 w 4713932"/>
              <a:gd name="connsiteY2" fmla="*/ 0 h 6614982"/>
              <a:gd name="connsiteX3" fmla="*/ 4550821 w 4713932"/>
              <a:gd name="connsiteY3" fmla="*/ 117475 h 6614982"/>
              <a:gd name="connsiteX4" fmla="*/ 4571458 w 4713932"/>
              <a:gd name="connsiteY4" fmla="*/ 5646520 h 6614982"/>
              <a:gd name="connsiteX5" fmla="*/ 2618039 w 4713932"/>
              <a:gd name="connsiteY5" fmla="*/ 6524627 h 6614982"/>
              <a:gd name="connsiteX6" fmla="*/ 26445 w 4713932"/>
              <a:gd name="connsiteY6" fmla="*/ 4417795 h 6614982"/>
              <a:gd name="connsiteX0" fmla="*/ 26445 w 4713932"/>
              <a:gd name="connsiteY0" fmla="*/ 4419590 h 6616777"/>
              <a:gd name="connsiteX1" fmla="*/ 1894139 w 4713932"/>
              <a:gd name="connsiteY1" fmla="*/ 17233 h 6616777"/>
              <a:gd name="connsiteX2" fmla="*/ 4446046 w 4713932"/>
              <a:gd name="connsiteY2" fmla="*/ 1795 h 6616777"/>
              <a:gd name="connsiteX3" fmla="*/ 4550821 w 4713932"/>
              <a:gd name="connsiteY3" fmla="*/ 119270 h 6616777"/>
              <a:gd name="connsiteX4" fmla="*/ 4571458 w 4713932"/>
              <a:gd name="connsiteY4" fmla="*/ 5648315 h 6616777"/>
              <a:gd name="connsiteX5" fmla="*/ 2618039 w 4713932"/>
              <a:gd name="connsiteY5" fmla="*/ 6526422 h 6616777"/>
              <a:gd name="connsiteX6" fmla="*/ 26445 w 4713932"/>
              <a:gd name="connsiteY6" fmla="*/ 4419590 h 6616777"/>
              <a:gd name="connsiteX0" fmla="*/ 26445 w 4713932"/>
              <a:gd name="connsiteY0" fmla="*/ 4419590 h 6616777"/>
              <a:gd name="connsiteX1" fmla="*/ 1894139 w 4713932"/>
              <a:gd name="connsiteY1" fmla="*/ 17233 h 6616777"/>
              <a:gd name="connsiteX2" fmla="*/ 4400326 w 4713932"/>
              <a:gd name="connsiteY2" fmla="*/ 1795 h 6616777"/>
              <a:gd name="connsiteX3" fmla="*/ 4550821 w 4713932"/>
              <a:gd name="connsiteY3" fmla="*/ 119270 h 6616777"/>
              <a:gd name="connsiteX4" fmla="*/ 4571458 w 4713932"/>
              <a:gd name="connsiteY4" fmla="*/ 5648315 h 6616777"/>
              <a:gd name="connsiteX5" fmla="*/ 2618039 w 4713932"/>
              <a:gd name="connsiteY5" fmla="*/ 6526422 h 6616777"/>
              <a:gd name="connsiteX6" fmla="*/ 26445 w 4713932"/>
              <a:gd name="connsiteY6" fmla="*/ 4419590 h 6616777"/>
              <a:gd name="connsiteX0" fmla="*/ 26445 w 4713932"/>
              <a:gd name="connsiteY0" fmla="*/ 4439546 h 6636733"/>
              <a:gd name="connsiteX1" fmla="*/ 1894139 w 4713932"/>
              <a:gd name="connsiteY1" fmla="*/ 37189 h 6636733"/>
              <a:gd name="connsiteX2" fmla="*/ 4374926 w 4713932"/>
              <a:gd name="connsiteY2" fmla="*/ 1431 h 6636733"/>
              <a:gd name="connsiteX3" fmla="*/ 4550821 w 4713932"/>
              <a:gd name="connsiteY3" fmla="*/ 139226 h 6636733"/>
              <a:gd name="connsiteX4" fmla="*/ 4571458 w 4713932"/>
              <a:gd name="connsiteY4" fmla="*/ 5668271 h 6636733"/>
              <a:gd name="connsiteX5" fmla="*/ 2618039 w 4713932"/>
              <a:gd name="connsiteY5" fmla="*/ 6546378 h 6636733"/>
              <a:gd name="connsiteX6" fmla="*/ 26445 w 4713932"/>
              <a:gd name="connsiteY6" fmla="*/ 4439546 h 6636733"/>
              <a:gd name="connsiteX0" fmla="*/ 26445 w 4713932"/>
              <a:gd name="connsiteY0" fmla="*/ 4439063 h 6636250"/>
              <a:gd name="connsiteX1" fmla="*/ 1894139 w 4713932"/>
              <a:gd name="connsiteY1" fmla="*/ 36706 h 6636250"/>
              <a:gd name="connsiteX2" fmla="*/ 4374926 w 4713932"/>
              <a:gd name="connsiteY2" fmla="*/ 948 h 6636250"/>
              <a:gd name="connsiteX3" fmla="*/ 4550821 w 4713932"/>
              <a:gd name="connsiteY3" fmla="*/ 189543 h 6636250"/>
              <a:gd name="connsiteX4" fmla="*/ 4571458 w 4713932"/>
              <a:gd name="connsiteY4" fmla="*/ 5667788 h 6636250"/>
              <a:gd name="connsiteX5" fmla="*/ 2618039 w 4713932"/>
              <a:gd name="connsiteY5" fmla="*/ 6545895 h 6636250"/>
              <a:gd name="connsiteX6" fmla="*/ 26445 w 4713932"/>
              <a:gd name="connsiteY6" fmla="*/ 4439063 h 6636250"/>
              <a:gd name="connsiteX0" fmla="*/ 21007 w 4708494"/>
              <a:gd name="connsiteY0" fmla="*/ 4439063 h 6636250"/>
              <a:gd name="connsiteX1" fmla="*/ 1919181 w 4708494"/>
              <a:gd name="connsiteY1" fmla="*/ 6226 h 6636250"/>
              <a:gd name="connsiteX2" fmla="*/ 4369488 w 4708494"/>
              <a:gd name="connsiteY2" fmla="*/ 948 h 6636250"/>
              <a:gd name="connsiteX3" fmla="*/ 4545383 w 4708494"/>
              <a:gd name="connsiteY3" fmla="*/ 189543 h 6636250"/>
              <a:gd name="connsiteX4" fmla="*/ 4566020 w 4708494"/>
              <a:gd name="connsiteY4" fmla="*/ 5667788 h 6636250"/>
              <a:gd name="connsiteX5" fmla="*/ 2612601 w 4708494"/>
              <a:gd name="connsiteY5" fmla="*/ 6545895 h 6636250"/>
              <a:gd name="connsiteX6" fmla="*/ 21007 w 4708494"/>
              <a:gd name="connsiteY6" fmla="*/ 4439063 h 6636250"/>
              <a:gd name="connsiteX0" fmla="*/ 19363 w 4706850"/>
              <a:gd name="connsiteY0" fmla="*/ 4448077 h 6645264"/>
              <a:gd name="connsiteX1" fmla="*/ 1937857 w 4706850"/>
              <a:gd name="connsiteY1" fmla="*/ 0 h 6645264"/>
              <a:gd name="connsiteX2" fmla="*/ 4367844 w 4706850"/>
              <a:gd name="connsiteY2" fmla="*/ 9962 h 6645264"/>
              <a:gd name="connsiteX3" fmla="*/ 4543739 w 4706850"/>
              <a:gd name="connsiteY3" fmla="*/ 198557 h 6645264"/>
              <a:gd name="connsiteX4" fmla="*/ 4564376 w 4706850"/>
              <a:gd name="connsiteY4" fmla="*/ 5676802 h 6645264"/>
              <a:gd name="connsiteX5" fmla="*/ 2610957 w 4706850"/>
              <a:gd name="connsiteY5" fmla="*/ 6554909 h 6645264"/>
              <a:gd name="connsiteX6" fmla="*/ 19363 w 4706850"/>
              <a:gd name="connsiteY6" fmla="*/ 4448077 h 6645264"/>
              <a:gd name="connsiteX0" fmla="*/ 17092 w 4704579"/>
              <a:gd name="connsiteY0" fmla="*/ 4448077 h 6645264"/>
              <a:gd name="connsiteX1" fmla="*/ 1935586 w 4704579"/>
              <a:gd name="connsiteY1" fmla="*/ 0 h 6645264"/>
              <a:gd name="connsiteX2" fmla="*/ 4365573 w 4704579"/>
              <a:gd name="connsiteY2" fmla="*/ 9962 h 6645264"/>
              <a:gd name="connsiteX3" fmla="*/ 4541468 w 4704579"/>
              <a:gd name="connsiteY3" fmla="*/ 198557 h 6645264"/>
              <a:gd name="connsiteX4" fmla="*/ 4562105 w 4704579"/>
              <a:gd name="connsiteY4" fmla="*/ 5676802 h 6645264"/>
              <a:gd name="connsiteX5" fmla="*/ 2608686 w 4704579"/>
              <a:gd name="connsiteY5" fmla="*/ 6554909 h 6645264"/>
              <a:gd name="connsiteX6" fmla="*/ 17092 w 4704579"/>
              <a:gd name="connsiteY6" fmla="*/ 4448077 h 6645264"/>
              <a:gd name="connsiteX0" fmla="*/ 17092 w 4702381"/>
              <a:gd name="connsiteY0" fmla="*/ 4448077 h 6645264"/>
              <a:gd name="connsiteX1" fmla="*/ 1935586 w 4702381"/>
              <a:gd name="connsiteY1" fmla="*/ 0 h 6645264"/>
              <a:gd name="connsiteX2" fmla="*/ 4365573 w 4702381"/>
              <a:gd name="connsiteY2" fmla="*/ 9962 h 6645264"/>
              <a:gd name="connsiteX3" fmla="*/ 4541468 w 4702381"/>
              <a:gd name="connsiteY3" fmla="*/ 198557 h 6645264"/>
              <a:gd name="connsiteX4" fmla="*/ 4562105 w 4702381"/>
              <a:gd name="connsiteY4" fmla="*/ 5676802 h 6645264"/>
              <a:gd name="connsiteX5" fmla="*/ 2608686 w 4702381"/>
              <a:gd name="connsiteY5" fmla="*/ 6554909 h 6645264"/>
              <a:gd name="connsiteX6" fmla="*/ 17092 w 4702381"/>
              <a:gd name="connsiteY6" fmla="*/ 4448077 h 6645264"/>
              <a:gd name="connsiteX0" fmla="*/ 17092 w 4701301"/>
              <a:gd name="connsiteY0" fmla="*/ 4448077 h 6645264"/>
              <a:gd name="connsiteX1" fmla="*/ 1935586 w 4701301"/>
              <a:gd name="connsiteY1" fmla="*/ 0 h 6645264"/>
              <a:gd name="connsiteX2" fmla="*/ 4365573 w 4701301"/>
              <a:gd name="connsiteY2" fmla="*/ 9962 h 6645264"/>
              <a:gd name="connsiteX3" fmla="*/ 4541468 w 4701301"/>
              <a:gd name="connsiteY3" fmla="*/ 198557 h 6645264"/>
              <a:gd name="connsiteX4" fmla="*/ 4562105 w 4701301"/>
              <a:gd name="connsiteY4" fmla="*/ 5676802 h 6645264"/>
              <a:gd name="connsiteX5" fmla="*/ 2608686 w 4701301"/>
              <a:gd name="connsiteY5" fmla="*/ 6554909 h 6645264"/>
              <a:gd name="connsiteX6" fmla="*/ 17092 w 4701301"/>
              <a:gd name="connsiteY6" fmla="*/ 4448077 h 6645264"/>
              <a:gd name="connsiteX0" fmla="*/ 17092 w 4562105"/>
              <a:gd name="connsiteY0" fmla="*/ 4448077 h 6645264"/>
              <a:gd name="connsiteX1" fmla="*/ 1935586 w 4562105"/>
              <a:gd name="connsiteY1" fmla="*/ 0 h 6645264"/>
              <a:gd name="connsiteX2" fmla="*/ 4365573 w 4562105"/>
              <a:gd name="connsiteY2" fmla="*/ 9962 h 6645264"/>
              <a:gd name="connsiteX3" fmla="*/ 4541468 w 4562105"/>
              <a:gd name="connsiteY3" fmla="*/ 198557 h 6645264"/>
              <a:gd name="connsiteX4" fmla="*/ 4562105 w 4562105"/>
              <a:gd name="connsiteY4" fmla="*/ 5676802 h 6645264"/>
              <a:gd name="connsiteX5" fmla="*/ 2608686 w 4562105"/>
              <a:gd name="connsiteY5" fmla="*/ 6554909 h 6645264"/>
              <a:gd name="connsiteX6" fmla="*/ 17092 w 4562105"/>
              <a:gd name="connsiteY6" fmla="*/ 4448077 h 6645264"/>
              <a:gd name="connsiteX0" fmla="*/ 17092 w 4562105"/>
              <a:gd name="connsiteY0" fmla="*/ 4448077 h 6592556"/>
              <a:gd name="connsiteX1" fmla="*/ 1935586 w 4562105"/>
              <a:gd name="connsiteY1" fmla="*/ 0 h 6592556"/>
              <a:gd name="connsiteX2" fmla="*/ 4365573 w 4562105"/>
              <a:gd name="connsiteY2" fmla="*/ 9962 h 6592556"/>
              <a:gd name="connsiteX3" fmla="*/ 4541468 w 4562105"/>
              <a:gd name="connsiteY3" fmla="*/ 198557 h 6592556"/>
              <a:gd name="connsiteX4" fmla="*/ 4562105 w 4562105"/>
              <a:gd name="connsiteY4" fmla="*/ 5676802 h 6592556"/>
              <a:gd name="connsiteX5" fmla="*/ 2608686 w 4562105"/>
              <a:gd name="connsiteY5" fmla="*/ 6554909 h 6592556"/>
              <a:gd name="connsiteX6" fmla="*/ 17092 w 4562105"/>
              <a:gd name="connsiteY6" fmla="*/ 4448077 h 6592556"/>
              <a:gd name="connsiteX0" fmla="*/ 17092 w 4562105"/>
              <a:gd name="connsiteY0" fmla="*/ 4448077 h 6561473"/>
              <a:gd name="connsiteX1" fmla="*/ 1935586 w 4562105"/>
              <a:gd name="connsiteY1" fmla="*/ 0 h 6561473"/>
              <a:gd name="connsiteX2" fmla="*/ 4365573 w 4562105"/>
              <a:gd name="connsiteY2" fmla="*/ 9962 h 6561473"/>
              <a:gd name="connsiteX3" fmla="*/ 4541468 w 4562105"/>
              <a:gd name="connsiteY3" fmla="*/ 198557 h 6561473"/>
              <a:gd name="connsiteX4" fmla="*/ 4562105 w 4562105"/>
              <a:gd name="connsiteY4" fmla="*/ 5676802 h 6561473"/>
              <a:gd name="connsiteX5" fmla="*/ 2608686 w 4562105"/>
              <a:gd name="connsiteY5" fmla="*/ 6554909 h 6561473"/>
              <a:gd name="connsiteX6" fmla="*/ 17092 w 4562105"/>
              <a:gd name="connsiteY6" fmla="*/ 4448077 h 6561473"/>
              <a:gd name="connsiteX0" fmla="*/ 18334 w 4563347"/>
              <a:gd name="connsiteY0" fmla="*/ 4448077 h 6561473"/>
              <a:gd name="connsiteX1" fmla="*/ 1936828 w 4563347"/>
              <a:gd name="connsiteY1" fmla="*/ 0 h 6561473"/>
              <a:gd name="connsiteX2" fmla="*/ 4366815 w 4563347"/>
              <a:gd name="connsiteY2" fmla="*/ 9962 h 6561473"/>
              <a:gd name="connsiteX3" fmla="*/ 4542710 w 4563347"/>
              <a:gd name="connsiteY3" fmla="*/ 198557 h 6561473"/>
              <a:gd name="connsiteX4" fmla="*/ 4563347 w 4563347"/>
              <a:gd name="connsiteY4" fmla="*/ 5676802 h 6561473"/>
              <a:gd name="connsiteX5" fmla="*/ 2609928 w 4563347"/>
              <a:gd name="connsiteY5" fmla="*/ 6554909 h 6561473"/>
              <a:gd name="connsiteX6" fmla="*/ 18334 w 4563347"/>
              <a:gd name="connsiteY6" fmla="*/ 4448077 h 6561473"/>
              <a:gd name="connsiteX0" fmla="*/ 20715 w 4565728"/>
              <a:gd name="connsiteY0" fmla="*/ 4448077 h 6564701"/>
              <a:gd name="connsiteX1" fmla="*/ 1939209 w 4565728"/>
              <a:gd name="connsiteY1" fmla="*/ 0 h 6564701"/>
              <a:gd name="connsiteX2" fmla="*/ 4369196 w 4565728"/>
              <a:gd name="connsiteY2" fmla="*/ 9962 h 6564701"/>
              <a:gd name="connsiteX3" fmla="*/ 4545091 w 4565728"/>
              <a:gd name="connsiteY3" fmla="*/ 198557 h 6564701"/>
              <a:gd name="connsiteX4" fmla="*/ 4565728 w 4565728"/>
              <a:gd name="connsiteY4" fmla="*/ 5676802 h 6564701"/>
              <a:gd name="connsiteX5" fmla="*/ 2612309 w 4565728"/>
              <a:gd name="connsiteY5" fmla="*/ 6554909 h 6564701"/>
              <a:gd name="connsiteX6" fmla="*/ 1024651 w 4565728"/>
              <a:gd name="connsiteY6" fmla="*/ 6039287 h 6564701"/>
              <a:gd name="connsiteX7" fmla="*/ 20715 w 4565728"/>
              <a:gd name="connsiteY7" fmla="*/ 4448077 h 6564701"/>
              <a:gd name="connsiteX0" fmla="*/ 20715 w 4565728"/>
              <a:gd name="connsiteY0" fmla="*/ 4448077 h 6562037"/>
              <a:gd name="connsiteX1" fmla="*/ 1939209 w 4565728"/>
              <a:gd name="connsiteY1" fmla="*/ 0 h 6562037"/>
              <a:gd name="connsiteX2" fmla="*/ 4369196 w 4565728"/>
              <a:gd name="connsiteY2" fmla="*/ 9962 h 6562037"/>
              <a:gd name="connsiteX3" fmla="*/ 4545091 w 4565728"/>
              <a:gd name="connsiteY3" fmla="*/ 198557 h 6562037"/>
              <a:gd name="connsiteX4" fmla="*/ 4565728 w 4565728"/>
              <a:gd name="connsiteY4" fmla="*/ 5676802 h 6562037"/>
              <a:gd name="connsiteX5" fmla="*/ 2612309 w 4565728"/>
              <a:gd name="connsiteY5" fmla="*/ 6554909 h 6562037"/>
              <a:gd name="connsiteX6" fmla="*/ 1024651 w 4565728"/>
              <a:gd name="connsiteY6" fmla="*/ 6039287 h 6562037"/>
              <a:gd name="connsiteX7" fmla="*/ 20715 w 4565728"/>
              <a:gd name="connsiteY7" fmla="*/ 4448077 h 6562037"/>
              <a:gd name="connsiteX0" fmla="*/ 20715 w 4565728"/>
              <a:gd name="connsiteY0" fmla="*/ 4448077 h 6556271"/>
              <a:gd name="connsiteX1" fmla="*/ 1939209 w 4565728"/>
              <a:gd name="connsiteY1" fmla="*/ 0 h 6556271"/>
              <a:gd name="connsiteX2" fmla="*/ 4369196 w 4565728"/>
              <a:gd name="connsiteY2" fmla="*/ 9962 h 6556271"/>
              <a:gd name="connsiteX3" fmla="*/ 4545091 w 4565728"/>
              <a:gd name="connsiteY3" fmla="*/ 198557 h 6556271"/>
              <a:gd name="connsiteX4" fmla="*/ 4565728 w 4565728"/>
              <a:gd name="connsiteY4" fmla="*/ 5676802 h 6556271"/>
              <a:gd name="connsiteX5" fmla="*/ 2612309 w 4565728"/>
              <a:gd name="connsiteY5" fmla="*/ 6554909 h 6556271"/>
              <a:gd name="connsiteX6" fmla="*/ 1024651 w 4565728"/>
              <a:gd name="connsiteY6" fmla="*/ 6039287 h 6556271"/>
              <a:gd name="connsiteX7" fmla="*/ 20715 w 4565728"/>
              <a:gd name="connsiteY7" fmla="*/ 4448077 h 6556271"/>
              <a:gd name="connsiteX0" fmla="*/ 14580 w 4559593"/>
              <a:gd name="connsiteY0" fmla="*/ 4448077 h 6556271"/>
              <a:gd name="connsiteX1" fmla="*/ 1933074 w 4559593"/>
              <a:gd name="connsiteY1" fmla="*/ 0 h 6556271"/>
              <a:gd name="connsiteX2" fmla="*/ 4363061 w 4559593"/>
              <a:gd name="connsiteY2" fmla="*/ 9962 h 6556271"/>
              <a:gd name="connsiteX3" fmla="*/ 4538956 w 4559593"/>
              <a:gd name="connsiteY3" fmla="*/ 198557 h 6556271"/>
              <a:gd name="connsiteX4" fmla="*/ 4559593 w 4559593"/>
              <a:gd name="connsiteY4" fmla="*/ 5676802 h 6556271"/>
              <a:gd name="connsiteX5" fmla="*/ 2606174 w 4559593"/>
              <a:gd name="connsiteY5" fmla="*/ 6554909 h 6556271"/>
              <a:gd name="connsiteX6" fmla="*/ 1018516 w 4559593"/>
              <a:gd name="connsiteY6" fmla="*/ 6039287 h 6556271"/>
              <a:gd name="connsiteX7" fmla="*/ 14580 w 4559593"/>
              <a:gd name="connsiteY7" fmla="*/ 4448077 h 6556271"/>
              <a:gd name="connsiteX0" fmla="*/ 22013 w 4567026"/>
              <a:gd name="connsiteY0" fmla="*/ 4448077 h 6562037"/>
              <a:gd name="connsiteX1" fmla="*/ 1940507 w 4567026"/>
              <a:gd name="connsiteY1" fmla="*/ 0 h 6562037"/>
              <a:gd name="connsiteX2" fmla="*/ 4370494 w 4567026"/>
              <a:gd name="connsiteY2" fmla="*/ 9962 h 6562037"/>
              <a:gd name="connsiteX3" fmla="*/ 4546389 w 4567026"/>
              <a:gd name="connsiteY3" fmla="*/ 198557 h 6562037"/>
              <a:gd name="connsiteX4" fmla="*/ 4567026 w 4567026"/>
              <a:gd name="connsiteY4" fmla="*/ 5676802 h 6562037"/>
              <a:gd name="connsiteX5" fmla="*/ 2613607 w 4567026"/>
              <a:gd name="connsiteY5" fmla="*/ 6554909 h 6562037"/>
              <a:gd name="connsiteX6" fmla="*/ 1005629 w 4567026"/>
              <a:gd name="connsiteY6" fmla="*/ 6039287 h 6562037"/>
              <a:gd name="connsiteX7" fmla="*/ 22013 w 4567026"/>
              <a:gd name="connsiteY7" fmla="*/ 4448077 h 6562037"/>
              <a:gd name="connsiteX0" fmla="*/ 22013 w 4567026"/>
              <a:gd name="connsiteY0" fmla="*/ 4448077 h 6561948"/>
              <a:gd name="connsiteX1" fmla="*/ 1940507 w 4567026"/>
              <a:gd name="connsiteY1" fmla="*/ 0 h 6561948"/>
              <a:gd name="connsiteX2" fmla="*/ 4370494 w 4567026"/>
              <a:gd name="connsiteY2" fmla="*/ 9962 h 6561948"/>
              <a:gd name="connsiteX3" fmla="*/ 4546389 w 4567026"/>
              <a:gd name="connsiteY3" fmla="*/ 198557 h 6561948"/>
              <a:gd name="connsiteX4" fmla="*/ 4567026 w 4567026"/>
              <a:gd name="connsiteY4" fmla="*/ 5676802 h 6561948"/>
              <a:gd name="connsiteX5" fmla="*/ 2613607 w 4567026"/>
              <a:gd name="connsiteY5" fmla="*/ 6554909 h 6561948"/>
              <a:gd name="connsiteX6" fmla="*/ 1005629 w 4567026"/>
              <a:gd name="connsiteY6" fmla="*/ 6039287 h 6561948"/>
              <a:gd name="connsiteX7" fmla="*/ 22013 w 4567026"/>
              <a:gd name="connsiteY7" fmla="*/ 4448077 h 6561948"/>
              <a:gd name="connsiteX0" fmla="*/ 22013 w 4567026"/>
              <a:gd name="connsiteY0" fmla="*/ 4448077 h 6554958"/>
              <a:gd name="connsiteX1" fmla="*/ 1940507 w 4567026"/>
              <a:gd name="connsiteY1" fmla="*/ 0 h 6554958"/>
              <a:gd name="connsiteX2" fmla="*/ 4370494 w 4567026"/>
              <a:gd name="connsiteY2" fmla="*/ 9962 h 6554958"/>
              <a:gd name="connsiteX3" fmla="*/ 4546389 w 4567026"/>
              <a:gd name="connsiteY3" fmla="*/ 198557 h 6554958"/>
              <a:gd name="connsiteX4" fmla="*/ 4567026 w 4567026"/>
              <a:gd name="connsiteY4" fmla="*/ 5676802 h 6554958"/>
              <a:gd name="connsiteX5" fmla="*/ 2613607 w 4567026"/>
              <a:gd name="connsiteY5" fmla="*/ 6554909 h 6554958"/>
              <a:gd name="connsiteX6" fmla="*/ 1005629 w 4567026"/>
              <a:gd name="connsiteY6" fmla="*/ 6039287 h 6554958"/>
              <a:gd name="connsiteX7" fmla="*/ 22013 w 4567026"/>
              <a:gd name="connsiteY7" fmla="*/ 4448077 h 6554958"/>
              <a:gd name="connsiteX0" fmla="*/ 22013 w 4567026"/>
              <a:gd name="connsiteY0" fmla="*/ 4448077 h 6565849"/>
              <a:gd name="connsiteX1" fmla="*/ 1940507 w 4567026"/>
              <a:gd name="connsiteY1" fmla="*/ 0 h 6565849"/>
              <a:gd name="connsiteX2" fmla="*/ 4370494 w 4567026"/>
              <a:gd name="connsiteY2" fmla="*/ 9962 h 6565849"/>
              <a:gd name="connsiteX3" fmla="*/ 4546389 w 4567026"/>
              <a:gd name="connsiteY3" fmla="*/ 198557 h 6565849"/>
              <a:gd name="connsiteX4" fmla="*/ 4567026 w 4567026"/>
              <a:gd name="connsiteY4" fmla="*/ 5676802 h 6565849"/>
              <a:gd name="connsiteX5" fmla="*/ 3682789 w 4567026"/>
              <a:gd name="connsiteY5" fmla="*/ 6333927 h 6565849"/>
              <a:gd name="connsiteX6" fmla="*/ 2613607 w 4567026"/>
              <a:gd name="connsiteY6" fmla="*/ 6554909 h 6565849"/>
              <a:gd name="connsiteX7" fmla="*/ 1005629 w 4567026"/>
              <a:gd name="connsiteY7" fmla="*/ 6039287 h 6565849"/>
              <a:gd name="connsiteX8" fmla="*/ 22013 w 4567026"/>
              <a:gd name="connsiteY8" fmla="*/ 4448077 h 6565849"/>
              <a:gd name="connsiteX0" fmla="*/ 22013 w 4567026"/>
              <a:gd name="connsiteY0" fmla="*/ 4448077 h 6565849"/>
              <a:gd name="connsiteX1" fmla="*/ 1940507 w 4567026"/>
              <a:gd name="connsiteY1" fmla="*/ 0 h 6565849"/>
              <a:gd name="connsiteX2" fmla="*/ 4370494 w 4567026"/>
              <a:gd name="connsiteY2" fmla="*/ 9962 h 6565849"/>
              <a:gd name="connsiteX3" fmla="*/ 4546389 w 4567026"/>
              <a:gd name="connsiteY3" fmla="*/ 198557 h 6565849"/>
              <a:gd name="connsiteX4" fmla="*/ 4567026 w 4567026"/>
              <a:gd name="connsiteY4" fmla="*/ 5676802 h 6565849"/>
              <a:gd name="connsiteX5" fmla="*/ 3682789 w 4567026"/>
              <a:gd name="connsiteY5" fmla="*/ 6333927 h 6565849"/>
              <a:gd name="connsiteX6" fmla="*/ 2613607 w 4567026"/>
              <a:gd name="connsiteY6" fmla="*/ 6554909 h 6565849"/>
              <a:gd name="connsiteX7" fmla="*/ 1005629 w 4567026"/>
              <a:gd name="connsiteY7" fmla="*/ 6039287 h 6565849"/>
              <a:gd name="connsiteX8" fmla="*/ 22013 w 4567026"/>
              <a:gd name="connsiteY8" fmla="*/ 4448077 h 6565849"/>
              <a:gd name="connsiteX0" fmla="*/ 22013 w 4567026"/>
              <a:gd name="connsiteY0" fmla="*/ 4448077 h 6555026"/>
              <a:gd name="connsiteX1" fmla="*/ 1940507 w 4567026"/>
              <a:gd name="connsiteY1" fmla="*/ 0 h 6555026"/>
              <a:gd name="connsiteX2" fmla="*/ 4370494 w 4567026"/>
              <a:gd name="connsiteY2" fmla="*/ 9962 h 6555026"/>
              <a:gd name="connsiteX3" fmla="*/ 4546389 w 4567026"/>
              <a:gd name="connsiteY3" fmla="*/ 198557 h 6555026"/>
              <a:gd name="connsiteX4" fmla="*/ 4567026 w 4567026"/>
              <a:gd name="connsiteY4" fmla="*/ 5676802 h 6555026"/>
              <a:gd name="connsiteX5" fmla="*/ 3682789 w 4567026"/>
              <a:gd name="connsiteY5" fmla="*/ 6333927 h 6555026"/>
              <a:gd name="connsiteX6" fmla="*/ 2613607 w 4567026"/>
              <a:gd name="connsiteY6" fmla="*/ 6554909 h 6555026"/>
              <a:gd name="connsiteX7" fmla="*/ 1005629 w 4567026"/>
              <a:gd name="connsiteY7" fmla="*/ 6039287 h 6555026"/>
              <a:gd name="connsiteX8" fmla="*/ 22013 w 4567026"/>
              <a:gd name="connsiteY8" fmla="*/ 4448077 h 6555026"/>
              <a:gd name="connsiteX0" fmla="*/ 44498 w 4589511"/>
              <a:gd name="connsiteY0" fmla="*/ 4448077 h 6555026"/>
              <a:gd name="connsiteX1" fmla="*/ 1962992 w 4589511"/>
              <a:gd name="connsiteY1" fmla="*/ 0 h 6555026"/>
              <a:gd name="connsiteX2" fmla="*/ 4392979 w 4589511"/>
              <a:gd name="connsiteY2" fmla="*/ 9962 h 6555026"/>
              <a:gd name="connsiteX3" fmla="*/ 4568874 w 4589511"/>
              <a:gd name="connsiteY3" fmla="*/ 198557 h 6555026"/>
              <a:gd name="connsiteX4" fmla="*/ 4589511 w 4589511"/>
              <a:gd name="connsiteY4" fmla="*/ 5676802 h 6555026"/>
              <a:gd name="connsiteX5" fmla="*/ 3705274 w 4589511"/>
              <a:gd name="connsiteY5" fmla="*/ 6333927 h 6555026"/>
              <a:gd name="connsiteX6" fmla="*/ 2636092 w 4589511"/>
              <a:gd name="connsiteY6" fmla="*/ 6554909 h 6555026"/>
              <a:gd name="connsiteX7" fmla="*/ 1028114 w 4589511"/>
              <a:gd name="connsiteY7" fmla="*/ 6039287 h 6555026"/>
              <a:gd name="connsiteX8" fmla="*/ 44498 w 4589511"/>
              <a:gd name="connsiteY8" fmla="*/ 4448077 h 655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89511" h="6555026">
                <a:moveTo>
                  <a:pt x="44498" y="4448077"/>
                </a:moveTo>
                <a:cubicBezTo>
                  <a:pt x="-165449" y="3431369"/>
                  <a:pt x="350092" y="1272239"/>
                  <a:pt x="1962992" y="0"/>
                </a:cubicBezTo>
                <a:lnTo>
                  <a:pt x="4392979" y="9962"/>
                </a:lnTo>
                <a:cubicBezTo>
                  <a:pt x="4433804" y="-3724"/>
                  <a:pt x="4576547" y="134405"/>
                  <a:pt x="4568874" y="198557"/>
                </a:cubicBezTo>
                <a:cubicBezTo>
                  <a:pt x="4574536" y="2226764"/>
                  <a:pt x="4581441" y="4495702"/>
                  <a:pt x="4589511" y="5676802"/>
                </a:cubicBezTo>
                <a:cubicBezTo>
                  <a:pt x="4428644" y="5983084"/>
                  <a:pt x="4030844" y="6187576"/>
                  <a:pt x="3705274" y="6333927"/>
                </a:cubicBezTo>
                <a:cubicBezTo>
                  <a:pt x="3379704" y="6480278"/>
                  <a:pt x="3148325" y="6548136"/>
                  <a:pt x="2636092" y="6554909"/>
                </a:cubicBezTo>
                <a:cubicBezTo>
                  <a:pt x="2123859" y="6561682"/>
                  <a:pt x="1343206" y="6273586"/>
                  <a:pt x="1028114" y="6039287"/>
                </a:cubicBezTo>
                <a:cubicBezTo>
                  <a:pt x="596182" y="5688148"/>
                  <a:pt x="254445" y="5464785"/>
                  <a:pt x="44498" y="4448077"/>
                </a:cubicBezTo>
                <a:close/>
              </a:path>
            </a:pathLst>
          </a:custGeom>
          <a:solidFill>
            <a:schemeClr val="accent3"/>
          </a:solidFill>
          <a:ln>
            <a:noFill/>
          </a:ln>
        </p:spPr>
        <p:txBody>
          <a:bodyPr lIns="182880" tIns="274320" rIns="274320">
            <a:normAutofit/>
          </a:bodyPr>
          <a:lstStyle>
            <a:lvl1pPr marL="0" indent="0" algn="r">
              <a:buNone/>
              <a:defRPr sz="2000"/>
            </a:lvl1pPr>
          </a:lstStyle>
          <a:p>
            <a:r>
              <a:rPr lang="en-US"/>
              <a:t>Click icon to add picture</a:t>
            </a:r>
            <a:endParaRPr lang="en-US" dirty="0"/>
          </a:p>
        </p:txBody>
      </p:sp>
      <p:sp>
        <p:nvSpPr>
          <p:cNvPr id="6" name="Slide Number Placeholder 5">
            <a:extLst>
              <a:ext uri="{FF2B5EF4-FFF2-40B4-BE49-F238E27FC236}">
                <a16:creationId xmlns:a16="http://schemas.microsoft.com/office/drawing/2014/main" id="{2FA893C5-3725-2BF8-B201-6C4123C13131}"/>
              </a:ext>
            </a:extLst>
          </p:cNvPr>
          <p:cNvSpPr>
            <a:spLocks noGrp="1"/>
          </p:cNvSpPr>
          <p:nvPr>
            <p:ph type="sldNum" sz="quarter" idx="4"/>
          </p:nvPr>
        </p:nvSpPr>
        <p:spPr>
          <a:xfrm>
            <a:off x="11353800" y="5879804"/>
            <a:ext cx="661416" cy="895899"/>
          </a:xfrm>
          <a:prstGeom prst="rect">
            <a:avLst/>
          </a:prstGeom>
        </p:spPr>
        <p:txBody>
          <a:bodyPr vert="horz" lIns="91440" tIns="45720" rIns="91440" bIns="45720" rtlCol="0" anchor="ctr"/>
          <a:lstStyle>
            <a:lvl1pPr algn="ctr">
              <a:defRPr sz="2400" b="0" i="0">
                <a:solidFill>
                  <a:schemeClr val="tx1"/>
                </a:solidFill>
                <a:latin typeface="Sagona Book" panose="02020503050505020204" pitchFamily="18" charset="0"/>
              </a:defRPr>
            </a:lvl1p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4030094665"/>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3B57D9-86AF-A333-72B5-F387677E336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716097B-2AAF-BB62-EE1B-3B3DA29D35E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E44B38-E59B-D511-CC7B-CC87760C7CAA}"/>
              </a:ext>
            </a:extLst>
          </p:cNvPr>
          <p:cNvSpPr>
            <a:spLocks noGrp="1"/>
          </p:cNvSpPr>
          <p:nvPr>
            <p:ph type="dt" sz="half" idx="2"/>
          </p:nvPr>
        </p:nvSpPr>
        <p:spPr>
          <a:xfrm>
            <a:off x="365760" y="6464808"/>
            <a:ext cx="987552" cy="310896"/>
          </a:xfrm>
          <a:prstGeom prst="rect">
            <a:avLst/>
          </a:prstGeom>
        </p:spPr>
        <p:txBody>
          <a:bodyPr vert="horz" lIns="91440" tIns="45720" rIns="91440" bIns="45720" rtlCol="0" anchor="ctr"/>
          <a:lstStyle>
            <a:lvl1pPr algn="l">
              <a:defRPr sz="1400">
                <a:solidFill>
                  <a:schemeClr val="tx1"/>
                </a:solidFill>
              </a:defRPr>
            </a:lvl1pPr>
          </a:lstStyle>
          <a:p>
            <a:endParaRPr lang="en-US" dirty="0"/>
          </a:p>
        </p:txBody>
      </p:sp>
      <p:sp>
        <p:nvSpPr>
          <p:cNvPr id="5" name="Footer Placeholder 4">
            <a:extLst>
              <a:ext uri="{FF2B5EF4-FFF2-40B4-BE49-F238E27FC236}">
                <a16:creationId xmlns:a16="http://schemas.microsoft.com/office/drawing/2014/main" id="{64C4DA96-9345-993B-EDB3-7477F7A187E0}"/>
              </a:ext>
            </a:extLst>
          </p:cNvPr>
          <p:cNvSpPr>
            <a:spLocks noGrp="1"/>
          </p:cNvSpPr>
          <p:nvPr>
            <p:ph type="ftr" sz="quarter" idx="3"/>
          </p:nvPr>
        </p:nvSpPr>
        <p:spPr>
          <a:xfrm>
            <a:off x="4379976" y="6464808"/>
            <a:ext cx="3438144" cy="310896"/>
          </a:xfrm>
          <a:prstGeom prst="rect">
            <a:avLst/>
          </a:prstGeom>
        </p:spPr>
        <p:txBody>
          <a:bodyPr vert="horz" lIns="91440" tIns="45720" rIns="91440" bIns="45720" rtlCol="0" anchor="ctr"/>
          <a:lstStyle>
            <a:lvl1pPr algn="ctr">
              <a:defRPr sz="1400">
                <a:solidFill>
                  <a:schemeClr val="tx1"/>
                </a:solidFill>
              </a:defRPr>
            </a:lvl1pPr>
          </a:lstStyle>
          <a:p>
            <a:endParaRPr lang="en-US" dirty="0"/>
          </a:p>
        </p:txBody>
      </p:sp>
      <p:sp>
        <p:nvSpPr>
          <p:cNvPr id="6" name="Slide Number Placeholder 5">
            <a:extLst>
              <a:ext uri="{FF2B5EF4-FFF2-40B4-BE49-F238E27FC236}">
                <a16:creationId xmlns:a16="http://schemas.microsoft.com/office/drawing/2014/main" id="{362B7E2D-2283-8730-5E1E-7F19B1CD941D}"/>
              </a:ext>
            </a:extLst>
          </p:cNvPr>
          <p:cNvSpPr>
            <a:spLocks noGrp="1"/>
          </p:cNvSpPr>
          <p:nvPr>
            <p:ph type="sldNum" sz="quarter" idx="4"/>
          </p:nvPr>
        </p:nvSpPr>
        <p:spPr>
          <a:xfrm>
            <a:off x="11353800" y="5879804"/>
            <a:ext cx="661416" cy="895899"/>
          </a:xfrm>
          <a:prstGeom prst="rect">
            <a:avLst/>
          </a:prstGeom>
        </p:spPr>
        <p:txBody>
          <a:bodyPr vert="horz" lIns="91440" tIns="45720" rIns="91440" bIns="45720" rtlCol="0" anchor="ctr"/>
          <a:lstStyle>
            <a:lvl1pPr algn="ctr">
              <a:defRPr sz="2400" b="0" i="0">
                <a:solidFill>
                  <a:schemeClr val="tx1"/>
                </a:solidFill>
                <a:latin typeface="Sagona Book" panose="02020503050505020204" pitchFamily="18" charset="0"/>
              </a:defRPr>
            </a:lvl1pPr>
          </a:lstStyle>
          <a:p>
            <a:fld id="{58FB4751-880F-D840-AAA9-3A15815CC996}" type="slidenum">
              <a:rPr lang="en-US" smtClean="0"/>
              <a:pPr/>
              <a:t>‹#›</a:t>
            </a:fld>
            <a:endParaRPr lang="en-US" dirty="0"/>
          </a:p>
        </p:txBody>
      </p:sp>
      <p:cxnSp>
        <p:nvCxnSpPr>
          <p:cNvPr id="8" name="Straight Connector 7">
            <a:extLst>
              <a:ext uri="{FF2B5EF4-FFF2-40B4-BE49-F238E27FC236}">
                <a16:creationId xmlns:a16="http://schemas.microsoft.com/office/drawing/2014/main" id="{AA994521-4157-D242-5242-0C3BD99E8EA8}"/>
              </a:ext>
            </a:extLst>
          </p:cNvPr>
          <p:cNvCxnSpPr>
            <a:cxnSpLocks/>
            <a:endCxn id="6" idx="1"/>
          </p:cNvCxnSpPr>
          <p:nvPr userDrawn="1"/>
        </p:nvCxnSpPr>
        <p:spPr>
          <a:xfrm>
            <a:off x="10938933" y="6327754"/>
            <a:ext cx="414867" cy="0"/>
          </a:xfrm>
          <a:prstGeom prst="line">
            <a:avLst/>
          </a:prstGeom>
          <a:ln w="15875">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63600315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51" r:id="rId4"/>
    <p:sldLayoutId id="2147483676" r:id="rId5"/>
    <p:sldLayoutId id="2147483661" r:id="rId6"/>
    <p:sldLayoutId id="2147483670" r:id="rId7"/>
    <p:sldLayoutId id="2147483678" r:id="rId8"/>
    <p:sldLayoutId id="2147483664" r:id="rId9"/>
    <p:sldLayoutId id="2147483680" r:id="rId10"/>
    <p:sldLayoutId id="2147483681" r:id="rId11"/>
    <p:sldLayoutId id="2147483682" r:id="rId12"/>
    <p:sldLayoutId id="2147483666" r:id="rId13"/>
    <p:sldLayoutId id="2147483654" r:id="rId14"/>
    <p:sldLayoutId id="2147483683" r:id="rId15"/>
    <p:sldLayoutId id="2147483684" r:id="rId16"/>
    <p:sldLayoutId id="2147483685" r:id="rId17"/>
    <p:sldLayoutId id="2147483686" r:id="rId18"/>
  </p:sldLayoutIdLst>
  <p:hf hdr="0" ftr="0" dt="0"/>
  <p:txStyles>
    <p:titleStyle>
      <a:lvl1pPr algn="l" defTabSz="914400" rtl="0" eaLnBrk="1" latinLnBrk="0" hangingPunct="1">
        <a:lnSpc>
          <a:spcPct val="90000"/>
        </a:lnSpc>
        <a:spcBef>
          <a:spcPct val="0"/>
        </a:spcBef>
        <a:buNone/>
        <a:defRPr sz="6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8.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oleObject" Target="../embeddings/oleObject1.bin"/><Relationship Id="rId1" Type="http://schemas.openxmlformats.org/officeDocument/2006/relationships/slideLayout" Target="../slideLayouts/slideLayout1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1.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oleObject" Target="../embeddings/oleObject2.bin"/><Relationship Id="rId1" Type="http://schemas.openxmlformats.org/officeDocument/2006/relationships/slideLayout" Target="../slideLayouts/slideLayout14.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8.xml"/></Relationships>
</file>

<file path=ppt/slides/_rels/slide116.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oleObject" Target="../embeddings/oleObject3.bin"/><Relationship Id="rId1" Type="http://schemas.openxmlformats.org/officeDocument/2006/relationships/slideLayout" Target="../slideLayouts/slideLayout14.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123.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oleObject" Target="../embeddings/oleObject4.bin"/><Relationship Id="rId1" Type="http://schemas.openxmlformats.org/officeDocument/2006/relationships/slideLayout" Target="../slideLayouts/slideLayout17.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7.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oleObject" Target="../embeddings/oleObject5.bin"/><Relationship Id="rId1" Type="http://schemas.openxmlformats.org/officeDocument/2006/relationships/slideLayout" Target="../slideLayouts/slideLayout13.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1.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oleObject" Target="../embeddings/oleObject6.bin"/><Relationship Id="rId1" Type="http://schemas.openxmlformats.org/officeDocument/2006/relationships/slideLayout" Target="../slideLayouts/slideLayout13.xml"/></Relationships>
</file>

<file path=ppt/slides/_rels/slide132.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oleObject" Target="../embeddings/oleObject7.bin"/><Relationship Id="rId1" Type="http://schemas.openxmlformats.org/officeDocument/2006/relationships/slideLayout" Target="../slideLayouts/slideLayout13.xml"/></Relationships>
</file>

<file path=ppt/slides/_rels/slide13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7.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93.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16.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94.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16.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6.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1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1.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6.xml"/></Relationships>
</file>

<file path=ppt/slides/_rels/slide232.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233.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234.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235.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7.xml"/></Relationships>
</file>

<file path=ppt/slides/_rels/slide236.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7.xml"/></Relationships>
</file>

<file path=ppt/slides/_rels/slide237.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7.xml"/></Relationships>
</file>

<file path=ppt/slides/_rels/slide238.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239.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0.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7.xml"/></Relationships>
</file>

<file path=ppt/slides/_rels/slide241.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7.xml"/></Relationships>
</file>

<file path=ppt/slides/_rels/slide242.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7.xml"/></Relationships>
</file>

<file path=ppt/slides/_rels/slide243.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7.xml"/></Relationships>
</file>

<file path=ppt/slides/_rels/slide244.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7.xml"/></Relationships>
</file>

<file path=ppt/slides/_rels/slide245.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6.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8.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5.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1.xml"/><Relationship Id="rId1" Type="http://schemas.openxmlformats.org/officeDocument/2006/relationships/slideLayout" Target="../slideLayouts/slideLayout8.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092719-D5D9-FEC2-B9D6-942BD02028E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B45A4A65-E8B8-40CF-7ABD-97EA8FA97521}"/>
              </a:ext>
            </a:extLst>
          </p:cNvPr>
          <p:cNvSpPr>
            <a:spLocks noGrp="1"/>
          </p:cNvSpPr>
          <p:nvPr>
            <p:ph type="ctrTitle"/>
          </p:nvPr>
        </p:nvSpPr>
        <p:spPr>
          <a:xfrm>
            <a:off x="0" y="914400"/>
            <a:ext cx="12192000" cy="5029200"/>
          </a:xfrm>
        </p:spPr>
        <p:txBody>
          <a:bodyPr anchor="ctr"/>
          <a:lstStyle/>
          <a:p>
            <a:r>
              <a:rPr lang="en-US" sz="8000" b="1" dirty="0" err="1"/>
              <a:t>KINH</a:t>
            </a:r>
            <a:r>
              <a:rPr lang="en-US" sz="8000" b="1" dirty="0"/>
              <a:t> </a:t>
            </a:r>
            <a:r>
              <a:rPr lang="en-US" sz="8000" b="1" dirty="0" err="1"/>
              <a:t>TẾ</a:t>
            </a:r>
            <a:r>
              <a:rPr lang="en-US" sz="8000" b="1" dirty="0"/>
              <a:t> VI </a:t>
            </a:r>
            <a:r>
              <a:rPr lang="en-US" sz="8000" b="1" dirty="0" err="1"/>
              <a:t>MÔ</a:t>
            </a:r>
            <a:br>
              <a:rPr lang="en-US" sz="6600" b="1" dirty="0"/>
            </a:br>
            <a:br>
              <a:rPr lang="en-US" sz="6600" b="1" dirty="0"/>
            </a:br>
            <a:r>
              <a:rPr lang="en-US" b="1" dirty="0"/>
              <a:t>KHOA </a:t>
            </a:r>
            <a:r>
              <a:rPr lang="en-US" b="1" dirty="0" err="1"/>
              <a:t>KINH</a:t>
            </a:r>
            <a:r>
              <a:rPr lang="en-US" b="1" dirty="0"/>
              <a:t> </a:t>
            </a:r>
            <a:r>
              <a:rPr lang="en-US" b="1" dirty="0" err="1"/>
              <a:t>TẾ</a:t>
            </a:r>
            <a:r>
              <a:rPr lang="en-US" b="1" dirty="0"/>
              <a:t>- </a:t>
            </a:r>
            <a:r>
              <a:rPr lang="en-US" b="1" dirty="0" err="1"/>
              <a:t>TRƯỜNG</a:t>
            </a:r>
            <a:r>
              <a:rPr lang="en-US" b="1" dirty="0"/>
              <a:t> CAO </a:t>
            </a:r>
            <a:r>
              <a:rPr lang="en-US" b="1" dirty="0" err="1"/>
              <a:t>ĐẲNG</a:t>
            </a:r>
            <a:r>
              <a:rPr lang="en-US" b="1" dirty="0"/>
              <a:t> LÝ </a:t>
            </a:r>
            <a:r>
              <a:rPr lang="en-US" b="1" dirty="0" err="1"/>
              <a:t>TỰ</a:t>
            </a:r>
            <a:r>
              <a:rPr lang="en-US" b="1" dirty="0"/>
              <a:t> </a:t>
            </a:r>
            <a:r>
              <a:rPr lang="en-US" b="1" dirty="0" err="1"/>
              <a:t>TRỌNG</a:t>
            </a:r>
            <a:r>
              <a:rPr lang="en-US" b="1" dirty="0"/>
              <a:t> </a:t>
            </a:r>
            <a:r>
              <a:rPr lang="en-US" b="1" dirty="0" err="1"/>
              <a:t>TP.HCM</a:t>
            </a:r>
            <a:br>
              <a:rPr lang="en-US" b="1" dirty="0"/>
            </a:br>
            <a:br>
              <a:rPr lang="en-US" dirty="0"/>
            </a:br>
            <a:r>
              <a:rPr lang="en-US" dirty="0" err="1"/>
              <a:t>Giảng</a:t>
            </a:r>
            <a:r>
              <a:rPr lang="en-US" dirty="0"/>
              <a:t> </a:t>
            </a:r>
            <a:r>
              <a:rPr lang="en-US" dirty="0" err="1"/>
              <a:t>viên</a:t>
            </a:r>
            <a:r>
              <a:rPr lang="en-US" dirty="0"/>
              <a:t>: </a:t>
            </a:r>
            <a:r>
              <a:rPr lang="en-US" dirty="0" err="1"/>
              <a:t>Phạm</a:t>
            </a:r>
            <a:r>
              <a:rPr lang="en-US" dirty="0"/>
              <a:t> </a:t>
            </a:r>
            <a:r>
              <a:rPr lang="en-US" dirty="0" err="1"/>
              <a:t>Quỳnh</a:t>
            </a:r>
            <a:r>
              <a:rPr lang="en-US" dirty="0"/>
              <a:t> </a:t>
            </a:r>
            <a:r>
              <a:rPr lang="en-US" dirty="0" err="1"/>
              <a:t>Như</a:t>
            </a:r>
            <a:br>
              <a:rPr lang="en-US" dirty="0"/>
            </a:br>
            <a:r>
              <a:rPr lang="en-US" dirty="0"/>
              <a:t>Cell phone: 0917.737.028</a:t>
            </a:r>
          </a:p>
        </p:txBody>
      </p:sp>
    </p:spTree>
    <p:extLst>
      <p:ext uri="{BB962C8B-B14F-4D97-AF65-F5344CB8AC3E}">
        <p14:creationId xmlns:p14="http://schemas.microsoft.com/office/powerpoint/2010/main" val="13381671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1">
            <a:extLst>
              <a:ext uri="{FF2B5EF4-FFF2-40B4-BE49-F238E27FC236}">
                <a16:creationId xmlns:a16="http://schemas.microsoft.com/office/drawing/2014/main" id="{85F0EA43-C67B-127E-2D7E-10774DD308DE}"/>
              </a:ext>
            </a:extLst>
          </p:cNvPr>
          <p:cNvSpPr>
            <a:spLocks noGrp="1"/>
          </p:cNvSpPr>
          <p:nvPr>
            <p:ph type="sldNum" sz="quarter" idx="12"/>
          </p:nvPr>
        </p:nvSpPr>
        <p:spPr bwMode="auto">
          <a:xfrm>
            <a:off x="6858000" y="6323013"/>
            <a:ext cx="1905000" cy="45720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A6B5E5C1-8A18-41BA-B5B8-B61E6395DD12}" type="slidenum">
              <a:rPr lang="en-US" altLang="en-US" smtClean="0"/>
              <a:pPr>
                <a:spcBef>
                  <a:spcPct val="0"/>
                </a:spcBef>
                <a:buClrTx/>
                <a:buSzTx/>
                <a:buFontTx/>
                <a:buNone/>
              </a:pPr>
              <a:t>10</a:t>
            </a:fld>
            <a:endParaRPr lang="en-US" altLang="en-US" sz="1400">
              <a:solidFill>
                <a:schemeClr val="tx1"/>
              </a:solidFill>
              <a:latin typeface="Times New Roman" panose="02020603050405020304" pitchFamily="18" charset="0"/>
            </a:endParaRPr>
          </a:p>
        </p:txBody>
      </p:sp>
      <p:sp>
        <p:nvSpPr>
          <p:cNvPr id="3" name="Title 1">
            <a:extLst>
              <a:ext uri="{FF2B5EF4-FFF2-40B4-BE49-F238E27FC236}">
                <a16:creationId xmlns:a16="http://schemas.microsoft.com/office/drawing/2014/main" id="{DCC4D4A8-C207-CB47-766C-ACEDBC028944}"/>
              </a:ext>
            </a:extLst>
          </p:cNvPr>
          <p:cNvSpPr txBox="1">
            <a:spLocks/>
          </p:cNvSpPr>
          <p:nvPr/>
        </p:nvSpPr>
        <p:spPr>
          <a:xfrm>
            <a:off x="2389239" y="-265113"/>
            <a:ext cx="7639663" cy="1600200"/>
          </a:xfrm>
          <a:prstGeom prst="rect">
            <a:avLst/>
          </a:prstGeom>
        </p:spPr>
        <p:txBody>
          <a:bodyPr/>
          <a:lstStyle/>
          <a:p>
            <a:pPr algn="ctr">
              <a:defRPr/>
            </a:pPr>
            <a:endParaRPr lang="en-US" sz="3200" b="1" kern="0" dirty="0">
              <a:solidFill>
                <a:srgbClr val="002060"/>
              </a:solidFill>
              <a:latin typeface="+mj-lt"/>
              <a:ea typeface="+mj-ea"/>
              <a:cs typeface="+mj-cs"/>
            </a:endParaRPr>
          </a:p>
          <a:p>
            <a:pPr algn="ctr">
              <a:defRPr/>
            </a:pPr>
            <a:r>
              <a:rPr lang="en-US" sz="4400" b="1" dirty="0">
                <a:latin typeface="+mj-lt"/>
              </a:rPr>
              <a:t>2.1.2. </a:t>
            </a:r>
            <a:r>
              <a:rPr lang="en-US" sz="4400" b="1" dirty="0" err="1">
                <a:latin typeface="+mj-lt"/>
              </a:rPr>
              <a:t>Mô</a:t>
            </a:r>
            <a:r>
              <a:rPr lang="en-US" sz="4400" b="1" dirty="0">
                <a:latin typeface="+mj-lt"/>
              </a:rPr>
              <a:t> </a:t>
            </a:r>
            <a:r>
              <a:rPr lang="en-US" sz="4400" b="1" dirty="0" err="1">
                <a:latin typeface="+mj-lt"/>
              </a:rPr>
              <a:t>hình</a:t>
            </a:r>
            <a:r>
              <a:rPr lang="en-US" sz="4400" b="1" dirty="0">
                <a:latin typeface="+mj-lt"/>
              </a:rPr>
              <a:t> </a:t>
            </a:r>
            <a:r>
              <a:rPr lang="en-US" sz="4400" b="1" dirty="0" err="1">
                <a:latin typeface="+mj-lt"/>
              </a:rPr>
              <a:t>thị</a:t>
            </a:r>
            <a:r>
              <a:rPr lang="en-US" sz="4400" b="1" dirty="0">
                <a:latin typeface="+mj-lt"/>
              </a:rPr>
              <a:t> </a:t>
            </a:r>
            <a:r>
              <a:rPr lang="en-US" sz="4400" b="1" dirty="0" err="1">
                <a:latin typeface="+mj-lt"/>
              </a:rPr>
              <a:t>trường</a:t>
            </a:r>
            <a:endParaRPr lang="en-US" sz="4400" b="1" dirty="0">
              <a:latin typeface="+mj-lt"/>
            </a:endParaRPr>
          </a:p>
          <a:p>
            <a:pPr algn="ctr">
              <a:defRPr/>
            </a:pPr>
            <a:endParaRPr lang="en-US" sz="4400" b="1" kern="0" dirty="0">
              <a:solidFill>
                <a:srgbClr val="002060"/>
              </a:solidFill>
              <a:latin typeface="+mj-lt"/>
              <a:ea typeface="+mj-ea"/>
              <a:cs typeface="+mj-cs"/>
            </a:endParaRPr>
          </a:p>
        </p:txBody>
      </p:sp>
      <p:sp>
        <p:nvSpPr>
          <p:cNvPr id="4" name="Subtitle 2">
            <a:extLst>
              <a:ext uri="{FF2B5EF4-FFF2-40B4-BE49-F238E27FC236}">
                <a16:creationId xmlns:a16="http://schemas.microsoft.com/office/drawing/2014/main" id="{C741ED87-8FB6-98AA-3E81-95EACD634BF8}"/>
              </a:ext>
            </a:extLst>
          </p:cNvPr>
          <p:cNvSpPr txBox="1">
            <a:spLocks/>
          </p:cNvSpPr>
          <p:nvPr/>
        </p:nvSpPr>
        <p:spPr>
          <a:xfrm>
            <a:off x="412956" y="1082777"/>
            <a:ext cx="11503740" cy="4191000"/>
          </a:xfrm>
          <a:prstGeom prst="rect">
            <a:avLst/>
          </a:prstGeom>
        </p:spPr>
        <p:txBody>
          <a:bodyPr/>
          <a:lstStyle/>
          <a:p>
            <a:r>
              <a:rPr lang="en-US" sz="3200" b="1" dirty="0">
                <a:latin typeface="+mj-lt"/>
              </a:rPr>
              <a:t>2.1.2.3</a:t>
            </a:r>
            <a:r>
              <a:rPr lang="vi-VN" sz="3200" b="1" dirty="0">
                <a:latin typeface="+mj-lt"/>
              </a:rPr>
              <a:t>. Độc quyền nhóm (Oligopoly)</a:t>
            </a:r>
          </a:p>
          <a:p>
            <a:r>
              <a:rPr lang="vi-VN" sz="3200" b="1" dirty="0">
                <a:latin typeface="+mj-lt"/>
              </a:rPr>
              <a:t>Đặc điểm</a:t>
            </a:r>
            <a:r>
              <a:rPr lang="vi-VN" sz="3200" dirty="0">
                <a:latin typeface="+mj-lt"/>
              </a:rPr>
              <a:t>:</a:t>
            </a:r>
          </a:p>
          <a:p>
            <a:pPr lvl="1"/>
            <a:r>
              <a:rPr lang="en-US" sz="3200" dirty="0">
                <a:latin typeface="+mj-lt"/>
              </a:rPr>
              <a:t>- </a:t>
            </a:r>
            <a:r>
              <a:rPr lang="vi-VN" sz="3200" dirty="0">
                <a:latin typeface="+mj-lt"/>
              </a:rPr>
              <a:t>Chỉ có một vài doanh nghiệp lớn chi phối thị trường.</a:t>
            </a:r>
          </a:p>
          <a:p>
            <a:pPr lvl="1"/>
            <a:r>
              <a:rPr lang="en-US" sz="3200" dirty="0">
                <a:latin typeface="+mj-lt"/>
              </a:rPr>
              <a:t>- </a:t>
            </a:r>
            <a:r>
              <a:rPr lang="vi-VN" sz="3200" dirty="0">
                <a:latin typeface="+mj-lt"/>
              </a:rPr>
              <a:t>Các doanh nghiệp có thể tạo ra sự khác biệt về sản phẩm hoặc không.</a:t>
            </a:r>
          </a:p>
          <a:p>
            <a:pPr lvl="1"/>
            <a:r>
              <a:rPr lang="en-US" sz="3200" dirty="0">
                <a:latin typeface="+mj-lt"/>
              </a:rPr>
              <a:t>- </a:t>
            </a:r>
            <a:r>
              <a:rPr lang="vi-VN" sz="3200" dirty="0">
                <a:latin typeface="+mj-lt"/>
              </a:rPr>
              <a:t>Giá cả thường bị ảnh hưởng bởi sự hợp tác hoặc cạnh tranh giữa các doanh nghiệp lớn.</a:t>
            </a:r>
          </a:p>
          <a:p>
            <a:pPr lvl="1"/>
            <a:r>
              <a:rPr lang="en-US" sz="3200" dirty="0">
                <a:latin typeface="+mj-lt"/>
              </a:rPr>
              <a:t>- </a:t>
            </a:r>
            <a:r>
              <a:rPr lang="vi-VN" sz="3200" dirty="0">
                <a:latin typeface="+mj-lt"/>
              </a:rPr>
              <a:t>Tồn tại các rào cản gia nhập thị trường cao, thường là do yêu cầu về vốn lớn hoặc công nghệ tiên tiến.</a:t>
            </a:r>
          </a:p>
          <a:p>
            <a:r>
              <a:rPr lang="vi-VN" sz="3200" b="1" dirty="0">
                <a:latin typeface="+mj-lt"/>
              </a:rPr>
              <a:t>Ví dụ</a:t>
            </a:r>
            <a:r>
              <a:rPr lang="vi-VN" sz="3200" dirty="0">
                <a:latin typeface="+mj-lt"/>
              </a:rPr>
              <a:t>: Thị trường viễn thông, nơi chỉ có vài công ty lớn kiểm soát việc cung cấp dịch vụ điện thoại và internet.</a:t>
            </a:r>
          </a:p>
        </p:txBody>
      </p:sp>
    </p:spTree>
    <p:extLst>
      <p:ext uri="{BB962C8B-B14F-4D97-AF65-F5344CB8AC3E}">
        <p14:creationId xmlns:p14="http://schemas.microsoft.com/office/powerpoint/2010/main" val="13584624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additive="base">
                                        <p:cTn id="12" dur="50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3" dur="50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 calcmode="lin" valueType="num">
                                      <p:cBhvr additive="base">
                                        <p:cTn id="18" dur="50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9" dur="50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 calcmode="lin" valueType="num">
                                      <p:cBhvr additive="base">
                                        <p:cTn id="24" dur="50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5" dur="50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 calcmode="lin" valueType="num">
                                      <p:cBhvr additive="base">
                                        <p:cTn id="30" dur="50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31" dur="50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4">
                                            <p:txEl>
                                              <p:pRg st="4" end="4"/>
                                            </p:txEl>
                                          </p:spTgt>
                                        </p:tgtEl>
                                        <p:attrNameLst>
                                          <p:attrName>style.visibility</p:attrName>
                                        </p:attrNameLst>
                                      </p:cBhvr>
                                      <p:to>
                                        <p:strVal val="visible"/>
                                      </p:to>
                                    </p:set>
                                    <p:anim calcmode="lin" valueType="num">
                                      <p:cBhvr additive="base">
                                        <p:cTn id="36" dur="50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7" dur="50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anim calcmode="lin" valueType="num">
                                      <p:cBhvr additive="base">
                                        <p:cTn id="42" dur="50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43" dur="50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4">
                                            <p:txEl>
                                              <p:pRg st="6" end="6"/>
                                            </p:txEl>
                                          </p:spTgt>
                                        </p:tgtEl>
                                        <p:attrNameLst>
                                          <p:attrName>style.visibility</p:attrName>
                                        </p:attrNameLst>
                                      </p:cBhvr>
                                      <p:to>
                                        <p:strVal val="visible"/>
                                      </p:to>
                                    </p:set>
                                    <p:anim calcmode="lin" valueType="num">
                                      <p:cBhvr additive="base">
                                        <p:cTn id="48" dur="50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49" dur="50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100</a:t>
            </a:fld>
            <a:endParaRPr lang="en-US" dirty="0"/>
          </a:p>
        </p:txBody>
      </p:sp>
      <p:sp>
        <p:nvSpPr>
          <p:cNvPr id="4" name="Content Placeholder 3">
            <a:extLst>
              <a:ext uri="{FF2B5EF4-FFF2-40B4-BE49-F238E27FC236}">
                <a16:creationId xmlns:a16="http://schemas.microsoft.com/office/drawing/2014/main" id="{A4F3D731-6385-41D9-6915-E60F05121C35}"/>
              </a:ext>
            </a:extLst>
          </p:cNvPr>
          <p:cNvSpPr>
            <a:spLocks noGrp="1"/>
          </p:cNvSpPr>
          <p:nvPr>
            <p:ph sz="quarter" idx="11"/>
          </p:nvPr>
        </p:nvSpPr>
        <p:spPr/>
        <p:txBody>
          <a:bodyPr/>
          <a:lstStyle/>
          <a:p>
            <a:endParaRPr lang="en-US"/>
          </a:p>
        </p:txBody>
      </p:sp>
      <p:sp>
        <p:nvSpPr>
          <p:cNvPr id="6" name="Title 5">
            <a:extLst>
              <a:ext uri="{FF2B5EF4-FFF2-40B4-BE49-F238E27FC236}">
                <a16:creationId xmlns:a16="http://schemas.microsoft.com/office/drawing/2014/main" id="{8CD44C4F-BFC4-054D-906F-78BC52A908A2}"/>
              </a:ext>
            </a:extLst>
          </p:cNvPr>
          <p:cNvSpPr>
            <a:spLocks noGrp="1"/>
          </p:cNvSpPr>
          <p:nvPr>
            <p:ph type="title"/>
          </p:nvPr>
        </p:nvSpPr>
        <p:spPr/>
        <p:txBody>
          <a:bodyPr/>
          <a:lstStyle/>
          <a:p>
            <a:endParaRPr lang="en-US"/>
          </a:p>
        </p:txBody>
      </p:sp>
      <p:sp>
        <p:nvSpPr>
          <p:cNvPr id="3" name="Rectangle 2">
            <a:extLst>
              <a:ext uri="{FF2B5EF4-FFF2-40B4-BE49-F238E27FC236}">
                <a16:creationId xmlns:a16="http://schemas.microsoft.com/office/drawing/2014/main" id="{88FA2EEE-AD25-67DA-4FCD-20CD79C5465E}"/>
              </a:ext>
            </a:extLst>
          </p:cNvPr>
          <p:cNvSpPr txBox="1">
            <a:spLocks noChangeArrowheads="1"/>
          </p:cNvSpPr>
          <p:nvPr/>
        </p:nvSpPr>
        <p:spPr bwMode="auto">
          <a:xfrm>
            <a:off x="3421626" y="133350"/>
            <a:ext cx="7772400" cy="1104900"/>
          </a:xfrm>
          <a:prstGeom prst="rect">
            <a:avLst/>
          </a:prstGeom>
          <a:noFill/>
          <a:ln w="9525">
            <a:noFill/>
            <a:miter lim="800000"/>
            <a:headEnd/>
            <a:tailEnd/>
          </a:ln>
          <a:effectLst/>
        </p:spPr>
        <p:txBody>
          <a:bodyPr lIns="92075" tIns="46038" rIns="92075" bIns="46038" anchor="ctr"/>
          <a:lstStyle/>
          <a:p>
            <a:pPr>
              <a:defRPr/>
            </a:pPr>
            <a:r>
              <a:rPr lang="en-GB" sz="4000" b="1" kern="0" dirty="0">
                <a:solidFill>
                  <a:srgbClr val="C00000"/>
                </a:solidFill>
                <a:latin typeface="+mj-lt"/>
                <a:ea typeface="+mj-ea"/>
                <a:cs typeface="+mj-cs"/>
              </a:rPr>
              <a:t>Co </a:t>
            </a:r>
            <a:r>
              <a:rPr lang="en-GB" sz="4000" b="1" kern="0" dirty="0" err="1">
                <a:solidFill>
                  <a:srgbClr val="C00000"/>
                </a:solidFill>
                <a:latin typeface="+mj-lt"/>
                <a:ea typeface="+mj-ea"/>
                <a:cs typeface="+mj-cs"/>
              </a:rPr>
              <a:t>giãn</a:t>
            </a:r>
            <a:r>
              <a:rPr lang="en-GB" sz="4000" b="1" kern="0" dirty="0">
                <a:solidFill>
                  <a:srgbClr val="C00000"/>
                </a:solidFill>
                <a:latin typeface="+mj-lt"/>
                <a:ea typeface="+mj-ea"/>
                <a:cs typeface="+mj-cs"/>
              </a:rPr>
              <a:t> (Elasticity)</a:t>
            </a:r>
            <a:endParaRPr lang="en-GB" sz="4400" b="1" kern="0" dirty="0">
              <a:solidFill>
                <a:srgbClr val="C00000"/>
              </a:solidFill>
              <a:latin typeface="+mj-lt"/>
              <a:ea typeface="+mj-ea"/>
              <a:cs typeface="+mj-cs"/>
            </a:endParaRPr>
          </a:p>
        </p:txBody>
      </p:sp>
      <p:sp>
        <p:nvSpPr>
          <p:cNvPr id="5" name="Rectangle 3">
            <a:extLst>
              <a:ext uri="{FF2B5EF4-FFF2-40B4-BE49-F238E27FC236}">
                <a16:creationId xmlns:a16="http://schemas.microsoft.com/office/drawing/2014/main" id="{54DDF30B-EF04-9922-2C35-295E5809C429}"/>
              </a:ext>
            </a:extLst>
          </p:cNvPr>
          <p:cNvSpPr txBox="1">
            <a:spLocks noChangeArrowheads="1"/>
          </p:cNvSpPr>
          <p:nvPr/>
        </p:nvSpPr>
        <p:spPr bwMode="auto">
          <a:xfrm>
            <a:off x="147484" y="1676400"/>
            <a:ext cx="11474245" cy="4495800"/>
          </a:xfrm>
          <a:prstGeom prst="rect">
            <a:avLst/>
          </a:prstGeom>
          <a:noFill/>
          <a:ln w="9525">
            <a:noFill/>
            <a:miter lim="800000"/>
            <a:headEnd/>
            <a:tailEnd/>
          </a:ln>
          <a:effectLst/>
        </p:spPr>
        <p:txBody>
          <a:bodyPr lIns="92075" tIns="46038" rIns="92075" bIns="46038"/>
          <a:lstStyle/>
          <a:p>
            <a:pPr marL="342900" indent="-342900">
              <a:spcBef>
                <a:spcPct val="20000"/>
              </a:spcBef>
              <a:buClr>
                <a:schemeClr val="bg2"/>
              </a:buClr>
              <a:buSzPct val="75000"/>
              <a:buFont typeface="Monotype Sorts" pitchFamily="2" charset="2"/>
              <a:buChar char="n"/>
              <a:defRPr/>
            </a:pPr>
            <a:r>
              <a:rPr lang="en-GB" sz="3200" kern="0" dirty="0" err="1">
                <a:latin typeface="+mj-lt"/>
              </a:rPr>
              <a:t>Khái</a:t>
            </a:r>
            <a:r>
              <a:rPr lang="en-GB" sz="3200" kern="0" dirty="0">
                <a:latin typeface="+mj-lt"/>
              </a:rPr>
              <a:t> </a:t>
            </a:r>
            <a:r>
              <a:rPr lang="en-GB" sz="3200" kern="0" dirty="0" err="1">
                <a:latin typeface="+mj-lt"/>
              </a:rPr>
              <a:t>niệm</a:t>
            </a:r>
            <a:r>
              <a:rPr lang="en-GB" sz="3200" kern="0" dirty="0">
                <a:latin typeface="+mj-lt"/>
              </a:rPr>
              <a:t> co </a:t>
            </a:r>
            <a:r>
              <a:rPr lang="en-GB" sz="3200" kern="0" dirty="0" err="1">
                <a:latin typeface="+mj-lt"/>
              </a:rPr>
              <a:t>giãn</a:t>
            </a:r>
            <a:r>
              <a:rPr lang="en-GB" sz="3200" kern="0" dirty="0">
                <a:latin typeface="+mj-lt"/>
              </a:rPr>
              <a:t> </a:t>
            </a:r>
            <a:r>
              <a:rPr lang="en-GB" sz="3200" kern="0" dirty="0" err="1">
                <a:latin typeface="+mj-lt"/>
              </a:rPr>
              <a:t>diễn</a:t>
            </a:r>
            <a:r>
              <a:rPr lang="en-GB" sz="3200" kern="0" dirty="0">
                <a:latin typeface="+mj-lt"/>
              </a:rPr>
              <a:t> </a:t>
            </a:r>
            <a:r>
              <a:rPr lang="en-GB" sz="3200" kern="0" dirty="0" err="1">
                <a:latin typeface="+mj-lt"/>
              </a:rPr>
              <a:t>tả</a:t>
            </a:r>
            <a:r>
              <a:rPr lang="en-GB" sz="3200" kern="0" dirty="0">
                <a:latin typeface="+mj-lt"/>
              </a:rPr>
              <a:t> </a:t>
            </a:r>
            <a:r>
              <a:rPr lang="en-GB" sz="3200" kern="0" dirty="0" err="1">
                <a:latin typeface="+mj-lt"/>
              </a:rPr>
              <a:t>mức</a:t>
            </a:r>
            <a:r>
              <a:rPr lang="en-GB" sz="3200" kern="0" dirty="0">
                <a:latin typeface="+mj-lt"/>
              </a:rPr>
              <a:t> </a:t>
            </a:r>
            <a:r>
              <a:rPr lang="en-GB" sz="3200" kern="0" dirty="0" err="1">
                <a:latin typeface="+mj-lt"/>
              </a:rPr>
              <a:t>độ</a:t>
            </a:r>
            <a:r>
              <a:rPr lang="en-GB" sz="3200" kern="0" dirty="0">
                <a:latin typeface="+mj-lt"/>
              </a:rPr>
              <a:t> </a:t>
            </a:r>
            <a:r>
              <a:rPr lang="en-GB" sz="3200" kern="0" dirty="0" err="1">
                <a:latin typeface="+mj-lt"/>
              </a:rPr>
              <a:t>ảnh</a:t>
            </a:r>
            <a:r>
              <a:rPr lang="en-GB" sz="3200" kern="0" dirty="0">
                <a:latin typeface="+mj-lt"/>
              </a:rPr>
              <a:t> </a:t>
            </a:r>
            <a:r>
              <a:rPr lang="en-GB" sz="3200" kern="0" dirty="0" err="1">
                <a:latin typeface="+mj-lt"/>
              </a:rPr>
              <a:t>hưởng</a:t>
            </a:r>
            <a:r>
              <a:rPr lang="en-GB" sz="3200" kern="0" dirty="0">
                <a:latin typeface="+mj-lt"/>
              </a:rPr>
              <a:t> do </a:t>
            </a:r>
            <a:r>
              <a:rPr lang="en-GB" sz="3200" kern="0" dirty="0" err="1">
                <a:latin typeface="+mj-lt"/>
              </a:rPr>
              <a:t>sự</a:t>
            </a:r>
            <a:r>
              <a:rPr lang="en-GB" sz="3200" kern="0" dirty="0">
                <a:latin typeface="+mj-lt"/>
              </a:rPr>
              <a:t> </a:t>
            </a:r>
            <a:r>
              <a:rPr lang="en-GB" sz="3200" kern="0" dirty="0" err="1">
                <a:latin typeface="+mj-lt"/>
              </a:rPr>
              <a:t>thay</a:t>
            </a:r>
            <a:r>
              <a:rPr lang="en-GB" sz="3200" kern="0" dirty="0">
                <a:latin typeface="+mj-lt"/>
              </a:rPr>
              <a:t> </a:t>
            </a:r>
            <a:r>
              <a:rPr lang="en-GB" sz="3200" kern="0" dirty="0" err="1">
                <a:latin typeface="+mj-lt"/>
              </a:rPr>
              <a:t>đổi</a:t>
            </a:r>
            <a:r>
              <a:rPr lang="en-GB" sz="3200" kern="0" dirty="0">
                <a:latin typeface="+mj-lt"/>
              </a:rPr>
              <a:t> </a:t>
            </a:r>
            <a:r>
              <a:rPr lang="en-GB" sz="3200" kern="0" dirty="0" err="1">
                <a:latin typeface="+mj-lt"/>
              </a:rPr>
              <a:t>của</a:t>
            </a:r>
            <a:r>
              <a:rPr lang="en-GB" sz="3200" kern="0" dirty="0">
                <a:latin typeface="+mj-lt"/>
              </a:rPr>
              <a:t> </a:t>
            </a:r>
            <a:r>
              <a:rPr lang="en-GB" sz="3200" kern="0" dirty="0" err="1">
                <a:latin typeface="+mj-lt"/>
              </a:rPr>
              <a:t>giá</a:t>
            </a:r>
            <a:r>
              <a:rPr lang="en-GB" sz="3200" kern="0" dirty="0">
                <a:latin typeface="+mj-lt"/>
              </a:rPr>
              <a:t> hay </a:t>
            </a:r>
            <a:r>
              <a:rPr lang="en-GB" sz="3200" kern="0" dirty="0" err="1">
                <a:latin typeface="+mj-lt"/>
              </a:rPr>
              <a:t>các</a:t>
            </a:r>
            <a:r>
              <a:rPr lang="en-GB" sz="3200" kern="0" dirty="0">
                <a:latin typeface="+mj-lt"/>
              </a:rPr>
              <a:t> </a:t>
            </a:r>
            <a:r>
              <a:rPr lang="en-GB" sz="3200" kern="0" dirty="0" err="1">
                <a:latin typeface="+mj-lt"/>
              </a:rPr>
              <a:t>yếu</a:t>
            </a:r>
            <a:r>
              <a:rPr lang="en-GB" sz="3200" kern="0" dirty="0">
                <a:latin typeface="+mj-lt"/>
              </a:rPr>
              <a:t> </a:t>
            </a:r>
            <a:r>
              <a:rPr lang="en-GB" sz="3200" kern="0" dirty="0" err="1">
                <a:latin typeface="+mj-lt"/>
              </a:rPr>
              <a:t>tố</a:t>
            </a:r>
            <a:r>
              <a:rPr lang="en-GB" sz="3200" kern="0" dirty="0">
                <a:latin typeface="+mj-lt"/>
              </a:rPr>
              <a:t> </a:t>
            </a:r>
            <a:r>
              <a:rPr lang="en-GB" sz="3200" kern="0" dirty="0" err="1">
                <a:latin typeface="+mj-lt"/>
              </a:rPr>
              <a:t>khác</a:t>
            </a:r>
            <a:r>
              <a:rPr lang="en-GB" sz="3200" kern="0" dirty="0">
                <a:latin typeface="+mj-lt"/>
              </a:rPr>
              <a:t> </a:t>
            </a:r>
            <a:r>
              <a:rPr lang="en-GB" sz="3200" kern="0" dirty="0" err="1">
                <a:latin typeface="+mj-lt"/>
              </a:rPr>
              <a:t>đến</a:t>
            </a:r>
            <a:r>
              <a:rPr lang="en-GB" sz="3200" kern="0" dirty="0">
                <a:latin typeface="+mj-lt"/>
              </a:rPr>
              <a:t> </a:t>
            </a:r>
            <a:r>
              <a:rPr lang="en-GB" sz="3200" kern="0" dirty="0" err="1">
                <a:latin typeface="+mj-lt"/>
              </a:rPr>
              <a:t>lượng</a:t>
            </a:r>
            <a:r>
              <a:rPr lang="en-GB" sz="3200" kern="0" dirty="0">
                <a:latin typeface="+mj-lt"/>
              </a:rPr>
              <a:t> </a:t>
            </a:r>
            <a:r>
              <a:rPr lang="en-GB" sz="3200" kern="0" dirty="0" err="1">
                <a:latin typeface="+mj-lt"/>
              </a:rPr>
              <a:t>cung</a:t>
            </a:r>
            <a:r>
              <a:rPr lang="en-GB" sz="3200" kern="0" dirty="0">
                <a:latin typeface="+mj-lt"/>
              </a:rPr>
              <a:t>/</a:t>
            </a:r>
            <a:r>
              <a:rPr lang="en-GB" sz="3200" kern="0" dirty="0" err="1">
                <a:latin typeface="+mj-lt"/>
              </a:rPr>
              <a:t>cầu</a:t>
            </a:r>
            <a:r>
              <a:rPr lang="en-GB" sz="3200" kern="0" dirty="0">
                <a:latin typeface="+mj-lt"/>
              </a:rPr>
              <a:t> </a:t>
            </a:r>
            <a:r>
              <a:rPr lang="en-GB" sz="3200" kern="0" dirty="0" err="1">
                <a:latin typeface="+mj-lt"/>
              </a:rPr>
              <a:t>hàng</a:t>
            </a:r>
            <a:r>
              <a:rPr lang="en-GB" sz="3200" kern="0" dirty="0">
                <a:latin typeface="+mj-lt"/>
              </a:rPr>
              <a:t> </a:t>
            </a:r>
            <a:r>
              <a:rPr lang="en-GB" sz="3200" kern="0" dirty="0" err="1">
                <a:latin typeface="+mj-lt"/>
              </a:rPr>
              <a:t>hoá</a:t>
            </a:r>
            <a:r>
              <a:rPr lang="en-GB" sz="3200" kern="0" dirty="0">
                <a:latin typeface="+mj-lt"/>
              </a:rPr>
              <a:t>.</a:t>
            </a:r>
          </a:p>
          <a:p>
            <a:pPr marL="342900" indent="-342900">
              <a:spcBef>
                <a:spcPct val="20000"/>
              </a:spcBef>
              <a:buClr>
                <a:schemeClr val="bg2"/>
              </a:buClr>
              <a:buSzPct val="75000"/>
              <a:buFont typeface="Monotype Sorts" pitchFamily="2" charset="2"/>
              <a:buChar char="n"/>
              <a:defRPr/>
            </a:pPr>
            <a:r>
              <a:rPr lang="en-GB" sz="3200" kern="0" dirty="0" err="1">
                <a:latin typeface="+mj-lt"/>
              </a:rPr>
              <a:t>Nghiên</a:t>
            </a:r>
            <a:r>
              <a:rPr lang="en-GB" sz="3200" kern="0" dirty="0">
                <a:latin typeface="+mj-lt"/>
              </a:rPr>
              <a:t> </a:t>
            </a:r>
            <a:r>
              <a:rPr lang="en-GB" sz="3200" kern="0" dirty="0" err="1">
                <a:latin typeface="+mj-lt"/>
              </a:rPr>
              <a:t>cứu</a:t>
            </a:r>
            <a:r>
              <a:rPr lang="en-GB" sz="3200" kern="0" dirty="0">
                <a:latin typeface="+mj-lt"/>
              </a:rPr>
              <a:t> co </a:t>
            </a:r>
            <a:r>
              <a:rPr lang="en-GB" sz="3200" kern="0" dirty="0" err="1">
                <a:latin typeface="+mj-lt"/>
              </a:rPr>
              <a:t>giãn</a:t>
            </a:r>
            <a:r>
              <a:rPr lang="en-GB" sz="3200" kern="0" dirty="0">
                <a:latin typeface="+mj-lt"/>
              </a:rPr>
              <a:t> </a:t>
            </a:r>
            <a:r>
              <a:rPr lang="en-GB" sz="3200" kern="0" dirty="0" err="1">
                <a:latin typeface="+mj-lt"/>
              </a:rPr>
              <a:t>trong</a:t>
            </a:r>
            <a:r>
              <a:rPr lang="en-GB" sz="3200" kern="0" dirty="0">
                <a:latin typeface="+mj-lt"/>
              </a:rPr>
              <a:t> </a:t>
            </a:r>
            <a:r>
              <a:rPr lang="en-GB" sz="3200" kern="0" dirty="0" err="1">
                <a:latin typeface="+mj-lt"/>
              </a:rPr>
              <a:t>phân</a:t>
            </a:r>
            <a:r>
              <a:rPr lang="en-GB" sz="3200" kern="0" dirty="0">
                <a:latin typeface="+mj-lt"/>
              </a:rPr>
              <a:t> </a:t>
            </a:r>
            <a:r>
              <a:rPr lang="en-GB" sz="3200" kern="0" dirty="0" err="1">
                <a:latin typeface="+mj-lt"/>
              </a:rPr>
              <a:t>tích</a:t>
            </a:r>
            <a:r>
              <a:rPr lang="en-GB" sz="3200" kern="0" dirty="0">
                <a:latin typeface="+mj-lt"/>
              </a:rPr>
              <a:t> </a:t>
            </a:r>
            <a:r>
              <a:rPr lang="en-GB" sz="3200" kern="0" dirty="0" err="1">
                <a:latin typeface="+mj-lt"/>
              </a:rPr>
              <a:t>cung</a:t>
            </a:r>
            <a:r>
              <a:rPr lang="en-GB" sz="3200" kern="0" dirty="0">
                <a:latin typeface="+mj-lt"/>
              </a:rPr>
              <a:t> </a:t>
            </a:r>
            <a:r>
              <a:rPr lang="en-GB" sz="3200" kern="0" dirty="0" err="1">
                <a:latin typeface="+mj-lt"/>
              </a:rPr>
              <a:t>cầu</a:t>
            </a:r>
            <a:r>
              <a:rPr lang="en-GB" sz="3200" kern="0" dirty="0">
                <a:latin typeface="+mj-lt"/>
              </a:rPr>
              <a:t> </a:t>
            </a:r>
            <a:r>
              <a:rPr lang="en-GB" sz="3200" kern="0" dirty="0" err="1">
                <a:latin typeface="+mj-lt"/>
              </a:rPr>
              <a:t>nhằm</a:t>
            </a:r>
            <a:r>
              <a:rPr lang="en-GB" sz="3200" kern="0" dirty="0">
                <a:latin typeface="+mj-lt"/>
              </a:rPr>
              <a:t>:</a:t>
            </a:r>
          </a:p>
          <a:p>
            <a:pPr marL="742950" lvl="1" indent="-285750">
              <a:spcBef>
                <a:spcPct val="20000"/>
              </a:spcBef>
              <a:buClr>
                <a:schemeClr val="bg2"/>
              </a:buClr>
              <a:buSzPct val="75000"/>
              <a:buFontTx/>
              <a:buChar char="–"/>
              <a:defRPr/>
            </a:pPr>
            <a:r>
              <a:rPr lang="en-GB" sz="3200" kern="0" dirty="0" err="1">
                <a:latin typeface="+mj-lt"/>
              </a:rPr>
              <a:t>Xây</a:t>
            </a:r>
            <a:r>
              <a:rPr lang="en-GB" sz="3200" kern="0" dirty="0">
                <a:latin typeface="+mj-lt"/>
              </a:rPr>
              <a:t> </a:t>
            </a:r>
            <a:r>
              <a:rPr lang="en-GB" sz="3200" kern="0" dirty="0" err="1">
                <a:latin typeface="+mj-lt"/>
              </a:rPr>
              <a:t>dựng</a:t>
            </a:r>
            <a:r>
              <a:rPr lang="en-GB" sz="3200" kern="0" dirty="0">
                <a:latin typeface="+mj-lt"/>
              </a:rPr>
              <a:t> </a:t>
            </a:r>
            <a:r>
              <a:rPr lang="en-GB" sz="3200" kern="0" dirty="0" err="1">
                <a:latin typeface="+mj-lt"/>
              </a:rPr>
              <a:t>các</a:t>
            </a:r>
            <a:r>
              <a:rPr lang="en-GB" sz="3200" kern="0" dirty="0">
                <a:latin typeface="+mj-lt"/>
              </a:rPr>
              <a:t> </a:t>
            </a:r>
            <a:r>
              <a:rPr lang="en-GB" sz="3200" kern="0" dirty="0" err="1">
                <a:latin typeface="+mj-lt"/>
              </a:rPr>
              <a:t>kế</a:t>
            </a:r>
            <a:r>
              <a:rPr lang="en-GB" sz="3200" kern="0" dirty="0">
                <a:latin typeface="+mj-lt"/>
              </a:rPr>
              <a:t> </a:t>
            </a:r>
            <a:r>
              <a:rPr lang="en-GB" sz="3200" kern="0" dirty="0" err="1">
                <a:latin typeface="+mj-lt"/>
              </a:rPr>
              <a:t>hoạch</a:t>
            </a:r>
            <a:r>
              <a:rPr lang="en-GB" sz="3200" kern="0" dirty="0">
                <a:latin typeface="+mj-lt"/>
              </a:rPr>
              <a:t> </a:t>
            </a:r>
            <a:r>
              <a:rPr lang="en-GB" sz="3200" kern="0" dirty="0" err="1">
                <a:latin typeface="+mj-lt"/>
              </a:rPr>
              <a:t>và</a:t>
            </a:r>
            <a:r>
              <a:rPr lang="en-GB" sz="3200" kern="0" dirty="0">
                <a:latin typeface="+mj-lt"/>
              </a:rPr>
              <a:t> </a:t>
            </a:r>
            <a:r>
              <a:rPr lang="en-GB" sz="3200" kern="0" dirty="0" err="1">
                <a:latin typeface="+mj-lt"/>
              </a:rPr>
              <a:t>chính</a:t>
            </a:r>
            <a:r>
              <a:rPr lang="en-GB" sz="3200" kern="0" dirty="0">
                <a:latin typeface="+mj-lt"/>
              </a:rPr>
              <a:t> </a:t>
            </a:r>
            <a:r>
              <a:rPr lang="en-GB" sz="3200" kern="0" dirty="0" err="1">
                <a:latin typeface="+mj-lt"/>
              </a:rPr>
              <a:t>sách</a:t>
            </a:r>
            <a:r>
              <a:rPr lang="en-GB" sz="3200" kern="0" dirty="0">
                <a:latin typeface="+mj-lt"/>
              </a:rPr>
              <a:t> </a:t>
            </a:r>
            <a:r>
              <a:rPr lang="en-GB" sz="3200" kern="0" dirty="0" err="1">
                <a:latin typeface="+mj-lt"/>
              </a:rPr>
              <a:t>cho</a:t>
            </a:r>
            <a:r>
              <a:rPr lang="en-GB" sz="3200" kern="0" dirty="0">
                <a:latin typeface="+mj-lt"/>
              </a:rPr>
              <a:t> </a:t>
            </a:r>
            <a:r>
              <a:rPr lang="en-GB" sz="3200" kern="0" dirty="0" err="1">
                <a:latin typeface="+mj-lt"/>
              </a:rPr>
              <a:t>doanh</a:t>
            </a:r>
            <a:r>
              <a:rPr lang="en-GB" sz="3200" kern="0" dirty="0">
                <a:latin typeface="+mj-lt"/>
              </a:rPr>
              <a:t> </a:t>
            </a:r>
            <a:r>
              <a:rPr lang="en-GB" sz="3200" kern="0" dirty="0" err="1">
                <a:latin typeface="+mj-lt"/>
              </a:rPr>
              <a:t>nghiệp</a:t>
            </a:r>
            <a:r>
              <a:rPr lang="en-GB" sz="3200" kern="0" dirty="0">
                <a:latin typeface="+mj-lt"/>
              </a:rPr>
              <a:t> </a:t>
            </a:r>
            <a:r>
              <a:rPr lang="en-GB" sz="3200" kern="0" dirty="0" err="1">
                <a:latin typeface="+mj-lt"/>
              </a:rPr>
              <a:t>nhất</a:t>
            </a:r>
            <a:r>
              <a:rPr lang="en-GB" sz="3200" kern="0" dirty="0">
                <a:latin typeface="+mj-lt"/>
              </a:rPr>
              <a:t> </a:t>
            </a:r>
            <a:r>
              <a:rPr lang="en-GB" sz="3200" kern="0" dirty="0" err="1">
                <a:latin typeface="+mj-lt"/>
              </a:rPr>
              <a:t>là</a:t>
            </a:r>
            <a:r>
              <a:rPr lang="en-GB" sz="3200" kern="0" dirty="0">
                <a:latin typeface="+mj-lt"/>
              </a:rPr>
              <a:t> </a:t>
            </a:r>
            <a:r>
              <a:rPr lang="en-GB" sz="3200" kern="0" dirty="0" err="1">
                <a:latin typeface="+mj-lt"/>
              </a:rPr>
              <a:t>chính</a:t>
            </a:r>
            <a:r>
              <a:rPr lang="en-GB" sz="3200" kern="0" dirty="0">
                <a:latin typeface="+mj-lt"/>
              </a:rPr>
              <a:t> </a:t>
            </a:r>
            <a:r>
              <a:rPr lang="en-GB" sz="3200" kern="0" dirty="0" err="1">
                <a:latin typeface="+mj-lt"/>
              </a:rPr>
              <a:t>sách</a:t>
            </a:r>
            <a:r>
              <a:rPr lang="en-GB" sz="3200" kern="0" dirty="0">
                <a:latin typeface="+mj-lt"/>
              </a:rPr>
              <a:t> </a:t>
            </a:r>
            <a:r>
              <a:rPr lang="en-GB" sz="3200" kern="0" dirty="0" err="1">
                <a:latin typeface="+mj-lt"/>
              </a:rPr>
              <a:t>giá</a:t>
            </a:r>
            <a:endParaRPr lang="en-GB" sz="3200" kern="0" dirty="0">
              <a:latin typeface="+mj-lt"/>
            </a:endParaRPr>
          </a:p>
          <a:p>
            <a:pPr marL="742950" lvl="1" indent="-285750">
              <a:spcBef>
                <a:spcPct val="20000"/>
              </a:spcBef>
              <a:buClr>
                <a:schemeClr val="bg2"/>
              </a:buClr>
              <a:buSzPct val="75000"/>
              <a:buFontTx/>
              <a:buChar char="–"/>
              <a:defRPr/>
            </a:pPr>
            <a:r>
              <a:rPr lang="en-GB" sz="3200" kern="0" dirty="0" err="1">
                <a:latin typeface="+mj-lt"/>
              </a:rPr>
              <a:t>Đánh</a:t>
            </a:r>
            <a:r>
              <a:rPr lang="en-GB" sz="3200" kern="0" dirty="0">
                <a:latin typeface="+mj-lt"/>
              </a:rPr>
              <a:t> </a:t>
            </a:r>
            <a:r>
              <a:rPr lang="en-GB" sz="3200" kern="0" dirty="0" err="1">
                <a:latin typeface="+mj-lt"/>
              </a:rPr>
              <a:t>giá</a:t>
            </a:r>
            <a:r>
              <a:rPr lang="en-GB" sz="3200" kern="0" dirty="0">
                <a:latin typeface="+mj-lt"/>
              </a:rPr>
              <a:t> </a:t>
            </a:r>
            <a:r>
              <a:rPr lang="en-GB" sz="3200" kern="0" dirty="0" err="1">
                <a:latin typeface="+mj-lt"/>
              </a:rPr>
              <a:t>ảnh</a:t>
            </a:r>
            <a:r>
              <a:rPr lang="en-GB" sz="3200" kern="0" dirty="0">
                <a:latin typeface="+mj-lt"/>
              </a:rPr>
              <a:t> </a:t>
            </a:r>
            <a:r>
              <a:rPr lang="en-GB" sz="3200" kern="0" dirty="0" err="1">
                <a:latin typeface="+mj-lt"/>
              </a:rPr>
              <a:t>hưởng</a:t>
            </a:r>
            <a:r>
              <a:rPr lang="en-GB" sz="3200" kern="0" dirty="0">
                <a:latin typeface="+mj-lt"/>
              </a:rPr>
              <a:t> hay </a:t>
            </a:r>
            <a:r>
              <a:rPr lang="en-GB" sz="3200" kern="0" dirty="0" err="1">
                <a:latin typeface="+mj-lt"/>
              </a:rPr>
              <a:t>hiệu</a:t>
            </a:r>
            <a:r>
              <a:rPr lang="en-GB" sz="3200" kern="0" dirty="0">
                <a:latin typeface="+mj-lt"/>
              </a:rPr>
              <a:t> </a:t>
            </a:r>
            <a:r>
              <a:rPr lang="en-GB" sz="3200" kern="0" dirty="0" err="1">
                <a:latin typeface="+mj-lt"/>
              </a:rPr>
              <a:t>quả</a:t>
            </a:r>
            <a:r>
              <a:rPr lang="en-GB" sz="3200" kern="0" dirty="0">
                <a:latin typeface="+mj-lt"/>
              </a:rPr>
              <a:t> </a:t>
            </a:r>
            <a:r>
              <a:rPr lang="en-GB" sz="3200" kern="0" dirty="0" err="1">
                <a:latin typeface="+mj-lt"/>
              </a:rPr>
              <a:t>các</a:t>
            </a:r>
            <a:r>
              <a:rPr lang="en-GB" sz="3200" kern="0" dirty="0">
                <a:latin typeface="+mj-lt"/>
              </a:rPr>
              <a:t> </a:t>
            </a:r>
            <a:r>
              <a:rPr lang="en-GB" sz="3200" kern="0" dirty="0" err="1">
                <a:latin typeface="+mj-lt"/>
              </a:rPr>
              <a:t>chính</a:t>
            </a:r>
            <a:r>
              <a:rPr lang="en-GB" sz="3200" kern="0" dirty="0">
                <a:latin typeface="+mj-lt"/>
              </a:rPr>
              <a:t> </a:t>
            </a:r>
            <a:r>
              <a:rPr lang="en-GB" sz="3200" kern="0" dirty="0" err="1">
                <a:latin typeface="+mj-lt"/>
              </a:rPr>
              <a:t>sách</a:t>
            </a:r>
            <a:r>
              <a:rPr lang="en-GB" sz="3200" kern="0" dirty="0">
                <a:latin typeface="+mj-lt"/>
              </a:rPr>
              <a:t> KT </a:t>
            </a:r>
            <a:r>
              <a:rPr lang="en-GB" sz="3200" kern="0" dirty="0" err="1">
                <a:latin typeface="+mj-lt"/>
              </a:rPr>
              <a:t>của</a:t>
            </a:r>
            <a:r>
              <a:rPr lang="en-GB" sz="3200" kern="0" dirty="0">
                <a:latin typeface="+mj-lt"/>
              </a:rPr>
              <a:t> </a:t>
            </a:r>
            <a:r>
              <a:rPr lang="en-GB" sz="3200" kern="0" dirty="0" err="1">
                <a:latin typeface="+mj-lt"/>
              </a:rPr>
              <a:t>chính</a:t>
            </a:r>
            <a:r>
              <a:rPr lang="en-GB" sz="3200" kern="0" dirty="0">
                <a:latin typeface="+mj-lt"/>
              </a:rPr>
              <a:t> </a:t>
            </a:r>
            <a:r>
              <a:rPr lang="en-GB" sz="3200" kern="0" dirty="0" err="1">
                <a:latin typeface="+mj-lt"/>
              </a:rPr>
              <a:t>phủ</a:t>
            </a:r>
            <a:r>
              <a:rPr lang="en-GB" sz="3200" kern="0" dirty="0">
                <a:latin typeface="+mj-lt"/>
              </a:rPr>
              <a:t> hay </a:t>
            </a:r>
            <a:r>
              <a:rPr lang="en-GB" sz="3200" kern="0" dirty="0" err="1">
                <a:latin typeface="+mj-lt"/>
              </a:rPr>
              <a:t>chính</a:t>
            </a:r>
            <a:r>
              <a:rPr lang="en-GB" sz="3200" kern="0" dirty="0">
                <a:latin typeface="+mj-lt"/>
              </a:rPr>
              <a:t> </a:t>
            </a:r>
            <a:r>
              <a:rPr lang="en-GB" sz="3200" kern="0" dirty="0" err="1">
                <a:latin typeface="+mj-lt"/>
              </a:rPr>
              <a:t>sách</a:t>
            </a:r>
            <a:r>
              <a:rPr lang="en-GB" sz="3200" kern="0" dirty="0">
                <a:latin typeface="+mj-lt"/>
              </a:rPr>
              <a:t> </a:t>
            </a:r>
            <a:r>
              <a:rPr lang="en-GB" sz="3200" kern="0" dirty="0" err="1">
                <a:latin typeface="+mj-lt"/>
              </a:rPr>
              <a:t>của</a:t>
            </a:r>
            <a:r>
              <a:rPr lang="en-GB" sz="3200" kern="0" dirty="0">
                <a:latin typeface="+mj-lt"/>
              </a:rPr>
              <a:t> </a:t>
            </a:r>
            <a:r>
              <a:rPr lang="en-GB" sz="3200" kern="0" dirty="0" err="1">
                <a:latin typeface="+mj-lt"/>
              </a:rPr>
              <a:t>doanh</a:t>
            </a:r>
            <a:r>
              <a:rPr lang="en-GB" sz="3200" kern="0" dirty="0">
                <a:latin typeface="+mj-lt"/>
              </a:rPr>
              <a:t> </a:t>
            </a:r>
            <a:r>
              <a:rPr lang="en-GB" sz="3200" kern="0" dirty="0" err="1">
                <a:latin typeface="+mj-lt"/>
              </a:rPr>
              <a:t>nghiệp</a:t>
            </a:r>
            <a:r>
              <a:rPr lang="en-GB" sz="3200" kern="0" dirty="0">
                <a:latin typeface="+mj-lt"/>
              </a:rPr>
              <a:t>.</a:t>
            </a:r>
          </a:p>
        </p:txBody>
      </p:sp>
    </p:spTree>
    <p:extLst>
      <p:ext uri="{BB962C8B-B14F-4D97-AF65-F5344CB8AC3E}">
        <p14:creationId xmlns:p14="http://schemas.microsoft.com/office/powerpoint/2010/main" val="2495684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Effect transition="in" filter="wipe(down)">
                                      <p:cBhvr>
                                        <p:cTn id="19" dur="580">
                                          <p:stCondLst>
                                            <p:cond delay="0"/>
                                          </p:stCondLst>
                                        </p:cTn>
                                        <p:tgtEl>
                                          <p:spTgt spid="5">
                                            <p:txEl>
                                              <p:pRg st="2" end="2"/>
                                            </p:txEl>
                                          </p:spTgt>
                                        </p:tgtEl>
                                      </p:cBhvr>
                                    </p:animEffect>
                                    <p:anim calcmode="lin" valueType="num">
                                      <p:cBhvr>
                                        <p:cTn id="20" dur="1822" tmFilter="0,0; 0.14,0.36; 0.43,0.73; 0.71,0.91; 1.0,1.0">
                                          <p:stCondLst>
                                            <p:cond delay="0"/>
                                          </p:stCondLst>
                                        </p:cTn>
                                        <p:tgtEl>
                                          <p:spTgt spid="5">
                                            <p:txEl>
                                              <p:pRg st="2" end="2"/>
                                            </p:txEl>
                                          </p:spTgt>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5">
                                            <p:txEl>
                                              <p:pRg st="2" end="2"/>
                                            </p:txEl>
                                          </p:spTgt>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5">
                                            <p:txEl>
                                              <p:pRg st="2" end="2"/>
                                            </p:txEl>
                                          </p:spTgt>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5">
                                            <p:txEl>
                                              <p:pRg st="2" end="2"/>
                                            </p:txEl>
                                          </p:spTgt>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5">
                                            <p:txEl>
                                              <p:pRg st="2" end="2"/>
                                            </p:txEl>
                                          </p:spTgt>
                                        </p:tgtEl>
                                        <p:attrNameLst>
                                          <p:attrName>ppt_y</p:attrName>
                                        </p:attrNameLst>
                                      </p:cBhvr>
                                      <p:tavLst>
                                        <p:tav tm="0" fmla="#ppt_y-sin(pi*$)/81">
                                          <p:val>
                                            <p:fltVal val="0"/>
                                          </p:val>
                                        </p:tav>
                                        <p:tav tm="100000">
                                          <p:val>
                                            <p:fltVal val="1"/>
                                          </p:val>
                                        </p:tav>
                                      </p:tavLst>
                                    </p:anim>
                                    <p:animScale>
                                      <p:cBhvr>
                                        <p:cTn id="25" dur="26">
                                          <p:stCondLst>
                                            <p:cond delay="650"/>
                                          </p:stCondLst>
                                        </p:cTn>
                                        <p:tgtEl>
                                          <p:spTgt spid="5">
                                            <p:txEl>
                                              <p:pRg st="2" end="2"/>
                                            </p:txEl>
                                          </p:spTgt>
                                        </p:tgtEl>
                                      </p:cBhvr>
                                      <p:to x="100000" y="60000"/>
                                    </p:animScale>
                                    <p:animScale>
                                      <p:cBhvr>
                                        <p:cTn id="26" dur="166" decel="50000">
                                          <p:stCondLst>
                                            <p:cond delay="676"/>
                                          </p:stCondLst>
                                        </p:cTn>
                                        <p:tgtEl>
                                          <p:spTgt spid="5">
                                            <p:txEl>
                                              <p:pRg st="2" end="2"/>
                                            </p:txEl>
                                          </p:spTgt>
                                        </p:tgtEl>
                                      </p:cBhvr>
                                      <p:to x="100000" y="100000"/>
                                    </p:animScale>
                                    <p:animScale>
                                      <p:cBhvr>
                                        <p:cTn id="27" dur="26">
                                          <p:stCondLst>
                                            <p:cond delay="1312"/>
                                          </p:stCondLst>
                                        </p:cTn>
                                        <p:tgtEl>
                                          <p:spTgt spid="5">
                                            <p:txEl>
                                              <p:pRg st="2" end="2"/>
                                            </p:txEl>
                                          </p:spTgt>
                                        </p:tgtEl>
                                      </p:cBhvr>
                                      <p:to x="100000" y="80000"/>
                                    </p:animScale>
                                    <p:animScale>
                                      <p:cBhvr>
                                        <p:cTn id="28" dur="166" decel="50000">
                                          <p:stCondLst>
                                            <p:cond delay="1338"/>
                                          </p:stCondLst>
                                        </p:cTn>
                                        <p:tgtEl>
                                          <p:spTgt spid="5">
                                            <p:txEl>
                                              <p:pRg st="2" end="2"/>
                                            </p:txEl>
                                          </p:spTgt>
                                        </p:tgtEl>
                                      </p:cBhvr>
                                      <p:to x="100000" y="100000"/>
                                    </p:animScale>
                                    <p:animScale>
                                      <p:cBhvr>
                                        <p:cTn id="29" dur="26">
                                          <p:stCondLst>
                                            <p:cond delay="1642"/>
                                          </p:stCondLst>
                                        </p:cTn>
                                        <p:tgtEl>
                                          <p:spTgt spid="5">
                                            <p:txEl>
                                              <p:pRg st="2" end="2"/>
                                            </p:txEl>
                                          </p:spTgt>
                                        </p:tgtEl>
                                      </p:cBhvr>
                                      <p:to x="100000" y="90000"/>
                                    </p:animScale>
                                    <p:animScale>
                                      <p:cBhvr>
                                        <p:cTn id="30" dur="166" decel="50000">
                                          <p:stCondLst>
                                            <p:cond delay="1668"/>
                                          </p:stCondLst>
                                        </p:cTn>
                                        <p:tgtEl>
                                          <p:spTgt spid="5">
                                            <p:txEl>
                                              <p:pRg st="2" end="2"/>
                                            </p:txEl>
                                          </p:spTgt>
                                        </p:tgtEl>
                                      </p:cBhvr>
                                      <p:to x="100000" y="100000"/>
                                    </p:animScale>
                                    <p:animScale>
                                      <p:cBhvr>
                                        <p:cTn id="31" dur="26">
                                          <p:stCondLst>
                                            <p:cond delay="1808"/>
                                          </p:stCondLst>
                                        </p:cTn>
                                        <p:tgtEl>
                                          <p:spTgt spid="5">
                                            <p:txEl>
                                              <p:pRg st="2" end="2"/>
                                            </p:txEl>
                                          </p:spTgt>
                                        </p:tgtEl>
                                      </p:cBhvr>
                                      <p:to x="100000" y="95000"/>
                                    </p:animScale>
                                    <p:animScale>
                                      <p:cBhvr>
                                        <p:cTn id="32" dur="166" decel="50000">
                                          <p:stCondLst>
                                            <p:cond delay="1834"/>
                                          </p:stCondLst>
                                        </p:cTn>
                                        <p:tgtEl>
                                          <p:spTgt spid="5">
                                            <p:txEl>
                                              <p:pRg st="2" end="2"/>
                                            </p:txEl>
                                          </p:spTgt>
                                        </p:tgtEl>
                                      </p:cBhvr>
                                      <p:to x="100000" y="100000"/>
                                    </p:animScale>
                                  </p:childTnLst>
                                </p:cTn>
                              </p:par>
                            </p:childTnLst>
                          </p:cTn>
                        </p:par>
                      </p:childTnLst>
                    </p:cTn>
                  </p:par>
                  <p:par>
                    <p:cTn id="33" fill="hold">
                      <p:stCondLst>
                        <p:cond delay="indefinite"/>
                      </p:stCondLst>
                      <p:childTnLst>
                        <p:par>
                          <p:cTn id="34" fill="hold">
                            <p:stCondLst>
                              <p:cond delay="0"/>
                            </p:stCondLst>
                            <p:childTnLst>
                              <p:par>
                                <p:cTn id="35" presetID="26" presetClass="entr" presetSubtype="0" fill="hold" grpId="0" nodeType="clickEffect">
                                  <p:stCondLst>
                                    <p:cond delay="0"/>
                                  </p:stCondLst>
                                  <p:childTnLst>
                                    <p:set>
                                      <p:cBhvr>
                                        <p:cTn id="36" dur="1" fill="hold">
                                          <p:stCondLst>
                                            <p:cond delay="0"/>
                                          </p:stCondLst>
                                        </p:cTn>
                                        <p:tgtEl>
                                          <p:spTgt spid="5">
                                            <p:txEl>
                                              <p:pRg st="3" end="3"/>
                                            </p:txEl>
                                          </p:spTgt>
                                        </p:tgtEl>
                                        <p:attrNameLst>
                                          <p:attrName>style.visibility</p:attrName>
                                        </p:attrNameLst>
                                      </p:cBhvr>
                                      <p:to>
                                        <p:strVal val="visible"/>
                                      </p:to>
                                    </p:set>
                                    <p:animEffect transition="in" filter="wipe(down)">
                                      <p:cBhvr>
                                        <p:cTn id="37" dur="580">
                                          <p:stCondLst>
                                            <p:cond delay="0"/>
                                          </p:stCondLst>
                                        </p:cTn>
                                        <p:tgtEl>
                                          <p:spTgt spid="5">
                                            <p:txEl>
                                              <p:pRg st="3" end="3"/>
                                            </p:txEl>
                                          </p:spTgt>
                                        </p:tgtEl>
                                      </p:cBhvr>
                                    </p:animEffect>
                                    <p:anim calcmode="lin" valueType="num">
                                      <p:cBhvr>
                                        <p:cTn id="38" dur="1822" tmFilter="0,0; 0.14,0.36; 0.43,0.73; 0.71,0.91; 1.0,1.0">
                                          <p:stCondLst>
                                            <p:cond delay="0"/>
                                          </p:stCondLst>
                                        </p:cTn>
                                        <p:tgtEl>
                                          <p:spTgt spid="5">
                                            <p:txEl>
                                              <p:pRg st="3" end="3"/>
                                            </p:txEl>
                                          </p:spTgt>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5">
                                            <p:txEl>
                                              <p:pRg st="3" end="3"/>
                                            </p:txEl>
                                          </p:spTgt>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5">
                                            <p:txEl>
                                              <p:pRg st="3" end="3"/>
                                            </p:txEl>
                                          </p:spTgt>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5">
                                            <p:txEl>
                                              <p:pRg st="3" end="3"/>
                                            </p:txEl>
                                          </p:spTgt>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5">
                                            <p:txEl>
                                              <p:pRg st="3" end="3"/>
                                            </p:txEl>
                                          </p:spTgt>
                                        </p:tgtEl>
                                        <p:attrNameLst>
                                          <p:attrName>ppt_y</p:attrName>
                                        </p:attrNameLst>
                                      </p:cBhvr>
                                      <p:tavLst>
                                        <p:tav tm="0" fmla="#ppt_y-sin(pi*$)/81">
                                          <p:val>
                                            <p:fltVal val="0"/>
                                          </p:val>
                                        </p:tav>
                                        <p:tav tm="100000">
                                          <p:val>
                                            <p:fltVal val="1"/>
                                          </p:val>
                                        </p:tav>
                                      </p:tavLst>
                                    </p:anim>
                                    <p:animScale>
                                      <p:cBhvr>
                                        <p:cTn id="43" dur="26">
                                          <p:stCondLst>
                                            <p:cond delay="650"/>
                                          </p:stCondLst>
                                        </p:cTn>
                                        <p:tgtEl>
                                          <p:spTgt spid="5">
                                            <p:txEl>
                                              <p:pRg st="3" end="3"/>
                                            </p:txEl>
                                          </p:spTgt>
                                        </p:tgtEl>
                                      </p:cBhvr>
                                      <p:to x="100000" y="60000"/>
                                    </p:animScale>
                                    <p:animScale>
                                      <p:cBhvr>
                                        <p:cTn id="44" dur="166" decel="50000">
                                          <p:stCondLst>
                                            <p:cond delay="676"/>
                                          </p:stCondLst>
                                        </p:cTn>
                                        <p:tgtEl>
                                          <p:spTgt spid="5">
                                            <p:txEl>
                                              <p:pRg st="3" end="3"/>
                                            </p:txEl>
                                          </p:spTgt>
                                        </p:tgtEl>
                                      </p:cBhvr>
                                      <p:to x="100000" y="100000"/>
                                    </p:animScale>
                                    <p:animScale>
                                      <p:cBhvr>
                                        <p:cTn id="45" dur="26">
                                          <p:stCondLst>
                                            <p:cond delay="1312"/>
                                          </p:stCondLst>
                                        </p:cTn>
                                        <p:tgtEl>
                                          <p:spTgt spid="5">
                                            <p:txEl>
                                              <p:pRg st="3" end="3"/>
                                            </p:txEl>
                                          </p:spTgt>
                                        </p:tgtEl>
                                      </p:cBhvr>
                                      <p:to x="100000" y="80000"/>
                                    </p:animScale>
                                    <p:animScale>
                                      <p:cBhvr>
                                        <p:cTn id="46" dur="166" decel="50000">
                                          <p:stCondLst>
                                            <p:cond delay="1338"/>
                                          </p:stCondLst>
                                        </p:cTn>
                                        <p:tgtEl>
                                          <p:spTgt spid="5">
                                            <p:txEl>
                                              <p:pRg st="3" end="3"/>
                                            </p:txEl>
                                          </p:spTgt>
                                        </p:tgtEl>
                                      </p:cBhvr>
                                      <p:to x="100000" y="100000"/>
                                    </p:animScale>
                                    <p:animScale>
                                      <p:cBhvr>
                                        <p:cTn id="47" dur="26">
                                          <p:stCondLst>
                                            <p:cond delay="1642"/>
                                          </p:stCondLst>
                                        </p:cTn>
                                        <p:tgtEl>
                                          <p:spTgt spid="5">
                                            <p:txEl>
                                              <p:pRg st="3" end="3"/>
                                            </p:txEl>
                                          </p:spTgt>
                                        </p:tgtEl>
                                      </p:cBhvr>
                                      <p:to x="100000" y="90000"/>
                                    </p:animScale>
                                    <p:animScale>
                                      <p:cBhvr>
                                        <p:cTn id="48" dur="166" decel="50000">
                                          <p:stCondLst>
                                            <p:cond delay="1668"/>
                                          </p:stCondLst>
                                        </p:cTn>
                                        <p:tgtEl>
                                          <p:spTgt spid="5">
                                            <p:txEl>
                                              <p:pRg st="3" end="3"/>
                                            </p:txEl>
                                          </p:spTgt>
                                        </p:tgtEl>
                                      </p:cBhvr>
                                      <p:to x="100000" y="100000"/>
                                    </p:animScale>
                                    <p:animScale>
                                      <p:cBhvr>
                                        <p:cTn id="49" dur="26">
                                          <p:stCondLst>
                                            <p:cond delay="1808"/>
                                          </p:stCondLst>
                                        </p:cTn>
                                        <p:tgtEl>
                                          <p:spTgt spid="5">
                                            <p:txEl>
                                              <p:pRg st="3" end="3"/>
                                            </p:txEl>
                                          </p:spTgt>
                                        </p:tgtEl>
                                      </p:cBhvr>
                                      <p:to x="100000" y="95000"/>
                                    </p:animScale>
                                    <p:animScale>
                                      <p:cBhvr>
                                        <p:cTn id="50" dur="166" decel="50000">
                                          <p:stCondLst>
                                            <p:cond delay="1834"/>
                                          </p:stCondLst>
                                        </p:cTn>
                                        <p:tgtEl>
                                          <p:spTgt spid="5">
                                            <p:txEl>
                                              <p:pRg st="3" end="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bldLvl="3" autoUpdateAnimBg="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101</a:t>
            </a:fld>
            <a:endParaRPr lang="en-US" dirty="0"/>
          </a:p>
        </p:txBody>
      </p:sp>
      <p:sp>
        <p:nvSpPr>
          <p:cNvPr id="4" name="Content Placeholder 3">
            <a:extLst>
              <a:ext uri="{FF2B5EF4-FFF2-40B4-BE49-F238E27FC236}">
                <a16:creationId xmlns:a16="http://schemas.microsoft.com/office/drawing/2014/main" id="{A4F3D731-6385-41D9-6915-E60F05121C35}"/>
              </a:ext>
            </a:extLst>
          </p:cNvPr>
          <p:cNvSpPr>
            <a:spLocks noGrp="1"/>
          </p:cNvSpPr>
          <p:nvPr>
            <p:ph sz="quarter" idx="11"/>
          </p:nvPr>
        </p:nvSpPr>
        <p:spPr/>
        <p:txBody>
          <a:bodyPr/>
          <a:lstStyle/>
          <a:p>
            <a:endParaRPr lang="en-US"/>
          </a:p>
        </p:txBody>
      </p:sp>
      <p:sp>
        <p:nvSpPr>
          <p:cNvPr id="6" name="Title 5">
            <a:extLst>
              <a:ext uri="{FF2B5EF4-FFF2-40B4-BE49-F238E27FC236}">
                <a16:creationId xmlns:a16="http://schemas.microsoft.com/office/drawing/2014/main" id="{8CD44C4F-BFC4-054D-906F-78BC52A908A2}"/>
              </a:ext>
            </a:extLst>
          </p:cNvPr>
          <p:cNvSpPr>
            <a:spLocks noGrp="1"/>
          </p:cNvSpPr>
          <p:nvPr>
            <p:ph type="title"/>
          </p:nvPr>
        </p:nvSpPr>
        <p:spPr/>
        <p:txBody>
          <a:bodyPr/>
          <a:lstStyle/>
          <a:p>
            <a:endParaRPr lang="en-US"/>
          </a:p>
        </p:txBody>
      </p:sp>
      <p:sp>
        <p:nvSpPr>
          <p:cNvPr id="7" name="Rectangle 2">
            <a:extLst>
              <a:ext uri="{FF2B5EF4-FFF2-40B4-BE49-F238E27FC236}">
                <a16:creationId xmlns:a16="http://schemas.microsoft.com/office/drawing/2014/main" id="{A93CD525-F06A-C861-DEBF-99E138C0E902}"/>
              </a:ext>
            </a:extLst>
          </p:cNvPr>
          <p:cNvSpPr txBox="1">
            <a:spLocks noChangeArrowheads="1"/>
          </p:cNvSpPr>
          <p:nvPr/>
        </p:nvSpPr>
        <p:spPr bwMode="auto">
          <a:xfrm>
            <a:off x="2286000" y="304800"/>
            <a:ext cx="7772400" cy="1104900"/>
          </a:xfrm>
          <a:prstGeom prst="rect">
            <a:avLst/>
          </a:prstGeom>
          <a:noFill/>
          <a:ln w="9525">
            <a:noFill/>
            <a:miter lim="800000"/>
            <a:headEnd/>
            <a:tailEnd/>
          </a:ln>
          <a:effectLst/>
        </p:spPr>
        <p:txBody>
          <a:bodyPr lIns="92075" tIns="46038" rIns="92075" bIns="46038" anchor="ctr"/>
          <a:lstStyle/>
          <a:p>
            <a:pPr>
              <a:defRPr/>
            </a:pPr>
            <a:r>
              <a:rPr lang="en-GB" sz="4400" b="1" kern="0">
                <a:solidFill>
                  <a:srgbClr val="000099"/>
                </a:solidFill>
                <a:latin typeface="+mj-lt"/>
                <a:ea typeface="+mj-ea"/>
                <a:cs typeface="+mj-cs"/>
              </a:rPr>
              <a:t>Mục đích, yêu cầu  </a:t>
            </a:r>
          </a:p>
        </p:txBody>
      </p:sp>
      <p:sp>
        <p:nvSpPr>
          <p:cNvPr id="8" name="Rectangle 3">
            <a:extLst>
              <a:ext uri="{FF2B5EF4-FFF2-40B4-BE49-F238E27FC236}">
                <a16:creationId xmlns:a16="http://schemas.microsoft.com/office/drawing/2014/main" id="{FCEB6273-029B-5E10-9BEF-23DDFB60BF20}"/>
              </a:ext>
            </a:extLst>
          </p:cNvPr>
          <p:cNvSpPr txBox="1">
            <a:spLocks noChangeArrowheads="1"/>
          </p:cNvSpPr>
          <p:nvPr/>
        </p:nvSpPr>
        <p:spPr bwMode="auto">
          <a:xfrm>
            <a:off x="412955" y="1676400"/>
            <a:ext cx="11577484" cy="4572000"/>
          </a:xfrm>
          <a:prstGeom prst="rect">
            <a:avLst/>
          </a:prstGeom>
          <a:noFill/>
          <a:ln w="9525">
            <a:noFill/>
            <a:miter lim="800000"/>
            <a:headEnd/>
            <a:tailEnd/>
          </a:ln>
          <a:effectLst/>
        </p:spPr>
        <p:txBody>
          <a:bodyPr lIns="92075" tIns="46038" rIns="92075" bIns="46038"/>
          <a:lstStyle/>
          <a:p>
            <a:pPr marL="342900" indent="-342900">
              <a:spcBef>
                <a:spcPct val="20000"/>
              </a:spcBef>
              <a:buClr>
                <a:schemeClr val="bg2"/>
              </a:buClr>
              <a:buSzPct val="75000"/>
              <a:buFont typeface="Monotype Sorts" pitchFamily="2" charset="2"/>
              <a:buChar char="n"/>
              <a:defRPr/>
            </a:pPr>
            <a:r>
              <a:rPr lang="en-GB" sz="3200" kern="0" dirty="0" err="1">
                <a:latin typeface="+mj-lt"/>
              </a:rPr>
              <a:t>Yêu</a:t>
            </a:r>
            <a:r>
              <a:rPr lang="en-GB" sz="3200" kern="0" dirty="0">
                <a:latin typeface="+mj-lt"/>
              </a:rPr>
              <a:t> </a:t>
            </a:r>
            <a:r>
              <a:rPr lang="en-GB" sz="3200" kern="0" dirty="0" err="1">
                <a:latin typeface="+mj-lt"/>
              </a:rPr>
              <a:t>cầu</a:t>
            </a:r>
            <a:r>
              <a:rPr lang="en-GB" sz="3200" kern="0" dirty="0">
                <a:latin typeface="+mj-lt"/>
              </a:rPr>
              <a:t> </a:t>
            </a:r>
            <a:r>
              <a:rPr lang="en-GB" sz="3200" kern="0" dirty="0" err="1">
                <a:latin typeface="+mj-lt"/>
              </a:rPr>
              <a:t>nắm</a:t>
            </a:r>
            <a:r>
              <a:rPr lang="en-GB" sz="3200" kern="0" dirty="0">
                <a:latin typeface="+mj-lt"/>
              </a:rPr>
              <a:t> </a:t>
            </a:r>
            <a:r>
              <a:rPr lang="en-GB" sz="3200" kern="0" dirty="0" err="1">
                <a:latin typeface="+mj-lt"/>
              </a:rPr>
              <a:t>vững</a:t>
            </a:r>
            <a:r>
              <a:rPr lang="en-GB" sz="3200" kern="0" dirty="0">
                <a:latin typeface="+mj-lt"/>
              </a:rPr>
              <a:t>: </a:t>
            </a:r>
            <a:r>
              <a:rPr lang="en-GB" sz="3200" kern="0" dirty="0" err="1">
                <a:latin typeface="+mj-lt"/>
              </a:rPr>
              <a:t>khái</a:t>
            </a:r>
            <a:r>
              <a:rPr lang="en-GB" sz="3200" kern="0" dirty="0">
                <a:latin typeface="+mj-lt"/>
              </a:rPr>
              <a:t> </a:t>
            </a:r>
            <a:r>
              <a:rPr lang="en-GB" sz="3200" kern="0" dirty="0" err="1">
                <a:latin typeface="+mj-lt"/>
              </a:rPr>
              <a:t>niệm</a:t>
            </a:r>
            <a:r>
              <a:rPr lang="en-GB" sz="3200" kern="0" dirty="0">
                <a:latin typeface="+mj-lt"/>
              </a:rPr>
              <a:t>, </a:t>
            </a:r>
            <a:r>
              <a:rPr lang="en-GB" sz="3200" kern="0" dirty="0" err="1">
                <a:latin typeface="+mj-lt"/>
              </a:rPr>
              <a:t>cách</a:t>
            </a:r>
            <a:r>
              <a:rPr lang="en-GB" sz="3200" kern="0" dirty="0">
                <a:latin typeface="+mj-lt"/>
              </a:rPr>
              <a:t> </a:t>
            </a:r>
            <a:r>
              <a:rPr lang="en-GB" sz="3200" kern="0" dirty="0" err="1">
                <a:latin typeface="+mj-lt"/>
              </a:rPr>
              <a:t>tính</a:t>
            </a:r>
            <a:r>
              <a:rPr lang="en-GB" sz="3200" kern="0" dirty="0">
                <a:latin typeface="+mj-lt"/>
              </a:rPr>
              <a:t> </a:t>
            </a:r>
            <a:r>
              <a:rPr lang="en-GB" sz="3200" kern="0" dirty="0" err="1">
                <a:latin typeface="+mj-lt"/>
              </a:rPr>
              <a:t>và</a:t>
            </a:r>
            <a:r>
              <a:rPr lang="en-GB" sz="3200" kern="0" dirty="0">
                <a:latin typeface="+mj-lt"/>
              </a:rPr>
              <a:t> ý </a:t>
            </a:r>
            <a:r>
              <a:rPr lang="en-GB" sz="3200" kern="0" dirty="0" err="1">
                <a:latin typeface="+mj-lt"/>
              </a:rPr>
              <a:t>nghĩa</a:t>
            </a:r>
            <a:r>
              <a:rPr lang="en-GB" sz="3200" kern="0" dirty="0">
                <a:latin typeface="+mj-lt"/>
              </a:rPr>
              <a:t> </a:t>
            </a:r>
            <a:r>
              <a:rPr lang="en-GB" sz="3200" kern="0" dirty="0" err="1">
                <a:latin typeface="+mj-lt"/>
              </a:rPr>
              <a:t>các</a:t>
            </a:r>
            <a:r>
              <a:rPr lang="en-GB" sz="3200" kern="0" dirty="0">
                <a:latin typeface="+mj-lt"/>
              </a:rPr>
              <a:t> </a:t>
            </a:r>
            <a:r>
              <a:rPr lang="en-GB" sz="3200" kern="0" dirty="0" err="1">
                <a:latin typeface="+mj-lt"/>
              </a:rPr>
              <a:t>độ</a:t>
            </a:r>
            <a:r>
              <a:rPr lang="en-GB" sz="3200" kern="0" dirty="0">
                <a:latin typeface="+mj-lt"/>
              </a:rPr>
              <a:t> co </a:t>
            </a:r>
            <a:r>
              <a:rPr lang="en-GB" sz="3200" kern="0" dirty="0" err="1">
                <a:latin typeface="+mj-lt"/>
              </a:rPr>
              <a:t>giãn</a:t>
            </a:r>
            <a:endParaRPr lang="en-GB" sz="3200" kern="0" dirty="0">
              <a:latin typeface="+mj-lt"/>
            </a:endParaRPr>
          </a:p>
          <a:p>
            <a:pPr marL="342900" indent="-342900">
              <a:spcBef>
                <a:spcPct val="20000"/>
              </a:spcBef>
              <a:buClr>
                <a:schemeClr val="bg2"/>
              </a:buClr>
              <a:buSzPct val="75000"/>
              <a:buFont typeface="Monotype Sorts" pitchFamily="2" charset="2"/>
              <a:buChar char="n"/>
              <a:defRPr/>
            </a:pPr>
            <a:r>
              <a:rPr lang="en-GB" sz="3200" kern="0" dirty="0" err="1">
                <a:latin typeface="+mj-lt"/>
              </a:rPr>
              <a:t>Nghiên</a:t>
            </a:r>
            <a:r>
              <a:rPr lang="en-GB" sz="3200" kern="0" dirty="0">
                <a:latin typeface="+mj-lt"/>
              </a:rPr>
              <a:t> </a:t>
            </a:r>
            <a:r>
              <a:rPr lang="en-GB" sz="3200" kern="0" dirty="0" err="1">
                <a:latin typeface="+mj-lt"/>
              </a:rPr>
              <a:t>cứu</a:t>
            </a:r>
            <a:r>
              <a:rPr lang="en-GB" sz="3200" kern="0" dirty="0">
                <a:latin typeface="+mj-lt"/>
              </a:rPr>
              <a:t> co </a:t>
            </a:r>
            <a:r>
              <a:rPr lang="en-GB" sz="3200" kern="0" dirty="0" err="1">
                <a:latin typeface="+mj-lt"/>
              </a:rPr>
              <a:t>giãn</a:t>
            </a:r>
            <a:r>
              <a:rPr lang="en-GB" sz="3200" kern="0" dirty="0">
                <a:latin typeface="+mj-lt"/>
              </a:rPr>
              <a:t> </a:t>
            </a:r>
            <a:r>
              <a:rPr lang="en-GB" sz="3200" kern="0" dirty="0" err="1">
                <a:latin typeface="+mj-lt"/>
              </a:rPr>
              <a:t>nhằm</a:t>
            </a:r>
            <a:r>
              <a:rPr lang="en-GB" sz="3200" kern="0" dirty="0">
                <a:latin typeface="+mj-lt"/>
              </a:rPr>
              <a:t> </a:t>
            </a:r>
            <a:r>
              <a:rPr lang="en-GB" sz="3200" kern="0" dirty="0" err="1">
                <a:latin typeface="+mj-lt"/>
              </a:rPr>
              <a:t>trả</a:t>
            </a:r>
            <a:r>
              <a:rPr lang="en-GB" sz="3200" kern="0" dirty="0">
                <a:latin typeface="+mj-lt"/>
              </a:rPr>
              <a:t> </a:t>
            </a:r>
            <a:r>
              <a:rPr lang="en-GB" sz="3200" kern="0" dirty="0" err="1">
                <a:latin typeface="+mj-lt"/>
              </a:rPr>
              <a:t>lời</a:t>
            </a:r>
            <a:r>
              <a:rPr lang="en-GB" sz="3200" kern="0" dirty="0">
                <a:latin typeface="+mj-lt"/>
              </a:rPr>
              <a:t> </a:t>
            </a:r>
            <a:r>
              <a:rPr lang="en-GB" sz="3200" kern="0" dirty="0" err="1">
                <a:latin typeface="+mj-lt"/>
              </a:rPr>
              <a:t>các</a:t>
            </a:r>
            <a:r>
              <a:rPr lang="en-GB" sz="3200" kern="0" dirty="0">
                <a:latin typeface="+mj-lt"/>
              </a:rPr>
              <a:t> </a:t>
            </a:r>
            <a:r>
              <a:rPr lang="en-GB" sz="3200" kern="0" dirty="0" err="1">
                <a:latin typeface="+mj-lt"/>
              </a:rPr>
              <a:t>câu</a:t>
            </a:r>
            <a:r>
              <a:rPr lang="en-GB" sz="3200" kern="0" dirty="0">
                <a:latin typeface="+mj-lt"/>
              </a:rPr>
              <a:t> </a:t>
            </a:r>
            <a:r>
              <a:rPr lang="en-GB" sz="3200" kern="0" dirty="0" err="1">
                <a:latin typeface="+mj-lt"/>
              </a:rPr>
              <a:t>hỏi</a:t>
            </a:r>
            <a:r>
              <a:rPr lang="en-GB" sz="3200" kern="0" dirty="0">
                <a:latin typeface="+mj-lt"/>
              </a:rPr>
              <a:t> </a:t>
            </a:r>
            <a:r>
              <a:rPr lang="en-GB" sz="3200" kern="0" dirty="0" err="1">
                <a:latin typeface="+mj-lt"/>
              </a:rPr>
              <a:t>đại</a:t>
            </a:r>
            <a:r>
              <a:rPr lang="en-GB" sz="3200" kern="0" dirty="0">
                <a:latin typeface="+mj-lt"/>
              </a:rPr>
              <a:t> </a:t>
            </a:r>
            <a:r>
              <a:rPr lang="en-GB" sz="3200" kern="0" dirty="0" err="1">
                <a:latin typeface="+mj-lt"/>
              </a:rPr>
              <a:t>loại</a:t>
            </a:r>
            <a:r>
              <a:rPr lang="en-GB" sz="3200" kern="0" dirty="0">
                <a:latin typeface="+mj-lt"/>
              </a:rPr>
              <a:t> </a:t>
            </a:r>
            <a:r>
              <a:rPr lang="en-GB" sz="3200" kern="0" dirty="0" err="1">
                <a:latin typeface="+mj-lt"/>
              </a:rPr>
              <a:t>như</a:t>
            </a:r>
            <a:r>
              <a:rPr lang="en-GB" sz="3200" kern="0" dirty="0">
                <a:latin typeface="+mj-lt"/>
              </a:rPr>
              <a:t>:</a:t>
            </a:r>
          </a:p>
          <a:p>
            <a:pPr marL="742950" lvl="1" indent="-285750">
              <a:spcBef>
                <a:spcPct val="20000"/>
              </a:spcBef>
              <a:buClr>
                <a:schemeClr val="bg2"/>
              </a:buClr>
              <a:buSzPct val="75000"/>
              <a:buFontTx/>
              <a:buChar char="–"/>
              <a:defRPr/>
            </a:pPr>
            <a:r>
              <a:rPr lang="en-GB" sz="3200" kern="0" dirty="0" err="1">
                <a:latin typeface="+mj-lt"/>
              </a:rPr>
              <a:t>Đánh</a:t>
            </a:r>
            <a:r>
              <a:rPr lang="en-GB" sz="3200" kern="0" dirty="0">
                <a:latin typeface="+mj-lt"/>
              </a:rPr>
              <a:t> </a:t>
            </a:r>
            <a:r>
              <a:rPr lang="en-GB" sz="3200" kern="0" dirty="0" err="1">
                <a:latin typeface="+mj-lt"/>
              </a:rPr>
              <a:t>thuế</a:t>
            </a:r>
            <a:r>
              <a:rPr lang="en-GB" sz="3200" kern="0" dirty="0">
                <a:latin typeface="+mj-lt"/>
              </a:rPr>
              <a:t> </a:t>
            </a:r>
            <a:r>
              <a:rPr lang="en-GB" sz="3200" kern="0" dirty="0" err="1">
                <a:latin typeface="+mj-lt"/>
              </a:rPr>
              <a:t>vào</a:t>
            </a:r>
            <a:r>
              <a:rPr lang="en-GB" sz="3200" kern="0" dirty="0">
                <a:latin typeface="+mj-lt"/>
              </a:rPr>
              <a:t> </a:t>
            </a:r>
            <a:r>
              <a:rPr lang="en-GB" sz="3200" kern="0" dirty="0" err="1">
                <a:latin typeface="+mj-lt"/>
              </a:rPr>
              <a:t>rượu</a:t>
            </a:r>
            <a:r>
              <a:rPr lang="en-GB" sz="3200" kern="0" dirty="0">
                <a:latin typeface="+mj-lt"/>
              </a:rPr>
              <a:t> </a:t>
            </a:r>
            <a:r>
              <a:rPr lang="en-GB" sz="3200" kern="0" dirty="0" err="1">
                <a:latin typeface="+mj-lt"/>
              </a:rPr>
              <a:t>bia</a:t>
            </a:r>
            <a:r>
              <a:rPr lang="en-GB" sz="3200" kern="0" dirty="0">
                <a:latin typeface="+mj-lt"/>
              </a:rPr>
              <a:t> </a:t>
            </a:r>
            <a:r>
              <a:rPr lang="en-GB" sz="3200" kern="0" dirty="0" err="1">
                <a:latin typeface="+mj-lt"/>
              </a:rPr>
              <a:t>có</a:t>
            </a:r>
            <a:r>
              <a:rPr lang="en-GB" sz="3200" kern="0" dirty="0">
                <a:latin typeface="+mj-lt"/>
              </a:rPr>
              <a:t> </a:t>
            </a:r>
            <a:r>
              <a:rPr lang="en-GB" sz="3200" kern="0" dirty="0" err="1">
                <a:latin typeface="+mj-lt"/>
              </a:rPr>
              <a:t>ảnh</a:t>
            </a:r>
            <a:r>
              <a:rPr lang="en-GB" sz="3200" kern="0" dirty="0">
                <a:latin typeface="+mj-lt"/>
              </a:rPr>
              <a:t> </a:t>
            </a:r>
            <a:r>
              <a:rPr lang="en-GB" sz="3200" kern="0" dirty="0" err="1">
                <a:latin typeface="+mj-lt"/>
              </a:rPr>
              <a:t>hưởng</a:t>
            </a:r>
            <a:r>
              <a:rPr lang="en-GB" sz="3200" kern="0" dirty="0">
                <a:latin typeface="+mj-lt"/>
              </a:rPr>
              <a:t> </a:t>
            </a:r>
            <a:r>
              <a:rPr lang="en-GB" sz="3200" kern="0" dirty="0" err="1">
                <a:latin typeface="+mj-lt"/>
              </a:rPr>
              <a:t>gì</a:t>
            </a:r>
            <a:r>
              <a:rPr lang="en-GB" sz="3200" kern="0" dirty="0">
                <a:latin typeface="+mj-lt"/>
              </a:rPr>
              <a:t> </a:t>
            </a:r>
            <a:r>
              <a:rPr lang="en-GB" sz="3200" kern="0" dirty="0" err="1">
                <a:latin typeface="+mj-lt"/>
              </a:rPr>
              <a:t>tới</a:t>
            </a:r>
            <a:r>
              <a:rPr lang="en-GB" sz="3200" kern="0" dirty="0">
                <a:latin typeface="+mj-lt"/>
              </a:rPr>
              <a:t> </a:t>
            </a:r>
            <a:r>
              <a:rPr lang="en-GB" sz="3200" kern="0" dirty="0" err="1">
                <a:latin typeface="+mj-lt"/>
              </a:rPr>
              <a:t>tỷ</a:t>
            </a:r>
            <a:r>
              <a:rPr lang="en-GB" sz="3200" kern="0" dirty="0">
                <a:latin typeface="+mj-lt"/>
              </a:rPr>
              <a:t> </a:t>
            </a:r>
            <a:r>
              <a:rPr lang="en-GB" sz="3200" kern="0" dirty="0" err="1">
                <a:latin typeface="+mj-lt"/>
              </a:rPr>
              <a:t>lệ</a:t>
            </a:r>
            <a:r>
              <a:rPr lang="en-GB" sz="3200" kern="0" dirty="0">
                <a:latin typeface="+mj-lt"/>
              </a:rPr>
              <a:t> tai </a:t>
            </a:r>
            <a:r>
              <a:rPr lang="en-GB" sz="3200" kern="0" dirty="0" err="1">
                <a:latin typeface="+mj-lt"/>
              </a:rPr>
              <a:t>nạn</a:t>
            </a:r>
            <a:r>
              <a:rPr lang="en-GB" sz="3200" kern="0" dirty="0">
                <a:latin typeface="+mj-lt"/>
              </a:rPr>
              <a:t> </a:t>
            </a:r>
            <a:r>
              <a:rPr lang="en-GB" sz="3200" kern="0" dirty="0" err="1">
                <a:latin typeface="+mj-lt"/>
              </a:rPr>
              <a:t>giao</a:t>
            </a:r>
            <a:r>
              <a:rPr lang="en-GB" sz="3200" kern="0" dirty="0">
                <a:latin typeface="+mj-lt"/>
              </a:rPr>
              <a:t> </a:t>
            </a:r>
            <a:r>
              <a:rPr lang="en-GB" sz="3200" kern="0" dirty="0" err="1">
                <a:latin typeface="+mj-lt"/>
              </a:rPr>
              <a:t>thông</a:t>
            </a:r>
            <a:r>
              <a:rPr lang="en-GB" sz="3200" kern="0" dirty="0">
                <a:latin typeface="+mj-lt"/>
              </a:rPr>
              <a:t>?</a:t>
            </a:r>
          </a:p>
          <a:p>
            <a:pPr marL="742950" lvl="1" indent="-285750">
              <a:spcBef>
                <a:spcPct val="20000"/>
              </a:spcBef>
              <a:buClr>
                <a:schemeClr val="bg2"/>
              </a:buClr>
              <a:buSzPct val="75000"/>
              <a:buFontTx/>
              <a:buChar char="–"/>
              <a:defRPr/>
            </a:pPr>
            <a:r>
              <a:rPr lang="en-GB" sz="3200" kern="0" dirty="0" err="1">
                <a:latin typeface="+mj-lt"/>
              </a:rPr>
              <a:t>Muốn</a:t>
            </a:r>
            <a:r>
              <a:rPr lang="en-GB" sz="3200" kern="0" dirty="0">
                <a:latin typeface="+mj-lt"/>
              </a:rPr>
              <a:t> </a:t>
            </a:r>
            <a:r>
              <a:rPr lang="en-GB" sz="3200" kern="0" dirty="0" err="1">
                <a:latin typeface="+mj-lt"/>
              </a:rPr>
              <a:t>tăng</a:t>
            </a:r>
            <a:r>
              <a:rPr lang="en-GB" sz="3200" kern="0" dirty="0">
                <a:latin typeface="+mj-lt"/>
              </a:rPr>
              <a:t> </a:t>
            </a:r>
            <a:r>
              <a:rPr lang="en-GB" sz="3200" kern="0" dirty="0" err="1">
                <a:latin typeface="+mj-lt"/>
              </a:rPr>
              <a:t>doanh</a:t>
            </a:r>
            <a:r>
              <a:rPr lang="en-GB" sz="3200" kern="0" dirty="0">
                <a:latin typeface="+mj-lt"/>
              </a:rPr>
              <a:t> </a:t>
            </a:r>
            <a:r>
              <a:rPr lang="en-GB" sz="3200" kern="0" dirty="0" err="1">
                <a:latin typeface="+mj-lt"/>
              </a:rPr>
              <a:t>thu</a:t>
            </a:r>
            <a:r>
              <a:rPr lang="en-GB" sz="3200" kern="0" dirty="0">
                <a:latin typeface="+mj-lt"/>
              </a:rPr>
              <a:t> DN </a:t>
            </a:r>
            <a:r>
              <a:rPr lang="en-GB" sz="3200" kern="0" dirty="0" err="1">
                <a:latin typeface="+mj-lt"/>
              </a:rPr>
              <a:t>nên</a:t>
            </a:r>
            <a:r>
              <a:rPr lang="en-GB" sz="3200" kern="0" dirty="0">
                <a:latin typeface="+mj-lt"/>
              </a:rPr>
              <a:t> </a:t>
            </a:r>
            <a:r>
              <a:rPr lang="en-GB" sz="3200" kern="0" dirty="0" err="1">
                <a:latin typeface="+mj-lt"/>
              </a:rPr>
              <a:t>tăng</a:t>
            </a:r>
            <a:r>
              <a:rPr lang="en-GB" sz="3200" kern="0" dirty="0">
                <a:latin typeface="+mj-lt"/>
              </a:rPr>
              <a:t> hay </a:t>
            </a:r>
            <a:r>
              <a:rPr lang="en-GB" sz="3200" kern="0" dirty="0" err="1">
                <a:latin typeface="+mj-lt"/>
              </a:rPr>
              <a:t>giảm</a:t>
            </a:r>
            <a:r>
              <a:rPr lang="en-GB" sz="3200" kern="0" dirty="0">
                <a:latin typeface="+mj-lt"/>
              </a:rPr>
              <a:t> </a:t>
            </a:r>
            <a:r>
              <a:rPr lang="en-GB" sz="3200" kern="0" dirty="0" err="1">
                <a:latin typeface="+mj-lt"/>
              </a:rPr>
              <a:t>giá</a:t>
            </a:r>
            <a:r>
              <a:rPr lang="en-GB" sz="3200" kern="0" dirty="0">
                <a:latin typeface="+mj-lt"/>
              </a:rPr>
              <a:t> </a:t>
            </a:r>
            <a:r>
              <a:rPr lang="en-GB" sz="3200" kern="0" dirty="0" err="1">
                <a:latin typeface="+mj-lt"/>
              </a:rPr>
              <a:t>bán</a:t>
            </a:r>
            <a:r>
              <a:rPr lang="en-GB" sz="3200" kern="0" dirty="0">
                <a:latin typeface="+mj-lt"/>
              </a:rPr>
              <a:t>?</a:t>
            </a:r>
          </a:p>
          <a:p>
            <a:pPr marL="742950" lvl="1" indent="-285750">
              <a:spcBef>
                <a:spcPct val="20000"/>
              </a:spcBef>
              <a:buClr>
                <a:schemeClr val="bg2"/>
              </a:buClr>
              <a:buSzPct val="75000"/>
              <a:buFontTx/>
              <a:buChar char="–"/>
              <a:defRPr/>
            </a:pPr>
            <a:r>
              <a:rPr lang="en-GB" sz="3200" kern="0" dirty="0" err="1">
                <a:latin typeface="+mj-lt"/>
              </a:rPr>
              <a:t>Tại</a:t>
            </a:r>
            <a:r>
              <a:rPr lang="en-GB" sz="3200" kern="0" dirty="0">
                <a:latin typeface="+mj-lt"/>
              </a:rPr>
              <a:t> </a:t>
            </a:r>
            <a:r>
              <a:rPr lang="en-GB" sz="3200" kern="0" dirty="0" err="1">
                <a:latin typeface="+mj-lt"/>
              </a:rPr>
              <a:t>sao</a:t>
            </a:r>
            <a:r>
              <a:rPr lang="en-GB" sz="3200" kern="0" dirty="0">
                <a:latin typeface="+mj-lt"/>
              </a:rPr>
              <a:t> </a:t>
            </a:r>
            <a:r>
              <a:rPr lang="en-GB" sz="3200" kern="0" dirty="0" err="1">
                <a:latin typeface="+mj-lt"/>
              </a:rPr>
              <a:t>được</a:t>
            </a:r>
            <a:r>
              <a:rPr lang="en-GB" sz="3200" kern="0" dirty="0">
                <a:latin typeface="+mj-lt"/>
              </a:rPr>
              <a:t> </a:t>
            </a:r>
            <a:r>
              <a:rPr lang="en-GB" sz="3200" kern="0" dirty="0" err="1">
                <a:latin typeface="+mj-lt"/>
              </a:rPr>
              <a:t>mùa</a:t>
            </a:r>
            <a:r>
              <a:rPr lang="en-GB" sz="3200" kern="0" dirty="0">
                <a:latin typeface="+mj-lt"/>
              </a:rPr>
              <a:t> </a:t>
            </a:r>
            <a:r>
              <a:rPr lang="en-GB" sz="3200" kern="0" dirty="0" err="1">
                <a:latin typeface="+mj-lt"/>
              </a:rPr>
              <a:t>lại</a:t>
            </a:r>
            <a:r>
              <a:rPr lang="en-GB" sz="3200" kern="0" dirty="0">
                <a:latin typeface="+mj-lt"/>
              </a:rPr>
              <a:t> </a:t>
            </a:r>
            <a:r>
              <a:rPr lang="en-GB" sz="3200" kern="0" dirty="0" err="1">
                <a:latin typeface="+mj-lt"/>
              </a:rPr>
              <a:t>làm</a:t>
            </a:r>
            <a:r>
              <a:rPr lang="en-GB" sz="3200" kern="0" dirty="0">
                <a:latin typeface="+mj-lt"/>
              </a:rPr>
              <a:t> </a:t>
            </a:r>
            <a:r>
              <a:rPr lang="en-GB" sz="3200" kern="0" dirty="0" err="1">
                <a:latin typeface="+mj-lt"/>
              </a:rPr>
              <a:t>nông</a:t>
            </a:r>
            <a:r>
              <a:rPr lang="en-GB" sz="3200" kern="0" dirty="0">
                <a:latin typeface="+mj-lt"/>
              </a:rPr>
              <a:t> </a:t>
            </a:r>
            <a:r>
              <a:rPr lang="en-GB" sz="3200" kern="0" dirty="0" err="1">
                <a:latin typeface="+mj-lt"/>
              </a:rPr>
              <a:t>dân</a:t>
            </a:r>
            <a:r>
              <a:rPr lang="en-GB" sz="3200" kern="0" dirty="0">
                <a:latin typeface="+mj-lt"/>
              </a:rPr>
              <a:t> lo </a:t>
            </a:r>
            <a:r>
              <a:rPr lang="en-GB" sz="3200" kern="0" dirty="0" err="1">
                <a:latin typeface="+mj-lt"/>
              </a:rPr>
              <a:t>lắng</a:t>
            </a:r>
            <a:r>
              <a:rPr lang="en-GB" sz="3200" kern="0" dirty="0">
                <a:latin typeface="+mj-lt"/>
              </a:rPr>
              <a:t>?</a:t>
            </a:r>
          </a:p>
        </p:txBody>
      </p:sp>
    </p:spTree>
    <p:extLst>
      <p:ext uri="{BB962C8B-B14F-4D97-AF65-F5344CB8AC3E}">
        <p14:creationId xmlns:p14="http://schemas.microsoft.com/office/powerpoint/2010/main" val="2851657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fade">
                                      <p:cBhvr>
                                        <p:cTn id="17" dur="1600" decel="100000"/>
                                        <p:tgtEl>
                                          <p:spTgt spid="8">
                                            <p:txEl>
                                              <p:pRg st="2" end="2"/>
                                            </p:txEl>
                                          </p:spTgt>
                                        </p:tgtEl>
                                      </p:cBhvr>
                                    </p:animEffect>
                                    <p:anim calcmode="lin" valueType="num">
                                      <p:cBhvr>
                                        <p:cTn id="18" dur="1600" decel="100000" fill="hold"/>
                                        <p:tgtEl>
                                          <p:spTgt spid="8">
                                            <p:txEl>
                                              <p:pRg st="2" end="2"/>
                                            </p:txEl>
                                          </p:spTgt>
                                        </p:tgtEl>
                                        <p:attrNameLst>
                                          <p:attrName>style.rotation</p:attrName>
                                        </p:attrNameLst>
                                      </p:cBhvr>
                                      <p:tavLst>
                                        <p:tav tm="0">
                                          <p:val>
                                            <p:fltVal val="-90"/>
                                          </p:val>
                                        </p:tav>
                                        <p:tav tm="100000">
                                          <p:val>
                                            <p:fltVal val="0"/>
                                          </p:val>
                                        </p:tav>
                                      </p:tavLst>
                                    </p:anim>
                                    <p:anim calcmode="lin" valueType="num">
                                      <p:cBhvr>
                                        <p:cTn id="19" dur="1600" decel="100000" fill="hold"/>
                                        <p:tgtEl>
                                          <p:spTgt spid="8">
                                            <p:txEl>
                                              <p:pRg st="2" end="2"/>
                                            </p:txEl>
                                          </p:spTgt>
                                        </p:tgtEl>
                                        <p:attrNameLst>
                                          <p:attrName>ppt_x</p:attrName>
                                        </p:attrNameLst>
                                      </p:cBhvr>
                                      <p:tavLst>
                                        <p:tav tm="0">
                                          <p:val>
                                            <p:strVal val="#ppt_x+0.4"/>
                                          </p:val>
                                        </p:tav>
                                        <p:tav tm="100000">
                                          <p:val>
                                            <p:strVal val="#ppt_x-0.05"/>
                                          </p:val>
                                        </p:tav>
                                      </p:tavLst>
                                    </p:anim>
                                    <p:anim calcmode="lin" valueType="num">
                                      <p:cBhvr>
                                        <p:cTn id="20" dur="1600" decel="100000" fill="hold"/>
                                        <p:tgtEl>
                                          <p:spTgt spid="8">
                                            <p:txEl>
                                              <p:pRg st="2" end="2"/>
                                            </p:txEl>
                                          </p:spTgt>
                                        </p:tgtEl>
                                        <p:attrNameLst>
                                          <p:attrName>ppt_y</p:attrName>
                                        </p:attrNameLst>
                                      </p:cBhvr>
                                      <p:tavLst>
                                        <p:tav tm="0">
                                          <p:val>
                                            <p:strVal val="#ppt_y-0.4"/>
                                          </p:val>
                                        </p:tav>
                                        <p:tav tm="100000">
                                          <p:val>
                                            <p:strVal val="#ppt_y+0.1"/>
                                          </p:val>
                                        </p:tav>
                                      </p:tavLst>
                                    </p:anim>
                                    <p:anim calcmode="lin" valueType="num">
                                      <p:cBhvr>
                                        <p:cTn id="21" dur="400" accel="100000" fill="hold">
                                          <p:stCondLst>
                                            <p:cond delay="1600"/>
                                          </p:stCondLst>
                                        </p:cTn>
                                        <p:tgtEl>
                                          <p:spTgt spid="8">
                                            <p:txEl>
                                              <p:pRg st="2" end="2"/>
                                            </p:txEl>
                                          </p:spTgt>
                                        </p:tgtEl>
                                        <p:attrNameLst>
                                          <p:attrName>ppt_x</p:attrName>
                                        </p:attrNameLst>
                                      </p:cBhvr>
                                      <p:tavLst>
                                        <p:tav tm="0">
                                          <p:val>
                                            <p:strVal val="#ppt_x-0.05"/>
                                          </p:val>
                                        </p:tav>
                                        <p:tav tm="100000">
                                          <p:val>
                                            <p:strVal val="#ppt_x"/>
                                          </p:val>
                                        </p:tav>
                                      </p:tavLst>
                                    </p:anim>
                                    <p:anim calcmode="lin" valueType="num">
                                      <p:cBhvr>
                                        <p:cTn id="22" dur="400" accel="100000" fill="hold">
                                          <p:stCondLst>
                                            <p:cond delay="1600"/>
                                          </p:stCondLst>
                                        </p:cTn>
                                        <p:tgtEl>
                                          <p:spTgt spid="8">
                                            <p:txEl>
                                              <p:pRg st="2" end="2"/>
                                            </p:txEl>
                                          </p:spTgt>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0" presetClass="entr" presetSubtype="0" fill="hold" grpId="0" nodeType="clickEffect">
                                  <p:stCondLst>
                                    <p:cond delay="0"/>
                                  </p:stCondLst>
                                  <p:childTnLst>
                                    <p:set>
                                      <p:cBhvr>
                                        <p:cTn id="26" dur="1" fill="hold">
                                          <p:stCondLst>
                                            <p:cond delay="0"/>
                                          </p:stCondLst>
                                        </p:cTn>
                                        <p:tgtEl>
                                          <p:spTgt spid="8">
                                            <p:txEl>
                                              <p:pRg st="3" end="3"/>
                                            </p:txEl>
                                          </p:spTgt>
                                        </p:tgtEl>
                                        <p:attrNameLst>
                                          <p:attrName>style.visibility</p:attrName>
                                        </p:attrNameLst>
                                      </p:cBhvr>
                                      <p:to>
                                        <p:strVal val="visible"/>
                                      </p:to>
                                    </p:set>
                                    <p:animEffect transition="in" filter="fade">
                                      <p:cBhvr>
                                        <p:cTn id="27" dur="1600" decel="100000"/>
                                        <p:tgtEl>
                                          <p:spTgt spid="8">
                                            <p:txEl>
                                              <p:pRg st="3" end="3"/>
                                            </p:txEl>
                                          </p:spTgt>
                                        </p:tgtEl>
                                      </p:cBhvr>
                                    </p:animEffect>
                                    <p:anim calcmode="lin" valueType="num">
                                      <p:cBhvr>
                                        <p:cTn id="28" dur="1600" decel="100000" fill="hold"/>
                                        <p:tgtEl>
                                          <p:spTgt spid="8">
                                            <p:txEl>
                                              <p:pRg st="3" end="3"/>
                                            </p:txEl>
                                          </p:spTgt>
                                        </p:tgtEl>
                                        <p:attrNameLst>
                                          <p:attrName>style.rotation</p:attrName>
                                        </p:attrNameLst>
                                      </p:cBhvr>
                                      <p:tavLst>
                                        <p:tav tm="0">
                                          <p:val>
                                            <p:fltVal val="-90"/>
                                          </p:val>
                                        </p:tav>
                                        <p:tav tm="100000">
                                          <p:val>
                                            <p:fltVal val="0"/>
                                          </p:val>
                                        </p:tav>
                                      </p:tavLst>
                                    </p:anim>
                                    <p:anim calcmode="lin" valueType="num">
                                      <p:cBhvr>
                                        <p:cTn id="29" dur="1600" decel="100000" fill="hold"/>
                                        <p:tgtEl>
                                          <p:spTgt spid="8">
                                            <p:txEl>
                                              <p:pRg st="3" end="3"/>
                                            </p:txEl>
                                          </p:spTgt>
                                        </p:tgtEl>
                                        <p:attrNameLst>
                                          <p:attrName>ppt_x</p:attrName>
                                        </p:attrNameLst>
                                      </p:cBhvr>
                                      <p:tavLst>
                                        <p:tav tm="0">
                                          <p:val>
                                            <p:strVal val="#ppt_x+0.4"/>
                                          </p:val>
                                        </p:tav>
                                        <p:tav tm="100000">
                                          <p:val>
                                            <p:strVal val="#ppt_x-0.05"/>
                                          </p:val>
                                        </p:tav>
                                      </p:tavLst>
                                    </p:anim>
                                    <p:anim calcmode="lin" valueType="num">
                                      <p:cBhvr>
                                        <p:cTn id="30" dur="1600" decel="100000" fill="hold"/>
                                        <p:tgtEl>
                                          <p:spTgt spid="8">
                                            <p:txEl>
                                              <p:pRg st="3" end="3"/>
                                            </p:txEl>
                                          </p:spTgt>
                                        </p:tgtEl>
                                        <p:attrNameLst>
                                          <p:attrName>ppt_y</p:attrName>
                                        </p:attrNameLst>
                                      </p:cBhvr>
                                      <p:tavLst>
                                        <p:tav tm="0">
                                          <p:val>
                                            <p:strVal val="#ppt_y-0.4"/>
                                          </p:val>
                                        </p:tav>
                                        <p:tav tm="100000">
                                          <p:val>
                                            <p:strVal val="#ppt_y+0.1"/>
                                          </p:val>
                                        </p:tav>
                                      </p:tavLst>
                                    </p:anim>
                                    <p:anim calcmode="lin" valueType="num">
                                      <p:cBhvr>
                                        <p:cTn id="31" dur="400" accel="100000" fill="hold">
                                          <p:stCondLst>
                                            <p:cond delay="1600"/>
                                          </p:stCondLst>
                                        </p:cTn>
                                        <p:tgtEl>
                                          <p:spTgt spid="8">
                                            <p:txEl>
                                              <p:pRg st="3" end="3"/>
                                            </p:txEl>
                                          </p:spTgt>
                                        </p:tgtEl>
                                        <p:attrNameLst>
                                          <p:attrName>ppt_x</p:attrName>
                                        </p:attrNameLst>
                                      </p:cBhvr>
                                      <p:tavLst>
                                        <p:tav tm="0">
                                          <p:val>
                                            <p:strVal val="#ppt_x-0.05"/>
                                          </p:val>
                                        </p:tav>
                                        <p:tav tm="100000">
                                          <p:val>
                                            <p:strVal val="#ppt_x"/>
                                          </p:val>
                                        </p:tav>
                                      </p:tavLst>
                                    </p:anim>
                                    <p:anim calcmode="lin" valueType="num">
                                      <p:cBhvr>
                                        <p:cTn id="32" dur="400" accel="100000" fill="hold">
                                          <p:stCondLst>
                                            <p:cond delay="1600"/>
                                          </p:stCondLst>
                                        </p:cTn>
                                        <p:tgtEl>
                                          <p:spTgt spid="8">
                                            <p:txEl>
                                              <p:pRg st="3" end="3"/>
                                            </p:txEl>
                                          </p:spTgt>
                                        </p:tgtEl>
                                        <p:attrNameLst>
                                          <p:attrName>ppt_y</p:attrName>
                                        </p:attrNameLst>
                                      </p:cBhvr>
                                      <p:tavLst>
                                        <p:tav tm="0">
                                          <p:val>
                                            <p:strVal val="#ppt_y+0.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0" presetClass="entr" presetSubtype="0" fill="hold" grpId="0" nodeType="clickEffect">
                                  <p:stCondLst>
                                    <p:cond delay="0"/>
                                  </p:stCondLst>
                                  <p:childTnLst>
                                    <p:set>
                                      <p:cBhvr>
                                        <p:cTn id="36" dur="1" fill="hold">
                                          <p:stCondLst>
                                            <p:cond delay="0"/>
                                          </p:stCondLst>
                                        </p:cTn>
                                        <p:tgtEl>
                                          <p:spTgt spid="8">
                                            <p:txEl>
                                              <p:pRg st="4" end="4"/>
                                            </p:txEl>
                                          </p:spTgt>
                                        </p:tgtEl>
                                        <p:attrNameLst>
                                          <p:attrName>style.visibility</p:attrName>
                                        </p:attrNameLst>
                                      </p:cBhvr>
                                      <p:to>
                                        <p:strVal val="visible"/>
                                      </p:to>
                                    </p:set>
                                    <p:animEffect transition="in" filter="fade">
                                      <p:cBhvr>
                                        <p:cTn id="37" dur="1600" decel="100000"/>
                                        <p:tgtEl>
                                          <p:spTgt spid="8">
                                            <p:txEl>
                                              <p:pRg st="4" end="4"/>
                                            </p:txEl>
                                          </p:spTgt>
                                        </p:tgtEl>
                                      </p:cBhvr>
                                    </p:animEffect>
                                    <p:anim calcmode="lin" valueType="num">
                                      <p:cBhvr>
                                        <p:cTn id="38" dur="1600" decel="100000" fill="hold"/>
                                        <p:tgtEl>
                                          <p:spTgt spid="8">
                                            <p:txEl>
                                              <p:pRg st="4" end="4"/>
                                            </p:txEl>
                                          </p:spTgt>
                                        </p:tgtEl>
                                        <p:attrNameLst>
                                          <p:attrName>style.rotation</p:attrName>
                                        </p:attrNameLst>
                                      </p:cBhvr>
                                      <p:tavLst>
                                        <p:tav tm="0">
                                          <p:val>
                                            <p:fltVal val="-90"/>
                                          </p:val>
                                        </p:tav>
                                        <p:tav tm="100000">
                                          <p:val>
                                            <p:fltVal val="0"/>
                                          </p:val>
                                        </p:tav>
                                      </p:tavLst>
                                    </p:anim>
                                    <p:anim calcmode="lin" valueType="num">
                                      <p:cBhvr>
                                        <p:cTn id="39" dur="1600" decel="100000" fill="hold"/>
                                        <p:tgtEl>
                                          <p:spTgt spid="8">
                                            <p:txEl>
                                              <p:pRg st="4" end="4"/>
                                            </p:txEl>
                                          </p:spTgt>
                                        </p:tgtEl>
                                        <p:attrNameLst>
                                          <p:attrName>ppt_x</p:attrName>
                                        </p:attrNameLst>
                                      </p:cBhvr>
                                      <p:tavLst>
                                        <p:tav tm="0">
                                          <p:val>
                                            <p:strVal val="#ppt_x+0.4"/>
                                          </p:val>
                                        </p:tav>
                                        <p:tav tm="100000">
                                          <p:val>
                                            <p:strVal val="#ppt_x-0.05"/>
                                          </p:val>
                                        </p:tav>
                                      </p:tavLst>
                                    </p:anim>
                                    <p:anim calcmode="lin" valueType="num">
                                      <p:cBhvr>
                                        <p:cTn id="40" dur="1600" decel="100000" fill="hold"/>
                                        <p:tgtEl>
                                          <p:spTgt spid="8">
                                            <p:txEl>
                                              <p:pRg st="4" end="4"/>
                                            </p:txEl>
                                          </p:spTgt>
                                        </p:tgtEl>
                                        <p:attrNameLst>
                                          <p:attrName>ppt_y</p:attrName>
                                        </p:attrNameLst>
                                      </p:cBhvr>
                                      <p:tavLst>
                                        <p:tav tm="0">
                                          <p:val>
                                            <p:strVal val="#ppt_y-0.4"/>
                                          </p:val>
                                        </p:tav>
                                        <p:tav tm="100000">
                                          <p:val>
                                            <p:strVal val="#ppt_y+0.1"/>
                                          </p:val>
                                        </p:tav>
                                      </p:tavLst>
                                    </p:anim>
                                    <p:anim calcmode="lin" valueType="num">
                                      <p:cBhvr>
                                        <p:cTn id="41" dur="400" accel="100000" fill="hold">
                                          <p:stCondLst>
                                            <p:cond delay="1600"/>
                                          </p:stCondLst>
                                        </p:cTn>
                                        <p:tgtEl>
                                          <p:spTgt spid="8">
                                            <p:txEl>
                                              <p:pRg st="4" end="4"/>
                                            </p:txEl>
                                          </p:spTgt>
                                        </p:tgtEl>
                                        <p:attrNameLst>
                                          <p:attrName>ppt_x</p:attrName>
                                        </p:attrNameLst>
                                      </p:cBhvr>
                                      <p:tavLst>
                                        <p:tav tm="0">
                                          <p:val>
                                            <p:strVal val="#ppt_x-0.05"/>
                                          </p:val>
                                        </p:tav>
                                        <p:tav tm="100000">
                                          <p:val>
                                            <p:strVal val="#ppt_x"/>
                                          </p:val>
                                        </p:tav>
                                      </p:tavLst>
                                    </p:anim>
                                    <p:anim calcmode="lin" valueType="num">
                                      <p:cBhvr>
                                        <p:cTn id="42" dur="400" accel="100000" fill="hold">
                                          <p:stCondLst>
                                            <p:cond delay="1600"/>
                                          </p:stCondLst>
                                        </p:cTn>
                                        <p:tgtEl>
                                          <p:spTgt spid="8">
                                            <p:txEl>
                                              <p:pRg st="4" end="4"/>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bldLvl="3" autoUpdateAnimBg="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Number Placeholder 4">
            <a:extLst>
              <a:ext uri="{FF2B5EF4-FFF2-40B4-BE49-F238E27FC236}">
                <a16:creationId xmlns:a16="http://schemas.microsoft.com/office/drawing/2014/main" id="{A3096B5B-0B9D-3624-2CCE-D15B4522D6E7}"/>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1600">
                <a:solidFill>
                  <a:schemeClr val="tx1"/>
                </a:solidFill>
                <a:latin typeface="Times New Roman" panose="02020603050405020304" pitchFamily="18" charset="0"/>
              </a:rPr>
              <a:t>5.</a:t>
            </a:r>
            <a:fld id="{708B8750-0F1C-443E-9F26-831C001B0C8C}" type="slidenum">
              <a:rPr lang="en-US" altLang="en-US" sz="1600">
                <a:solidFill>
                  <a:schemeClr val="tx1"/>
                </a:solidFill>
                <a:latin typeface="Times New Roman" panose="02020603050405020304" pitchFamily="18" charset="0"/>
              </a:rPr>
              <a:pPr>
                <a:spcBef>
                  <a:spcPct val="0"/>
                </a:spcBef>
                <a:buClrTx/>
                <a:buSzTx/>
                <a:buFontTx/>
                <a:buNone/>
              </a:pPr>
              <a:t>102</a:t>
            </a:fld>
            <a:endParaRPr lang="en-US" altLang="en-US" sz="1400">
              <a:solidFill>
                <a:schemeClr val="tx1"/>
              </a:solidFill>
              <a:latin typeface="Times New Roman" panose="02020603050405020304" pitchFamily="18" charset="0"/>
            </a:endParaRPr>
          </a:p>
        </p:txBody>
      </p:sp>
      <p:sp>
        <p:nvSpPr>
          <p:cNvPr id="52226" name="Rectangle 1026">
            <a:extLst>
              <a:ext uri="{FF2B5EF4-FFF2-40B4-BE49-F238E27FC236}">
                <a16:creationId xmlns:a16="http://schemas.microsoft.com/office/drawing/2014/main" id="{5FDC1F6E-96A5-C587-9E48-FF1AF961437C}"/>
              </a:ext>
            </a:extLst>
          </p:cNvPr>
          <p:cNvSpPr>
            <a:spLocks noGrp="1" noChangeArrowheads="1"/>
          </p:cNvSpPr>
          <p:nvPr>
            <p:ph type="title"/>
          </p:nvPr>
        </p:nvSpPr>
        <p:spPr>
          <a:xfrm>
            <a:off x="1504336" y="319349"/>
            <a:ext cx="8967429" cy="1104900"/>
          </a:xfrm>
        </p:spPr>
        <p:txBody>
          <a:bodyPr/>
          <a:lstStyle/>
          <a:p>
            <a:pPr algn="ctr">
              <a:defRPr/>
            </a:pPr>
            <a:r>
              <a:rPr lang="en-GB" sz="3200" b="1" dirty="0" err="1"/>
              <a:t>Mức</a:t>
            </a:r>
            <a:r>
              <a:rPr lang="en-GB" sz="3200" b="1" dirty="0"/>
              <a:t> </a:t>
            </a:r>
            <a:r>
              <a:rPr lang="en-GB" sz="3200" b="1" dirty="0" err="1"/>
              <a:t>độ</a:t>
            </a:r>
            <a:r>
              <a:rPr lang="en-GB" sz="3200" b="1" dirty="0"/>
              <a:t> </a:t>
            </a:r>
            <a:r>
              <a:rPr lang="en-GB" sz="3200" b="1" dirty="0" err="1"/>
              <a:t>ảnh</a:t>
            </a:r>
            <a:r>
              <a:rPr lang="en-GB" sz="3200" b="1" dirty="0"/>
              <a:t> </a:t>
            </a:r>
            <a:r>
              <a:rPr lang="en-GB" sz="3200" b="1" dirty="0" err="1"/>
              <a:t>hưởng</a:t>
            </a:r>
            <a:r>
              <a:rPr lang="en-GB" sz="3200" b="1" dirty="0"/>
              <a:t> </a:t>
            </a:r>
            <a:r>
              <a:rPr lang="en-GB" sz="3200" b="1" dirty="0" err="1"/>
              <a:t>thể</a:t>
            </a:r>
            <a:r>
              <a:rPr lang="en-GB" sz="3200" b="1" dirty="0"/>
              <a:t> </a:t>
            </a:r>
            <a:r>
              <a:rPr lang="en-GB" sz="3200" b="1" dirty="0" err="1"/>
              <a:t>hiện</a:t>
            </a:r>
            <a:r>
              <a:rPr lang="en-GB" sz="3200" b="1" dirty="0"/>
              <a:t> qua </a:t>
            </a:r>
            <a:r>
              <a:rPr lang="en-GB" sz="3200" b="1" dirty="0" err="1">
                <a:solidFill>
                  <a:srgbClr val="C00000"/>
                </a:solidFill>
              </a:rPr>
              <a:t>độ</a:t>
            </a:r>
            <a:r>
              <a:rPr lang="en-GB" sz="3200" b="1" dirty="0">
                <a:solidFill>
                  <a:srgbClr val="C00000"/>
                </a:solidFill>
              </a:rPr>
              <a:t> co </a:t>
            </a:r>
            <a:r>
              <a:rPr lang="en-GB" sz="3200" b="1" dirty="0" err="1">
                <a:solidFill>
                  <a:srgbClr val="C00000"/>
                </a:solidFill>
              </a:rPr>
              <a:t>giãn</a:t>
            </a:r>
            <a:r>
              <a:rPr lang="en-GB" sz="3200" b="1" dirty="0">
                <a:solidFill>
                  <a:srgbClr val="C00000"/>
                </a:solidFill>
              </a:rPr>
              <a:t> </a:t>
            </a:r>
            <a:r>
              <a:rPr lang="en-GB" sz="3200" b="1" dirty="0">
                <a:solidFill>
                  <a:schemeClr val="accent5">
                    <a:lumMod val="25000"/>
                  </a:schemeClr>
                </a:solidFill>
              </a:rPr>
              <a:t>(</a:t>
            </a:r>
            <a:r>
              <a:rPr lang="en-GB" sz="3200" b="1" dirty="0" err="1">
                <a:solidFill>
                  <a:schemeClr val="accent1">
                    <a:lumMod val="50000"/>
                  </a:schemeClr>
                </a:solidFill>
              </a:rPr>
              <a:t>đo</a:t>
            </a:r>
            <a:r>
              <a:rPr lang="en-GB" sz="3200" b="1" dirty="0">
                <a:solidFill>
                  <a:schemeClr val="accent1">
                    <a:lumMod val="50000"/>
                  </a:schemeClr>
                </a:solidFill>
              </a:rPr>
              <a:t> </a:t>
            </a:r>
            <a:r>
              <a:rPr lang="en-GB" sz="3200" b="1" dirty="0" err="1">
                <a:solidFill>
                  <a:schemeClr val="accent1">
                    <a:lumMod val="50000"/>
                  </a:schemeClr>
                </a:solidFill>
              </a:rPr>
              <a:t>bởi</a:t>
            </a:r>
            <a:r>
              <a:rPr lang="en-GB" sz="3200" b="1" dirty="0">
                <a:solidFill>
                  <a:schemeClr val="accent1">
                    <a:lumMod val="50000"/>
                  </a:schemeClr>
                </a:solidFill>
              </a:rPr>
              <a:t> </a:t>
            </a:r>
            <a:r>
              <a:rPr lang="en-GB" sz="3200" b="1" dirty="0" err="1">
                <a:solidFill>
                  <a:srgbClr val="C00000"/>
                </a:solidFill>
              </a:rPr>
              <a:t>hệ</a:t>
            </a:r>
            <a:r>
              <a:rPr lang="en-GB" sz="3200" b="1" dirty="0">
                <a:solidFill>
                  <a:srgbClr val="C00000"/>
                </a:solidFill>
              </a:rPr>
              <a:t> </a:t>
            </a:r>
            <a:r>
              <a:rPr lang="en-GB" sz="3200" b="1" dirty="0" err="1">
                <a:solidFill>
                  <a:srgbClr val="C00000"/>
                </a:solidFill>
              </a:rPr>
              <a:t>số</a:t>
            </a:r>
            <a:r>
              <a:rPr lang="en-GB" sz="3200" b="1" dirty="0">
                <a:solidFill>
                  <a:srgbClr val="C00000"/>
                </a:solidFill>
              </a:rPr>
              <a:t> co </a:t>
            </a:r>
            <a:r>
              <a:rPr lang="en-GB" sz="3200" b="1" dirty="0" err="1">
                <a:solidFill>
                  <a:srgbClr val="C00000"/>
                </a:solidFill>
              </a:rPr>
              <a:t>giãn</a:t>
            </a:r>
            <a:r>
              <a:rPr lang="en-GB" sz="3200" b="1" dirty="0">
                <a:solidFill>
                  <a:schemeClr val="accent5">
                    <a:lumMod val="25000"/>
                  </a:schemeClr>
                </a:solidFill>
              </a:rPr>
              <a:t>)</a:t>
            </a:r>
          </a:p>
        </p:txBody>
      </p:sp>
      <p:sp>
        <p:nvSpPr>
          <p:cNvPr id="52227" name="Text Box 1027">
            <a:extLst>
              <a:ext uri="{FF2B5EF4-FFF2-40B4-BE49-F238E27FC236}">
                <a16:creationId xmlns:a16="http://schemas.microsoft.com/office/drawing/2014/main" id="{49B04CF5-78CC-ADD6-47F2-FFE14B2485CB}"/>
              </a:ext>
            </a:extLst>
          </p:cNvPr>
          <p:cNvSpPr txBox="1">
            <a:spLocks noChangeArrowheads="1"/>
          </p:cNvSpPr>
          <p:nvPr/>
        </p:nvSpPr>
        <p:spPr bwMode="auto">
          <a:xfrm>
            <a:off x="1504336" y="1494929"/>
            <a:ext cx="9188246"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GB" altLang="en-US" b="1" i="1" dirty="0">
                <a:latin typeface="+mj-lt"/>
              </a:rPr>
              <a:t>…</a:t>
            </a:r>
            <a:r>
              <a:rPr lang="en-GB" altLang="en-US" b="1" i="1" dirty="0" err="1">
                <a:latin typeface="+mj-lt"/>
              </a:rPr>
              <a:t>là</a:t>
            </a:r>
            <a:r>
              <a:rPr lang="en-GB" altLang="en-US" b="1" i="1" dirty="0">
                <a:latin typeface="+mj-lt"/>
              </a:rPr>
              <a:t> </a:t>
            </a:r>
            <a:r>
              <a:rPr lang="en-GB" altLang="en-US" b="1" i="1" dirty="0" err="1">
                <a:latin typeface="+mj-lt"/>
              </a:rPr>
              <a:t>một</a:t>
            </a:r>
            <a:r>
              <a:rPr lang="en-GB" altLang="en-US" b="1" i="1" dirty="0">
                <a:latin typeface="+mj-lt"/>
              </a:rPr>
              <a:t> </a:t>
            </a:r>
            <a:r>
              <a:rPr lang="en-GB" altLang="en-US" b="1" i="1" dirty="0" err="1">
                <a:latin typeface="+mj-lt"/>
              </a:rPr>
              <a:t>chỉ</a:t>
            </a:r>
            <a:r>
              <a:rPr lang="en-GB" altLang="en-US" b="1" i="1" dirty="0">
                <a:latin typeface="+mj-lt"/>
              </a:rPr>
              <a:t> </a:t>
            </a:r>
            <a:r>
              <a:rPr lang="en-GB" altLang="en-US" b="1" i="1" dirty="0" err="1">
                <a:latin typeface="+mj-lt"/>
              </a:rPr>
              <a:t>số</a:t>
            </a:r>
            <a:r>
              <a:rPr lang="en-GB" altLang="en-US" b="1" i="1" dirty="0">
                <a:latin typeface="+mj-lt"/>
              </a:rPr>
              <a:t> KT </a:t>
            </a:r>
            <a:r>
              <a:rPr lang="en-GB" altLang="en-US" b="1" i="1" dirty="0" err="1">
                <a:latin typeface="+mj-lt"/>
              </a:rPr>
              <a:t>dùng</a:t>
            </a:r>
            <a:r>
              <a:rPr lang="en-GB" altLang="en-US" b="1" i="1" dirty="0">
                <a:latin typeface="+mj-lt"/>
              </a:rPr>
              <a:t> </a:t>
            </a:r>
            <a:r>
              <a:rPr lang="en-GB" altLang="en-US" b="1" i="1" dirty="0" err="1">
                <a:latin typeface="+mj-lt"/>
              </a:rPr>
              <a:t>để</a:t>
            </a:r>
            <a:r>
              <a:rPr lang="en-GB" altLang="en-US" b="1" i="1" dirty="0">
                <a:latin typeface="+mj-lt"/>
              </a:rPr>
              <a:t> </a:t>
            </a:r>
            <a:r>
              <a:rPr lang="en-GB" altLang="en-US" b="1" i="1" dirty="0" err="1">
                <a:latin typeface="+mj-lt"/>
              </a:rPr>
              <a:t>đánh</a:t>
            </a:r>
            <a:r>
              <a:rPr lang="en-GB" altLang="en-US" b="1" i="1" dirty="0">
                <a:latin typeface="+mj-lt"/>
              </a:rPr>
              <a:t> </a:t>
            </a:r>
            <a:r>
              <a:rPr lang="en-GB" altLang="en-US" b="1" i="1" dirty="0" err="1">
                <a:latin typeface="+mj-lt"/>
              </a:rPr>
              <a:t>giá</a:t>
            </a:r>
            <a:r>
              <a:rPr lang="en-GB" altLang="en-US" b="1" i="1" dirty="0">
                <a:latin typeface="+mj-lt"/>
              </a:rPr>
              <a:t> </a:t>
            </a:r>
            <a:r>
              <a:rPr lang="en-GB" altLang="en-US" b="1" i="1" dirty="0" err="1">
                <a:latin typeface="+mj-lt"/>
              </a:rPr>
              <a:t>mức</a:t>
            </a:r>
            <a:r>
              <a:rPr lang="en-GB" altLang="en-US" b="1" i="1" dirty="0">
                <a:latin typeface="+mj-lt"/>
              </a:rPr>
              <a:t> </a:t>
            </a:r>
            <a:r>
              <a:rPr lang="en-GB" altLang="en-US" b="1" i="1" dirty="0" err="1">
                <a:latin typeface="+mj-lt"/>
              </a:rPr>
              <a:t>độ</a:t>
            </a:r>
            <a:r>
              <a:rPr lang="en-GB" altLang="en-US" b="1" i="1" dirty="0">
                <a:latin typeface="+mj-lt"/>
              </a:rPr>
              <a:t> </a:t>
            </a:r>
          </a:p>
          <a:p>
            <a:pPr>
              <a:spcBef>
                <a:spcPct val="0"/>
              </a:spcBef>
              <a:buClrTx/>
              <a:buSzTx/>
              <a:buFontTx/>
              <a:buNone/>
            </a:pPr>
            <a:r>
              <a:rPr lang="en-GB" altLang="en-US" b="1" i="1" dirty="0" err="1">
                <a:latin typeface="+mj-lt"/>
              </a:rPr>
              <a:t>biến</a:t>
            </a:r>
            <a:r>
              <a:rPr lang="en-GB" altLang="en-US" b="1" i="1" dirty="0">
                <a:latin typeface="+mj-lt"/>
              </a:rPr>
              <a:t> </a:t>
            </a:r>
            <a:r>
              <a:rPr lang="en-GB" altLang="en-US" b="1" i="1" dirty="0" err="1">
                <a:latin typeface="+mj-lt"/>
              </a:rPr>
              <a:t>đổi</a:t>
            </a:r>
            <a:r>
              <a:rPr lang="en-GB" altLang="en-US" b="1" i="1" dirty="0">
                <a:latin typeface="+mj-lt"/>
              </a:rPr>
              <a:t> </a:t>
            </a:r>
            <a:r>
              <a:rPr lang="en-GB" altLang="en-US" b="1" i="1" dirty="0" err="1">
                <a:latin typeface="+mj-lt"/>
              </a:rPr>
              <a:t>của</a:t>
            </a:r>
            <a:r>
              <a:rPr lang="en-GB" altLang="en-US" b="1" i="1" dirty="0">
                <a:latin typeface="+mj-lt"/>
              </a:rPr>
              <a:t> </a:t>
            </a:r>
            <a:r>
              <a:rPr lang="en-GB" altLang="en-US" b="1" i="1" dirty="0" err="1">
                <a:latin typeface="+mj-lt"/>
              </a:rPr>
              <a:t>số</a:t>
            </a:r>
            <a:r>
              <a:rPr lang="en-GB" altLang="en-US" b="1" i="1" dirty="0">
                <a:latin typeface="+mj-lt"/>
              </a:rPr>
              <a:t> </a:t>
            </a:r>
            <a:r>
              <a:rPr lang="en-GB" altLang="en-US" b="1" i="1" dirty="0" err="1">
                <a:latin typeface="+mj-lt"/>
              </a:rPr>
              <a:t>lượng</a:t>
            </a:r>
            <a:r>
              <a:rPr lang="en-GB" altLang="en-US" b="1" i="1" dirty="0">
                <a:latin typeface="+mj-lt"/>
              </a:rPr>
              <a:t> </a:t>
            </a:r>
            <a:r>
              <a:rPr lang="en-GB" altLang="en-US" b="1" i="1" dirty="0" err="1">
                <a:latin typeface="+mj-lt"/>
              </a:rPr>
              <a:t>cung</a:t>
            </a:r>
            <a:r>
              <a:rPr lang="en-GB" altLang="en-US" b="1" i="1" dirty="0">
                <a:latin typeface="+mj-lt"/>
              </a:rPr>
              <a:t> hay </a:t>
            </a:r>
            <a:r>
              <a:rPr lang="en-GB" altLang="en-US" b="1" i="1" dirty="0" err="1">
                <a:latin typeface="+mj-lt"/>
              </a:rPr>
              <a:t>cầu</a:t>
            </a:r>
            <a:r>
              <a:rPr lang="en-GB" altLang="en-US" b="1" i="1" dirty="0">
                <a:latin typeface="+mj-lt"/>
              </a:rPr>
              <a:t> </a:t>
            </a:r>
            <a:r>
              <a:rPr lang="en-GB" altLang="en-US" b="1" i="1" dirty="0" err="1">
                <a:latin typeface="+mj-lt"/>
              </a:rPr>
              <a:t>một</a:t>
            </a:r>
            <a:r>
              <a:rPr lang="en-GB" altLang="en-US" b="1" i="1" dirty="0">
                <a:latin typeface="+mj-lt"/>
              </a:rPr>
              <a:t> </a:t>
            </a:r>
            <a:r>
              <a:rPr lang="en-GB" altLang="en-US" b="1" i="1" dirty="0" err="1">
                <a:latin typeface="+mj-lt"/>
              </a:rPr>
              <a:t>loại</a:t>
            </a:r>
            <a:r>
              <a:rPr lang="en-GB" altLang="en-US" b="1" i="1" dirty="0">
                <a:latin typeface="+mj-lt"/>
              </a:rPr>
              <a:t> </a:t>
            </a:r>
          </a:p>
          <a:p>
            <a:pPr>
              <a:spcBef>
                <a:spcPct val="0"/>
              </a:spcBef>
              <a:buClrTx/>
              <a:buSzTx/>
              <a:buFontTx/>
              <a:buNone/>
            </a:pPr>
            <a:r>
              <a:rPr lang="en-GB" altLang="en-US" b="1" i="1" dirty="0" err="1">
                <a:latin typeface="+mj-lt"/>
              </a:rPr>
              <a:t>hàng</a:t>
            </a:r>
            <a:r>
              <a:rPr lang="en-GB" altLang="en-US" b="1" i="1" dirty="0">
                <a:latin typeface="+mj-lt"/>
              </a:rPr>
              <a:t> </a:t>
            </a:r>
            <a:r>
              <a:rPr lang="en-GB" altLang="en-US" b="1" i="1" dirty="0" err="1">
                <a:latin typeface="+mj-lt"/>
              </a:rPr>
              <a:t>hoá</a:t>
            </a:r>
            <a:r>
              <a:rPr lang="en-GB" altLang="en-US" b="1" i="1" dirty="0">
                <a:latin typeface="+mj-lt"/>
              </a:rPr>
              <a:t> </a:t>
            </a:r>
            <a:r>
              <a:rPr lang="en-GB" altLang="en-US" b="1" i="1" dirty="0" err="1">
                <a:latin typeface="+mj-lt"/>
              </a:rPr>
              <a:t>khi</a:t>
            </a:r>
            <a:r>
              <a:rPr lang="en-GB" altLang="en-US" b="1" i="1" dirty="0">
                <a:latin typeface="+mj-lt"/>
              </a:rPr>
              <a:t> </a:t>
            </a:r>
            <a:r>
              <a:rPr lang="en-GB" altLang="en-US" b="1" i="1" dirty="0" err="1">
                <a:latin typeface="+mj-lt"/>
              </a:rPr>
              <a:t>có</a:t>
            </a:r>
            <a:r>
              <a:rPr lang="en-GB" altLang="en-US" b="1" i="1" dirty="0">
                <a:latin typeface="+mj-lt"/>
              </a:rPr>
              <a:t> </a:t>
            </a:r>
            <a:r>
              <a:rPr lang="en-GB" altLang="en-US" b="1" i="1" dirty="0" err="1">
                <a:latin typeface="+mj-lt"/>
              </a:rPr>
              <a:t>sự</a:t>
            </a:r>
            <a:r>
              <a:rPr lang="en-GB" altLang="en-US" b="1" i="1" dirty="0">
                <a:latin typeface="+mj-lt"/>
              </a:rPr>
              <a:t> </a:t>
            </a:r>
            <a:r>
              <a:rPr lang="en-GB" altLang="en-US" b="1" i="1" dirty="0" err="1">
                <a:latin typeface="+mj-lt"/>
              </a:rPr>
              <a:t>thay</a:t>
            </a:r>
            <a:r>
              <a:rPr lang="en-GB" altLang="en-US" b="1" i="1" dirty="0">
                <a:latin typeface="+mj-lt"/>
              </a:rPr>
              <a:t> </a:t>
            </a:r>
            <a:r>
              <a:rPr lang="en-GB" altLang="en-US" b="1" i="1" dirty="0" err="1">
                <a:latin typeface="+mj-lt"/>
              </a:rPr>
              <a:t>đổi</a:t>
            </a:r>
            <a:r>
              <a:rPr lang="en-GB" altLang="en-US" b="1" i="1" dirty="0">
                <a:latin typeface="+mj-lt"/>
              </a:rPr>
              <a:t> </a:t>
            </a:r>
            <a:r>
              <a:rPr lang="en-GB" altLang="en-US" b="1" i="1" dirty="0" err="1">
                <a:latin typeface="+mj-lt"/>
              </a:rPr>
              <a:t>của</a:t>
            </a:r>
            <a:r>
              <a:rPr lang="en-GB" altLang="en-US" b="1" i="1" dirty="0">
                <a:latin typeface="+mj-lt"/>
              </a:rPr>
              <a:t> </a:t>
            </a:r>
            <a:r>
              <a:rPr lang="en-GB" altLang="en-US" b="1" i="1" dirty="0" err="1">
                <a:latin typeface="+mj-lt"/>
              </a:rPr>
              <a:t>các</a:t>
            </a:r>
            <a:r>
              <a:rPr lang="en-GB" altLang="en-US" b="1" i="1" dirty="0">
                <a:latin typeface="+mj-lt"/>
              </a:rPr>
              <a:t> </a:t>
            </a:r>
            <a:r>
              <a:rPr lang="en-GB" altLang="en-US" b="1" i="1" dirty="0" err="1">
                <a:latin typeface="+mj-lt"/>
              </a:rPr>
              <a:t>yếu</a:t>
            </a:r>
            <a:r>
              <a:rPr lang="en-GB" altLang="en-US" b="1" i="1" dirty="0">
                <a:latin typeface="+mj-lt"/>
              </a:rPr>
              <a:t> </a:t>
            </a:r>
            <a:r>
              <a:rPr lang="en-GB" altLang="en-US" b="1" i="1" dirty="0" err="1">
                <a:latin typeface="+mj-lt"/>
              </a:rPr>
              <a:t>tố</a:t>
            </a:r>
            <a:r>
              <a:rPr lang="en-GB" altLang="en-US" b="1" i="1" dirty="0">
                <a:latin typeface="+mj-lt"/>
              </a:rPr>
              <a:t> </a:t>
            </a:r>
            <a:r>
              <a:rPr lang="en-GB" altLang="en-US" b="1" i="1" dirty="0" err="1">
                <a:latin typeface="+mj-lt"/>
              </a:rPr>
              <a:t>có</a:t>
            </a:r>
            <a:r>
              <a:rPr lang="en-GB" altLang="en-US" b="1" i="1" dirty="0">
                <a:latin typeface="+mj-lt"/>
              </a:rPr>
              <a:t> </a:t>
            </a:r>
            <a:r>
              <a:rPr lang="en-GB" altLang="en-US" b="1" i="1" dirty="0" err="1">
                <a:latin typeface="+mj-lt"/>
              </a:rPr>
              <a:t>khả</a:t>
            </a:r>
            <a:r>
              <a:rPr lang="en-GB" altLang="en-US" b="1" i="1" dirty="0">
                <a:latin typeface="+mj-lt"/>
              </a:rPr>
              <a:t> </a:t>
            </a:r>
            <a:r>
              <a:rPr lang="en-GB" altLang="en-US" b="1" i="1" dirty="0" err="1">
                <a:latin typeface="+mj-lt"/>
              </a:rPr>
              <a:t>năng</a:t>
            </a:r>
            <a:r>
              <a:rPr lang="en-GB" altLang="en-US" b="1" i="1" dirty="0">
                <a:latin typeface="+mj-lt"/>
              </a:rPr>
              <a:t> </a:t>
            </a:r>
            <a:r>
              <a:rPr lang="en-GB" altLang="en-US" b="1" i="1" dirty="0" err="1">
                <a:latin typeface="+mj-lt"/>
              </a:rPr>
              <a:t>tác</a:t>
            </a:r>
            <a:r>
              <a:rPr lang="en-GB" altLang="en-US" b="1" i="1" dirty="0">
                <a:latin typeface="+mj-lt"/>
              </a:rPr>
              <a:t> </a:t>
            </a:r>
            <a:r>
              <a:rPr lang="en-GB" altLang="en-US" b="1" i="1" dirty="0" err="1">
                <a:latin typeface="+mj-lt"/>
              </a:rPr>
              <a:t>động</a:t>
            </a:r>
            <a:r>
              <a:rPr lang="en-GB" altLang="en-US" b="1" i="1" dirty="0">
                <a:latin typeface="+mj-lt"/>
              </a:rPr>
              <a:t> </a:t>
            </a:r>
            <a:r>
              <a:rPr lang="en-GB" altLang="en-US" b="1" i="1" dirty="0" err="1">
                <a:latin typeface="+mj-lt"/>
              </a:rPr>
              <a:t>đến</a:t>
            </a:r>
            <a:r>
              <a:rPr lang="en-GB" altLang="en-US" b="1" i="1" dirty="0">
                <a:latin typeface="+mj-lt"/>
              </a:rPr>
              <a:t> </a:t>
            </a:r>
            <a:r>
              <a:rPr lang="en-GB" altLang="en-US" b="1" i="1" dirty="0" err="1">
                <a:latin typeface="+mj-lt"/>
              </a:rPr>
              <a:t>nó</a:t>
            </a:r>
            <a:r>
              <a:rPr lang="en-GB" altLang="en-US" b="1" i="1" dirty="0">
                <a:latin typeface="+mj-lt"/>
              </a:rPr>
              <a:t>.</a:t>
            </a:r>
          </a:p>
        </p:txBody>
      </p:sp>
      <p:grpSp>
        <p:nvGrpSpPr>
          <p:cNvPr id="2" name="Group 1030">
            <a:extLst>
              <a:ext uri="{FF2B5EF4-FFF2-40B4-BE49-F238E27FC236}">
                <a16:creationId xmlns:a16="http://schemas.microsoft.com/office/drawing/2014/main" id="{1EE3BAB8-B5DE-F5EF-7221-BBE91C75A282}"/>
              </a:ext>
            </a:extLst>
          </p:cNvPr>
          <p:cNvGrpSpPr>
            <a:grpSpLocks/>
          </p:cNvGrpSpPr>
          <p:nvPr/>
        </p:nvGrpSpPr>
        <p:grpSpPr bwMode="auto">
          <a:xfrm>
            <a:off x="1175603" y="3886201"/>
            <a:ext cx="10004897" cy="2061467"/>
            <a:chOff x="768" y="2160"/>
            <a:chExt cx="4679" cy="1067"/>
          </a:xfrm>
        </p:grpSpPr>
        <p:sp>
          <p:nvSpPr>
            <p:cNvPr id="90118" name="Text Box 1028">
              <a:extLst>
                <a:ext uri="{FF2B5EF4-FFF2-40B4-BE49-F238E27FC236}">
                  <a16:creationId xmlns:a16="http://schemas.microsoft.com/office/drawing/2014/main" id="{0070FD99-C4D0-64C1-EBFC-363E1ACC861A}"/>
                </a:ext>
              </a:extLst>
            </p:cNvPr>
            <p:cNvSpPr txBox="1">
              <a:spLocks noChangeArrowheads="1"/>
            </p:cNvSpPr>
            <p:nvPr/>
          </p:nvSpPr>
          <p:spPr bwMode="auto">
            <a:xfrm>
              <a:off x="768" y="2160"/>
              <a:ext cx="4679" cy="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GB" altLang="en-US" b="1" dirty="0" err="1">
                  <a:latin typeface="+mj-lt"/>
                </a:rPr>
                <a:t>Công</a:t>
              </a:r>
              <a:r>
                <a:rPr lang="en-GB" altLang="en-US" b="1" dirty="0">
                  <a:latin typeface="+mj-lt"/>
                </a:rPr>
                <a:t> </a:t>
              </a:r>
              <a:r>
                <a:rPr lang="en-GB" altLang="en-US" b="1" dirty="0" err="1">
                  <a:latin typeface="+mj-lt"/>
                </a:rPr>
                <a:t>thức</a:t>
              </a:r>
              <a:r>
                <a:rPr lang="en-GB" altLang="en-US" b="1" dirty="0">
                  <a:latin typeface="+mj-lt"/>
                </a:rPr>
                <a:t> </a:t>
              </a:r>
              <a:r>
                <a:rPr lang="en-GB" altLang="en-US" b="1" dirty="0" err="1">
                  <a:latin typeface="+mj-lt"/>
                </a:rPr>
                <a:t>chung</a:t>
              </a:r>
              <a:r>
                <a:rPr lang="en-GB" altLang="en-US" b="1" dirty="0">
                  <a:latin typeface="+mj-lt"/>
                </a:rPr>
                <a:t> </a:t>
              </a:r>
              <a:r>
                <a:rPr lang="en-GB" altLang="en-US" b="1" dirty="0" err="1">
                  <a:latin typeface="+mj-lt"/>
                </a:rPr>
                <a:t>tính</a:t>
              </a:r>
              <a:r>
                <a:rPr lang="en-GB" altLang="en-US" b="1" dirty="0">
                  <a:latin typeface="+mj-lt"/>
                </a:rPr>
                <a:t> </a:t>
              </a:r>
              <a:r>
                <a:rPr lang="en-GB" altLang="en-US" b="1" dirty="0" err="1">
                  <a:solidFill>
                    <a:srgbClr val="C00000"/>
                  </a:solidFill>
                  <a:latin typeface="+mj-lt"/>
                </a:rPr>
                <a:t>hệ</a:t>
              </a:r>
              <a:r>
                <a:rPr lang="en-GB" altLang="en-US" b="1" dirty="0">
                  <a:solidFill>
                    <a:srgbClr val="C00000"/>
                  </a:solidFill>
                  <a:latin typeface="+mj-lt"/>
                </a:rPr>
                <a:t> </a:t>
              </a:r>
              <a:r>
                <a:rPr lang="en-GB" altLang="en-US" b="1" dirty="0" err="1">
                  <a:solidFill>
                    <a:srgbClr val="C00000"/>
                  </a:solidFill>
                  <a:latin typeface="+mj-lt"/>
                </a:rPr>
                <a:t>số</a:t>
              </a:r>
              <a:r>
                <a:rPr lang="en-GB" altLang="en-US" b="1" dirty="0">
                  <a:solidFill>
                    <a:srgbClr val="C00000"/>
                  </a:solidFill>
                  <a:latin typeface="+mj-lt"/>
                </a:rPr>
                <a:t> co </a:t>
              </a:r>
              <a:r>
                <a:rPr lang="en-GB" altLang="en-US" b="1" dirty="0" err="1">
                  <a:solidFill>
                    <a:srgbClr val="C00000"/>
                  </a:solidFill>
                  <a:latin typeface="+mj-lt"/>
                </a:rPr>
                <a:t>giãn</a:t>
              </a:r>
              <a:r>
                <a:rPr lang="en-GB" altLang="en-US" b="1" dirty="0">
                  <a:latin typeface="+mj-lt"/>
                </a:rPr>
                <a:t> </a:t>
              </a:r>
              <a:r>
                <a:rPr lang="en-GB" altLang="en-US" b="1" dirty="0" err="1">
                  <a:latin typeface="+mj-lt"/>
                </a:rPr>
                <a:t>bằng</a:t>
              </a:r>
              <a:r>
                <a:rPr lang="en-GB" altLang="en-US" b="1" dirty="0">
                  <a:latin typeface="+mj-lt"/>
                </a:rPr>
                <a:t>:</a:t>
              </a:r>
            </a:p>
            <a:p>
              <a:pPr>
                <a:spcBef>
                  <a:spcPct val="0"/>
                </a:spcBef>
                <a:buClrTx/>
                <a:buSzTx/>
                <a:buFontTx/>
                <a:buNone/>
              </a:pPr>
              <a:endParaRPr lang="en-GB" altLang="en-US" b="1" dirty="0">
                <a:latin typeface="+mj-lt"/>
              </a:endParaRPr>
            </a:p>
            <a:p>
              <a:pPr>
                <a:spcBef>
                  <a:spcPct val="0"/>
                </a:spcBef>
                <a:buClrTx/>
                <a:buSzTx/>
                <a:buFontTx/>
                <a:buNone/>
              </a:pPr>
              <a:r>
                <a:rPr lang="en-GB" altLang="en-US" b="1" dirty="0">
                  <a:latin typeface="+mj-lt"/>
                </a:rPr>
                <a:t>	</a:t>
              </a:r>
              <a:r>
                <a:rPr lang="en-GB" altLang="en-US" b="1" dirty="0">
                  <a:solidFill>
                    <a:srgbClr val="C00000"/>
                  </a:solidFill>
                  <a:latin typeface="+mj-lt"/>
                </a:rPr>
                <a:t>% </a:t>
              </a:r>
              <a:r>
                <a:rPr lang="en-GB" altLang="en-US" b="1" dirty="0" err="1">
                  <a:solidFill>
                    <a:srgbClr val="C00000"/>
                  </a:solidFill>
                  <a:latin typeface="+mj-lt"/>
                </a:rPr>
                <a:t>thay</a:t>
              </a:r>
              <a:r>
                <a:rPr lang="en-GB" altLang="en-US" b="1" dirty="0">
                  <a:solidFill>
                    <a:srgbClr val="C00000"/>
                  </a:solidFill>
                  <a:latin typeface="+mj-lt"/>
                </a:rPr>
                <a:t> </a:t>
              </a:r>
              <a:r>
                <a:rPr lang="en-GB" altLang="en-US" b="1" dirty="0" err="1">
                  <a:solidFill>
                    <a:srgbClr val="C00000"/>
                  </a:solidFill>
                  <a:latin typeface="+mj-lt"/>
                </a:rPr>
                <a:t>đổi</a:t>
              </a:r>
              <a:r>
                <a:rPr lang="en-GB" altLang="en-US" b="1" dirty="0">
                  <a:solidFill>
                    <a:srgbClr val="C00000"/>
                  </a:solidFill>
                  <a:latin typeface="+mj-lt"/>
                </a:rPr>
                <a:t> </a:t>
              </a:r>
              <a:r>
                <a:rPr lang="en-GB" altLang="en-US" b="1" dirty="0" err="1">
                  <a:solidFill>
                    <a:srgbClr val="C00000"/>
                  </a:solidFill>
                  <a:latin typeface="+mj-lt"/>
                </a:rPr>
                <a:t>của</a:t>
              </a:r>
              <a:r>
                <a:rPr lang="en-GB" altLang="en-US" b="1" dirty="0">
                  <a:solidFill>
                    <a:srgbClr val="C00000"/>
                  </a:solidFill>
                  <a:latin typeface="+mj-lt"/>
                </a:rPr>
                <a:t> </a:t>
              </a:r>
              <a:r>
                <a:rPr lang="en-GB" altLang="en-US" b="1" dirty="0" err="1">
                  <a:solidFill>
                    <a:srgbClr val="C00000"/>
                  </a:solidFill>
                  <a:latin typeface="+mj-lt"/>
                </a:rPr>
                <a:t>số</a:t>
              </a:r>
              <a:r>
                <a:rPr lang="en-GB" altLang="en-US" b="1" dirty="0">
                  <a:solidFill>
                    <a:srgbClr val="C00000"/>
                  </a:solidFill>
                  <a:latin typeface="+mj-lt"/>
                </a:rPr>
                <a:t> </a:t>
              </a:r>
              <a:r>
                <a:rPr lang="en-GB" altLang="en-US" b="1" dirty="0" err="1">
                  <a:solidFill>
                    <a:srgbClr val="C00000"/>
                  </a:solidFill>
                  <a:latin typeface="+mj-lt"/>
                </a:rPr>
                <a:t>lượng</a:t>
              </a:r>
              <a:r>
                <a:rPr lang="en-GB" altLang="en-US" b="1" dirty="0">
                  <a:solidFill>
                    <a:srgbClr val="C00000"/>
                  </a:solidFill>
                  <a:latin typeface="+mj-lt"/>
                </a:rPr>
                <a:t> </a:t>
              </a:r>
              <a:r>
                <a:rPr lang="en-GB" altLang="en-US" b="1" dirty="0" err="1">
                  <a:solidFill>
                    <a:srgbClr val="C00000"/>
                  </a:solidFill>
                  <a:latin typeface="+mj-lt"/>
                </a:rPr>
                <a:t>cung</a:t>
              </a:r>
              <a:r>
                <a:rPr lang="en-GB" altLang="en-US" b="1" dirty="0">
                  <a:solidFill>
                    <a:srgbClr val="C00000"/>
                  </a:solidFill>
                  <a:latin typeface="+mj-lt"/>
                </a:rPr>
                <a:t>/</a:t>
              </a:r>
              <a:r>
                <a:rPr lang="en-GB" altLang="en-US" b="1" dirty="0" err="1">
                  <a:solidFill>
                    <a:srgbClr val="C00000"/>
                  </a:solidFill>
                  <a:latin typeface="+mj-lt"/>
                </a:rPr>
                <a:t>cầu</a:t>
              </a:r>
              <a:endParaRPr lang="en-GB" altLang="en-US" b="1" dirty="0">
                <a:solidFill>
                  <a:srgbClr val="C00000"/>
                </a:solidFill>
                <a:latin typeface="+mj-lt"/>
              </a:endParaRPr>
            </a:p>
            <a:p>
              <a:pPr>
                <a:spcBef>
                  <a:spcPct val="0"/>
                </a:spcBef>
                <a:buClrTx/>
                <a:buSzTx/>
                <a:buFontTx/>
                <a:buNone/>
              </a:pPr>
              <a:r>
                <a:rPr lang="en-GB" altLang="en-US" b="1" dirty="0">
                  <a:solidFill>
                    <a:srgbClr val="C00000"/>
                  </a:solidFill>
                  <a:latin typeface="+mj-lt"/>
                </a:rPr>
                <a:t>	    % </a:t>
              </a:r>
              <a:r>
                <a:rPr lang="en-GB" altLang="en-US" b="1" dirty="0" err="1">
                  <a:solidFill>
                    <a:srgbClr val="C00000"/>
                  </a:solidFill>
                  <a:latin typeface="+mj-lt"/>
                </a:rPr>
                <a:t>thay</a:t>
              </a:r>
              <a:r>
                <a:rPr lang="en-GB" altLang="en-US" b="1" dirty="0">
                  <a:solidFill>
                    <a:srgbClr val="C00000"/>
                  </a:solidFill>
                  <a:latin typeface="+mj-lt"/>
                </a:rPr>
                <a:t> </a:t>
              </a:r>
              <a:r>
                <a:rPr lang="en-GB" altLang="en-US" b="1" dirty="0" err="1">
                  <a:solidFill>
                    <a:srgbClr val="C00000"/>
                  </a:solidFill>
                  <a:latin typeface="+mj-lt"/>
                </a:rPr>
                <a:t>đổi</a:t>
              </a:r>
              <a:r>
                <a:rPr lang="en-GB" altLang="en-US" b="1" dirty="0">
                  <a:solidFill>
                    <a:srgbClr val="C00000"/>
                  </a:solidFill>
                  <a:latin typeface="+mj-lt"/>
                </a:rPr>
                <a:t> </a:t>
              </a:r>
              <a:r>
                <a:rPr lang="en-GB" altLang="en-US" b="1" dirty="0" err="1">
                  <a:solidFill>
                    <a:srgbClr val="C00000"/>
                  </a:solidFill>
                  <a:latin typeface="+mj-lt"/>
                </a:rPr>
                <a:t>của</a:t>
              </a:r>
              <a:r>
                <a:rPr lang="en-GB" altLang="en-US" b="1" dirty="0">
                  <a:solidFill>
                    <a:srgbClr val="C00000"/>
                  </a:solidFill>
                  <a:latin typeface="+mj-lt"/>
                </a:rPr>
                <a:t> </a:t>
              </a:r>
              <a:r>
                <a:rPr lang="en-GB" altLang="en-US" b="1" dirty="0" err="1">
                  <a:solidFill>
                    <a:srgbClr val="C00000"/>
                  </a:solidFill>
                  <a:latin typeface="+mj-lt"/>
                </a:rPr>
                <a:t>yếu</a:t>
              </a:r>
              <a:r>
                <a:rPr lang="en-GB" altLang="en-US" b="1" dirty="0">
                  <a:solidFill>
                    <a:srgbClr val="C00000"/>
                  </a:solidFill>
                  <a:latin typeface="+mj-lt"/>
                </a:rPr>
                <a:t> </a:t>
              </a:r>
              <a:r>
                <a:rPr lang="en-GB" altLang="en-US" b="1" dirty="0" err="1">
                  <a:solidFill>
                    <a:srgbClr val="C00000"/>
                  </a:solidFill>
                  <a:latin typeface="+mj-lt"/>
                </a:rPr>
                <a:t>tố</a:t>
              </a:r>
              <a:r>
                <a:rPr lang="en-GB" altLang="en-US" b="1" dirty="0">
                  <a:solidFill>
                    <a:srgbClr val="C00000"/>
                  </a:solidFill>
                  <a:latin typeface="+mj-lt"/>
                </a:rPr>
                <a:t> </a:t>
              </a:r>
              <a:r>
                <a:rPr lang="en-GB" altLang="en-US" b="1" dirty="0" err="1">
                  <a:solidFill>
                    <a:srgbClr val="C00000"/>
                  </a:solidFill>
                  <a:latin typeface="+mj-lt"/>
                </a:rPr>
                <a:t>tác</a:t>
              </a:r>
              <a:r>
                <a:rPr lang="en-GB" altLang="en-US" b="1" dirty="0">
                  <a:solidFill>
                    <a:srgbClr val="C00000"/>
                  </a:solidFill>
                  <a:latin typeface="+mj-lt"/>
                </a:rPr>
                <a:t> </a:t>
              </a:r>
              <a:r>
                <a:rPr lang="en-GB" altLang="en-US" b="1" dirty="0" err="1">
                  <a:solidFill>
                    <a:srgbClr val="C00000"/>
                  </a:solidFill>
                  <a:latin typeface="+mj-lt"/>
                </a:rPr>
                <a:t>động</a:t>
              </a:r>
              <a:endParaRPr lang="en-GB" altLang="en-US" b="1" dirty="0">
                <a:solidFill>
                  <a:srgbClr val="C00000"/>
                </a:solidFill>
                <a:latin typeface="+mj-lt"/>
              </a:endParaRPr>
            </a:p>
          </p:txBody>
        </p:sp>
        <p:sp>
          <p:nvSpPr>
            <p:cNvPr id="90119" name="Line 1029">
              <a:extLst>
                <a:ext uri="{FF2B5EF4-FFF2-40B4-BE49-F238E27FC236}">
                  <a16:creationId xmlns:a16="http://schemas.microsoft.com/office/drawing/2014/main" id="{87713C8F-E796-C1BA-D2AE-C621808C3E07}"/>
                </a:ext>
              </a:extLst>
            </p:cNvPr>
            <p:cNvSpPr>
              <a:spLocks noChangeShapeType="1"/>
            </p:cNvSpPr>
            <p:nvPr/>
          </p:nvSpPr>
          <p:spPr bwMode="auto">
            <a:xfrm>
              <a:off x="1019" y="2961"/>
              <a:ext cx="3408" cy="0"/>
            </a:xfrm>
            <a:prstGeom prst="line">
              <a:avLst/>
            </a:prstGeom>
            <a:noFill/>
            <a:ln w="38100">
              <a:solidFill>
                <a:srgbClr val="C00000"/>
              </a:solidFill>
              <a:round/>
              <a:headEnd/>
              <a:tailEnd/>
            </a:ln>
            <a:extLst>
              <a:ext uri="{909E8E84-426E-40DD-AFC4-6F175D3DCCD1}">
                <a14:hiddenFill xmlns:a14="http://schemas.microsoft.com/office/drawing/2010/main">
                  <a:noFill/>
                </a14:hiddenFill>
              </a:ext>
            </a:extLst>
          </p:spPr>
          <p:txBody>
            <a:bodyPr wrap="none" anchor="ctr"/>
            <a:lstStyle/>
            <a:p>
              <a:endParaRPr lang="en-US" sz="3200">
                <a:latin typeface="+mj-lt"/>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52227"/>
                                        </p:tgtEl>
                                        <p:attrNameLst>
                                          <p:attrName>style.visibility</p:attrName>
                                        </p:attrNameLst>
                                      </p:cBhvr>
                                      <p:to>
                                        <p:strVal val="visible"/>
                                      </p:to>
                                    </p:set>
                                    <p:anim by="(-#ppt_w*2)" calcmode="lin" valueType="num">
                                      <p:cBhvr rctx="PPT">
                                        <p:cTn id="7" dur="500" autoRev="1" fill="hold">
                                          <p:stCondLst>
                                            <p:cond delay="0"/>
                                          </p:stCondLst>
                                        </p:cTn>
                                        <p:tgtEl>
                                          <p:spTgt spid="52227"/>
                                        </p:tgtEl>
                                        <p:attrNameLst>
                                          <p:attrName>ppt_w</p:attrName>
                                        </p:attrNameLst>
                                      </p:cBhvr>
                                    </p:anim>
                                    <p:anim by="(#ppt_w*0.50)" calcmode="lin" valueType="num">
                                      <p:cBhvr>
                                        <p:cTn id="8" dur="500" decel="50000" autoRev="1" fill="hold">
                                          <p:stCondLst>
                                            <p:cond delay="0"/>
                                          </p:stCondLst>
                                        </p:cTn>
                                        <p:tgtEl>
                                          <p:spTgt spid="52227"/>
                                        </p:tgtEl>
                                        <p:attrNameLst>
                                          <p:attrName>ppt_x</p:attrName>
                                        </p:attrNameLst>
                                      </p:cBhvr>
                                    </p:anim>
                                    <p:anim from="(-#ppt_h/2)" to="(#ppt_y)" calcmode="lin" valueType="num">
                                      <p:cBhvr>
                                        <p:cTn id="9" dur="1000" fill="hold">
                                          <p:stCondLst>
                                            <p:cond delay="0"/>
                                          </p:stCondLst>
                                        </p:cTn>
                                        <p:tgtEl>
                                          <p:spTgt spid="52227"/>
                                        </p:tgtEl>
                                        <p:attrNameLst>
                                          <p:attrName>ppt_y</p:attrName>
                                        </p:attrNameLst>
                                      </p:cBhvr>
                                    </p:anim>
                                    <p:animRot by="21600000">
                                      <p:cBhvr>
                                        <p:cTn id="10" dur="1000" fill="hold">
                                          <p:stCondLst>
                                            <p:cond delay="0"/>
                                          </p:stCondLst>
                                        </p:cTn>
                                        <p:tgtEl>
                                          <p:spTgt spid="52227"/>
                                        </p:tgtEl>
                                        <p:attrNameLst>
                                          <p:attrName>r</p:attrName>
                                        </p:attrNameLst>
                                      </p:cBhvr>
                                    </p:animRo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linds(horizontal)">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autoUpdateAnimBg="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1C43FFAF-6F5D-BEBC-AC75-F4CF1D40D40C}"/>
              </a:ext>
            </a:extLst>
          </p:cNvPr>
          <p:cNvSpPr txBox="1">
            <a:spLocks noChangeArrowheads="1"/>
          </p:cNvSpPr>
          <p:nvPr/>
        </p:nvSpPr>
        <p:spPr>
          <a:xfrm>
            <a:off x="914399" y="914400"/>
            <a:ext cx="10830577" cy="914400"/>
          </a:xfrm>
          <a:prstGeom prst="rect">
            <a:avLst/>
          </a:prstGeom>
        </p:spPr>
        <p:txBody>
          <a:bodyPr vert="horz" lIns="91440" tIns="45720" rIns="91440" bIns="45720" rtlCol="0" anchor="b" anchorCtr="0">
            <a:norm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pPr>
              <a:spcAft>
                <a:spcPts val="600"/>
              </a:spcAft>
            </a:pPr>
            <a:r>
              <a:rPr lang="en-US" altLang="en-US" b="1" kern="1200" dirty="0">
                <a:solidFill>
                  <a:schemeClr val="tx1"/>
                </a:solidFill>
                <a:latin typeface="VNI-Souvir" pitchFamily="2" charset="0"/>
              </a:rPr>
              <a:t>2.5.1. </a:t>
            </a:r>
            <a:r>
              <a:rPr lang="en-US" altLang="en-US" b="1" kern="1200" dirty="0" err="1">
                <a:solidFill>
                  <a:schemeClr val="tx1"/>
                </a:solidFill>
                <a:latin typeface="VNI-Souvir" pitchFamily="2" charset="0"/>
              </a:rPr>
              <a:t>ÑOÄ</a:t>
            </a:r>
            <a:r>
              <a:rPr lang="en-US" altLang="en-US" b="1" kern="1200" dirty="0">
                <a:solidFill>
                  <a:schemeClr val="tx1"/>
                </a:solidFill>
                <a:latin typeface="VNI-Souvir" pitchFamily="2" charset="0"/>
              </a:rPr>
              <a:t> CO </a:t>
            </a:r>
            <a:r>
              <a:rPr lang="en-US" altLang="en-US" b="1" kern="1200" dirty="0" err="1">
                <a:solidFill>
                  <a:schemeClr val="tx1"/>
                </a:solidFill>
                <a:latin typeface="VNI-Souvir" pitchFamily="2" charset="0"/>
              </a:rPr>
              <a:t>GIAÕN</a:t>
            </a:r>
            <a:r>
              <a:rPr lang="en-US" altLang="en-US" b="1" kern="1200" dirty="0">
                <a:solidFill>
                  <a:schemeClr val="tx1"/>
                </a:solidFill>
                <a:latin typeface="VNI-Souvir" pitchFamily="2" charset="0"/>
              </a:rPr>
              <a:t> </a:t>
            </a:r>
            <a:r>
              <a:rPr lang="en-US" altLang="en-US" b="1" kern="1200" dirty="0" err="1">
                <a:solidFill>
                  <a:schemeClr val="tx1"/>
                </a:solidFill>
                <a:latin typeface="VNI-Souvir" pitchFamily="2" charset="0"/>
              </a:rPr>
              <a:t>CUÛA</a:t>
            </a:r>
            <a:r>
              <a:rPr lang="en-US" altLang="en-US" b="1" kern="1200" dirty="0">
                <a:solidFill>
                  <a:schemeClr val="tx1"/>
                </a:solidFill>
                <a:latin typeface="VNI-Souvir" pitchFamily="2" charset="0"/>
              </a:rPr>
              <a:t> </a:t>
            </a:r>
            <a:r>
              <a:rPr lang="en-US" altLang="en-US" b="1" kern="1200" dirty="0" err="1">
                <a:solidFill>
                  <a:schemeClr val="tx1"/>
                </a:solidFill>
                <a:latin typeface="VNI-Souvir" pitchFamily="2" charset="0"/>
              </a:rPr>
              <a:t>CAÀU</a:t>
            </a:r>
            <a:endParaRPr lang="en-US" altLang="en-US" b="1" kern="1200" dirty="0">
              <a:solidFill>
                <a:schemeClr val="tx1"/>
              </a:solidFill>
              <a:latin typeface="VNI-Souvir" pitchFamily="2" charset="0"/>
            </a:endParaRPr>
          </a:p>
        </p:txBody>
      </p:sp>
      <p:sp>
        <p:nvSpPr>
          <p:cNvPr id="67587" name="Rectangle 3">
            <a:extLst>
              <a:ext uri="{FF2B5EF4-FFF2-40B4-BE49-F238E27FC236}">
                <a16:creationId xmlns:a16="http://schemas.microsoft.com/office/drawing/2014/main" id="{EA7F3BF0-2C39-D8EB-2C50-1410F9F14B79}"/>
              </a:ext>
            </a:extLst>
          </p:cNvPr>
          <p:cNvSpPr>
            <a:spLocks noGrp="1" noChangeArrowheads="1"/>
          </p:cNvSpPr>
          <p:nvPr>
            <p:ph sz="quarter" idx="10"/>
          </p:nvPr>
        </p:nvSpPr>
        <p:spPr>
          <a:xfrm>
            <a:off x="914399" y="2039112"/>
            <a:ext cx="10278533" cy="3356576"/>
          </a:xfrm>
        </p:spPr>
        <p:txBody>
          <a:bodyPr vert="horz" lIns="91440" tIns="45720" rIns="91440" bIns="45720" rtlCol="0">
            <a:noAutofit/>
          </a:bodyPr>
          <a:lstStyle/>
          <a:p>
            <a:r>
              <a:rPr lang="en-US" altLang="en-US" sz="3200">
                <a:latin typeface="VNI-Souvir" pitchFamily="2" charset="0"/>
              </a:rPr>
              <a:t>Ño löôøng söï phaûn öùng cuûa NTD bieåu hieän qua</a:t>
            </a:r>
          </a:p>
          <a:p>
            <a:pPr lvl="1"/>
            <a:r>
              <a:rPr lang="en-US" altLang="en-US" sz="3200">
                <a:latin typeface="VNI-Souvir" pitchFamily="2" charset="0"/>
              </a:rPr>
              <a:t> söï thay ñoåi löôïng haøng ñöôïc mua khi </a:t>
            </a:r>
          </a:p>
          <a:p>
            <a:pPr lvl="2"/>
            <a:r>
              <a:rPr lang="en-US" altLang="en-US" sz="3200">
                <a:latin typeface="VNI-Souvir" pitchFamily="2" charset="0"/>
              </a:rPr>
              <a:t> giaù caû haøng hoùa</a:t>
            </a:r>
          </a:p>
          <a:p>
            <a:pPr lvl="2"/>
            <a:r>
              <a:rPr lang="en-US" altLang="en-US" sz="3200">
                <a:latin typeface="VNI-Souvir" pitchFamily="2" charset="0"/>
              </a:rPr>
              <a:t> thu nhaäp</a:t>
            </a:r>
          </a:p>
          <a:p>
            <a:pPr lvl="2"/>
            <a:r>
              <a:rPr lang="en-US" altLang="en-US" sz="3200">
                <a:latin typeface="VNI-Souvir" pitchFamily="2" charset="0"/>
              </a:rPr>
              <a:t> giaù haøng lieân quan …</a:t>
            </a:r>
          </a:p>
          <a:p>
            <a:pPr lvl="3"/>
            <a:r>
              <a:rPr lang="en-US" altLang="en-US" sz="3200">
                <a:latin typeface="VNI-Souvir" pitchFamily="2" charset="0"/>
              </a:rPr>
              <a:t>thay ñoåi...</a:t>
            </a:r>
          </a:p>
        </p:txBody>
      </p:sp>
      <p:sp>
        <p:nvSpPr>
          <p:cNvPr id="4" name="Slide Number Placeholder 5">
            <a:extLst>
              <a:ext uri="{FF2B5EF4-FFF2-40B4-BE49-F238E27FC236}">
                <a16:creationId xmlns:a16="http://schemas.microsoft.com/office/drawing/2014/main" id="{71ECF5AB-EB3F-E0F9-0E93-5A927488EF22}"/>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latin typeface="Sagona Book" panose="02020503050505020204" pitchFamily="18" charset="0"/>
              </a:rPr>
              <a:pPr algn="ctr">
                <a:spcAft>
                  <a:spcPts val="600"/>
                </a:spcAft>
              </a:pPr>
              <a:t>103</a:t>
            </a:fld>
            <a:endParaRPr lang="en-US" altLang="en-US" sz="2400">
              <a:latin typeface="Sagona Book" panose="020205030505050202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7587">
                                            <p:txEl>
                                              <p:pRg st="0" end="0"/>
                                            </p:txEl>
                                          </p:spTgt>
                                        </p:tgtEl>
                                        <p:attrNameLst>
                                          <p:attrName>style.visibility</p:attrName>
                                        </p:attrNameLst>
                                      </p:cBhvr>
                                      <p:to>
                                        <p:strVal val="visible"/>
                                      </p:to>
                                    </p:set>
                                    <p:anim calcmode="lin" valueType="num">
                                      <p:cBhvr additive="base">
                                        <p:cTn id="7" dur="500" fill="hold"/>
                                        <p:tgtEl>
                                          <p:spTgt spid="6758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758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67587">
                                            <p:txEl>
                                              <p:pRg st="1" end="1"/>
                                            </p:txEl>
                                          </p:spTgt>
                                        </p:tgtEl>
                                        <p:attrNameLst>
                                          <p:attrName>style.visibility</p:attrName>
                                        </p:attrNameLst>
                                      </p:cBhvr>
                                      <p:to>
                                        <p:strVal val="visible"/>
                                      </p:to>
                                    </p:set>
                                    <p:anim calcmode="lin" valueType="num">
                                      <p:cBhvr additive="base">
                                        <p:cTn id="13" dur="500" fill="hold"/>
                                        <p:tgtEl>
                                          <p:spTgt spid="6758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758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67587">
                                            <p:txEl>
                                              <p:pRg st="2" end="2"/>
                                            </p:txEl>
                                          </p:spTgt>
                                        </p:tgtEl>
                                        <p:attrNameLst>
                                          <p:attrName>style.visibility</p:attrName>
                                        </p:attrNameLst>
                                      </p:cBhvr>
                                      <p:to>
                                        <p:strVal val="visible"/>
                                      </p:to>
                                    </p:set>
                                    <p:anim calcmode="lin" valueType="num">
                                      <p:cBhvr additive="base">
                                        <p:cTn id="19" dur="500" fill="hold"/>
                                        <p:tgtEl>
                                          <p:spTgt spid="6758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758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67587">
                                            <p:txEl>
                                              <p:pRg st="3" end="3"/>
                                            </p:txEl>
                                          </p:spTgt>
                                        </p:tgtEl>
                                        <p:attrNameLst>
                                          <p:attrName>style.visibility</p:attrName>
                                        </p:attrNameLst>
                                      </p:cBhvr>
                                      <p:to>
                                        <p:strVal val="visible"/>
                                      </p:to>
                                    </p:set>
                                    <p:anim calcmode="lin" valueType="num">
                                      <p:cBhvr additive="base">
                                        <p:cTn id="25" dur="500" fill="hold"/>
                                        <p:tgtEl>
                                          <p:spTgt spid="6758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758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67587">
                                            <p:txEl>
                                              <p:pRg st="4" end="4"/>
                                            </p:txEl>
                                          </p:spTgt>
                                        </p:tgtEl>
                                        <p:attrNameLst>
                                          <p:attrName>style.visibility</p:attrName>
                                        </p:attrNameLst>
                                      </p:cBhvr>
                                      <p:to>
                                        <p:strVal val="visible"/>
                                      </p:to>
                                    </p:set>
                                    <p:anim calcmode="lin" valueType="num">
                                      <p:cBhvr additive="base">
                                        <p:cTn id="31" dur="500" fill="hold"/>
                                        <p:tgtEl>
                                          <p:spTgt spid="6758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758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67587">
                                            <p:txEl>
                                              <p:pRg st="5" end="5"/>
                                            </p:txEl>
                                          </p:spTgt>
                                        </p:tgtEl>
                                        <p:attrNameLst>
                                          <p:attrName>style.visibility</p:attrName>
                                        </p:attrNameLst>
                                      </p:cBhvr>
                                      <p:to>
                                        <p:strVal val="visible"/>
                                      </p:to>
                                    </p:set>
                                    <p:anim calcmode="lin" valueType="num">
                                      <p:cBhvr additive="base">
                                        <p:cTn id="37" dur="500" fill="hold"/>
                                        <p:tgtEl>
                                          <p:spTgt spid="67587">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7587">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1ECF5AB-EB3F-E0F9-0E93-5A927488EF22}"/>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latin typeface="Sagona Book" panose="02020503050505020204" pitchFamily="18" charset="0"/>
              </a:rPr>
              <a:pPr algn="ctr">
                <a:spcAft>
                  <a:spcPts val="600"/>
                </a:spcAft>
              </a:pPr>
              <a:t>104</a:t>
            </a:fld>
            <a:endParaRPr lang="en-US" altLang="en-US" sz="2400">
              <a:latin typeface="Sagona Book" panose="02020503050505020204" pitchFamily="18" charset="0"/>
            </a:endParaRPr>
          </a:p>
        </p:txBody>
      </p:sp>
      <p:sp>
        <p:nvSpPr>
          <p:cNvPr id="68611" name="Rectangle 2">
            <a:extLst>
              <a:ext uri="{FF2B5EF4-FFF2-40B4-BE49-F238E27FC236}">
                <a16:creationId xmlns:a16="http://schemas.microsoft.com/office/drawing/2014/main" id="{351AF82D-CBE4-01E0-C859-0F3EAC277819}"/>
              </a:ext>
            </a:extLst>
          </p:cNvPr>
          <p:cNvSpPr>
            <a:spLocks noGrp="1" noChangeArrowheads="1"/>
          </p:cNvSpPr>
          <p:nvPr>
            <p:ph type="title"/>
          </p:nvPr>
        </p:nvSpPr>
        <p:spPr>
          <a:xfrm>
            <a:off x="86140" y="2597824"/>
            <a:ext cx="3551903" cy="1216025"/>
          </a:xfrm>
        </p:spPr>
        <p:txBody>
          <a:bodyPr/>
          <a:lstStyle/>
          <a:p>
            <a:pPr algn="ctr" eaLnBrk="1" hangingPunct="1"/>
            <a:r>
              <a:rPr lang="en-US" altLang="en-US" b="1" dirty="0">
                <a:latin typeface="VNI-Times" pitchFamily="2" charset="0"/>
              </a:rPr>
              <a:t>a. </a:t>
            </a:r>
            <a:r>
              <a:rPr lang="en-US" altLang="en-US" b="1" dirty="0" err="1">
                <a:latin typeface="VNI-Times" pitchFamily="2" charset="0"/>
              </a:rPr>
              <a:t>Ñoä</a:t>
            </a:r>
            <a:r>
              <a:rPr lang="en-US" altLang="en-US" b="1" dirty="0">
                <a:latin typeface="VNI-Times" pitchFamily="2" charset="0"/>
              </a:rPr>
              <a:t> co </a:t>
            </a:r>
            <a:r>
              <a:rPr lang="en-US" altLang="en-US" b="1" dirty="0" err="1">
                <a:latin typeface="VNI-Times" pitchFamily="2" charset="0"/>
              </a:rPr>
              <a:t>giaõn</a:t>
            </a:r>
            <a:r>
              <a:rPr lang="en-US" altLang="en-US" b="1" dirty="0">
                <a:latin typeface="VNI-Times" pitchFamily="2" charset="0"/>
              </a:rPr>
              <a:t> </a:t>
            </a:r>
            <a:r>
              <a:rPr lang="en-US" altLang="en-US" b="1" dirty="0" err="1">
                <a:latin typeface="VNI-Times" pitchFamily="2" charset="0"/>
              </a:rPr>
              <a:t>cuûa</a:t>
            </a:r>
            <a:r>
              <a:rPr lang="en-US" altLang="en-US" b="1" dirty="0">
                <a:latin typeface="VNI-Times" pitchFamily="2" charset="0"/>
              </a:rPr>
              <a:t> </a:t>
            </a:r>
            <a:r>
              <a:rPr lang="en-US" altLang="en-US" b="1" dirty="0" err="1">
                <a:latin typeface="VNI-Times" pitchFamily="2" charset="0"/>
              </a:rPr>
              <a:t>caàu</a:t>
            </a:r>
            <a:r>
              <a:rPr lang="en-US" altLang="en-US" b="1" dirty="0">
                <a:latin typeface="VNI-Times" pitchFamily="2" charset="0"/>
              </a:rPr>
              <a:t> </a:t>
            </a:r>
            <a:r>
              <a:rPr lang="en-US" altLang="en-US" b="1" dirty="0" err="1">
                <a:latin typeface="VNI-Times" pitchFamily="2" charset="0"/>
              </a:rPr>
              <a:t>theo</a:t>
            </a:r>
            <a:r>
              <a:rPr lang="en-US" altLang="en-US" b="1" dirty="0">
                <a:latin typeface="VNI-Times" pitchFamily="2" charset="0"/>
              </a:rPr>
              <a:t> </a:t>
            </a:r>
            <a:r>
              <a:rPr lang="en-US" altLang="en-US" b="1" dirty="0" err="1">
                <a:solidFill>
                  <a:srgbClr val="FF0000"/>
                </a:solidFill>
                <a:latin typeface="VNI-Times" pitchFamily="2" charset="0"/>
              </a:rPr>
              <a:t>giaù</a:t>
            </a:r>
            <a:br>
              <a:rPr lang="en-US" altLang="en-US" dirty="0">
                <a:latin typeface="VNI-Times" pitchFamily="2" charset="0"/>
              </a:rPr>
            </a:br>
            <a:endParaRPr lang="en-US" altLang="en-US" dirty="0">
              <a:latin typeface="VNI-Times" pitchFamily="2" charset="0"/>
            </a:endParaRPr>
          </a:p>
        </p:txBody>
      </p:sp>
      <p:sp>
        <p:nvSpPr>
          <p:cNvPr id="6" name="Rectangle 3">
            <a:extLst>
              <a:ext uri="{FF2B5EF4-FFF2-40B4-BE49-F238E27FC236}">
                <a16:creationId xmlns:a16="http://schemas.microsoft.com/office/drawing/2014/main" id="{7FDF12FB-87DA-D2CE-C4FD-7DA9EDD0DAA6}"/>
              </a:ext>
            </a:extLst>
          </p:cNvPr>
          <p:cNvSpPr txBox="1">
            <a:spLocks noChangeArrowheads="1"/>
          </p:cNvSpPr>
          <p:nvPr/>
        </p:nvSpPr>
        <p:spPr>
          <a:xfrm>
            <a:off x="3551903" y="1300282"/>
            <a:ext cx="8640097" cy="467983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dirty="0" err="1">
                <a:latin typeface="VNI-Souvir" pitchFamily="2" charset="0"/>
              </a:rPr>
              <a:t>Ño</a:t>
            </a:r>
            <a:r>
              <a:rPr lang="en-US" altLang="en-US" sz="3200" dirty="0">
                <a:latin typeface="VNI-Souvir" pitchFamily="2" charset="0"/>
              </a:rPr>
              <a:t> </a:t>
            </a:r>
            <a:r>
              <a:rPr lang="en-US" altLang="en-US" sz="3200" dirty="0" err="1">
                <a:latin typeface="VNI-Souvir" pitchFamily="2" charset="0"/>
              </a:rPr>
              <a:t>löôøng</a:t>
            </a:r>
            <a:r>
              <a:rPr lang="en-US" altLang="en-US" sz="3200" dirty="0">
                <a:latin typeface="VNI-Souvir" pitchFamily="2" charset="0"/>
              </a:rPr>
              <a:t> </a:t>
            </a:r>
            <a:r>
              <a:rPr lang="en-US" altLang="en-US" sz="3200" dirty="0" err="1">
                <a:latin typeface="VNI-Souvir" pitchFamily="2" charset="0"/>
              </a:rPr>
              <a:t>mức</a:t>
            </a:r>
            <a:r>
              <a:rPr lang="en-US" altLang="en-US" sz="3200" dirty="0">
                <a:latin typeface="VNI-Souvir" pitchFamily="2" charset="0"/>
              </a:rPr>
              <a:t> </a:t>
            </a:r>
            <a:r>
              <a:rPr lang="en-US" altLang="en-US" sz="3200" dirty="0" err="1">
                <a:latin typeface="VNI-Souvir" pitchFamily="2" charset="0"/>
              </a:rPr>
              <a:t>độ</a:t>
            </a:r>
            <a:r>
              <a:rPr lang="en-US" altLang="en-US" sz="3200" dirty="0">
                <a:latin typeface="VNI-Souvir" pitchFamily="2" charset="0"/>
              </a:rPr>
              <a:t> </a:t>
            </a:r>
            <a:r>
              <a:rPr lang="en-US" altLang="en-US" sz="3200" dirty="0" err="1">
                <a:latin typeface="VNI-Souvir" pitchFamily="2" charset="0"/>
              </a:rPr>
              <a:t>phản</a:t>
            </a:r>
            <a:r>
              <a:rPr lang="en-US" altLang="en-US" sz="3200" dirty="0">
                <a:latin typeface="VNI-Souvir" pitchFamily="2" charset="0"/>
              </a:rPr>
              <a:t> </a:t>
            </a:r>
            <a:r>
              <a:rPr lang="en-US" altLang="en-US" sz="3200" dirty="0" err="1">
                <a:latin typeface="VNI-Souvir" pitchFamily="2" charset="0"/>
              </a:rPr>
              <a:t>ứng</a:t>
            </a:r>
            <a:r>
              <a:rPr lang="en-US" altLang="en-US" sz="3200" dirty="0">
                <a:latin typeface="VNI-Souvir" pitchFamily="2" charset="0"/>
              </a:rPr>
              <a:t> </a:t>
            </a:r>
            <a:r>
              <a:rPr lang="en-US" altLang="en-US" sz="3200" dirty="0" err="1">
                <a:latin typeface="VNI-Souvir" pitchFamily="2" charset="0"/>
              </a:rPr>
              <a:t>cuûa</a:t>
            </a:r>
            <a:r>
              <a:rPr lang="en-US" altLang="en-US" sz="3200" dirty="0">
                <a:latin typeface="VNI-Souvir" pitchFamily="2" charset="0"/>
              </a:rPr>
              <a:t> </a:t>
            </a:r>
            <a:r>
              <a:rPr lang="en-US" altLang="en-US" sz="3200" dirty="0" err="1">
                <a:latin typeface="VNI-Souvir" pitchFamily="2" charset="0"/>
              </a:rPr>
              <a:t>ngöôøi</a:t>
            </a:r>
            <a:r>
              <a:rPr lang="en-US" altLang="en-US" sz="3200" dirty="0">
                <a:latin typeface="VNI-Souvir" pitchFamily="2" charset="0"/>
              </a:rPr>
              <a:t> </a:t>
            </a:r>
            <a:r>
              <a:rPr lang="en-US" altLang="en-US" sz="3200" dirty="0" err="1">
                <a:latin typeface="VNI-Souvir" pitchFamily="2" charset="0"/>
              </a:rPr>
              <a:t>tieâu</a:t>
            </a:r>
            <a:r>
              <a:rPr lang="en-US" altLang="en-US" sz="3200" dirty="0">
                <a:latin typeface="VNI-Souvir" pitchFamily="2" charset="0"/>
              </a:rPr>
              <a:t> </a:t>
            </a:r>
            <a:r>
              <a:rPr lang="en-US" altLang="en-US" sz="3200" dirty="0" err="1">
                <a:latin typeface="VNI-Souvir" pitchFamily="2" charset="0"/>
              </a:rPr>
              <a:t>duøng</a:t>
            </a:r>
            <a:r>
              <a:rPr lang="en-US" altLang="en-US" sz="3200" dirty="0">
                <a:latin typeface="VNI-Souvir" pitchFamily="2" charset="0"/>
              </a:rPr>
              <a:t>, </a:t>
            </a:r>
            <a:r>
              <a:rPr lang="en-US" altLang="en-US" sz="3200" dirty="0" err="1">
                <a:latin typeface="VNI-Souvir" pitchFamily="2" charset="0"/>
              </a:rPr>
              <a:t>bieåu</a:t>
            </a:r>
            <a:r>
              <a:rPr lang="en-US" altLang="en-US" sz="3200" dirty="0">
                <a:latin typeface="VNI-Souvir" pitchFamily="2" charset="0"/>
              </a:rPr>
              <a:t> </a:t>
            </a:r>
            <a:r>
              <a:rPr lang="en-US" altLang="en-US" sz="3200" dirty="0" err="1">
                <a:latin typeface="VNI-Souvir" pitchFamily="2" charset="0"/>
              </a:rPr>
              <a:t>hieän</a:t>
            </a:r>
            <a:r>
              <a:rPr lang="en-US" altLang="en-US" sz="3200" dirty="0">
                <a:latin typeface="VNI-Souvir" pitchFamily="2" charset="0"/>
              </a:rPr>
              <a:t> qua </a:t>
            </a:r>
            <a:r>
              <a:rPr lang="en-US" altLang="en-US" sz="3200" dirty="0" err="1">
                <a:latin typeface="VNI-Souvir" pitchFamily="2" charset="0"/>
              </a:rPr>
              <a:t>söï</a:t>
            </a:r>
            <a:r>
              <a:rPr lang="en-US" altLang="en-US" sz="3200" dirty="0">
                <a:latin typeface="VNI-Souvir" pitchFamily="2" charset="0"/>
              </a:rPr>
              <a:t> </a:t>
            </a:r>
            <a:r>
              <a:rPr lang="en-US" altLang="en-US" sz="3200" dirty="0" err="1">
                <a:latin typeface="VNI-Souvir" pitchFamily="2" charset="0"/>
              </a:rPr>
              <a:t>thay</a:t>
            </a:r>
            <a:r>
              <a:rPr lang="en-US" altLang="en-US" sz="3200" dirty="0">
                <a:latin typeface="VNI-Souvir" pitchFamily="2" charset="0"/>
              </a:rPr>
              <a:t> </a:t>
            </a:r>
            <a:r>
              <a:rPr lang="en-US" altLang="en-US" sz="3200" dirty="0" err="1">
                <a:latin typeface="VNI-Souvir" pitchFamily="2" charset="0"/>
              </a:rPr>
              <a:t>ñoåi</a:t>
            </a:r>
            <a:r>
              <a:rPr lang="en-US" altLang="en-US" sz="3200" dirty="0">
                <a:latin typeface="VNI-Souvir" pitchFamily="2" charset="0"/>
              </a:rPr>
              <a:t> </a:t>
            </a:r>
            <a:r>
              <a:rPr lang="en-US" altLang="en-US" sz="3200" dirty="0" err="1">
                <a:latin typeface="VNI-Souvir" pitchFamily="2" charset="0"/>
              </a:rPr>
              <a:t>löôïng</a:t>
            </a:r>
            <a:r>
              <a:rPr lang="en-US" altLang="en-US" sz="3200" dirty="0">
                <a:latin typeface="VNI-Souvir" pitchFamily="2" charset="0"/>
              </a:rPr>
              <a:t> </a:t>
            </a:r>
            <a:r>
              <a:rPr lang="en-US" altLang="en-US" sz="3200" dirty="0" err="1">
                <a:latin typeface="VNI-Souvir" pitchFamily="2" charset="0"/>
              </a:rPr>
              <a:t>caàu</a:t>
            </a:r>
            <a:r>
              <a:rPr lang="en-US" altLang="en-US" sz="3200" dirty="0">
                <a:latin typeface="VNI-Souvir" pitchFamily="2" charset="0"/>
              </a:rPr>
              <a:t> </a:t>
            </a:r>
            <a:r>
              <a:rPr lang="en-US" altLang="en-US" sz="3200" dirty="0" err="1">
                <a:latin typeface="VNI-Souvir" pitchFamily="2" charset="0"/>
              </a:rPr>
              <a:t>khi</a:t>
            </a:r>
            <a:r>
              <a:rPr lang="en-US" altLang="en-US" sz="3200" dirty="0">
                <a:latin typeface="VNI-Souvir" pitchFamily="2" charset="0"/>
              </a:rPr>
              <a:t> </a:t>
            </a:r>
            <a:r>
              <a:rPr lang="en-US" altLang="en-US" sz="3200" dirty="0" err="1">
                <a:latin typeface="VNI-Souvir" pitchFamily="2" charset="0"/>
              </a:rPr>
              <a:t>giaù</a:t>
            </a:r>
            <a:r>
              <a:rPr lang="en-US" altLang="en-US" sz="3200" dirty="0">
                <a:latin typeface="VNI-Souvir" pitchFamily="2" charset="0"/>
              </a:rPr>
              <a:t>  </a:t>
            </a:r>
            <a:r>
              <a:rPr lang="en-US" altLang="en-US" sz="3200" dirty="0" err="1">
                <a:latin typeface="VNI-Souvir" pitchFamily="2" charset="0"/>
              </a:rPr>
              <a:t>haøng</a:t>
            </a:r>
            <a:r>
              <a:rPr lang="en-US" altLang="en-US" sz="3200" dirty="0">
                <a:latin typeface="VNI-Souvir" pitchFamily="2" charset="0"/>
              </a:rPr>
              <a:t> </a:t>
            </a:r>
            <a:r>
              <a:rPr lang="en-US" altLang="en-US" sz="3200" dirty="0" err="1">
                <a:latin typeface="VNI-Souvir" pitchFamily="2" charset="0"/>
              </a:rPr>
              <a:t>hoùa</a:t>
            </a:r>
            <a:r>
              <a:rPr lang="en-US" altLang="en-US" sz="3200" dirty="0">
                <a:latin typeface="VNI-Souvir" pitchFamily="2" charset="0"/>
              </a:rPr>
              <a:t> </a:t>
            </a:r>
            <a:r>
              <a:rPr lang="en-US" altLang="en-US" sz="3200" dirty="0" err="1">
                <a:latin typeface="VNI-Souvir" pitchFamily="2" charset="0"/>
              </a:rPr>
              <a:t>thay</a:t>
            </a:r>
            <a:r>
              <a:rPr lang="en-US" altLang="en-US" sz="3200" dirty="0">
                <a:latin typeface="VNI-Souvir" pitchFamily="2" charset="0"/>
              </a:rPr>
              <a:t> </a:t>
            </a:r>
            <a:r>
              <a:rPr lang="en-US" altLang="en-US" sz="3200" dirty="0" err="1">
                <a:latin typeface="VNI-Souvir" pitchFamily="2" charset="0"/>
              </a:rPr>
              <a:t>ñoåi</a:t>
            </a:r>
            <a:r>
              <a:rPr lang="en-US" altLang="en-US" sz="3200" dirty="0">
                <a:latin typeface="VNI-Souvir" pitchFamily="2" charset="0"/>
              </a:rPr>
              <a:t>.</a:t>
            </a:r>
          </a:p>
          <a:p>
            <a:pPr lvl="1"/>
            <a:r>
              <a:rPr lang="en-US" altLang="en-US" sz="3200" i="1" dirty="0" err="1">
                <a:latin typeface="VNI-Souvir" pitchFamily="2" charset="0"/>
              </a:rPr>
              <a:t>Laø</a:t>
            </a:r>
            <a:r>
              <a:rPr lang="en-US" altLang="en-US" sz="3200" i="1" dirty="0">
                <a:latin typeface="VNI-Souvir" pitchFamily="2" charset="0"/>
              </a:rPr>
              <a:t> </a:t>
            </a:r>
            <a:r>
              <a:rPr lang="en-US" altLang="en-US" sz="3200" i="1" dirty="0" err="1">
                <a:latin typeface="VNI-Souvir" pitchFamily="2" charset="0"/>
              </a:rPr>
              <a:t>tæ</a:t>
            </a:r>
            <a:r>
              <a:rPr lang="en-US" altLang="en-US" sz="3200" i="1" dirty="0">
                <a:latin typeface="VNI-Souvir" pitchFamily="2" charset="0"/>
              </a:rPr>
              <a:t> </a:t>
            </a:r>
            <a:r>
              <a:rPr lang="en-US" altLang="en-US" sz="3200" i="1" dirty="0" err="1">
                <a:latin typeface="VNI-Souvir" pitchFamily="2" charset="0"/>
              </a:rPr>
              <a:t>leä</a:t>
            </a:r>
            <a:r>
              <a:rPr lang="en-US" altLang="en-US" sz="3200" i="1" dirty="0">
                <a:latin typeface="VNI-Souvir" pitchFamily="2" charset="0"/>
              </a:rPr>
              <a:t> % </a:t>
            </a:r>
            <a:r>
              <a:rPr lang="en-US" altLang="en-US" sz="3200" i="1" dirty="0" err="1">
                <a:latin typeface="VNI-Souvir" pitchFamily="2" charset="0"/>
              </a:rPr>
              <a:t>thay</a:t>
            </a:r>
            <a:r>
              <a:rPr lang="en-US" altLang="en-US" sz="3200" i="1" dirty="0">
                <a:latin typeface="VNI-Souvir" pitchFamily="2" charset="0"/>
              </a:rPr>
              <a:t> </a:t>
            </a:r>
            <a:r>
              <a:rPr lang="en-US" altLang="en-US" sz="3200" i="1" dirty="0" err="1">
                <a:latin typeface="VNI-Souvir" pitchFamily="2" charset="0"/>
              </a:rPr>
              <a:t>ñoåi</a:t>
            </a:r>
            <a:r>
              <a:rPr lang="en-US" altLang="en-US" sz="3200" i="1" dirty="0">
                <a:latin typeface="VNI-Souvir" pitchFamily="2" charset="0"/>
              </a:rPr>
              <a:t> </a:t>
            </a:r>
            <a:r>
              <a:rPr lang="en-US" altLang="en-US" sz="3200" i="1" dirty="0" err="1">
                <a:latin typeface="VNI-Souvir" pitchFamily="2" charset="0"/>
              </a:rPr>
              <a:t>trong</a:t>
            </a:r>
            <a:r>
              <a:rPr lang="en-US" altLang="en-US" sz="3200" i="1" dirty="0">
                <a:latin typeface="VNI-Souvir" pitchFamily="2" charset="0"/>
              </a:rPr>
              <a:t> </a:t>
            </a:r>
            <a:r>
              <a:rPr lang="en-US" altLang="en-US" sz="3200" i="1" dirty="0" err="1">
                <a:latin typeface="VNI-Souvir" pitchFamily="2" charset="0"/>
              </a:rPr>
              <a:t>löôïng</a:t>
            </a:r>
            <a:r>
              <a:rPr lang="en-US" altLang="en-US" sz="3200" i="1" dirty="0">
                <a:latin typeface="VNI-Souvir" pitchFamily="2" charset="0"/>
              </a:rPr>
              <a:t> </a:t>
            </a:r>
            <a:r>
              <a:rPr lang="en-US" altLang="en-US" sz="3200" i="1" dirty="0" err="1">
                <a:latin typeface="VNI-Souvir" pitchFamily="2" charset="0"/>
              </a:rPr>
              <a:t>caàu</a:t>
            </a:r>
            <a:r>
              <a:rPr lang="en-US" altLang="en-US" sz="3200" i="1" dirty="0">
                <a:latin typeface="VNI-Souvir" pitchFamily="2" charset="0"/>
              </a:rPr>
              <a:t> </a:t>
            </a:r>
          </a:p>
          <a:p>
            <a:pPr lvl="1"/>
            <a:r>
              <a:rPr lang="en-US" altLang="en-US" sz="3200" i="1" dirty="0">
                <a:latin typeface="VNI-Souvir" pitchFamily="2" charset="0"/>
              </a:rPr>
              <a:t>Khi p </a:t>
            </a:r>
            <a:r>
              <a:rPr lang="en-US" altLang="en-US" sz="3200" i="1" dirty="0" err="1">
                <a:latin typeface="VNI-Souvir" pitchFamily="2" charset="0"/>
              </a:rPr>
              <a:t>saûn</a:t>
            </a:r>
            <a:r>
              <a:rPr lang="en-US" altLang="en-US" sz="3200" i="1" dirty="0">
                <a:latin typeface="VNI-Souvir" pitchFamily="2" charset="0"/>
              </a:rPr>
              <a:t> </a:t>
            </a:r>
            <a:r>
              <a:rPr lang="en-US" altLang="en-US" sz="3200" i="1" dirty="0" err="1">
                <a:latin typeface="VNI-Souvir" pitchFamily="2" charset="0"/>
              </a:rPr>
              <a:t>phaåm</a:t>
            </a:r>
            <a:r>
              <a:rPr lang="en-US" altLang="en-US" sz="3200" i="1" dirty="0">
                <a:latin typeface="VNI-Souvir" pitchFamily="2" charset="0"/>
              </a:rPr>
              <a:t> </a:t>
            </a:r>
            <a:r>
              <a:rPr lang="en-US" altLang="en-US" sz="3200" i="1" dirty="0" err="1">
                <a:latin typeface="VNI-Souvir" pitchFamily="2" charset="0"/>
              </a:rPr>
              <a:t>thay</a:t>
            </a:r>
            <a:r>
              <a:rPr lang="en-US" altLang="en-US" sz="3200" i="1" dirty="0">
                <a:latin typeface="VNI-Souvir" pitchFamily="2" charset="0"/>
              </a:rPr>
              <a:t> </a:t>
            </a:r>
            <a:r>
              <a:rPr lang="en-US" altLang="en-US" sz="3200" i="1" dirty="0" err="1">
                <a:latin typeface="VNI-Souvir" pitchFamily="2" charset="0"/>
              </a:rPr>
              <a:t>ñoåi</a:t>
            </a:r>
            <a:r>
              <a:rPr lang="en-US" altLang="en-US" sz="3200" i="1" dirty="0">
                <a:latin typeface="VNI-Souvir" pitchFamily="2" charset="0"/>
              </a:rPr>
              <a:t> 1% </a:t>
            </a:r>
          </a:p>
          <a:p>
            <a:pPr lvl="1"/>
            <a:r>
              <a:rPr lang="en-US" altLang="en-US" sz="3200" i="1" dirty="0" err="1">
                <a:latin typeface="VNI-Souvir" pitchFamily="2" charset="0"/>
              </a:rPr>
              <a:t>Vôùi</a:t>
            </a:r>
            <a:r>
              <a:rPr lang="en-US" altLang="en-US" sz="3200" i="1" dirty="0">
                <a:latin typeface="VNI-Souvir" pitchFamily="2" charset="0"/>
              </a:rPr>
              <a:t> </a:t>
            </a:r>
            <a:r>
              <a:rPr lang="en-US" altLang="en-US" sz="3200" i="1" dirty="0" err="1">
                <a:latin typeface="VNI-Souvir" pitchFamily="2" charset="0"/>
              </a:rPr>
              <a:t>ñieàu</a:t>
            </a:r>
            <a:r>
              <a:rPr lang="en-US" altLang="en-US" sz="3200" i="1" dirty="0">
                <a:latin typeface="VNI-Souvir" pitchFamily="2" charset="0"/>
              </a:rPr>
              <a:t> </a:t>
            </a:r>
            <a:r>
              <a:rPr lang="en-US" altLang="en-US" sz="3200" i="1" dirty="0" err="1">
                <a:latin typeface="VNI-Souvir" pitchFamily="2" charset="0"/>
              </a:rPr>
              <a:t>kieän</a:t>
            </a:r>
            <a:r>
              <a:rPr lang="en-US" altLang="en-US" sz="3200" i="1" dirty="0">
                <a:latin typeface="VNI-Souvir" pitchFamily="2" charset="0"/>
              </a:rPr>
              <a:t> </a:t>
            </a:r>
            <a:r>
              <a:rPr lang="en-US" altLang="en-US" sz="3200" i="1" dirty="0" err="1">
                <a:latin typeface="VNI-Souvir" pitchFamily="2" charset="0"/>
              </a:rPr>
              <a:t>caùc</a:t>
            </a:r>
            <a:r>
              <a:rPr lang="en-US" altLang="en-US" sz="3200" i="1" dirty="0">
                <a:latin typeface="VNI-Souvir" pitchFamily="2" charset="0"/>
              </a:rPr>
              <a:t> </a:t>
            </a:r>
            <a:r>
              <a:rPr lang="en-US" altLang="en-US" sz="3200" i="1" dirty="0" err="1">
                <a:latin typeface="VNI-Souvir" pitchFamily="2" charset="0"/>
              </a:rPr>
              <a:t>yeáu</a:t>
            </a:r>
            <a:r>
              <a:rPr lang="en-US" altLang="en-US" sz="3200" i="1" dirty="0">
                <a:latin typeface="VNI-Souvir" pitchFamily="2" charset="0"/>
              </a:rPr>
              <a:t> </a:t>
            </a:r>
            <a:r>
              <a:rPr lang="en-US" altLang="en-US" sz="3200" i="1" dirty="0" err="1">
                <a:latin typeface="VNI-Souvir" pitchFamily="2" charset="0"/>
              </a:rPr>
              <a:t>toá</a:t>
            </a:r>
            <a:r>
              <a:rPr lang="en-US" altLang="en-US" sz="3200" i="1" dirty="0">
                <a:latin typeface="VNI-Souvir" pitchFamily="2" charset="0"/>
              </a:rPr>
              <a:t> </a:t>
            </a:r>
            <a:r>
              <a:rPr lang="en-US" altLang="en-US" sz="3200" i="1" dirty="0" err="1">
                <a:latin typeface="VNI-Souvir" pitchFamily="2" charset="0"/>
              </a:rPr>
              <a:t>khaùc</a:t>
            </a:r>
            <a:r>
              <a:rPr lang="en-US" altLang="en-US" sz="3200" i="1" dirty="0">
                <a:latin typeface="VNI-Souvir" pitchFamily="2" charset="0"/>
              </a:rPr>
              <a:t> </a:t>
            </a:r>
            <a:r>
              <a:rPr lang="en-US" altLang="en-US" sz="3200" i="1" dirty="0" err="1">
                <a:latin typeface="VNI-Souvir" pitchFamily="2" charset="0"/>
              </a:rPr>
              <a:t>khoâng</a:t>
            </a:r>
            <a:r>
              <a:rPr lang="en-US" altLang="en-US" sz="3200" i="1" dirty="0">
                <a:latin typeface="VNI-Souvir" pitchFamily="2" charset="0"/>
              </a:rPr>
              <a:t> </a:t>
            </a:r>
            <a:r>
              <a:rPr lang="en-US" altLang="en-US" sz="3200" i="1" dirty="0" err="1">
                <a:latin typeface="VNI-Souvir" pitchFamily="2" charset="0"/>
              </a:rPr>
              <a:t>ñoåi</a:t>
            </a:r>
            <a:r>
              <a:rPr lang="en-US" altLang="en-US" sz="3200" i="1" dirty="0">
                <a:latin typeface="VNI-Souvir" pitchFamily="2" charset="0"/>
              </a:rPr>
              <a:t>.</a:t>
            </a:r>
          </a:p>
        </p:txBody>
      </p:sp>
      <p:sp>
        <p:nvSpPr>
          <p:cNvPr id="7" name="Rectangle 2">
            <a:extLst>
              <a:ext uri="{FF2B5EF4-FFF2-40B4-BE49-F238E27FC236}">
                <a16:creationId xmlns:a16="http://schemas.microsoft.com/office/drawing/2014/main" id="{5F2210FE-AB56-D88B-20C0-54A61CF0A47C}"/>
              </a:ext>
            </a:extLst>
          </p:cNvPr>
          <p:cNvSpPr txBox="1">
            <a:spLocks noChangeArrowheads="1"/>
          </p:cNvSpPr>
          <p:nvPr/>
        </p:nvSpPr>
        <p:spPr>
          <a:xfrm>
            <a:off x="2066628" y="150267"/>
            <a:ext cx="8231023" cy="884903"/>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en-US" altLang="en-US" b="1" dirty="0">
                <a:solidFill>
                  <a:srgbClr val="FFFF00"/>
                </a:solidFill>
                <a:latin typeface="VNI-Souvir" pitchFamily="2" charset="0"/>
              </a:rPr>
              <a:t>2.5.1. </a:t>
            </a:r>
            <a:r>
              <a:rPr lang="en-US" altLang="en-US" b="1" dirty="0" err="1">
                <a:solidFill>
                  <a:srgbClr val="FFFF00"/>
                </a:solidFill>
                <a:latin typeface="VNI-Souvir" pitchFamily="2" charset="0"/>
              </a:rPr>
              <a:t>ÑOÄ</a:t>
            </a:r>
            <a:r>
              <a:rPr lang="en-US" altLang="en-US" b="1" dirty="0">
                <a:solidFill>
                  <a:srgbClr val="FFFF00"/>
                </a:solidFill>
                <a:latin typeface="VNI-Souvir" pitchFamily="2" charset="0"/>
              </a:rPr>
              <a:t> CO </a:t>
            </a:r>
            <a:r>
              <a:rPr lang="en-US" altLang="en-US" b="1" dirty="0" err="1">
                <a:solidFill>
                  <a:srgbClr val="FFFF00"/>
                </a:solidFill>
                <a:latin typeface="VNI-Souvir" pitchFamily="2" charset="0"/>
              </a:rPr>
              <a:t>GIAÕN</a:t>
            </a:r>
            <a:r>
              <a:rPr lang="en-US" altLang="en-US" b="1" dirty="0">
                <a:solidFill>
                  <a:srgbClr val="FFFF00"/>
                </a:solidFill>
                <a:latin typeface="VNI-Souvir" pitchFamily="2" charset="0"/>
              </a:rPr>
              <a:t> </a:t>
            </a:r>
            <a:r>
              <a:rPr lang="en-US" altLang="en-US" b="1" dirty="0" err="1">
                <a:solidFill>
                  <a:srgbClr val="FFFF00"/>
                </a:solidFill>
                <a:latin typeface="VNI-Souvir" pitchFamily="2" charset="0"/>
              </a:rPr>
              <a:t>CUÛA</a:t>
            </a:r>
            <a:r>
              <a:rPr lang="en-US" altLang="en-US" b="1" dirty="0">
                <a:solidFill>
                  <a:srgbClr val="FFFF00"/>
                </a:solidFill>
                <a:latin typeface="VNI-Souvir" pitchFamily="2" charset="0"/>
              </a:rPr>
              <a:t> </a:t>
            </a:r>
            <a:r>
              <a:rPr lang="en-US" altLang="en-US" b="1" dirty="0" err="1">
                <a:solidFill>
                  <a:srgbClr val="FFFF00"/>
                </a:solidFill>
                <a:latin typeface="VNI-Souvir" pitchFamily="2" charset="0"/>
              </a:rPr>
              <a:t>CAÀU</a:t>
            </a:r>
            <a:endParaRPr lang="en-US" altLang="en-US" b="1" dirty="0">
              <a:solidFill>
                <a:srgbClr val="FFFF00"/>
              </a:solidFill>
              <a:latin typeface="VNI-Souvir" pitchFamily="2" charset="0"/>
            </a:endParaRPr>
          </a:p>
        </p:txBody>
      </p:sp>
      <p:grpSp>
        <p:nvGrpSpPr>
          <p:cNvPr id="8" name="Group 8">
            <a:extLst>
              <a:ext uri="{FF2B5EF4-FFF2-40B4-BE49-F238E27FC236}">
                <a16:creationId xmlns:a16="http://schemas.microsoft.com/office/drawing/2014/main" id="{21F98594-6C71-8CAA-BE69-8C5048D82020}"/>
              </a:ext>
            </a:extLst>
          </p:cNvPr>
          <p:cNvGrpSpPr>
            <a:grpSpLocks/>
          </p:cNvGrpSpPr>
          <p:nvPr/>
        </p:nvGrpSpPr>
        <p:grpSpPr bwMode="auto">
          <a:xfrm>
            <a:off x="4781088" y="4649668"/>
            <a:ext cx="6181725" cy="1816100"/>
            <a:chOff x="1295400" y="3352800"/>
            <a:chExt cx="6181725" cy="1816100"/>
          </a:xfrm>
        </p:grpSpPr>
        <p:sp>
          <p:nvSpPr>
            <p:cNvPr id="9" name="Text Box 1028">
              <a:extLst>
                <a:ext uri="{FF2B5EF4-FFF2-40B4-BE49-F238E27FC236}">
                  <a16:creationId xmlns:a16="http://schemas.microsoft.com/office/drawing/2014/main" id="{5D840244-8A7F-E4EC-F43E-DFF4AFEDC70B}"/>
                </a:ext>
              </a:extLst>
            </p:cNvPr>
            <p:cNvSpPr txBox="1">
              <a:spLocks noChangeArrowheads="1"/>
            </p:cNvSpPr>
            <p:nvPr/>
          </p:nvSpPr>
          <p:spPr bwMode="auto">
            <a:xfrm>
              <a:off x="1295400" y="3352800"/>
              <a:ext cx="6181725"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GB" altLang="en-US" sz="2800" b="1" dirty="0" err="1">
                  <a:latin typeface="+mj-lt"/>
                </a:rPr>
                <a:t>Hệ</a:t>
              </a:r>
              <a:r>
                <a:rPr lang="en-GB" altLang="en-US" sz="2800" b="1" dirty="0">
                  <a:latin typeface="+mj-lt"/>
                </a:rPr>
                <a:t> </a:t>
              </a:r>
              <a:r>
                <a:rPr lang="en-GB" altLang="en-US" sz="2800" b="1" dirty="0" err="1">
                  <a:latin typeface="+mj-lt"/>
                </a:rPr>
                <a:t>số</a:t>
              </a:r>
              <a:r>
                <a:rPr lang="en-GB" altLang="en-US" sz="2800" b="1" dirty="0">
                  <a:latin typeface="+mj-lt"/>
                </a:rPr>
                <a:t> co </a:t>
              </a:r>
              <a:r>
                <a:rPr lang="en-GB" altLang="en-US" sz="2800" b="1" dirty="0" err="1">
                  <a:latin typeface="+mj-lt"/>
                </a:rPr>
                <a:t>giãn</a:t>
              </a:r>
              <a:r>
                <a:rPr lang="en-GB" altLang="en-US" sz="2800" b="1" dirty="0">
                  <a:latin typeface="+mj-lt"/>
                </a:rPr>
                <a:t> </a:t>
              </a:r>
              <a:r>
                <a:rPr lang="en-GB" altLang="en-US" sz="2800" b="1" dirty="0" err="1">
                  <a:latin typeface="+mj-lt"/>
                </a:rPr>
                <a:t>của</a:t>
              </a:r>
              <a:r>
                <a:rPr lang="en-GB" altLang="en-US" sz="2800" b="1" dirty="0">
                  <a:latin typeface="+mj-lt"/>
                </a:rPr>
                <a:t> </a:t>
              </a:r>
              <a:r>
                <a:rPr lang="en-GB" altLang="en-US" sz="2800" b="1" dirty="0" err="1">
                  <a:latin typeface="+mj-lt"/>
                </a:rPr>
                <a:t>cầu</a:t>
              </a:r>
              <a:r>
                <a:rPr lang="en-GB" altLang="en-US" sz="2800" b="1" dirty="0">
                  <a:latin typeface="+mj-lt"/>
                </a:rPr>
                <a:t> </a:t>
              </a:r>
              <a:r>
                <a:rPr lang="en-GB" altLang="en-US" sz="2800" b="1" dirty="0" err="1">
                  <a:latin typeface="+mj-lt"/>
                </a:rPr>
                <a:t>theo</a:t>
              </a:r>
              <a:r>
                <a:rPr lang="en-GB" altLang="en-US" sz="2800" b="1" dirty="0">
                  <a:latin typeface="+mj-lt"/>
                </a:rPr>
                <a:t> </a:t>
              </a:r>
              <a:r>
                <a:rPr lang="en-GB" altLang="en-US" sz="2800" b="1" dirty="0" err="1">
                  <a:latin typeface="+mj-lt"/>
                </a:rPr>
                <a:t>giá</a:t>
              </a:r>
              <a:r>
                <a:rPr lang="en-GB" altLang="en-US" sz="2800" b="1" dirty="0">
                  <a:latin typeface="+mj-lt"/>
                </a:rPr>
                <a:t>:</a:t>
              </a:r>
            </a:p>
            <a:p>
              <a:pPr>
                <a:spcBef>
                  <a:spcPct val="0"/>
                </a:spcBef>
                <a:buClrTx/>
                <a:buSzTx/>
                <a:buFontTx/>
                <a:buNone/>
              </a:pPr>
              <a:endParaRPr lang="en-GB" altLang="en-US" sz="2800" b="1" dirty="0">
                <a:latin typeface="+mj-lt"/>
              </a:endParaRPr>
            </a:p>
            <a:p>
              <a:pPr algn="ctr">
                <a:spcBef>
                  <a:spcPct val="0"/>
                </a:spcBef>
                <a:buClrTx/>
                <a:buSzTx/>
                <a:buFontTx/>
                <a:buNone/>
              </a:pPr>
              <a:r>
                <a:rPr lang="en-GB" altLang="en-US" sz="2800" b="1" dirty="0">
                  <a:latin typeface="+mj-lt"/>
                </a:rPr>
                <a:t>	% </a:t>
              </a:r>
              <a:r>
                <a:rPr lang="en-GB" altLang="en-US" sz="2800" b="1" dirty="0" err="1">
                  <a:latin typeface="+mj-lt"/>
                </a:rPr>
                <a:t>thay</a:t>
              </a:r>
              <a:r>
                <a:rPr lang="en-GB" altLang="en-US" sz="2800" b="1" dirty="0">
                  <a:latin typeface="+mj-lt"/>
                </a:rPr>
                <a:t> </a:t>
              </a:r>
              <a:r>
                <a:rPr lang="en-GB" altLang="en-US" sz="2800" b="1" dirty="0" err="1">
                  <a:latin typeface="+mj-lt"/>
                </a:rPr>
                <a:t>đổi</a:t>
              </a:r>
              <a:r>
                <a:rPr lang="en-GB" altLang="en-US" sz="2800" b="1" dirty="0">
                  <a:latin typeface="+mj-lt"/>
                </a:rPr>
                <a:t> </a:t>
              </a:r>
              <a:r>
                <a:rPr lang="en-GB" altLang="en-US" sz="2800" b="1" dirty="0" err="1">
                  <a:latin typeface="+mj-lt"/>
                </a:rPr>
                <a:t>lượng</a:t>
              </a:r>
              <a:r>
                <a:rPr lang="en-GB" altLang="en-US" sz="2800" b="1" dirty="0">
                  <a:latin typeface="+mj-lt"/>
                </a:rPr>
                <a:t> </a:t>
              </a:r>
              <a:r>
                <a:rPr lang="en-GB" altLang="en-US" sz="2800" b="1" dirty="0" err="1">
                  <a:latin typeface="+mj-lt"/>
                </a:rPr>
                <a:t>cầu</a:t>
              </a:r>
              <a:endParaRPr lang="en-GB" altLang="en-US" sz="2800" b="1" dirty="0">
                <a:latin typeface="+mj-lt"/>
              </a:endParaRPr>
            </a:p>
            <a:p>
              <a:pPr algn="ctr">
                <a:spcBef>
                  <a:spcPct val="0"/>
                </a:spcBef>
                <a:buClrTx/>
                <a:buSzTx/>
                <a:buFontTx/>
                <a:buNone/>
              </a:pPr>
              <a:r>
                <a:rPr lang="en-GB" altLang="en-US" sz="2800" b="1" dirty="0">
                  <a:latin typeface="+mj-lt"/>
                </a:rPr>
                <a:t>	% </a:t>
              </a:r>
              <a:r>
                <a:rPr lang="en-GB" altLang="en-US" sz="2800" b="1" dirty="0" err="1">
                  <a:latin typeface="+mj-lt"/>
                </a:rPr>
                <a:t>thay</a:t>
              </a:r>
              <a:r>
                <a:rPr lang="en-GB" altLang="en-US" sz="2800" b="1" dirty="0">
                  <a:latin typeface="+mj-lt"/>
                </a:rPr>
                <a:t> </a:t>
              </a:r>
              <a:r>
                <a:rPr lang="en-GB" altLang="en-US" sz="2800" b="1" dirty="0" err="1">
                  <a:latin typeface="+mj-lt"/>
                </a:rPr>
                <a:t>đổi</a:t>
              </a:r>
              <a:r>
                <a:rPr lang="en-GB" altLang="en-US" sz="2800" b="1" dirty="0">
                  <a:latin typeface="+mj-lt"/>
                </a:rPr>
                <a:t> </a:t>
              </a:r>
              <a:r>
                <a:rPr lang="en-GB" altLang="en-US" sz="2800" b="1" dirty="0" err="1">
                  <a:latin typeface="+mj-lt"/>
                </a:rPr>
                <a:t>của</a:t>
              </a:r>
              <a:r>
                <a:rPr lang="en-GB" altLang="en-US" sz="2800" b="1" dirty="0">
                  <a:latin typeface="+mj-lt"/>
                </a:rPr>
                <a:t> </a:t>
              </a:r>
              <a:r>
                <a:rPr lang="en-GB" altLang="en-US" sz="2800" b="1" dirty="0" err="1">
                  <a:latin typeface="+mj-lt"/>
                </a:rPr>
                <a:t>giá</a:t>
              </a:r>
              <a:endParaRPr lang="en-GB" altLang="en-US" sz="2800" b="1" dirty="0">
                <a:latin typeface="+mj-lt"/>
              </a:endParaRPr>
            </a:p>
          </p:txBody>
        </p:sp>
        <p:sp>
          <p:nvSpPr>
            <p:cNvPr id="10" name="Line 1029">
              <a:extLst>
                <a:ext uri="{FF2B5EF4-FFF2-40B4-BE49-F238E27FC236}">
                  <a16:creationId xmlns:a16="http://schemas.microsoft.com/office/drawing/2014/main" id="{FB424057-E0A2-2D4C-D99D-B0465E953B6E}"/>
                </a:ext>
              </a:extLst>
            </p:cNvPr>
            <p:cNvSpPr>
              <a:spLocks noChangeShapeType="1"/>
            </p:cNvSpPr>
            <p:nvPr/>
          </p:nvSpPr>
          <p:spPr bwMode="auto">
            <a:xfrm>
              <a:off x="2971800" y="4648200"/>
              <a:ext cx="3840163" cy="0"/>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en-US" sz="2800"/>
            </a:p>
          </p:txBody>
        </p:sp>
        <p:sp>
          <p:nvSpPr>
            <p:cNvPr id="11" name="TextBox 7">
              <a:extLst>
                <a:ext uri="{FF2B5EF4-FFF2-40B4-BE49-F238E27FC236}">
                  <a16:creationId xmlns:a16="http://schemas.microsoft.com/office/drawing/2014/main" id="{73587F4F-1A50-8FFD-4ACC-DFF4236BD155}"/>
                </a:ext>
              </a:extLst>
            </p:cNvPr>
            <p:cNvSpPr txBox="1">
              <a:spLocks noChangeArrowheads="1"/>
            </p:cNvSpPr>
            <p:nvPr/>
          </p:nvSpPr>
          <p:spPr bwMode="auto">
            <a:xfrm>
              <a:off x="1981200" y="4343400"/>
              <a:ext cx="9060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800" b="1">
                  <a:solidFill>
                    <a:srgbClr val="000099"/>
                  </a:solidFill>
                </a:rPr>
                <a:t>E</a:t>
              </a:r>
              <a:r>
                <a:rPr lang="en-US" altLang="en-US" sz="2800" b="1" baseline="-25000">
                  <a:solidFill>
                    <a:srgbClr val="000099"/>
                  </a:solidFill>
                </a:rPr>
                <a:t>D</a:t>
              </a:r>
              <a:r>
                <a:rPr lang="en-US" altLang="en-US" sz="2800" b="1">
                  <a:solidFill>
                    <a:srgbClr val="000099"/>
                  </a:solidFill>
                </a:rPr>
                <a:t> =</a:t>
              </a:r>
            </a:p>
          </p:txBody>
        </p:sp>
      </p:grpSp>
    </p:spTree>
    <p:extLst>
      <p:ext uri="{BB962C8B-B14F-4D97-AF65-F5344CB8AC3E}">
        <p14:creationId xmlns:p14="http://schemas.microsoft.com/office/powerpoint/2010/main" val="23775562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1ECF5AB-EB3F-E0F9-0E93-5A927488EF22}"/>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latin typeface="Sagona Book" panose="02020503050505020204" pitchFamily="18" charset="0"/>
              </a:rPr>
              <a:pPr algn="ctr">
                <a:spcAft>
                  <a:spcPts val="600"/>
                </a:spcAft>
              </a:pPr>
              <a:t>105</a:t>
            </a:fld>
            <a:endParaRPr lang="en-US" altLang="en-US" sz="2400">
              <a:latin typeface="Sagona Book" panose="02020503050505020204" pitchFamily="18" charset="0"/>
            </a:endParaRPr>
          </a:p>
        </p:txBody>
      </p:sp>
      <p:sp>
        <p:nvSpPr>
          <p:cNvPr id="93186" name="Title 1">
            <a:extLst>
              <a:ext uri="{FF2B5EF4-FFF2-40B4-BE49-F238E27FC236}">
                <a16:creationId xmlns:a16="http://schemas.microsoft.com/office/drawing/2014/main" id="{95A31C76-F3AB-9B47-B729-D43D1F5E7556}"/>
              </a:ext>
            </a:extLst>
          </p:cNvPr>
          <p:cNvSpPr txBox="1">
            <a:spLocks/>
          </p:cNvSpPr>
          <p:nvPr/>
        </p:nvSpPr>
        <p:spPr>
          <a:xfrm>
            <a:off x="500022" y="1580373"/>
            <a:ext cx="1785978" cy="1902542"/>
          </a:xfrm>
          <a:prstGeom prst="rect">
            <a:avLst/>
          </a:prstGeom>
        </p:spPr>
        <p:txBody>
          <a:bodyPr vert="horz" lIns="91440" tIns="45720" rIns="91440" bIns="45720" rtlCol="0" anchor="b"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en-GB" altLang="en-US" b="1"/>
              <a:t>Ví dụ</a:t>
            </a:r>
            <a:endParaRPr lang="en-US" altLang="en-US" b="1" dirty="0"/>
          </a:p>
        </p:txBody>
      </p:sp>
      <p:sp>
        <p:nvSpPr>
          <p:cNvPr id="93187" name="Content Placeholder 2">
            <a:extLst>
              <a:ext uri="{FF2B5EF4-FFF2-40B4-BE49-F238E27FC236}">
                <a16:creationId xmlns:a16="http://schemas.microsoft.com/office/drawing/2014/main" id="{04BF6DBB-2FE4-06FA-E1D1-8F19EA9D2581}"/>
              </a:ext>
            </a:extLst>
          </p:cNvPr>
          <p:cNvSpPr txBox="1">
            <a:spLocks/>
          </p:cNvSpPr>
          <p:nvPr/>
        </p:nvSpPr>
        <p:spPr>
          <a:xfrm>
            <a:off x="1769807" y="1143000"/>
            <a:ext cx="10146890" cy="467983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GB" altLang="en-US" sz="3200" dirty="0" err="1"/>
              <a:t>Giá</a:t>
            </a:r>
            <a:r>
              <a:rPr lang="en-GB" altLang="en-US" sz="3200" dirty="0"/>
              <a:t> </a:t>
            </a:r>
            <a:r>
              <a:rPr lang="en-GB" altLang="en-US" sz="3200" dirty="0" err="1"/>
              <a:t>sữa</a:t>
            </a:r>
            <a:r>
              <a:rPr lang="en-GB" altLang="en-US" sz="3200" dirty="0"/>
              <a:t> </a:t>
            </a:r>
            <a:r>
              <a:rPr lang="en-GB" altLang="en-US" sz="3200" dirty="0" err="1"/>
              <a:t>bò</a:t>
            </a:r>
            <a:r>
              <a:rPr lang="en-GB" altLang="en-US" sz="3200" dirty="0"/>
              <a:t> </a:t>
            </a:r>
            <a:r>
              <a:rPr lang="en-GB" altLang="en-US" sz="3200" dirty="0" err="1"/>
              <a:t>tăng</a:t>
            </a:r>
            <a:r>
              <a:rPr lang="en-GB" altLang="en-US" sz="3200" dirty="0"/>
              <a:t> </a:t>
            </a:r>
            <a:r>
              <a:rPr lang="en-GB" altLang="en-US" sz="3200" dirty="0" err="1"/>
              <a:t>từ</a:t>
            </a:r>
            <a:r>
              <a:rPr lang="en-GB" altLang="en-US" sz="3200" dirty="0"/>
              <a:t> 10.000đ/</a:t>
            </a:r>
            <a:r>
              <a:rPr lang="en-GB" altLang="en-US" sz="3200" dirty="0" err="1"/>
              <a:t>lít</a:t>
            </a:r>
            <a:r>
              <a:rPr lang="en-GB" altLang="en-US" sz="3200" dirty="0"/>
              <a:t> </a:t>
            </a:r>
            <a:r>
              <a:rPr lang="en-GB" altLang="en-US" sz="3200" dirty="0" err="1"/>
              <a:t>lên</a:t>
            </a:r>
            <a:r>
              <a:rPr lang="en-GB" altLang="en-US" sz="3200" dirty="0"/>
              <a:t> 11.000đ/</a:t>
            </a:r>
            <a:r>
              <a:rPr lang="en-GB" altLang="en-US" sz="3200" dirty="0" err="1"/>
              <a:t>lít</a:t>
            </a:r>
            <a:r>
              <a:rPr lang="en-GB" altLang="en-US" sz="3200" dirty="0"/>
              <a:t> </a:t>
            </a:r>
            <a:r>
              <a:rPr lang="en-GB" altLang="en-US" sz="3200" dirty="0" err="1"/>
              <a:t>làm</a:t>
            </a:r>
            <a:r>
              <a:rPr lang="en-GB" altLang="en-US" sz="3200" dirty="0"/>
              <a:t> </a:t>
            </a:r>
            <a:r>
              <a:rPr lang="en-GB" altLang="en-US" sz="3200" dirty="0" err="1"/>
              <a:t>cho</a:t>
            </a:r>
            <a:r>
              <a:rPr lang="en-GB" altLang="en-US" sz="3200" dirty="0"/>
              <a:t> </a:t>
            </a:r>
            <a:r>
              <a:rPr lang="en-GB" altLang="en-US" sz="3200" dirty="0" err="1"/>
              <a:t>lượng</a:t>
            </a:r>
            <a:r>
              <a:rPr lang="en-GB" altLang="en-US" sz="3200" dirty="0"/>
              <a:t> </a:t>
            </a:r>
            <a:r>
              <a:rPr lang="en-GB" altLang="en-US" sz="3200" dirty="0" err="1"/>
              <a:t>cầu</a:t>
            </a:r>
            <a:r>
              <a:rPr lang="en-GB" altLang="en-US" sz="3200" dirty="0"/>
              <a:t> </a:t>
            </a:r>
            <a:r>
              <a:rPr lang="en-GB" altLang="en-US" sz="3200" dirty="0" err="1"/>
              <a:t>sữa</a:t>
            </a:r>
            <a:r>
              <a:rPr lang="en-GB" altLang="en-US" sz="3200" dirty="0"/>
              <a:t> </a:t>
            </a:r>
            <a:r>
              <a:rPr lang="en-GB" altLang="en-US" sz="3200" dirty="0" err="1"/>
              <a:t>giảm</a:t>
            </a:r>
            <a:r>
              <a:rPr lang="en-GB" altLang="en-US" sz="3200" dirty="0"/>
              <a:t> </a:t>
            </a:r>
            <a:r>
              <a:rPr lang="en-GB" altLang="en-US" sz="3200" dirty="0" err="1"/>
              <a:t>từ</a:t>
            </a:r>
            <a:r>
              <a:rPr lang="en-GB" altLang="en-US" sz="3200" dirty="0"/>
              <a:t> 100 </a:t>
            </a:r>
            <a:r>
              <a:rPr lang="en-GB" altLang="en-US" sz="3200" dirty="0" err="1"/>
              <a:t>triệu</a:t>
            </a:r>
            <a:r>
              <a:rPr lang="en-GB" altLang="en-US" sz="3200" dirty="0"/>
              <a:t> </a:t>
            </a:r>
            <a:r>
              <a:rPr lang="en-GB" altLang="en-US" sz="3200" dirty="0" err="1"/>
              <a:t>lít</a:t>
            </a:r>
            <a:r>
              <a:rPr lang="en-GB" altLang="en-US" sz="3200" dirty="0"/>
              <a:t>/</a:t>
            </a:r>
            <a:r>
              <a:rPr lang="en-GB" altLang="en-US" sz="3200" dirty="0" err="1"/>
              <a:t>năm</a:t>
            </a:r>
            <a:r>
              <a:rPr lang="en-GB" altLang="en-US" sz="3200" dirty="0"/>
              <a:t> </a:t>
            </a:r>
            <a:r>
              <a:rPr lang="en-GB" altLang="en-US" sz="3200" dirty="0" err="1"/>
              <a:t>xuống</a:t>
            </a:r>
            <a:r>
              <a:rPr lang="en-GB" altLang="en-US" sz="3200" dirty="0"/>
              <a:t> </a:t>
            </a:r>
            <a:r>
              <a:rPr lang="en-GB" altLang="en-US" sz="3200" dirty="0" err="1"/>
              <a:t>còn</a:t>
            </a:r>
            <a:r>
              <a:rPr lang="en-GB" altLang="en-US" sz="3200" dirty="0"/>
              <a:t> 85 </a:t>
            </a:r>
            <a:r>
              <a:rPr lang="en-GB" altLang="en-US" sz="3200" dirty="0" err="1"/>
              <a:t>triệu</a:t>
            </a:r>
            <a:r>
              <a:rPr lang="en-GB" altLang="en-US" sz="3200" dirty="0"/>
              <a:t> </a:t>
            </a:r>
            <a:r>
              <a:rPr lang="en-GB" altLang="en-US" sz="3200" dirty="0" err="1"/>
              <a:t>lít</a:t>
            </a:r>
            <a:r>
              <a:rPr lang="en-GB" altLang="en-US" sz="3200" dirty="0"/>
              <a:t>/</a:t>
            </a:r>
            <a:r>
              <a:rPr lang="en-GB" altLang="en-US" sz="3200" dirty="0" err="1"/>
              <a:t>năm</a:t>
            </a:r>
            <a:endParaRPr lang="en-GB" altLang="en-US" sz="3200" dirty="0"/>
          </a:p>
          <a:p>
            <a:pPr lvl="2">
              <a:buClr>
                <a:srgbClr val="FF0000"/>
              </a:buClr>
              <a:buFont typeface="Monotype Sorts"/>
              <a:buNone/>
            </a:pPr>
            <a:r>
              <a:rPr lang="en-GB" altLang="en-US" sz="3200" dirty="0" err="1">
                <a:latin typeface="+mj-lt"/>
              </a:rPr>
              <a:t>Độ</a:t>
            </a:r>
            <a:r>
              <a:rPr lang="en-GB" altLang="en-US" sz="3200" dirty="0">
                <a:latin typeface="+mj-lt"/>
              </a:rPr>
              <a:t> co </a:t>
            </a:r>
            <a:r>
              <a:rPr lang="en-GB" altLang="en-US" sz="3200" dirty="0" err="1">
                <a:latin typeface="+mj-lt"/>
              </a:rPr>
              <a:t>giãn</a:t>
            </a:r>
            <a:r>
              <a:rPr lang="en-GB" altLang="en-US" sz="3200" dirty="0">
                <a:latin typeface="+mj-lt"/>
              </a:rPr>
              <a:t> </a:t>
            </a:r>
            <a:r>
              <a:rPr lang="en-GB" altLang="en-US" sz="3200" dirty="0" err="1">
                <a:latin typeface="+mj-lt"/>
              </a:rPr>
              <a:t>của</a:t>
            </a:r>
            <a:r>
              <a:rPr lang="en-GB" altLang="en-US" sz="3200" dirty="0">
                <a:latin typeface="+mj-lt"/>
              </a:rPr>
              <a:t> </a:t>
            </a:r>
            <a:r>
              <a:rPr lang="en-GB" altLang="en-US" sz="3200" dirty="0" err="1">
                <a:latin typeface="+mj-lt"/>
              </a:rPr>
              <a:t>cầu</a:t>
            </a:r>
            <a:r>
              <a:rPr lang="en-GB" altLang="en-US" sz="3200" dirty="0">
                <a:latin typeface="+mj-lt"/>
              </a:rPr>
              <a:t> </a:t>
            </a:r>
            <a:r>
              <a:rPr lang="en-GB" altLang="en-US" sz="3200" dirty="0" err="1">
                <a:latin typeface="+mj-lt"/>
              </a:rPr>
              <a:t>theo</a:t>
            </a:r>
            <a:r>
              <a:rPr lang="en-GB" altLang="en-US" sz="3200" dirty="0">
                <a:latin typeface="+mj-lt"/>
              </a:rPr>
              <a:t> </a:t>
            </a:r>
            <a:r>
              <a:rPr lang="en-GB" altLang="en-US" sz="3200" dirty="0" err="1">
                <a:latin typeface="+mj-lt"/>
              </a:rPr>
              <a:t>giá</a:t>
            </a:r>
            <a:r>
              <a:rPr lang="en-GB" altLang="en-US" sz="3200" dirty="0">
                <a:latin typeface="+mj-lt"/>
              </a:rPr>
              <a:t> </a:t>
            </a:r>
            <a:r>
              <a:rPr lang="en-GB" altLang="en-US" sz="3200" dirty="0" err="1">
                <a:latin typeface="+mj-lt"/>
              </a:rPr>
              <a:t>sữa</a:t>
            </a:r>
            <a:r>
              <a:rPr lang="en-GB" altLang="en-US" sz="3200" dirty="0">
                <a:latin typeface="+mj-lt"/>
              </a:rPr>
              <a:t> </a:t>
            </a:r>
            <a:r>
              <a:rPr lang="en-GB" altLang="en-US" sz="3200" dirty="0" err="1">
                <a:latin typeface="+mj-lt"/>
              </a:rPr>
              <a:t>là</a:t>
            </a:r>
            <a:r>
              <a:rPr lang="en-GB" altLang="en-US" sz="3200" dirty="0">
                <a:latin typeface="+mj-lt"/>
              </a:rPr>
              <a:t>:</a:t>
            </a:r>
          </a:p>
          <a:p>
            <a:pPr lvl="2">
              <a:buClr>
                <a:srgbClr val="FF0000"/>
              </a:buClr>
              <a:buFont typeface="Monotype Sorts"/>
              <a:buNone/>
            </a:pPr>
            <a:r>
              <a:rPr lang="en-GB" altLang="en-US" sz="3200" dirty="0">
                <a:latin typeface="+mj-lt"/>
              </a:rPr>
              <a:t> -15% </a:t>
            </a:r>
            <a:r>
              <a:rPr lang="en-GB" altLang="en-US" sz="3200" dirty="0">
                <a:latin typeface="+mj-lt"/>
                <a:sym typeface="Symbol" panose="05050102010706020507" pitchFamily="18" charset="2"/>
              </a:rPr>
              <a:t> 10% = -1,5 </a:t>
            </a:r>
          </a:p>
          <a:p>
            <a:pPr lvl="2">
              <a:buClr>
                <a:srgbClr val="FF0000"/>
              </a:buClr>
              <a:buFont typeface="Monotype Sorts"/>
              <a:buNone/>
            </a:pPr>
            <a:r>
              <a:rPr lang="en-GB" altLang="en-US" sz="3200" dirty="0" err="1">
                <a:latin typeface="+mj-lt"/>
                <a:sym typeface="Symbol" panose="05050102010706020507" pitchFamily="18" charset="2"/>
              </a:rPr>
              <a:t>nhưng</a:t>
            </a:r>
            <a:r>
              <a:rPr lang="en-GB" altLang="en-US" sz="3200" dirty="0">
                <a:latin typeface="+mj-lt"/>
                <a:sym typeface="Symbol" panose="05050102010706020507" pitchFamily="18" charset="2"/>
              </a:rPr>
              <a:t> ta </a:t>
            </a:r>
            <a:r>
              <a:rPr lang="en-GB" altLang="en-US" sz="3200" dirty="0" err="1">
                <a:latin typeface="+mj-lt"/>
                <a:sym typeface="Symbol" panose="05050102010706020507" pitchFamily="18" charset="2"/>
              </a:rPr>
              <a:t>thường</a:t>
            </a:r>
            <a:r>
              <a:rPr lang="en-GB" altLang="en-US" sz="3200" dirty="0">
                <a:latin typeface="+mj-lt"/>
                <a:sym typeface="Symbol" panose="05050102010706020507" pitchFamily="18" charset="2"/>
              </a:rPr>
              <a:t> </a:t>
            </a:r>
            <a:r>
              <a:rPr lang="en-GB" altLang="en-US" sz="3200" dirty="0" err="1">
                <a:latin typeface="+mj-lt"/>
                <a:sym typeface="Symbol" panose="05050102010706020507" pitchFamily="18" charset="2"/>
              </a:rPr>
              <a:t>diễn</a:t>
            </a:r>
            <a:r>
              <a:rPr lang="en-GB" altLang="en-US" sz="3200" dirty="0">
                <a:latin typeface="+mj-lt"/>
                <a:sym typeface="Symbol" panose="05050102010706020507" pitchFamily="18" charset="2"/>
              </a:rPr>
              <a:t> </a:t>
            </a:r>
            <a:r>
              <a:rPr lang="en-GB" altLang="en-US" sz="3200" dirty="0" err="1">
                <a:latin typeface="+mj-lt"/>
                <a:sym typeface="Symbol" panose="05050102010706020507" pitchFamily="18" charset="2"/>
              </a:rPr>
              <a:t>tả</a:t>
            </a:r>
            <a:r>
              <a:rPr lang="en-GB" altLang="en-US" sz="3200" dirty="0">
                <a:latin typeface="+mj-lt"/>
                <a:sym typeface="Symbol" panose="05050102010706020507" pitchFamily="18" charset="2"/>
              </a:rPr>
              <a:t> </a:t>
            </a:r>
            <a:r>
              <a:rPr lang="en-GB" altLang="en-US" sz="3200" dirty="0" err="1">
                <a:latin typeface="+mj-lt"/>
                <a:sym typeface="Symbol" panose="05050102010706020507" pitchFamily="18" charset="2"/>
              </a:rPr>
              <a:t>là</a:t>
            </a:r>
            <a:r>
              <a:rPr lang="en-GB" altLang="en-US" sz="3200" dirty="0">
                <a:latin typeface="+mj-lt"/>
                <a:sym typeface="Symbol" panose="05050102010706020507" pitchFamily="18" charset="2"/>
              </a:rPr>
              <a:t> |E</a:t>
            </a:r>
            <a:r>
              <a:rPr lang="en-GB" altLang="en-US" sz="3200" baseline="-25000" dirty="0">
                <a:latin typeface="+mj-lt"/>
                <a:sym typeface="Symbol" panose="05050102010706020507" pitchFamily="18" charset="2"/>
              </a:rPr>
              <a:t>D</a:t>
            </a:r>
            <a:r>
              <a:rPr lang="en-GB" altLang="en-US" sz="3200" dirty="0">
                <a:latin typeface="+mj-lt"/>
                <a:sym typeface="Symbol" panose="05050102010706020507" pitchFamily="18" charset="2"/>
              </a:rPr>
              <a:t>| = 1,5</a:t>
            </a:r>
            <a:endParaRPr lang="en-GB" altLang="en-US" sz="3200" dirty="0">
              <a:latin typeface="+mj-lt"/>
            </a:endParaRPr>
          </a:p>
          <a:p>
            <a:endParaRPr lang="en-US" altLang="en-US" dirty="0">
              <a:latin typeface="+mj-lt"/>
            </a:endParaRPr>
          </a:p>
        </p:txBody>
      </p:sp>
    </p:spTree>
    <p:extLst>
      <p:ext uri="{BB962C8B-B14F-4D97-AF65-F5344CB8AC3E}">
        <p14:creationId xmlns:p14="http://schemas.microsoft.com/office/powerpoint/2010/main" val="249081511"/>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1ECF5AB-EB3F-E0F9-0E93-5A927488EF22}"/>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latin typeface="Sagona Book" panose="02020503050505020204" pitchFamily="18" charset="0"/>
              </a:rPr>
              <a:pPr algn="ctr">
                <a:spcAft>
                  <a:spcPts val="600"/>
                </a:spcAft>
              </a:pPr>
              <a:t>106</a:t>
            </a:fld>
            <a:endParaRPr lang="en-US" altLang="en-US" sz="2400">
              <a:latin typeface="Sagona Book" panose="02020503050505020204" pitchFamily="18" charset="0"/>
            </a:endParaRPr>
          </a:p>
        </p:txBody>
      </p:sp>
      <p:sp>
        <p:nvSpPr>
          <p:cNvPr id="6" name="Rectangle 2">
            <a:extLst>
              <a:ext uri="{FF2B5EF4-FFF2-40B4-BE49-F238E27FC236}">
                <a16:creationId xmlns:a16="http://schemas.microsoft.com/office/drawing/2014/main" id="{31790B75-2372-C6C2-0EAE-0D0FFFAA0F87}"/>
              </a:ext>
            </a:extLst>
          </p:cNvPr>
          <p:cNvSpPr txBox="1">
            <a:spLocks noChangeArrowheads="1"/>
          </p:cNvSpPr>
          <p:nvPr/>
        </p:nvSpPr>
        <p:spPr bwMode="auto">
          <a:xfrm>
            <a:off x="3406877" y="342900"/>
            <a:ext cx="7772400" cy="1104900"/>
          </a:xfrm>
          <a:prstGeom prst="rect">
            <a:avLst/>
          </a:prstGeom>
          <a:noFill/>
          <a:ln w="9525">
            <a:noFill/>
            <a:miter lim="800000"/>
            <a:headEnd/>
            <a:tailEnd/>
          </a:ln>
        </p:spPr>
        <p:txBody>
          <a:bodyPr lIns="92075" tIns="46038" rIns="92075" bIns="46038" anchor="ctr"/>
          <a:lstStyle/>
          <a:p>
            <a:pPr>
              <a:defRPr/>
            </a:pPr>
            <a:br>
              <a:rPr lang="en-GB" sz="4400" b="1" kern="0" dirty="0">
                <a:solidFill>
                  <a:srgbClr val="000099"/>
                </a:solidFill>
                <a:latin typeface="+mj-lt"/>
                <a:ea typeface="+mj-ea"/>
                <a:cs typeface="+mj-cs"/>
              </a:rPr>
            </a:br>
            <a:r>
              <a:rPr lang="en-GB" sz="4400" b="1" kern="0" dirty="0">
                <a:solidFill>
                  <a:srgbClr val="000099"/>
                </a:solidFill>
                <a:latin typeface="+mj-lt"/>
                <a:ea typeface="+mj-ea"/>
                <a:cs typeface="+mj-cs"/>
              </a:rPr>
              <a:t>Co </a:t>
            </a:r>
            <a:r>
              <a:rPr lang="en-GB" sz="4400" b="1" kern="0" dirty="0" err="1">
                <a:solidFill>
                  <a:srgbClr val="000099"/>
                </a:solidFill>
                <a:latin typeface="+mj-lt"/>
                <a:ea typeface="+mj-ea"/>
                <a:cs typeface="+mj-cs"/>
              </a:rPr>
              <a:t>giãn</a:t>
            </a:r>
            <a:r>
              <a:rPr lang="en-GB" sz="4400" b="1" kern="0" dirty="0">
                <a:solidFill>
                  <a:srgbClr val="000099"/>
                </a:solidFill>
                <a:latin typeface="+mj-lt"/>
                <a:ea typeface="+mj-ea"/>
                <a:cs typeface="+mj-cs"/>
              </a:rPr>
              <a:t> </a:t>
            </a:r>
            <a:r>
              <a:rPr lang="en-GB" sz="4400" b="1" kern="0" dirty="0" err="1">
                <a:solidFill>
                  <a:srgbClr val="000099"/>
                </a:solidFill>
                <a:latin typeface="+mj-lt"/>
                <a:ea typeface="+mj-ea"/>
                <a:cs typeface="+mj-cs"/>
              </a:rPr>
              <a:t>của</a:t>
            </a:r>
            <a:r>
              <a:rPr lang="en-GB" sz="4400" b="1" kern="0" dirty="0">
                <a:solidFill>
                  <a:srgbClr val="000099"/>
                </a:solidFill>
                <a:latin typeface="+mj-lt"/>
                <a:ea typeface="+mj-ea"/>
                <a:cs typeface="+mj-cs"/>
              </a:rPr>
              <a:t> </a:t>
            </a:r>
            <a:r>
              <a:rPr lang="en-GB" sz="4400" b="1" kern="0" dirty="0" err="1">
                <a:solidFill>
                  <a:srgbClr val="000099"/>
                </a:solidFill>
                <a:latin typeface="+mj-lt"/>
                <a:ea typeface="+mj-ea"/>
                <a:cs typeface="+mj-cs"/>
              </a:rPr>
              <a:t>cầu</a:t>
            </a:r>
            <a:r>
              <a:rPr lang="en-GB" sz="4400" b="1" kern="0" dirty="0">
                <a:solidFill>
                  <a:srgbClr val="000099"/>
                </a:solidFill>
                <a:latin typeface="+mj-lt"/>
                <a:ea typeface="+mj-ea"/>
                <a:cs typeface="+mj-cs"/>
              </a:rPr>
              <a:t> </a:t>
            </a:r>
            <a:r>
              <a:rPr lang="en-GB" sz="4400" b="1" kern="0" dirty="0" err="1">
                <a:solidFill>
                  <a:srgbClr val="000099"/>
                </a:solidFill>
                <a:latin typeface="+mj-lt"/>
                <a:ea typeface="+mj-ea"/>
                <a:cs typeface="+mj-cs"/>
              </a:rPr>
              <a:t>theo</a:t>
            </a:r>
            <a:r>
              <a:rPr lang="en-GB" sz="4400" b="1" kern="0" dirty="0">
                <a:solidFill>
                  <a:srgbClr val="000099"/>
                </a:solidFill>
                <a:latin typeface="+mj-lt"/>
                <a:ea typeface="+mj-ea"/>
                <a:cs typeface="+mj-cs"/>
              </a:rPr>
              <a:t> </a:t>
            </a:r>
            <a:r>
              <a:rPr lang="en-GB" sz="4400" b="1" kern="0" dirty="0" err="1">
                <a:solidFill>
                  <a:srgbClr val="000099"/>
                </a:solidFill>
                <a:latin typeface="+mj-lt"/>
                <a:ea typeface="+mj-ea"/>
                <a:cs typeface="+mj-cs"/>
              </a:rPr>
              <a:t>giá</a:t>
            </a:r>
            <a:br>
              <a:rPr lang="en-GB" sz="4800" b="1" kern="0" dirty="0">
                <a:solidFill>
                  <a:srgbClr val="000099"/>
                </a:solidFill>
                <a:latin typeface="+mj-lt"/>
                <a:ea typeface="+mj-ea"/>
                <a:cs typeface="+mj-cs"/>
              </a:rPr>
            </a:br>
            <a:endParaRPr lang="en-GB" sz="4400" b="1" kern="0" dirty="0">
              <a:solidFill>
                <a:srgbClr val="000099"/>
              </a:solidFill>
              <a:latin typeface="+mj-lt"/>
              <a:ea typeface="+mj-ea"/>
              <a:cs typeface="+mj-cs"/>
            </a:endParaRPr>
          </a:p>
        </p:txBody>
      </p:sp>
      <p:sp>
        <p:nvSpPr>
          <p:cNvPr id="7" name="Rectangle 3">
            <a:extLst>
              <a:ext uri="{FF2B5EF4-FFF2-40B4-BE49-F238E27FC236}">
                <a16:creationId xmlns:a16="http://schemas.microsoft.com/office/drawing/2014/main" id="{ADF45006-EAEC-F33C-C11A-F6DE9EC0B38A}"/>
              </a:ext>
            </a:extLst>
          </p:cNvPr>
          <p:cNvSpPr txBox="1">
            <a:spLocks noChangeArrowheads="1"/>
          </p:cNvSpPr>
          <p:nvPr/>
        </p:nvSpPr>
        <p:spPr bwMode="auto">
          <a:xfrm>
            <a:off x="2209800" y="1600200"/>
            <a:ext cx="9367684" cy="4724400"/>
          </a:xfrm>
          <a:prstGeom prst="rect">
            <a:avLst/>
          </a:prstGeom>
          <a:noFill/>
          <a:ln w="9525">
            <a:noFill/>
            <a:miter lim="800000"/>
            <a:headEnd/>
            <a:tailEnd/>
          </a:ln>
        </p:spPr>
        <p:txBody>
          <a:bodyPr lIns="92075" tIns="46038" rIns="92075" bIns="46038"/>
          <a:lstStyle/>
          <a:p>
            <a:pPr marL="342900" indent="-342900">
              <a:spcBef>
                <a:spcPct val="20000"/>
              </a:spcBef>
              <a:buClr>
                <a:schemeClr val="bg2"/>
              </a:buClr>
              <a:buSzPct val="75000"/>
              <a:buFont typeface="Monotype Sorts" pitchFamily="2" charset="2"/>
              <a:buChar char="n"/>
              <a:defRPr/>
            </a:pPr>
            <a:r>
              <a:rPr lang="en-GB" sz="3200" u="sng" kern="0" dirty="0" err="1">
                <a:latin typeface="+mj-lt"/>
              </a:rPr>
              <a:t>Chú</a:t>
            </a:r>
            <a:r>
              <a:rPr lang="en-GB" sz="3200" u="sng" kern="0" dirty="0">
                <a:latin typeface="+mj-lt"/>
              </a:rPr>
              <a:t> ý</a:t>
            </a:r>
            <a:r>
              <a:rPr lang="en-GB" sz="3200" kern="0" dirty="0">
                <a:latin typeface="+mj-lt"/>
              </a:rPr>
              <a:t>:</a:t>
            </a:r>
          </a:p>
          <a:p>
            <a:pPr marL="742950" lvl="1" indent="-285750" algn="just">
              <a:spcBef>
                <a:spcPct val="20000"/>
              </a:spcBef>
              <a:buClr>
                <a:schemeClr val="bg2"/>
              </a:buClr>
              <a:buSzPct val="75000"/>
              <a:buFontTx/>
              <a:buChar char="–"/>
              <a:defRPr/>
            </a:pPr>
            <a:r>
              <a:rPr lang="en-GB" sz="3200" kern="0" dirty="0">
                <a:latin typeface="+mj-lt"/>
              </a:rPr>
              <a:t>Quan </a:t>
            </a:r>
            <a:r>
              <a:rPr lang="en-GB" sz="3200" kern="0" dirty="0" err="1">
                <a:latin typeface="+mj-lt"/>
              </a:rPr>
              <a:t>hệ</a:t>
            </a:r>
            <a:r>
              <a:rPr lang="en-GB" sz="3200" kern="0" dirty="0">
                <a:latin typeface="+mj-lt"/>
              </a:rPr>
              <a:t> </a:t>
            </a:r>
            <a:r>
              <a:rPr lang="en-GB" sz="3200" kern="0" dirty="0" err="1">
                <a:latin typeface="+mj-lt"/>
              </a:rPr>
              <a:t>giữa</a:t>
            </a:r>
            <a:r>
              <a:rPr lang="en-GB" sz="3200" kern="0" dirty="0">
                <a:latin typeface="+mj-lt"/>
              </a:rPr>
              <a:t> </a:t>
            </a:r>
            <a:r>
              <a:rPr lang="en-GB" sz="3200" kern="0" dirty="0" err="1">
                <a:latin typeface="+mj-lt"/>
              </a:rPr>
              <a:t>giá</a:t>
            </a:r>
            <a:r>
              <a:rPr lang="en-GB" sz="3200" kern="0" dirty="0">
                <a:latin typeface="+mj-lt"/>
              </a:rPr>
              <a:t> </a:t>
            </a:r>
            <a:r>
              <a:rPr lang="en-GB" sz="3200" kern="0" dirty="0" err="1">
                <a:latin typeface="+mj-lt"/>
              </a:rPr>
              <a:t>và</a:t>
            </a:r>
            <a:r>
              <a:rPr lang="en-GB" sz="3200" kern="0" dirty="0">
                <a:latin typeface="+mj-lt"/>
              </a:rPr>
              <a:t> </a:t>
            </a:r>
            <a:r>
              <a:rPr lang="en-GB" sz="3200" kern="0" dirty="0" err="1">
                <a:latin typeface="+mj-lt"/>
              </a:rPr>
              <a:t>cầu</a:t>
            </a:r>
            <a:r>
              <a:rPr lang="en-GB" sz="3200" kern="0" dirty="0">
                <a:latin typeface="+mj-lt"/>
              </a:rPr>
              <a:t> </a:t>
            </a:r>
            <a:r>
              <a:rPr lang="en-GB" sz="3200" kern="0" dirty="0" err="1">
                <a:latin typeface="+mj-lt"/>
              </a:rPr>
              <a:t>nghịch</a:t>
            </a:r>
            <a:r>
              <a:rPr lang="en-GB" sz="3200" kern="0" dirty="0">
                <a:latin typeface="+mj-lt"/>
              </a:rPr>
              <a:t> </a:t>
            </a:r>
            <a:r>
              <a:rPr lang="en-GB" sz="3200" kern="0" dirty="0" err="1">
                <a:latin typeface="+mj-lt"/>
              </a:rPr>
              <a:t>biến</a:t>
            </a:r>
            <a:r>
              <a:rPr lang="en-GB" sz="3200" kern="0" dirty="0">
                <a:latin typeface="+mj-lt"/>
              </a:rPr>
              <a:t> </a:t>
            </a:r>
            <a:r>
              <a:rPr lang="en-GB" sz="3200" kern="0" dirty="0" err="1">
                <a:latin typeface="+mj-lt"/>
              </a:rPr>
              <a:t>nên</a:t>
            </a:r>
            <a:r>
              <a:rPr lang="en-GB" sz="3200" kern="0" dirty="0">
                <a:latin typeface="+mj-lt"/>
              </a:rPr>
              <a:t> </a:t>
            </a:r>
            <a:r>
              <a:rPr lang="en-GB" sz="3200" kern="0" dirty="0" err="1">
                <a:latin typeface="+mj-lt"/>
              </a:rPr>
              <a:t>hệ</a:t>
            </a:r>
            <a:r>
              <a:rPr lang="en-GB" sz="3200" kern="0" dirty="0">
                <a:latin typeface="+mj-lt"/>
              </a:rPr>
              <a:t> </a:t>
            </a:r>
            <a:r>
              <a:rPr lang="en-GB" sz="3200" kern="0" dirty="0" err="1">
                <a:latin typeface="+mj-lt"/>
              </a:rPr>
              <a:t>số</a:t>
            </a:r>
            <a:r>
              <a:rPr lang="en-GB" sz="3200" kern="0" dirty="0">
                <a:latin typeface="+mj-lt"/>
              </a:rPr>
              <a:t> co </a:t>
            </a:r>
            <a:r>
              <a:rPr lang="en-GB" sz="3200" kern="0" dirty="0" err="1">
                <a:latin typeface="+mj-lt"/>
              </a:rPr>
              <a:t>dãn</a:t>
            </a:r>
            <a:r>
              <a:rPr lang="en-GB" sz="3200" kern="0" dirty="0">
                <a:latin typeface="+mj-lt"/>
              </a:rPr>
              <a:t> </a:t>
            </a:r>
            <a:r>
              <a:rPr lang="en-GB" sz="3200" kern="0" dirty="0" err="1">
                <a:latin typeface="+mj-lt"/>
              </a:rPr>
              <a:t>của</a:t>
            </a:r>
            <a:r>
              <a:rPr lang="en-GB" sz="3200" kern="0" dirty="0">
                <a:latin typeface="+mj-lt"/>
              </a:rPr>
              <a:t> </a:t>
            </a:r>
            <a:r>
              <a:rPr lang="en-GB" sz="3200" kern="0" dirty="0" err="1">
                <a:latin typeface="+mj-lt"/>
              </a:rPr>
              <a:t>cầu</a:t>
            </a:r>
            <a:r>
              <a:rPr lang="en-GB" sz="3200" kern="0" dirty="0">
                <a:latin typeface="+mj-lt"/>
              </a:rPr>
              <a:t> </a:t>
            </a:r>
            <a:r>
              <a:rPr lang="en-GB" sz="3200" kern="0" dirty="0" err="1">
                <a:latin typeface="+mj-lt"/>
              </a:rPr>
              <a:t>theo</a:t>
            </a:r>
            <a:r>
              <a:rPr lang="en-GB" sz="3200" kern="0" dirty="0">
                <a:latin typeface="+mj-lt"/>
              </a:rPr>
              <a:t> </a:t>
            </a:r>
            <a:r>
              <a:rPr lang="en-GB" sz="3200" kern="0" dirty="0" err="1">
                <a:latin typeface="+mj-lt"/>
              </a:rPr>
              <a:t>giá</a:t>
            </a:r>
            <a:r>
              <a:rPr lang="en-GB" sz="3200" kern="0" dirty="0">
                <a:latin typeface="+mj-lt"/>
              </a:rPr>
              <a:t> </a:t>
            </a:r>
            <a:r>
              <a:rPr lang="en-GB" sz="3200" kern="0" dirty="0" err="1">
                <a:latin typeface="+mj-lt"/>
              </a:rPr>
              <a:t>có</a:t>
            </a:r>
            <a:r>
              <a:rPr lang="en-GB" sz="3200" kern="0" dirty="0">
                <a:latin typeface="+mj-lt"/>
              </a:rPr>
              <a:t> </a:t>
            </a:r>
            <a:r>
              <a:rPr lang="en-GB" sz="3200" kern="0" dirty="0" err="1">
                <a:latin typeface="+mj-lt"/>
              </a:rPr>
              <a:t>giá</a:t>
            </a:r>
            <a:r>
              <a:rPr lang="en-GB" sz="3200" kern="0" dirty="0">
                <a:latin typeface="+mj-lt"/>
              </a:rPr>
              <a:t> </a:t>
            </a:r>
            <a:r>
              <a:rPr lang="en-GB" sz="3200" kern="0" dirty="0" err="1">
                <a:latin typeface="+mj-lt"/>
              </a:rPr>
              <a:t>trị</a:t>
            </a:r>
            <a:r>
              <a:rPr lang="en-GB" sz="3200" kern="0" dirty="0">
                <a:latin typeface="+mj-lt"/>
              </a:rPr>
              <a:t> </a:t>
            </a:r>
            <a:r>
              <a:rPr lang="en-GB" sz="3200" kern="0" dirty="0" err="1">
                <a:latin typeface="+mj-lt"/>
              </a:rPr>
              <a:t>âm</a:t>
            </a:r>
            <a:r>
              <a:rPr lang="en-GB" sz="3200" kern="0" dirty="0">
                <a:latin typeface="+mj-lt"/>
              </a:rPr>
              <a:t> </a:t>
            </a:r>
            <a:r>
              <a:rPr lang="en-GB" sz="3200" kern="0" dirty="0" err="1">
                <a:latin typeface="+mj-lt"/>
              </a:rPr>
              <a:t>nhưng</a:t>
            </a:r>
            <a:r>
              <a:rPr lang="en-GB" sz="3200" kern="0" dirty="0">
                <a:latin typeface="+mj-lt"/>
              </a:rPr>
              <a:t> ta </a:t>
            </a:r>
            <a:r>
              <a:rPr lang="en-GB" sz="3200" kern="0" dirty="0" err="1">
                <a:latin typeface="+mj-lt"/>
              </a:rPr>
              <a:t>thường</a:t>
            </a:r>
            <a:r>
              <a:rPr lang="en-GB" sz="3200" kern="0" dirty="0">
                <a:latin typeface="+mj-lt"/>
              </a:rPr>
              <a:t> </a:t>
            </a:r>
            <a:r>
              <a:rPr lang="en-GB" sz="3200" kern="0" dirty="0" err="1">
                <a:latin typeface="+mj-lt"/>
              </a:rPr>
              <a:t>bỏ</a:t>
            </a:r>
            <a:r>
              <a:rPr lang="en-GB" sz="3200" kern="0" dirty="0">
                <a:latin typeface="+mj-lt"/>
              </a:rPr>
              <a:t> qua </a:t>
            </a:r>
            <a:r>
              <a:rPr lang="en-GB" sz="3200" kern="0" dirty="0" err="1">
                <a:latin typeface="+mj-lt"/>
              </a:rPr>
              <a:t>điều</a:t>
            </a:r>
            <a:r>
              <a:rPr lang="en-GB" sz="3200" kern="0" dirty="0">
                <a:latin typeface="+mj-lt"/>
              </a:rPr>
              <a:t> </a:t>
            </a:r>
            <a:r>
              <a:rPr lang="en-GB" sz="3200" kern="0" dirty="0" err="1">
                <a:latin typeface="+mj-lt"/>
              </a:rPr>
              <a:t>này</a:t>
            </a:r>
            <a:r>
              <a:rPr lang="en-GB" sz="3200" kern="0" dirty="0">
                <a:latin typeface="+mj-lt"/>
              </a:rPr>
              <a:t> </a:t>
            </a:r>
            <a:r>
              <a:rPr lang="en-GB" sz="3200" kern="0" dirty="0" err="1">
                <a:latin typeface="+mj-lt"/>
              </a:rPr>
              <a:t>và</a:t>
            </a:r>
            <a:r>
              <a:rPr lang="en-GB" sz="3200" kern="0" dirty="0">
                <a:latin typeface="+mj-lt"/>
              </a:rPr>
              <a:t> </a:t>
            </a:r>
            <a:r>
              <a:rPr lang="en-GB" sz="3200" kern="0" dirty="0" err="1">
                <a:latin typeface="+mj-lt"/>
              </a:rPr>
              <a:t>khi</a:t>
            </a:r>
            <a:r>
              <a:rPr lang="en-GB" sz="3200" kern="0" dirty="0">
                <a:latin typeface="+mj-lt"/>
              </a:rPr>
              <a:t> </a:t>
            </a:r>
            <a:r>
              <a:rPr lang="en-GB" sz="3200" kern="0" dirty="0" err="1">
                <a:latin typeface="+mj-lt"/>
              </a:rPr>
              <a:t>tính</a:t>
            </a:r>
            <a:r>
              <a:rPr lang="en-GB" sz="3200" kern="0" dirty="0">
                <a:latin typeface="+mj-lt"/>
              </a:rPr>
              <a:t> </a:t>
            </a:r>
            <a:r>
              <a:rPr lang="en-GB" sz="3200" kern="0" dirty="0" err="1">
                <a:latin typeface="+mj-lt"/>
              </a:rPr>
              <a:t>toán</a:t>
            </a:r>
            <a:r>
              <a:rPr lang="en-GB" sz="3200" kern="0" dirty="0">
                <a:latin typeface="+mj-lt"/>
              </a:rPr>
              <a:t> ta </a:t>
            </a:r>
            <a:r>
              <a:rPr lang="en-GB" sz="3200" kern="0" dirty="0" err="1">
                <a:latin typeface="+mj-lt"/>
              </a:rPr>
              <a:t>thường</a:t>
            </a:r>
            <a:r>
              <a:rPr lang="en-GB" sz="3200" kern="0" dirty="0">
                <a:latin typeface="+mj-lt"/>
              </a:rPr>
              <a:t> </a:t>
            </a:r>
            <a:r>
              <a:rPr lang="en-GB" sz="3200" kern="0" dirty="0" err="1">
                <a:latin typeface="+mj-lt"/>
              </a:rPr>
              <a:t>lấy</a:t>
            </a:r>
            <a:r>
              <a:rPr lang="en-GB" sz="3200" kern="0" dirty="0">
                <a:latin typeface="+mj-lt"/>
              </a:rPr>
              <a:t> </a:t>
            </a:r>
            <a:r>
              <a:rPr lang="en-GB" sz="3200" kern="0" dirty="0" err="1">
                <a:latin typeface="+mj-lt"/>
              </a:rPr>
              <a:t>trị</a:t>
            </a:r>
            <a:r>
              <a:rPr lang="en-GB" sz="3200" kern="0" dirty="0">
                <a:latin typeface="+mj-lt"/>
              </a:rPr>
              <a:t> </a:t>
            </a:r>
            <a:r>
              <a:rPr lang="en-GB" sz="3200" kern="0" dirty="0" err="1">
                <a:latin typeface="+mj-lt"/>
              </a:rPr>
              <a:t>tuyệt</a:t>
            </a:r>
            <a:r>
              <a:rPr lang="en-GB" sz="3200" kern="0" dirty="0">
                <a:latin typeface="+mj-lt"/>
              </a:rPr>
              <a:t> </a:t>
            </a:r>
            <a:r>
              <a:rPr lang="en-GB" sz="3200" kern="0" dirty="0" err="1">
                <a:latin typeface="+mj-lt"/>
              </a:rPr>
              <a:t>đối</a:t>
            </a:r>
            <a:r>
              <a:rPr lang="en-GB" sz="3200" kern="0" dirty="0">
                <a:latin typeface="+mj-lt"/>
              </a:rPr>
              <a:t> </a:t>
            </a:r>
            <a:r>
              <a:rPr lang="en-GB" sz="3200" kern="0" dirty="0" err="1">
                <a:latin typeface="+mj-lt"/>
              </a:rPr>
              <a:t>cho</a:t>
            </a:r>
            <a:r>
              <a:rPr lang="en-GB" sz="3200" kern="0" dirty="0">
                <a:latin typeface="+mj-lt"/>
              </a:rPr>
              <a:t> </a:t>
            </a:r>
            <a:r>
              <a:rPr lang="en-GB" sz="3200" kern="0" dirty="0" err="1">
                <a:latin typeface="+mj-lt"/>
              </a:rPr>
              <a:t>đơn</a:t>
            </a:r>
            <a:r>
              <a:rPr lang="en-GB" sz="3200" kern="0" dirty="0">
                <a:latin typeface="+mj-lt"/>
              </a:rPr>
              <a:t> </a:t>
            </a:r>
            <a:r>
              <a:rPr lang="en-GB" sz="3200" kern="0" dirty="0" err="1">
                <a:latin typeface="+mj-lt"/>
              </a:rPr>
              <a:t>giản</a:t>
            </a:r>
            <a:endParaRPr lang="en-GB" sz="3200" kern="0" dirty="0">
              <a:latin typeface="+mj-lt"/>
            </a:endParaRPr>
          </a:p>
          <a:p>
            <a:pPr marL="742950" lvl="1" indent="-285750" algn="just">
              <a:spcBef>
                <a:spcPct val="20000"/>
              </a:spcBef>
              <a:buClr>
                <a:schemeClr val="bg2"/>
              </a:buClr>
              <a:buSzPct val="75000"/>
              <a:buFontTx/>
              <a:buChar char="–"/>
              <a:defRPr/>
            </a:pPr>
            <a:r>
              <a:rPr lang="en-GB" sz="3200" kern="0" dirty="0" err="1">
                <a:latin typeface="+mj-lt"/>
              </a:rPr>
              <a:t>Độ</a:t>
            </a:r>
            <a:r>
              <a:rPr lang="en-GB" sz="3200" kern="0" dirty="0">
                <a:latin typeface="+mj-lt"/>
              </a:rPr>
              <a:t> co </a:t>
            </a:r>
            <a:r>
              <a:rPr lang="en-GB" sz="3200" kern="0" dirty="0" err="1">
                <a:latin typeface="+mj-lt"/>
              </a:rPr>
              <a:t>dãn</a:t>
            </a:r>
            <a:r>
              <a:rPr lang="en-GB" sz="3200" kern="0" dirty="0">
                <a:latin typeface="+mj-lt"/>
              </a:rPr>
              <a:t> </a:t>
            </a:r>
            <a:r>
              <a:rPr lang="en-GB" sz="3200" kern="0" dirty="0" err="1">
                <a:latin typeface="+mj-lt"/>
              </a:rPr>
              <a:t>không</a:t>
            </a:r>
            <a:r>
              <a:rPr lang="en-GB" sz="3200" kern="0" dirty="0">
                <a:latin typeface="+mj-lt"/>
              </a:rPr>
              <a:t> </a:t>
            </a:r>
            <a:r>
              <a:rPr lang="en-GB" sz="3200" kern="0" dirty="0" err="1">
                <a:latin typeface="+mj-lt"/>
              </a:rPr>
              <a:t>có</a:t>
            </a:r>
            <a:r>
              <a:rPr lang="en-GB" sz="3200" kern="0" dirty="0">
                <a:latin typeface="+mj-lt"/>
              </a:rPr>
              <a:t> </a:t>
            </a:r>
            <a:r>
              <a:rPr lang="en-GB" sz="3200" kern="0" dirty="0" err="1">
                <a:latin typeface="+mj-lt"/>
              </a:rPr>
              <a:t>đơn</a:t>
            </a:r>
            <a:r>
              <a:rPr lang="en-GB" sz="3200" kern="0" dirty="0">
                <a:latin typeface="+mj-lt"/>
              </a:rPr>
              <a:t> </a:t>
            </a:r>
            <a:r>
              <a:rPr lang="en-GB" sz="3200" kern="0" dirty="0" err="1">
                <a:latin typeface="+mj-lt"/>
              </a:rPr>
              <a:t>vị</a:t>
            </a:r>
            <a:r>
              <a:rPr lang="en-GB" sz="3200" kern="0" dirty="0">
                <a:latin typeface="+mj-lt"/>
              </a:rPr>
              <a:t> </a:t>
            </a:r>
            <a:r>
              <a:rPr lang="en-GB" sz="3200" kern="0" dirty="0" err="1">
                <a:latin typeface="+mj-lt"/>
              </a:rPr>
              <a:t>cụ</a:t>
            </a:r>
            <a:r>
              <a:rPr lang="en-GB" sz="3200" kern="0" dirty="0">
                <a:latin typeface="+mj-lt"/>
              </a:rPr>
              <a:t> </a:t>
            </a:r>
            <a:r>
              <a:rPr lang="en-GB" sz="3200" kern="0" dirty="0" err="1">
                <a:latin typeface="+mj-lt"/>
              </a:rPr>
              <a:t>thể</a:t>
            </a:r>
            <a:endParaRPr lang="en-GB" sz="3200" kern="0" dirty="0">
              <a:latin typeface="+mj-lt"/>
            </a:endParaRPr>
          </a:p>
        </p:txBody>
      </p:sp>
    </p:spTree>
    <p:extLst>
      <p:ext uri="{BB962C8B-B14F-4D97-AF65-F5344CB8AC3E}">
        <p14:creationId xmlns:p14="http://schemas.microsoft.com/office/powerpoint/2010/main" val="1469632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7">
                                            <p:txEl>
                                              <p:pRg st="0" end="0"/>
                                            </p:txEl>
                                          </p:spTgt>
                                        </p:tgtEl>
                                        <p:attrNameLst>
                                          <p:attrName>ppt_c</p:attrName>
                                        </p:attrNameLst>
                                      </p:cBhvr>
                                      <p:to>
                                        <a:schemeClr val="folHlink"/>
                                      </p:to>
                                    </p:animClr>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additive="base">
                                        <p:cTn id="13" dur="500" fill="hold"/>
                                        <p:tgtEl>
                                          <p:spTgt spid="7">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7">
                                            <p:txEl>
                                              <p:pRg st="1" end="1"/>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7">
                                            <p:txEl>
                                              <p:pRg st="1" end="1"/>
                                            </p:txEl>
                                          </p:spTgt>
                                        </p:tgtEl>
                                        <p:attrNameLst>
                                          <p:attrName>ppt_c</p:attrName>
                                        </p:attrNameLst>
                                      </p:cBhvr>
                                      <p:to>
                                        <a:schemeClr val="folHlink"/>
                                      </p:to>
                                    </p:animClr>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additive="base">
                                        <p:cTn id="19" dur="500" fill="hold"/>
                                        <p:tgtEl>
                                          <p:spTgt spid="7">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7">
                                            <p:txEl>
                                              <p:pRg st="2" end="2"/>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7">
                                            <p:txEl>
                                              <p:pRg st="2" end="2"/>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bldLvl="3" autoUpdateAnimBg="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6">
            <a:extLst>
              <a:ext uri="{FF2B5EF4-FFF2-40B4-BE49-F238E27FC236}">
                <a16:creationId xmlns:a16="http://schemas.microsoft.com/office/drawing/2014/main" id="{A7A37DE4-DB2E-4674-F476-8F91204EEA24}"/>
              </a:ext>
            </a:extLst>
          </p:cNvPr>
          <p:cNvSpPr>
            <a:spLocks noGrp="1"/>
          </p:cNvSpPr>
          <p:nvPr>
            <p:ph type="sldNum" sz="quarter" idx="12"/>
          </p:nvPr>
        </p:nvSpPr>
        <p:spPr/>
        <p:txBody>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fld id="{889915A7-93C4-4E55-B4F4-09FD15D90E56}" type="slidenum">
              <a:rPr lang="en-US" altLang="en-US">
                <a:latin typeface="Verdana" panose="020B0604030504040204" pitchFamily="34" charset="0"/>
              </a:rPr>
              <a:pPr/>
              <a:t>107</a:t>
            </a:fld>
            <a:endParaRPr lang="en-US" altLang="en-US">
              <a:latin typeface="Verdana" panose="020B0604030504040204" pitchFamily="34" charset="0"/>
            </a:endParaRPr>
          </a:p>
        </p:txBody>
      </p:sp>
      <p:sp>
        <p:nvSpPr>
          <p:cNvPr id="69635" name="Rectangle 5">
            <a:extLst>
              <a:ext uri="{FF2B5EF4-FFF2-40B4-BE49-F238E27FC236}">
                <a16:creationId xmlns:a16="http://schemas.microsoft.com/office/drawing/2014/main" id="{BA4DA630-7562-AD11-9E50-7247E2AFA647}"/>
              </a:ext>
            </a:extLst>
          </p:cNvPr>
          <p:cNvSpPr>
            <a:spLocks noGrp="1" noChangeArrowheads="1"/>
          </p:cNvSpPr>
          <p:nvPr>
            <p:ph type="title"/>
          </p:nvPr>
        </p:nvSpPr>
        <p:spPr>
          <a:xfrm>
            <a:off x="791694" y="261142"/>
            <a:ext cx="11223522" cy="1462088"/>
          </a:xfrm>
        </p:spPr>
        <p:txBody>
          <a:bodyPr/>
          <a:lstStyle/>
          <a:p>
            <a:pPr eaLnBrk="1" hangingPunct="1"/>
            <a:r>
              <a:rPr lang="en-US" altLang="en-US" b="1" dirty="0">
                <a:latin typeface="VNI-Times" pitchFamily="2" charset="0"/>
              </a:rPr>
              <a:t>a. </a:t>
            </a:r>
            <a:r>
              <a:rPr lang="en-US" altLang="en-US" b="1" dirty="0" err="1">
                <a:latin typeface="VNI-Times" pitchFamily="2" charset="0"/>
              </a:rPr>
              <a:t>Ñoä</a:t>
            </a:r>
            <a:r>
              <a:rPr lang="en-US" altLang="en-US" b="1" dirty="0">
                <a:latin typeface="VNI-Times" pitchFamily="2" charset="0"/>
              </a:rPr>
              <a:t> co </a:t>
            </a:r>
            <a:r>
              <a:rPr lang="en-US" altLang="en-US" b="1" dirty="0" err="1">
                <a:latin typeface="VNI-Times" pitchFamily="2" charset="0"/>
              </a:rPr>
              <a:t>giaõn</a:t>
            </a:r>
            <a:r>
              <a:rPr lang="en-US" altLang="en-US" b="1" dirty="0">
                <a:latin typeface="VNI-Times" pitchFamily="2" charset="0"/>
              </a:rPr>
              <a:t> </a:t>
            </a:r>
            <a:r>
              <a:rPr lang="en-US" altLang="en-US" b="1" dirty="0" err="1">
                <a:latin typeface="VNI-Times" pitchFamily="2" charset="0"/>
              </a:rPr>
              <a:t>cuûa</a:t>
            </a:r>
            <a:r>
              <a:rPr lang="en-US" altLang="en-US" b="1" dirty="0">
                <a:latin typeface="VNI-Times" pitchFamily="2" charset="0"/>
              </a:rPr>
              <a:t> </a:t>
            </a:r>
            <a:r>
              <a:rPr lang="en-US" altLang="en-US" b="1" dirty="0" err="1">
                <a:latin typeface="VNI-Times" pitchFamily="2" charset="0"/>
              </a:rPr>
              <a:t>caàu</a:t>
            </a:r>
            <a:r>
              <a:rPr lang="en-US" altLang="en-US" b="1" dirty="0">
                <a:latin typeface="VNI-Times" pitchFamily="2" charset="0"/>
              </a:rPr>
              <a:t> </a:t>
            </a:r>
            <a:r>
              <a:rPr lang="en-US" altLang="en-US" b="1" dirty="0" err="1">
                <a:latin typeface="VNI-Times" pitchFamily="2" charset="0"/>
              </a:rPr>
              <a:t>theo</a:t>
            </a:r>
            <a:r>
              <a:rPr lang="en-US" altLang="en-US" b="1" dirty="0">
                <a:latin typeface="VNI-Times" pitchFamily="2" charset="0"/>
              </a:rPr>
              <a:t> </a:t>
            </a:r>
            <a:r>
              <a:rPr lang="en-US" altLang="en-US" b="1" dirty="0" err="1">
                <a:latin typeface="VNI-Times" pitchFamily="2" charset="0"/>
              </a:rPr>
              <a:t>giaù</a:t>
            </a:r>
            <a:br>
              <a:rPr lang="en-US" altLang="en-US" b="1" dirty="0">
                <a:latin typeface="VNI-Times" pitchFamily="2" charset="0"/>
              </a:rPr>
            </a:br>
            <a:endParaRPr lang="en-US" altLang="en-US" b="1" dirty="0">
              <a:latin typeface="VNI-Times" pitchFamily="2" charset="0"/>
            </a:endParaRPr>
          </a:p>
        </p:txBody>
      </p:sp>
      <p:sp>
        <p:nvSpPr>
          <p:cNvPr id="69636" name="Rectangle 3">
            <a:extLst>
              <a:ext uri="{FF2B5EF4-FFF2-40B4-BE49-F238E27FC236}">
                <a16:creationId xmlns:a16="http://schemas.microsoft.com/office/drawing/2014/main" id="{48B19314-2501-539E-B2A4-E5C16D7D506E}"/>
              </a:ext>
            </a:extLst>
          </p:cNvPr>
          <p:cNvSpPr>
            <a:spLocks noGrp="1" noChangeArrowheads="1"/>
          </p:cNvSpPr>
          <p:nvPr>
            <p:ph type="body" sz="half" idx="1"/>
          </p:nvPr>
        </p:nvSpPr>
        <p:spPr>
          <a:xfrm>
            <a:off x="2090738" y="1752600"/>
            <a:ext cx="3922712" cy="4267200"/>
          </a:xfrm>
        </p:spPr>
        <p:txBody>
          <a:bodyPr/>
          <a:lstStyle/>
          <a:p>
            <a:pPr eaLnBrk="1" hangingPunct="1"/>
            <a:r>
              <a:rPr lang="en-US" altLang="en-US" sz="2600">
                <a:latin typeface="VNI-Times" pitchFamily="2" charset="0"/>
              </a:rPr>
              <a:t>Coâng thöùc tính:</a:t>
            </a:r>
          </a:p>
          <a:p>
            <a:pPr eaLnBrk="1" hangingPunct="1"/>
            <a:endParaRPr lang="en-US" altLang="en-US" sz="2600">
              <a:latin typeface="VNI-Times" pitchFamily="2" charset="0"/>
            </a:endParaRPr>
          </a:p>
        </p:txBody>
      </p:sp>
      <p:graphicFrame>
        <p:nvGraphicFramePr>
          <p:cNvPr id="69637" name="Object 4">
            <a:extLst>
              <a:ext uri="{FF2B5EF4-FFF2-40B4-BE49-F238E27FC236}">
                <a16:creationId xmlns:a16="http://schemas.microsoft.com/office/drawing/2014/main" id="{3C0336F2-7456-7A1D-DA66-0463EA7A1FB5}"/>
              </a:ext>
            </a:extLst>
          </p:cNvPr>
          <p:cNvGraphicFramePr>
            <a:graphicFrameLocks noGrp="1" noChangeAspect="1"/>
          </p:cNvGraphicFramePr>
          <p:nvPr>
            <p:ph sz="half" idx="2"/>
          </p:nvPr>
        </p:nvGraphicFramePr>
        <p:xfrm>
          <a:off x="3549651" y="2109789"/>
          <a:ext cx="4570413" cy="3756025"/>
        </p:xfrm>
        <a:graphic>
          <a:graphicData uri="http://schemas.openxmlformats.org/presentationml/2006/ole">
            <mc:AlternateContent xmlns:mc="http://schemas.openxmlformats.org/markup-compatibility/2006">
              <mc:Choice xmlns:v="urn:schemas-microsoft-com:vml" Requires="v">
                <p:oleObj name="Equation" r:id="rId2" imgW="1930400" imgH="1574800" progId="Equation.3">
                  <p:embed/>
                </p:oleObj>
              </mc:Choice>
              <mc:Fallback>
                <p:oleObj name="Equation" r:id="rId2" imgW="1930400" imgH="1574800" progId="Equation.3">
                  <p:embed/>
                  <p:pic>
                    <p:nvPicPr>
                      <p:cNvPr id="69637" name="Object 4">
                        <a:extLst>
                          <a:ext uri="{FF2B5EF4-FFF2-40B4-BE49-F238E27FC236}">
                            <a16:creationId xmlns:a16="http://schemas.microsoft.com/office/drawing/2014/main" id="{3C0336F2-7456-7A1D-DA66-0463EA7A1F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51" y="2109789"/>
                        <a:ext cx="4570413" cy="3756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6">
            <a:extLst>
              <a:ext uri="{FF2B5EF4-FFF2-40B4-BE49-F238E27FC236}">
                <a16:creationId xmlns:a16="http://schemas.microsoft.com/office/drawing/2014/main" id="{A7A37DE4-DB2E-4674-F476-8F91204EEA24}"/>
              </a:ext>
            </a:extLst>
          </p:cNvPr>
          <p:cNvSpPr>
            <a:spLocks noGrp="1"/>
          </p:cNvSpPr>
          <p:nvPr>
            <p:ph type="sldNum" sz="quarter" idx="12"/>
          </p:nvPr>
        </p:nvSpPr>
        <p:spPr/>
        <p:txBody>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fld id="{889915A7-93C4-4E55-B4F4-09FD15D90E56}" type="slidenum">
              <a:rPr lang="en-US" altLang="en-US">
                <a:latin typeface="Verdana" panose="020B0604030504040204" pitchFamily="34" charset="0"/>
              </a:rPr>
              <a:pPr/>
              <a:t>108</a:t>
            </a:fld>
            <a:endParaRPr lang="en-US" altLang="en-US">
              <a:latin typeface="Verdana" panose="020B0604030504040204" pitchFamily="34" charset="0"/>
            </a:endParaRPr>
          </a:p>
        </p:txBody>
      </p:sp>
      <p:sp>
        <p:nvSpPr>
          <p:cNvPr id="70659" name="Rectangle 2">
            <a:extLst>
              <a:ext uri="{FF2B5EF4-FFF2-40B4-BE49-F238E27FC236}">
                <a16:creationId xmlns:a16="http://schemas.microsoft.com/office/drawing/2014/main" id="{4E453CF3-C2F8-2168-3E72-5D055F83D7EE}"/>
              </a:ext>
            </a:extLst>
          </p:cNvPr>
          <p:cNvSpPr>
            <a:spLocks noGrp="1" noChangeArrowheads="1"/>
          </p:cNvSpPr>
          <p:nvPr>
            <p:ph type="title"/>
          </p:nvPr>
        </p:nvSpPr>
        <p:spPr>
          <a:xfrm>
            <a:off x="109460" y="626807"/>
            <a:ext cx="2482645" cy="5029200"/>
          </a:xfrm>
        </p:spPr>
        <p:txBody>
          <a:bodyPr/>
          <a:lstStyle/>
          <a:p>
            <a:pPr algn="ctr" eaLnBrk="1" hangingPunct="1"/>
            <a:r>
              <a:rPr lang="en-US" altLang="en-US" sz="4000" b="1" dirty="0">
                <a:latin typeface="VNI-Times" pitchFamily="2" charset="0"/>
              </a:rPr>
              <a:t>a. </a:t>
            </a:r>
            <a:r>
              <a:rPr lang="en-US" altLang="en-US" sz="4000" b="1" dirty="0" err="1">
                <a:latin typeface="VNI-Times" pitchFamily="2" charset="0"/>
              </a:rPr>
              <a:t>Ñoä</a:t>
            </a:r>
            <a:r>
              <a:rPr lang="en-US" altLang="en-US" sz="4000" b="1" dirty="0">
                <a:latin typeface="VNI-Times" pitchFamily="2" charset="0"/>
              </a:rPr>
              <a:t> co </a:t>
            </a:r>
            <a:r>
              <a:rPr lang="en-US" altLang="en-US" sz="4000" b="1" dirty="0" err="1">
                <a:latin typeface="VNI-Times" pitchFamily="2" charset="0"/>
              </a:rPr>
              <a:t>giaõn</a:t>
            </a:r>
            <a:r>
              <a:rPr lang="en-US" altLang="en-US" sz="4000" b="1" dirty="0">
                <a:latin typeface="VNI-Times" pitchFamily="2" charset="0"/>
              </a:rPr>
              <a:t> </a:t>
            </a:r>
            <a:r>
              <a:rPr lang="en-US" altLang="en-US" sz="4000" b="1" dirty="0" err="1">
                <a:latin typeface="VNI-Times" pitchFamily="2" charset="0"/>
              </a:rPr>
              <a:t>cuûa</a:t>
            </a:r>
            <a:r>
              <a:rPr lang="en-US" altLang="en-US" sz="4000" b="1" dirty="0">
                <a:latin typeface="VNI-Times" pitchFamily="2" charset="0"/>
              </a:rPr>
              <a:t> </a:t>
            </a:r>
            <a:r>
              <a:rPr lang="en-US" altLang="en-US" sz="4000" b="1" dirty="0" err="1">
                <a:latin typeface="VNI-Times" pitchFamily="2" charset="0"/>
              </a:rPr>
              <a:t>caàu</a:t>
            </a:r>
            <a:r>
              <a:rPr lang="en-US" altLang="en-US" sz="4000" b="1" dirty="0">
                <a:latin typeface="VNI-Times" pitchFamily="2" charset="0"/>
              </a:rPr>
              <a:t> </a:t>
            </a:r>
            <a:r>
              <a:rPr lang="en-US" altLang="en-US" sz="4000" b="1" dirty="0" err="1">
                <a:latin typeface="VNI-Times" pitchFamily="2" charset="0"/>
              </a:rPr>
              <a:t>theo</a:t>
            </a:r>
            <a:r>
              <a:rPr lang="en-US" altLang="en-US" sz="4000" b="1" dirty="0">
                <a:latin typeface="VNI-Times" pitchFamily="2" charset="0"/>
              </a:rPr>
              <a:t> </a:t>
            </a:r>
            <a:r>
              <a:rPr lang="en-US" altLang="en-US" sz="4000" b="1" dirty="0" err="1">
                <a:latin typeface="VNI-Times" pitchFamily="2" charset="0"/>
              </a:rPr>
              <a:t>giaù</a:t>
            </a:r>
            <a:endParaRPr lang="en-US" altLang="en-US" sz="4000" b="1" dirty="0">
              <a:latin typeface="VNI-Times" pitchFamily="2" charset="0"/>
            </a:endParaRPr>
          </a:p>
        </p:txBody>
      </p:sp>
      <p:sp>
        <p:nvSpPr>
          <p:cNvPr id="70660" name="Rectangle 3">
            <a:extLst>
              <a:ext uri="{FF2B5EF4-FFF2-40B4-BE49-F238E27FC236}">
                <a16:creationId xmlns:a16="http://schemas.microsoft.com/office/drawing/2014/main" id="{5691E1E3-A86C-C4B6-C0EA-628D4A162EEF}"/>
              </a:ext>
            </a:extLst>
          </p:cNvPr>
          <p:cNvSpPr>
            <a:spLocks noGrp="1" noChangeArrowheads="1"/>
          </p:cNvSpPr>
          <p:nvPr>
            <p:ph type="body" idx="1"/>
          </p:nvPr>
        </p:nvSpPr>
        <p:spPr>
          <a:xfrm>
            <a:off x="2448233" y="136525"/>
            <a:ext cx="9049214" cy="1065468"/>
          </a:xfrm>
        </p:spPr>
        <p:txBody>
          <a:bodyPr>
            <a:normAutofit/>
          </a:bodyPr>
          <a:lstStyle/>
          <a:p>
            <a:pPr algn="l" eaLnBrk="1" hangingPunct="1"/>
            <a:r>
              <a:rPr lang="en-US" altLang="en-US" sz="2800" cap="none" dirty="0">
                <a:latin typeface="VNI-Souvir" pitchFamily="2" charset="0"/>
              </a:rPr>
              <a:t>E</a:t>
            </a:r>
            <a:r>
              <a:rPr lang="en-US" altLang="en-US" sz="2800" cap="none" baseline="-25000" dirty="0">
                <a:latin typeface="VNI-Souvir" pitchFamily="2" charset="0"/>
              </a:rPr>
              <a:t>D</a:t>
            </a:r>
            <a:r>
              <a:rPr lang="en-US" altLang="en-US" sz="2800" cap="none" dirty="0">
                <a:latin typeface="VNI-Souvir" pitchFamily="2" charset="0"/>
              </a:rPr>
              <a:t> &lt; 0: </a:t>
            </a:r>
            <a:r>
              <a:rPr lang="en-US" altLang="en-US" sz="2800" cap="none" dirty="0" err="1">
                <a:latin typeface="VNI-Souvir" pitchFamily="2" charset="0"/>
              </a:rPr>
              <a:t>vì</a:t>
            </a:r>
            <a:r>
              <a:rPr lang="en-US" altLang="en-US" sz="2800" cap="none" dirty="0">
                <a:latin typeface="VNI-Souvir" pitchFamily="2" charset="0"/>
              </a:rPr>
              <a:t> </a:t>
            </a:r>
            <a:r>
              <a:rPr lang="en-US" altLang="en-US" sz="2800" cap="none" dirty="0" err="1">
                <a:latin typeface="VNI-Souvir" pitchFamily="2" charset="0"/>
              </a:rPr>
              <a:t>giaù</a:t>
            </a:r>
            <a:r>
              <a:rPr lang="en-US" altLang="en-US" sz="2800" cap="none" dirty="0">
                <a:latin typeface="VNI-Souvir" pitchFamily="2" charset="0"/>
              </a:rPr>
              <a:t> </a:t>
            </a:r>
            <a:r>
              <a:rPr lang="en-US" altLang="en-US" sz="2800" cap="none" dirty="0" err="1">
                <a:latin typeface="VNI-Souvir" pitchFamily="2" charset="0"/>
              </a:rPr>
              <a:t>vaø</a:t>
            </a:r>
            <a:r>
              <a:rPr lang="en-US" altLang="en-US" sz="2800" cap="none" dirty="0">
                <a:latin typeface="VNI-Souvir" pitchFamily="2" charset="0"/>
              </a:rPr>
              <a:t> </a:t>
            </a:r>
            <a:r>
              <a:rPr lang="en-US" altLang="en-US" sz="2800" cap="none" dirty="0" err="1">
                <a:latin typeface="VNI-Souvir" pitchFamily="2" charset="0"/>
              </a:rPr>
              <a:t>löôïng</a:t>
            </a:r>
            <a:r>
              <a:rPr lang="en-US" altLang="en-US" sz="2800" cap="none" dirty="0">
                <a:latin typeface="VNI-Souvir" pitchFamily="2" charset="0"/>
              </a:rPr>
              <a:t> </a:t>
            </a:r>
            <a:r>
              <a:rPr lang="en-US" altLang="en-US" sz="2800" cap="none" dirty="0" err="1">
                <a:latin typeface="VNI-Souvir" pitchFamily="2" charset="0"/>
              </a:rPr>
              <a:t>caàu</a:t>
            </a:r>
            <a:r>
              <a:rPr lang="en-US" altLang="en-US" sz="2800" cap="none" dirty="0">
                <a:latin typeface="VNI-Souvir" pitchFamily="2" charset="0"/>
              </a:rPr>
              <a:t> </a:t>
            </a:r>
            <a:r>
              <a:rPr lang="en-US" altLang="en-US" sz="2800" cap="none" dirty="0" err="1">
                <a:latin typeface="VNI-Souvir" pitchFamily="2" charset="0"/>
              </a:rPr>
              <a:t>nghòch</a:t>
            </a:r>
            <a:r>
              <a:rPr lang="en-US" altLang="en-US" sz="2800" cap="none" dirty="0">
                <a:latin typeface="VNI-Souvir" pitchFamily="2" charset="0"/>
              </a:rPr>
              <a:t> </a:t>
            </a:r>
            <a:r>
              <a:rPr lang="en-US" altLang="en-US" sz="2800" cap="none" dirty="0" err="1">
                <a:latin typeface="VNI-Souvir" pitchFamily="2" charset="0"/>
              </a:rPr>
              <a:t>bieán</a:t>
            </a:r>
            <a:endParaRPr lang="en-US" altLang="en-US" sz="2800" cap="none" dirty="0">
              <a:latin typeface="VNI-Souvir" pitchFamily="2" charset="0"/>
            </a:endParaRPr>
          </a:p>
          <a:p>
            <a:pPr algn="l" eaLnBrk="1" hangingPunct="1"/>
            <a:r>
              <a:rPr lang="en-US" altLang="en-US" sz="2800" cap="none" dirty="0">
                <a:latin typeface="VNI-Souvir" pitchFamily="2" charset="0"/>
              </a:rPr>
              <a:t>Khi </a:t>
            </a:r>
            <a:r>
              <a:rPr lang="en-US" altLang="en-US" sz="2800" cap="none" dirty="0" err="1">
                <a:latin typeface="VNI-Souvir" pitchFamily="2" charset="0"/>
              </a:rPr>
              <a:t>tính</a:t>
            </a:r>
            <a:r>
              <a:rPr lang="en-US" altLang="en-US" sz="2800" cap="none" dirty="0">
                <a:latin typeface="VNI-Souvir" pitchFamily="2" charset="0"/>
              </a:rPr>
              <a:t> </a:t>
            </a:r>
            <a:r>
              <a:rPr lang="en-US" altLang="en-US" sz="2800" cap="none" dirty="0" err="1">
                <a:latin typeface="VNI-Souvir" pitchFamily="2" charset="0"/>
              </a:rPr>
              <a:t>toaùn</a:t>
            </a:r>
            <a:r>
              <a:rPr lang="en-US" altLang="en-US" sz="2800" cap="none" dirty="0">
                <a:latin typeface="VNI-Souvir" pitchFamily="2" charset="0"/>
              </a:rPr>
              <a:t> ta </a:t>
            </a:r>
            <a:r>
              <a:rPr lang="en-US" altLang="en-US" sz="2800" cap="none" dirty="0" err="1">
                <a:latin typeface="VNI-Souvir" pitchFamily="2" charset="0"/>
              </a:rPr>
              <a:t>söû</a:t>
            </a:r>
            <a:r>
              <a:rPr lang="en-US" altLang="en-US" sz="2800" cap="none" dirty="0">
                <a:latin typeface="VNI-Souvir" pitchFamily="2" charset="0"/>
              </a:rPr>
              <a:t> </a:t>
            </a:r>
            <a:r>
              <a:rPr lang="en-US" altLang="en-US" sz="2800" cap="none" dirty="0" err="1">
                <a:latin typeface="VNI-Souvir" pitchFamily="2" charset="0"/>
              </a:rPr>
              <a:t>duïng</a:t>
            </a:r>
            <a:r>
              <a:rPr lang="en-US" altLang="en-US" sz="2800" cap="none" dirty="0">
                <a:latin typeface="VNI-Souvir" pitchFamily="2" charset="0"/>
              </a:rPr>
              <a:t> </a:t>
            </a:r>
            <a:r>
              <a:rPr lang="en-US" altLang="en-US" sz="2800" cap="none" dirty="0" err="1">
                <a:latin typeface="VNI-Souvir" pitchFamily="2" charset="0"/>
              </a:rPr>
              <a:t>trò</a:t>
            </a:r>
            <a:r>
              <a:rPr lang="en-US" altLang="en-US" sz="2800" cap="none" dirty="0">
                <a:latin typeface="VNI-Souvir" pitchFamily="2" charset="0"/>
              </a:rPr>
              <a:t> </a:t>
            </a:r>
            <a:r>
              <a:rPr lang="en-US" altLang="en-US" sz="2800" cap="none" dirty="0" err="1">
                <a:latin typeface="VNI-Souvir" pitchFamily="2" charset="0"/>
              </a:rPr>
              <a:t>tuyeät</a:t>
            </a:r>
            <a:r>
              <a:rPr lang="en-US" altLang="en-US" sz="2800" cap="none" dirty="0">
                <a:latin typeface="VNI-Souvir" pitchFamily="2" charset="0"/>
              </a:rPr>
              <a:t> </a:t>
            </a:r>
            <a:r>
              <a:rPr lang="en-US" altLang="en-US" sz="2800" cap="none" dirty="0" err="1">
                <a:latin typeface="VNI-Souvir" pitchFamily="2" charset="0"/>
              </a:rPr>
              <a:t>ñoái</a:t>
            </a:r>
            <a:endParaRPr lang="en-US" altLang="en-US" sz="2800" cap="none" dirty="0">
              <a:latin typeface="VNI-Souvir" pitchFamily="2" charset="0"/>
            </a:endParaRPr>
          </a:p>
          <a:p>
            <a:pPr algn="l" eaLnBrk="1" hangingPunct="1"/>
            <a:endParaRPr lang="en-US" altLang="en-US" sz="2800" cap="none" dirty="0">
              <a:latin typeface="VNI-Souvir" pitchFamily="2" charset="0"/>
            </a:endParaRPr>
          </a:p>
        </p:txBody>
      </p:sp>
      <p:sp>
        <p:nvSpPr>
          <p:cNvPr id="9" name="Rectangle 3">
            <a:extLst>
              <a:ext uri="{FF2B5EF4-FFF2-40B4-BE49-F238E27FC236}">
                <a16:creationId xmlns:a16="http://schemas.microsoft.com/office/drawing/2014/main" id="{659BF294-CA12-F751-C860-F8093190E1C6}"/>
              </a:ext>
            </a:extLst>
          </p:cNvPr>
          <p:cNvSpPr txBox="1">
            <a:spLocks noChangeArrowheads="1"/>
          </p:cNvSpPr>
          <p:nvPr/>
        </p:nvSpPr>
        <p:spPr>
          <a:xfrm>
            <a:off x="2392851" y="1294223"/>
            <a:ext cx="9743766" cy="3250960"/>
          </a:xfrm>
          <a:prstGeom prst="rect">
            <a:avLst/>
          </a:prstGeom>
        </p:spPr>
        <p:txBody>
          <a:bodyPr vert="horz" lIns="91440" tIns="45720" rIns="91440" bIns="45720" rtlCol="0">
            <a:noAutofit/>
          </a:bodyPr>
          <a:lstStyle>
            <a:lvl1pPr marL="0" indent="0" algn="r" defTabSz="914400" rtl="0" eaLnBrk="1" latinLnBrk="0" hangingPunct="1">
              <a:lnSpc>
                <a:spcPct val="90000"/>
              </a:lnSpc>
              <a:spcBef>
                <a:spcPts val="1000"/>
              </a:spcBef>
              <a:buFont typeface="Arial" panose="020B0604020202020204" pitchFamily="34" charset="0"/>
              <a:buNone/>
              <a:defRPr sz="2400" kern="1200" cap="all" baseline="0">
                <a:solidFill>
                  <a:schemeClr val="tx1"/>
                </a:solidFill>
                <a:latin typeface="+mn-lt"/>
                <a:ea typeface="+mn-ea"/>
                <a:cs typeface="+mn-cs"/>
              </a:defRPr>
            </a:lvl1pPr>
            <a:lvl2pPr marL="4572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j-lt"/>
                <a:ea typeface="+mn-ea"/>
                <a:cs typeface="+mn-cs"/>
              </a:defRPr>
            </a:lvl2pPr>
            <a:lvl3pPr marL="914400" indent="0" algn="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altLang="en-US" sz="2800" dirty="0" err="1">
                <a:latin typeface="VNI-Souvir" pitchFamily="2" charset="0"/>
              </a:rPr>
              <a:t>Coù</a:t>
            </a:r>
            <a:r>
              <a:rPr lang="en-US" altLang="en-US" sz="2800" dirty="0">
                <a:latin typeface="VNI-Souvir" pitchFamily="2" charset="0"/>
              </a:rPr>
              <a:t> </a:t>
            </a:r>
            <a:r>
              <a:rPr lang="en-US" altLang="en-US" sz="2800" dirty="0" err="1">
                <a:latin typeface="VNI-Souvir" pitchFamily="2" charset="0"/>
              </a:rPr>
              <a:t>theå</a:t>
            </a:r>
            <a:r>
              <a:rPr lang="en-US" altLang="en-US" sz="2800" dirty="0">
                <a:latin typeface="VNI-Souvir" pitchFamily="2" charset="0"/>
              </a:rPr>
              <a:t> </a:t>
            </a:r>
            <a:r>
              <a:rPr lang="en-US" altLang="en-US" sz="2800" dirty="0" err="1">
                <a:latin typeface="VNI-Souvir" pitchFamily="2" charset="0"/>
              </a:rPr>
              <a:t>xaûy</a:t>
            </a:r>
            <a:r>
              <a:rPr lang="en-US" altLang="en-US" sz="2800" dirty="0">
                <a:latin typeface="VNI-Souvir" pitchFamily="2" charset="0"/>
              </a:rPr>
              <a:t> </a:t>
            </a:r>
            <a:r>
              <a:rPr lang="en-US" altLang="en-US" sz="2800" dirty="0" err="1">
                <a:latin typeface="VNI-Souvir" pitchFamily="2" charset="0"/>
              </a:rPr>
              <a:t>ra</a:t>
            </a:r>
            <a:r>
              <a:rPr lang="en-US" altLang="en-US" sz="2800" dirty="0">
                <a:latin typeface="VNI-Souvir" pitchFamily="2" charset="0"/>
              </a:rPr>
              <a:t> </a:t>
            </a:r>
            <a:r>
              <a:rPr lang="en-US" altLang="en-US" sz="2800" dirty="0" err="1">
                <a:latin typeface="VNI-Souvir" pitchFamily="2" charset="0"/>
              </a:rPr>
              <a:t>caùc</a:t>
            </a:r>
            <a:r>
              <a:rPr lang="en-US" altLang="en-US" sz="2800" dirty="0">
                <a:latin typeface="VNI-Souvir" pitchFamily="2" charset="0"/>
              </a:rPr>
              <a:t> </a:t>
            </a:r>
            <a:r>
              <a:rPr lang="en-US" altLang="en-US" sz="2800" dirty="0" err="1">
                <a:latin typeface="VNI-Souvir" pitchFamily="2" charset="0"/>
              </a:rPr>
              <a:t>tröôøng</a:t>
            </a:r>
            <a:r>
              <a:rPr lang="en-US" altLang="en-US" sz="2800" dirty="0">
                <a:latin typeface="VNI-Souvir" pitchFamily="2" charset="0"/>
              </a:rPr>
              <a:t> </a:t>
            </a:r>
            <a:r>
              <a:rPr lang="en-US" altLang="en-US" sz="2800" dirty="0" err="1">
                <a:latin typeface="VNI-Souvir" pitchFamily="2" charset="0"/>
              </a:rPr>
              <a:t>hôïp</a:t>
            </a:r>
            <a:r>
              <a:rPr lang="en-US" altLang="en-US" sz="2800" dirty="0">
                <a:latin typeface="VNI-Souvir" pitchFamily="2" charset="0"/>
              </a:rPr>
              <a:t>:</a:t>
            </a:r>
          </a:p>
          <a:p>
            <a:pPr lvl="1" algn="l"/>
            <a:r>
              <a:rPr lang="en-US" altLang="en-US" sz="2800" dirty="0">
                <a:latin typeface="VNI-Souvir" pitchFamily="2" charset="0"/>
              </a:rPr>
              <a:t>|E</a:t>
            </a:r>
            <a:r>
              <a:rPr lang="en-US" altLang="en-US" sz="2800" baseline="-25000" dirty="0">
                <a:latin typeface="VNI-Souvir" pitchFamily="2" charset="0"/>
              </a:rPr>
              <a:t>D</a:t>
            </a:r>
            <a:r>
              <a:rPr lang="en-US" altLang="en-US" sz="2800" dirty="0">
                <a:latin typeface="VNI-Souvir" pitchFamily="2" charset="0"/>
              </a:rPr>
              <a:t>| &gt; 1 (</a:t>
            </a:r>
            <a:r>
              <a:rPr lang="en-US" altLang="en-US" sz="2800" dirty="0" err="1">
                <a:latin typeface="VNI-Souvir" pitchFamily="2" charset="0"/>
              </a:rPr>
              <a:t>khi</a:t>
            </a:r>
            <a:r>
              <a:rPr lang="en-US" altLang="en-US" sz="2800" dirty="0">
                <a:latin typeface="VNI-Souvir" pitchFamily="2" charset="0"/>
              </a:rPr>
              <a:t> % </a:t>
            </a:r>
            <a:r>
              <a:rPr lang="en-US" altLang="en-US" sz="2800" dirty="0">
                <a:latin typeface="VNI-Souvir" pitchFamily="2" charset="0"/>
                <a:sym typeface="Symbol" panose="05050102010706020507" pitchFamily="18" charset="2"/>
              </a:rPr>
              <a:t></a:t>
            </a:r>
            <a:r>
              <a:rPr lang="en-US" altLang="en-US" sz="2800" dirty="0" err="1">
                <a:latin typeface="VNI-Souvir" pitchFamily="2" charset="0"/>
              </a:rPr>
              <a:t>Q</a:t>
            </a:r>
            <a:r>
              <a:rPr lang="en-US" altLang="en-US" sz="2800" baseline="-25000" dirty="0" err="1">
                <a:latin typeface="VNI-Souvir" pitchFamily="2" charset="0"/>
              </a:rPr>
              <a:t>D</a:t>
            </a:r>
            <a:r>
              <a:rPr lang="en-US" altLang="en-US" sz="2800" dirty="0">
                <a:latin typeface="VNI-Souvir" pitchFamily="2" charset="0"/>
              </a:rPr>
              <a:t> &gt; %</a:t>
            </a:r>
            <a:r>
              <a:rPr lang="en-US" altLang="en-US" sz="2800" dirty="0">
                <a:latin typeface="VNI-Souvir" pitchFamily="2" charset="0"/>
                <a:sym typeface="Symbol" panose="05050102010706020507" pitchFamily="18" charset="2"/>
              </a:rPr>
              <a:t></a:t>
            </a:r>
            <a:r>
              <a:rPr lang="en-US" altLang="en-US" sz="2800" dirty="0">
                <a:latin typeface="VNI-Souvir" pitchFamily="2" charset="0"/>
              </a:rPr>
              <a:t>P):</a:t>
            </a:r>
          </a:p>
          <a:p>
            <a:pPr lvl="2" algn="l"/>
            <a:r>
              <a:rPr lang="en-US" altLang="en-US" sz="2800" dirty="0">
                <a:latin typeface="VNI-Souvir" pitchFamily="2" charset="0"/>
              </a:rPr>
              <a:t> </a:t>
            </a:r>
            <a:r>
              <a:rPr lang="en-US" altLang="en-US" sz="2800" b="1" i="1" dirty="0" err="1">
                <a:latin typeface="VNI-Souvir" pitchFamily="2" charset="0"/>
              </a:rPr>
              <a:t>caàu</a:t>
            </a:r>
            <a:r>
              <a:rPr lang="en-US" altLang="en-US" sz="2800" b="1" i="1" dirty="0">
                <a:latin typeface="VNI-Souvir" pitchFamily="2" charset="0"/>
              </a:rPr>
              <a:t> co </a:t>
            </a:r>
            <a:r>
              <a:rPr lang="en-US" altLang="en-US" sz="2800" b="1" i="1" dirty="0" err="1">
                <a:latin typeface="VNI-Souvir" pitchFamily="2" charset="0"/>
              </a:rPr>
              <a:t>giaõn</a:t>
            </a:r>
            <a:r>
              <a:rPr lang="en-US" altLang="en-US" sz="2800" b="1" i="1" dirty="0">
                <a:latin typeface="VNI-Souvir" pitchFamily="2" charset="0"/>
              </a:rPr>
              <a:t> </a:t>
            </a:r>
            <a:r>
              <a:rPr lang="en-US" altLang="en-US" sz="2800" b="1" i="1" dirty="0" err="1">
                <a:latin typeface="VNI-Souvir" pitchFamily="2" charset="0"/>
              </a:rPr>
              <a:t>nhieàu</a:t>
            </a:r>
            <a:r>
              <a:rPr lang="en-US" altLang="en-US" sz="2800" b="1" i="1" dirty="0">
                <a:latin typeface="VNI-Souvir" pitchFamily="2" charset="0"/>
              </a:rPr>
              <a:t> .</a:t>
            </a:r>
          </a:p>
          <a:p>
            <a:pPr lvl="2" algn="l"/>
            <a:r>
              <a:rPr lang="en-US" altLang="en-US" sz="2800" dirty="0">
                <a:latin typeface="VNI-Souvir" pitchFamily="2" charset="0"/>
              </a:rPr>
              <a:t>P &amp; TR </a:t>
            </a:r>
            <a:r>
              <a:rPr lang="en-US" altLang="en-US" sz="2800" dirty="0" err="1">
                <a:latin typeface="VNI-Souvir" pitchFamily="2" charset="0"/>
              </a:rPr>
              <a:t>nghòch</a:t>
            </a:r>
            <a:r>
              <a:rPr lang="en-US" altLang="en-US" sz="2800" dirty="0">
                <a:latin typeface="VNI-Souvir" pitchFamily="2" charset="0"/>
              </a:rPr>
              <a:t> </a:t>
            </a:r>
            <a:r>
              <a:rPr lang="en-US" altLang="en-US" sz="2800" dirty="0" err="1">
                <a:latin typeface="VNI-Souvir" pitchFamily="2" charset="0"/>
              </a:rPr>
              <a:t>bieán</a:t>
            </a:r>
            <a:r>
              <a:rPr lang="en-US" altLang="en-US" sz="2800" dirty="0">
                <a:latin typeface="VNI-Souvir" pitchFamily="2" charset="0"/>
              </a:rPr>
              <a:t>. </a:t>
            </a:r>
          </a:p>
          <a:p>
            <a:pPr lvl="1" algn="l"/>
            <a:r>
              <a:rPr lang="en-US" altLang="en-US" sz="2800" dirty="0">
                <a:latin typeface="VNI-Souvir" pitchFamily="2" charset="0"/>
              </a:rPr>
              <a:t>|E</a:t>
            </a:r>
            <a:r>
              <a:rPr lang="en-US" altLang="en-US" sz="2800" baseline="-25000" dirty="0">
                <a:latin typeface="VNI-Souvir" pitchFamily="2" charset="0"/>
              </a:rPr>
              <a:t>D</a:t>
            </a:r>
            <a:r>
              <a:rPr lang="en-US" altLang="en-US" sz="2800" dirty="0">
                <a:latin typeface="VNI-Souvir" pitchFamily="2" charset="0"/>
              </a:rPr>
              <a:t>|&lt; 1(</a:t>
            </a:r>
            <a:r>
              <a:rPr lang="en-US" altLang="en-US" sz="2800" dirty="0" err="1">
                <a:latin typeface="VNI-Souvir" pitchFamily="2" charset="0"/>
              </a:rPr>
              <a:t>khi</a:t>
            </a:r>
            <a:r>
              <a:rPr lang="en-US" altLang="en-US" sz="2800" dirty="0">
                <a:latin typeface="VNI-Souvir" pitchFamily="2" charset="0"/>
              </a:rPr>
              <a:t> % </a:t>
            </a:r>
            <a:r>
              <a:rPr lang="en-US" altLang="en-US" sz="2800" dirty="0">
                <a:latin typeface="VNI-Souvir" pitchFamily="2" charset="0"/>
                <a:sym typeface="Symbol" panose="05050102010706020507" pitchFamily="18" charset="2"/>
              </a:rPr>
              <a:t></a:t>
            </a:r>
            <a:r>
              <a:rPr lang="en-US" altLang="en-US" sz="2800" dirty="0" err="1">
                <a:latin typeface="VNI-Souvir" pitchFamily="2" charset="0"/>
              </a:rPr>
              <a:t>Q</a:t>
            </a:r>
            <a:r>
              <a:rPr lang="en-US" altLang="en-US" sz="2800" baseline="-25000" dirty="0" err="1">
                <a:latin typeface="VNI-Souvir" pitchFamily="2" charset="0"/>
              </a:rPr>
              <a:t>D</a:t>
            </a:r>
            <a:r>
              <a:rPr lang="en-US" altLang="en-US" sz="2800" dirty="0">
                <a:latin typeface="VNI-Souvir" pitchFamily="2" charset="0"/>
              </a:rPr>
              <a:t> &lt; %</a:t>
            </a:r>
            <a:r>
              <a:rPr lang="en-US" altLang="en-US" sz="2800" dirty="0">
                <a:latin typeface="VNI-Souvir" pitchFamily="2" charset="0"/>
                <a:sym typeface="Symbol" panose="05050102010706020507" pitchFamily="18" charset="2"/>
              </a:rPr>
              <a:t></a:t>
            </a:r>
            <a:r>
              <a:rPr lang="en-US" altLang="en-US" sz="2800" dirty="0">
                <a:latin typeface="VNI-Souvir" pitchFamily="2" charset="0"/>
              </a:rPr>
              <a:t>P): </a:t>
            </a:r>
          </a:p>
          <a:p>
            <a:pPr lvl="2" algn="l"/>
            <a:r>
              <a:rPr lang="en-US" altLang="en-US" sz="2800" b="1" i="1" dirty="0" err="1">
                <a:latin typeface="VNI-Souvir" pitchFamily="2" charset="0"/>
              </a:rPr>
              <a:t>caàu</a:t>
            </a:r>
            <a:r>
              <a:rPr lang="en-US" altLang="en-US" sz="2800" b="1" i="1" dirty="0">
                <a:latin typeface="VNI-Souvir" pitchFamily="2" charset="0"/>
              </a:rPr>
              <a:t> co </a:t>
            </a:r>
            <a:r>
              <a:rPr lang="en-US" altLang="en-US" sz="2800" b="1" i="1" dirty="0" err="1">
                <a:latin typeface="VNI-Souvir" pitchFamily="2" charset="0"/>
              </a:rPr>
              <a:t>giaõn</a:t>
            </a:r>
            <a:r>
              <a:rPr lang="en-US" altLang="en-US" sz="2800" b="1" i="1" dirty="0">
                <a:latin typeface="VNI-Souvir" pitchFamily="2" charset="0"/>
              </a:rPr>
              <a:t> </a:t>
            </a:r>
            <a:r>
              <a:rPr lang="en-US" altLang="en-US" sz="2800" b="1" i="1" dirty="0" err="1">
                <a:latin typeface="VNI-Souvir" pitchFamily="2" charset="0"/>
              </a:rPr>
              <a:t>ít</a:t>
            </a:r>
            <a:r>
              <a:rPr lang="en-US" altLang="en-US" sz="2800" b="1" i="1" dirty="0">
                <a:latin typeface="VNI-Souvir" pitchFamily="2" charset="0"/>
              </a:rPr>
              <a:t> :</a:t>
            </a:r>
          </a:p>
          <a:p>
            <a:pPr lvl="2" algn="l"/>
            <a:r>
              <a:rPr lang="en-US" altLang="en-US" sz="2800" dirty="0">
                <a:latin typeface="VNI-Souvir" pitchFamily="2" charset="0"/>
              </a:rPr>
              <a:t>P &amp; TR </a:t>
            </a:r>
            <a:r>
              <a:rPr lang="en-US" altLang="en-US" sz="2800" dirty="0" err="1">
                <a:latin typeface="VNI-Souvir" pitchFamily="2" charset="0"/>
              </a:rPr>
              <a:t>ñoàng</a:t>
            </a:r>
            <a:r>
              <a:rPr lang="en-US" altLang="en-US" sz="2800" dirty="0">
                <a:latin typeface="VNI-Souvir" pitchFamily="2" charset="0"/>
              </a:rPr>
              <a:t> </a:t>
            </a:r>
            <a:r>
              <a:rPr lang="en-US" altLang="en-US" sz="2800" dirty="0" err="1">
                <a:latin typeface="VNI-Souvir" pitchFamily="2" charset="0"/>
              </a:rPr>
              <a:t>bieán</a:t>
            </a:r>
            <a:r>
              <a:rPr lang="en-US" altLang="en-US" sz="2800" dirty="0">
                <a:latin typeface="VNI-Souvir" pitchFamily="2" charset="0"/>
              </a:rPr>
              <a:t>. </a:t>
            </a:r>
          </a:p>
          <a:p>
            <a:pPr algn="l"/>
            <a:endParaRPr lang="en-US" altLang="en-US" sz="2800" dirty="0">
              <a:latin typeface="VNI-Souvir" pitchFamily="2" charset="0"/>
            </a:endParaRPr>
          </a:p>
        </p:txBody>
      </p:sp>
      <p:sp>
        <p:nvSpPr>
          <p:cNvPr id="10" name="Rectangle 3">
            <a:extLst>
              <a:ext uri="{FF2B5EF4-FFF2-40B4-BE49-F238E27FC236}">
                <a16:creationId xmlns:a16="http://schemas.microsoft.com/office/drawing/2014/main" id="{83E0FDA3-E891-1E55-398D-9AE1CC3737AF}"/>
              </a:ext>
            </a:extLst>
          </p:cNvPr>
          <p:cNvSpPr txBox="1">
            <a:spLocks noChangeArrowheads="1"/>
          </p:cNvSpPr>
          <p:nvPr/>
        </p:nvSpPr>
        <p:spPr>
          <a:xfrm>
            <a:off x="2796933" y="4637413"/>
            <a:ext cx="6273669" cy="4679830"/>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Arial" panose="020B0604020202020204" pitchFamily="34" charset="0"/>
              <a:buNone/>
              <a:defRPr sz="2400" kern="1200" cap="all" baseline="0">
                <a:solidFill>
                  <a:schemeClr val="tx1"/>
                </a:solidFill>
                <a:latin typeface="+mn-lt"/>
                <a:ea typeface="+mn-ea"/>
                <a:cs typeface="+mn-cs"/>
              </a:defRPr>
            </a:lvl1pPr>
            <a:lvl2pPr marL="4572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j-lt"/>
                <a:ea typeface="+mn-ea"/>
                <a:cs typeface="+mn-cs"/>
              </a:defRPr>
            </a:lvl2pPr>
            <a:lvl3pPr marL="914400" indent="0" algn="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altLang="en-US" sz="2800" dirty="0">
                <a:latin typeface="VNI-Souvir" pitchFamily="2" charset="0"/>
              </a:rPr>
              <a:t>|E</a:t>
            </a:r>
            <a:r>
              <a:rPr lang="en-US" altLang="en-US" sz="2800" baseline="-25000" dirty="0">
                <a:latin typeface="VNI-Souvir" pitchFamily="2" charset="0"/>
              </a:rPr>
              <a:t>D</a:t>
            </a:r>
            <a:r>
              <a:rPr lang="en-US" altLang="en-US" sz="2800" dirty="0">
                <a:latin typeface="VNI-Souvir" pitchFamily="2" charset="0"/>
              </a:rPr>
              <a:t>| = 1 (</a:t>
            </a:r>
            <a:r>
              <a:rPr lang="en-US" altLang="en-US" sz="2800" dirty="0" err="1">
                <a:latin typeface="VNI-Souvir" pitchFamily="2" charset="0"/>
              </a:rPr>
              <a:t>khi</a:t>
            </a:r>
            <a:r>
              <a:rPr lang="en-US" altLang="en-US" sz="2800" dirty="0">
                <a:latin typeface="VNI-Souvir" pitchFamily="2" charset="0"/>
              </a:rPr>
              <a:t> % </a:t>
            </a:r>
            <a:r>
              <a:rPr lang="en-US" altLang="en-US" sz="2800" dirty="0">
                <a:latin typeface="VNI-Souvir" pitchFamily="2" charset="0"/>
                <a:sym typeface="Symbol" panose="05050102010706020507" pitchFamily="18" charset="2"/>
              </a:rPr>
              <a:t></a:t>
            </a:r>
            <a:r>
              <a:rPr lang="en-US" altLang="en-US" sz="2800" dirty="0" err="1">
                <a:latin typeface="VNI-Souvir" pitchFamily="2" charset="0"/>
              </a:rPr>
              <a:t>Q</a:t>
            </a:r>
            <a:r>
              <a:rPr lang="en-US" altLang="en-US" sz="2800" baseline="-25000" dirty="0" err="1">
                <a:latin typeface="VNI-Souvir" pitchFamily="2" charset="0"/>
              </a:rPr>
              <a:t>D</a:t>
            </a:r>
            <a:r>
              <a:rPr lang="en-US" altLang="en-US" sz="2800" dirty="0">
                <a:latin typeface="VNI-Souvir" pitchFamily="2" charset="0"/>
              </a:rPr>
              <a:t> = %</a:t>
            </a:r>
            <a:r>
              <a:rPr lang="en-US" altLang="en-US" sz="2800" dirty="0">
                <a:latin typeface="VNI-Souvir" pitchFamily="2" charset="0"/>
                <a:sym typeface="Symbol" panose="05050102010706020507" pitchFamily="18" charset="2"/>
              </a:rPr>
              <a:t></a:t>
            </a:r>
            <a:r>
              <a:rPr lang="en-US" altLang="en-US" sz="2800" dirty="0">
                <a:latin typeface="VNI-Souvir" pitchFamily="2" charset="0"/>
              </a:rPr>
              <a:t>P): </a:t>
            </a:r>
          </a:p>
          <a:p>
            <a:pPr lvl="1" algn="l"/>
            <a:r>
              <a:rPr lang="en-US" altLang="en-US" sz="2800" b="1" i="1" dirty="0" err="1">
                <a:latin typeface="VNI-Souvir" pitchFamily="2" charset="0"/>
              </a:rPr>
              <a:t>caàu</a:t>
            </a:r>
            <a:r>
              <a:rPr lang="en-US" altLang="en-US" sz="2800" b="1" i="1" dirty="0">
                <a:latin typeface="VNI-Souvir" pitchFamily="2" charset="0"/>
              </a:rPr>
              <a:t> co </a:t>
            </a:r>
            <a:r>
              <a:rPr lang="en-US" altLang="en-US" sz="2800" b="1" i="1" dirty="0" err="1">
                <a:latin typeface="VNI-Souvir" pitchFamily="2" charset="0"/>
              </a:rPr>
              <a:t>giaõn</a:t>
            </a:r>
            <a:r>
              <a:rPr lang="en-US" altLang="en-US" sz="2800" b="1" i="1" dirty="0">
                <a:latin typeface="VNI-Souvir" pitchFamily="2" charset="0"/>
              </a:rPr>
              <a:t> </a:t>
            </a:r>
            <a:r>
              <a:rPr lang="en-US" altLang="en-US" sz="2800" b="1" i="1" dirty="0" err="1">
                <a:latin typeface="VNI-Souvir" pitchFamily="2" charset="0"/>
              </a:rPr>
              <a:t>ñôn</a:t>
            </a:r>
            <a:r>
              <a:rPr lang="en-US" altLang="en-US" sz="2800" b="1" i="1" dirty="0">
                <a:latin typeface="VNI-Souvir" pitchFamily="2" charset="0"/>
              </a:rPr>
              <a:t> </a:t>
            </a:r>
            <a:r>
              <a:rPr lang="en-US" altLang="en-US" sz="2800" b="1" i="1" dirty="0" err="1">
                <a:latin typeface="VNI-Souvir" pitchFamily="2" charset="0"/>
              </a:rPr>
              <a:t>vò</a:t>
            </a:r>
            <a:endParaRPr lang="en-US" altLang="en-US" sz="2800" b="1" i="1" dirty="0">
              <a:latin typeface="VNI-Souvir" pitchFamily="2" charset="0"/>
            </a:endParaRPr>
          </a:p>
          <a:p>
            <a:pPr lvl="1" algn="l"/>
            <a:r>
              <a:rPr lang="en-US" altLang="en-US" sz="2800" b="1" i="1" dirty="0">
                <a:latin typeface="VNI-Souvir" pitchFamily="2" charset="0"/>
              </a:rPr>
              <a:t> </a:t>
            </a:r>
            <a:r>
              <a:rPr lang="en-US" altLang="en-US" sz="2800" dirty="0">
                <a:latin typeface="VNI-Souvir" pitchFamily="2" charset="0"/>
              </a:rPr>
              <a:t>P &amp; TR </a:t>
            </a:r>
            <a:r>
              <a:rPr lang="en-US" altLang="en-US" sz="2800" dirty="0" err="1">
                <a:latin typeface="VNI-Souvir" pitchFamily="2" charset="0"/>
              </a:rPr>
              <a:t>ñoäc</a:t>
            </a:r>
            <a:r>
              <a:rPr lang="en-US" altLang="en-US" sz="2800" dirty="0">
                <a:latin typeface="VNI-Souvir" pitchFamily="2" charset="0"/>
              </a:rPr>
              <a:t> </a:t>
            </a:r>
            <a:r>
              <a:rPr lang="en-US" altLang="en-US" sz="2800" dirty="0" err="1">
                <a:latin typeface="VNI-Souvir" pitchFamily="2" charset="0"/>
              </a:rPr>
              <a:t>laäp</a:t>
            </a:r>
            <a:endParaRPr lang="en-US" altLang="en-US" sz="2800" dirty="0">
              <a:latin typeface="VNI-Souvir" pitchFamily="2" charset="0"/>
            </a:endParaRPr>
          </a:p>
          <a:p>
            <a:pPr lvl="1" algn="l"/>
            <a:r>
              <a:rPr lang="en-US" altLang="en-US" sz="2800" dirty="0">
                <a:latin typeface="VNI-Souvir" pitchFamily="2" charset="0"/>
              </a:rPr>
              <a:t>TR </a:t>
            </a:r>
            <a:r>
              <a:rPr lang="en-US" altLang="en-US" sz="2800" dirty="0" err="1">
                <a:latin typeface="VNI-Souvir" pitchFamily="2" charset="0"/>
              </a:rPr>
              <a:t>khoâng</a:t>
            </a:r>
            <a:r>
              <a:rPr lang="en-US" altLang="en-US" sz="2800" dirty="0">
                <a:latin typeface="VNI-Souvir" pitchFamily="2" charset="0"/>
              </a:rPr>
              <a:t> </a:t>
            </a:r>
            <a:r>
              <a:rPr lang="en-US" altLang="en-US" sz="2800" dirty="0" err="1">
                <a:latin typeface="VNI-Souvir" pitchFamily="2" charset="0"/>
              </a:rPr>
              <a:t>ñoåi</a:t>
            </a:r>
            <a:r>
              <a:rPr lang="en-US" altLang="en-US" sz="2800" dirty="0">
                <a:latin typeface="VNI-Souvir" pitchFamily="2" charset="0"/>
              </a:rPr>
              <a:t>  </a:t>
            </a:r>
            <a:r>
              <a:rPr lang="en-US" altLang="en-US" sz="2800" dirty="0" err="1">
                <a:latin typeface="VNI-Souvir" pitchFamily="2" charset="0"/>
              </a:rPr>
              <a:t>duø</a:t>
            </a:r>
            <a:r>
              <a:rPr lang="en-US" altLang="en-US" sz="2800" dirty="0">
                <a:latin typeface="VNI-Souvir" pitchFamily="2" charset="0"/>
              </a:rPr>
              <a:t> </a:t>
            </a:r>
            <a:r>
              <a:rPr lang="en-US" altLang="en-US" sz="2800" dirty="0" err="1">
                <a:latin typeface="VNI-Souvir" pitchFamily="2" charset="0"/>
              </a:rPr>
              <a:t>giaù</a:t>
            </a:r>
            <a:r>
              <a:rPr lang="en-US" altLang="en-US" sz="2800" dirty="0">
                <a:latin typeface="VNI-Souvir" pitchFamily="2" charset="0"/>
              </a:rPr>
              <a:t> </a:t>
            </a:r>
            <a:r>
              <a:rPr lang="en-US" altLang="en-US" sz="2800" dirty="0" err="1">
                <a:latin typeface="VNI-Souvir" pitchFamily="2" charset="0"/>
              </a:rPr>
              <a:t>thay</a:t>
            </a:r>
            <a:r>
              <a:rPr lang="en-US" altLang="en-US" sz="2800" dirty="0">
                <a:latin typeface="VNI-Souvir" pitchFamily="2" charset="0"/>
              </a:rPr>
              <a:t> </a:t>
            </a:r>
            <a:r>
              <a:rPr lang="en-US" altLang="en-US" sz="2800" dirty="0" err="1">
                <a:latin typeface="VNI-Souvir" pitchFamily="2" charset="0"/>
              </a:rPr>
              <a:t>ñoåi</a:t>
            </a:r>
            <a:endParaRPr lang="en-US" altLang="en-US" sz="2800" dirty="0">
              <a:latin typeface="VNI-Souvir" pitchFamily="2" charset="0"/>
            </a:endParaRPr>
          </a:p>
          <a:p>
            <a:pPr algn="l">
              <a:buFont typeface="Wingdings" panose="05000000000000000000" pitchFamily="2" charset="2"/>
              <a:buNone/>
            </a:pPr>
            <a:endParaRPr lang="en-US" altLang="en-US" sz="2800" dirty="0">
              <a:latin typeface="VNI-Souvir" pitchFamily="2" charset="0"/>
            </a:endParaRPr>
          </a:p>
        </p:txBody>
      </p:sp>
      <p:sp>
        <p:nvSpPr>
          <p:cNvPr id="11" name="Rectangle 3">
            <a:extLst>
              <a:ext uri="{FF2B5EF4-FFF2-40B4-BE49-F238E27FC236}">
                <a16:creationId xmlns:a16="http://schemas.microsoft.com/office/drawing/2014/main" id="{9AAE75D4-8F9D-BA69-A294-ABD216ADEA78}"/>
              </a:ext>
            </a:extLst>
          </p:cNvPr>
          <p:cNvSpPr txBox="1">
            <a:spLocks noChangeArrowheads="1"/>
          </p:cNvSpPr>
          <p:nvPr/>
        </p:nvSpPr>
        <p:spPr>
          <a:xfrm>
            <a:off x="9275430" y="4518085"/>
            <a:ext cx="2900515" cy="4679830"/>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Arial" panose="020B0604020202020204" pitchFamily="34" charset="0"/>
              <a:buNone/>
              <a:defRPr sz="2400" kern="1200" cap="all" baseline="0">
                <a:solidFill>
                  <a:schemeClr val="tx1"/>
                </a:solidFill>
                <a:latin typeface="+mn-lt"/>
                <a:ea typeface="+mn-ea"/>
                <a:cs typeface="+mn-cs"/>
              </a:defRPr>
            </a:lvl1pPr>
            <a:lvl2pPr marL="4572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j-lt"/>
                <a:ea typeface="+mn-ea"/>
                <a:cs typeface="+mn-cs"/>
              </a:defRPr>
            </a:lvl2pPr>
            <a:lvl3pPr marL="914400" indent="0" algn="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altLang="en-US" sz="2800" dirty="0">
                <a:latin typeface="VNI-Souvir" pitchFamily="2" charset="0"/>
              </a:rPr>
              <a:t>|E</a:t>
            </a:r>
            <a:r>
              <a:rPr lang="en-US" altLang="en-US" sz="2800" baseline="-25000" dirty="0">
                <a:latin typeface="VNI-Souvir" pitchFamily="2" charset="0"/>
              </a:rPr>
              <a:t>D</a:t>
            </a:r>
            <a:r>
              <a:rPr lang="en-US" altLang="en-US" sz="2800" dirty="0">
                <a:latin typeface="VNI-Souvir" pitchFamily="2" charset="0"/>
              </a:rPr>
              <a:t>| = 0 :</a:t>
            </a:r>
            <a:r>
              <a:rPr lang="en-US" altLang="en-US" sz="2800" b="1" i="1" cap="none" dirty="0" err="1">
                <a:latin typeface="VNI-Souvir" pitchFamily="2" charset="0"/>
              </a:rPr>
              <a:t>Caàu</a:t>
            </a:r>
            <a:r>
              <a:rPr lang="en-US" altLang="en-US" sz="2800" b="1" i="1" cap="none" dirty="0">
                <a:latin typeface="VNI-Souvir" pitchFamily="2" charset="0"/>
              </a:rPr>
              <a:t> </a:t>
            </a:r>
            <a:r>
              <a:rPr lang="en-US" altLang="en-US" sz="2800" b="1" i="1" cap="none" dirty="0" err="1">
                <a:latin typeface="VNI-Souvir" pitchFamily="2" charset="0"/>
              </a:rPr>
              <a:t>hoaøn</a:t>
            </a:r>
            <a:r>
              <a:rPr lang="en-US" altLang="en-US" sz="2800" b="1" i="1" cap="none" dirty="0">
                <a:latin typeface="VNI-Souvir" pitchFamily="2" charset="0"/>
              </a:rPr>
              <a:t> </a:t>
            </a:r>
            <a:r>
              <a:rPr lang="en-US" altLang="en-US" sz="2800" b="1" i="1" cap="none" dirty="0" err="1">
                <a:latin typeface="VNI-Souvir" pitchFamily="2" charset="0"/>
              </a:rPr>
              <a:t>toaøn</a:t>
            </a:r>
            <a:r>
              <a:rPr lang="en-US" altLang="en-US" sz="2800" b="1" i="1" cap="none" dirty="0">
                <a:latin typeface="VNI-Souvir" pitchFamily="2" charset="0"/>
              </a:rPr>
              <a:t> </a:t>
            </a:r>
            <a:r>
              <a:rPr lang="en-US" altLang="en-US" sz="2800" b="1" i="1" cap="none" dirty="0" err="1">
                <a:latin typeface="VNI-Souvir" pitchFamily="2" charset="0"/>
              </a:rPr>
              <a:t>khoâng</a:t>
            </a:r>
            <a:r>
              <a:rPr lang="en-US" altLang="en-US" sz="2800" b="1" i="1" cap="none" dirty="0">
                <a:latin typeface="VNI-Souvir" pitchFamily="2" charset="0"/>
              </a:rPr>
              <a:t> co </a:t>
            </a:r>
            <a:r>
              <a:rPr lang="en-US" altLang="en-US" sz="2800" b="1" i="1" cap="none" dirty="0" err="1">
                <a:latin typeface="VNI-Souvir" pitchFamily="2" charset="0"/>
              </a:rPr>
              <a:t>giaõn</a:t>
            </a:r>
            <a:endParaRPr lang="en-US" altLang="en-US" sz="2800" i="1" cap="none" dirty="0">
              <a:latin typeface="VNI-Souvir" pitchFamily="2" charset="0"/>
            </a:endParaRPr>
          </a:p>
          <a:p>
            <a:pPr lvl="1" algn="l"/>
            <a:r>
              <a:rPr lang="en-US" altLang="en-US" sz="2800" dirty="0">
                <a:latin typeface="VNI-Souvir" pitchFamily="2" charset="0"/>
              </a:rPr>
              <a:t> </a:t>
            </a:r>
            <a:r>
              <a:rPr lang="en-US" altLang="en-US" sz="2800" dirty="0" err="1">
                <a:latin typeface="VNI-Souvir" pitchFamily="2" charset="0"/>
              </a:rPr>
              <a:t>Ñöôøng</a:t>
            </a:r>
            <a:r>
              <a:rPr lang="en-US" altLang="en-US" sz="2800" dirty="0">
                <a:latin typeface="VNI-Souvir" pitchFamily="2" charset="0"/>
              </a:rPr>
              <a:t> </a:t>
            </a:r>
            <a:r>
              <a:rPr lang="en-US" altLang="en-US" sz="2800" dirty="0" err="1">
                <a:latin typeface="VNI-Souvir" pitchFamily="2" charset="0"/>
              </a:rPr>
              <a:t>caàu</a:t>
            </a:r>
            <a:r>
              <a:rPr lang="en-US" altLang="en-US" sz="2800" dirty="0">
                <a:latin typeface="VNI-Souvir" pitchFamily="2" charset="0"/>
              </a:rPr>
              <a:t> </a:t>
            </a:r>
            <a:r>
              <a:rPr lang="en-US" altLang="en-US" sz="2800" dirty="0" err="1">
                <a:latin typeface="VNI-Souvir" pitchFamily="2" charset="0"/>
              </a:rPr>
              <a:t>thaúng</a:t>
            </a:r>
            <a:r>
              <a:rPr lang="en-US" altLang="en-US" sz="2800" dirty="0">
                <a:latin typeface="VNI-Souvir" pitchFamily="2" charset="0"/>
              </a:rPr>
              <a:t> </a:t>
            </a:r>
            <a:r>
              <a:rPr lang="en-US" altLang="en-US" sz="2800" dirty="0" err="1">
                <a:latin typeface="VNI-Souvir" pitchFamily="2" charset="0"/>
              </a:rPr>
              <a:t>ñöùng</a:t>
            </a:r>
            <a:r>
              <a:rPr lang="en-US" altLang="en-US" sz="2800" dirty="0">
                <a:latin typeface="VNI-Souvir" pitchFamily="2" charset="0"/>
              </a:rPr>
              <a:t> </a:t>
            </a:r>
          </a:p>
          <a:p>
            <a:pPr algn="l"/>
            <a:endParaRPr lang="en-US" altLang="en-US" sz="2800" dirty="0">
              <a:latin typeface="VNI-Souvir" pitchFamily="2" charset="0"/>
            </a:endParaRPr>
          </a:p>
        </p:txBody>
      </p:sp>
    </p:spTree>
    <p:extLst>
      <p:ext uri="{BB962C8B-B14F-4D97-AF65-F5344CB8AC3E}">
        <p14:creationId xmlns:p14="http://schemas.microsoft.com/office/powerpoint/2010/main" val="1202695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 calcmode="lin" valueType="num">
                                      <p:cBhvr additive="base">
                                        <p:cTn id="7"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anim calcmode="lin" valueType="num">
                                      <p:cBhvr additive="base">
                                        <p:cTn id="13"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anim calcmode="lin" valueType="num">
                                      <p:cBhvr additive="base">
                                        <p:cTn id="19"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xEl>
                                              <p:pRg st="4" end="4"/>
                                            </p:txEl>
                                          </p:spTgt>
                                        </p:tgtEl>
                                        <p:attrNameLst>
                                          <p:attrName>style.visibility</p:attrName>
                                        </p:attrNameLst>
                                      </p:cBhvr>
                                      <p:to>
                                        <p:strVal val="visible"/>
                                      </p:to>
                                    </p:set>
                                    <p:anim calcmode="lin" valueType="num">
                                      <p:cBhvr additive="base">
                                        <p:cTn id="25"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
                                            <p:txEl>
                                              <p:pRg st="5" end="5"/>
                                            </p:txEl>
                                          </p:spTgt>
                                        </p:tgtEl>
                                        <p:attrNameLst>
                                          <p:attrName>style.visibility</p:attrName>
                                        </p:attrNameLst>
                                      </p:cBhvr>
                                      <p:to>
                                        <p:strVal val="visible"/>
                                      </p:to>
                                    </p:set>
                                    <p:anim calcmode="lin" valueType="num">
                                      <p:cBhvr additive="base">
                                        <p:cTn id="31" dur="500" fill="hold"/>
                                        <p:tgtEl>
                                          <p:spTgt spid="9">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9">
                                            <p:txEl>
                                              <p:pRg st="6" end="6"/>
                                            </p:txEl>
                                          </p:spTgt>
                                        </p:tgtEl>
                                        <p:attrNameLst>
                                          <p:attrName>style.visibility</p:attrName>
                                        </p:attrNameLst>
                                      </p:cBhvr>
                                      <p:to>
                                        <p:strVal val="visible"/>
                                      </p:to>
                                    </p:set>
                                    <p:anim calcmode="lin" valueType="num">
                                      <p:cBhvr additive="base">
                                        <p:cTn id="37" dur="500" fill="hold"/>
                                        <p:tgtEl>
                                          <p:spTgt spid="9">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0">
                                            <p:txEl>
                                              <p:pRg st="0" end="0"/>
                                            </p:txEl>
                                          </p:spTgt>
                                        </p:tgtEl>
                                        <p:attrNameLst>
                                          <p:attrName>style.visibility</p:attrName>
                                        </p:attrNameLst>
                                      </p:cBhvr>
                                      <p:to>
                                        <p:strVal val="visible"/>
                                      </p:to>
                                    </p:set>
                                    <p:anim calcmode="lin" valueType="num">
                                      <p:cBhvr additive="base">
                                        <p:cTn id="43"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0">
                                            <p:txEl>
                                              <p:pRg st="1" end="1"/>
                                            </p:txEl>
                                          </p:spTgt>
                                        </p:tgtEl>
                                        <p:attrNameLst>
                                          <p:attrName>style.visibility</p:attrName>
                                        </p:attrNameLst>
                                      </p:cBhvr>
                                      <p:to>
                                        <p:strVal val="visible"/>
                                      </p:to>
                                    </p:set>
                                    <p:anim calcmode="lin" valueType="num">
                                      <p:cBhvr additive="base">
                                        <p:cTn id="49"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0">
                                            <p:txEl>
                                              <p:pRg st="2" end="2"/>
                                            </p:txEl>
                                          </p:spTgt>
                                        </p:tgtEl>
                                        <p:attrNameLst>
                                          <p:attrName>style.visibility</p:attrName>
                                        </p:attrNameLst>
                                      </p:cBhvr>
                                      <p:to>
                                        <p:strVal val="visible"/>
                                      </p:to>
                                    </p:set>
                                    <p:anim calcmode="lin" valueType="num">
                                      <p:cBhvr additive="base">
                                        <p:cTn id="55" dur="500" fill="hold"/>
                                        <p:tgtEl>
                                          <p:spTgt spid="10">
                                            <p:txEl>
                                              <p:pRg st="2" end="2"/>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10">
                                            <p:txEl>
                                              <p:pRg st="3" end="3"/>
                                            </p:txEl>
                                          </p:spTgt>
                                        </p:tgtEl>
                                        <p:attrNameLst>
                                          <p:attrName>style.visibility</p:attrName>
                                        </p:attrNameLst>
                                      </p:cBhvr>
                                      <p:to>
                                        <p:strVal val="visible"/>
                                      </p:to>
                                    </p:set>
                                    <p:anim calcmode="lin" valueType="num">
                                      <p:cBhvr additive="base">
                                        <p:cTn id="61" dur="500" fill="hold"/>
                                        <p:tgtEl>
                                          <p:spTgt spid="10">
                                            <p:txEl>
                                              <p:pRg st="3" end="3"/>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lide Number Placeholder 3">
            <a:extLst>
              <a:ext uri="{FF2B5EF4-FFF2-40B4-BE49-F238E27FC236}">
                <a16:creationId xmlns:a16="http://schemas.microsoft.com/office/drawing/2014/main" id="{7621ECA7-28C4-BE47-1D61-CBB60ABACFB5}"/>
              </a:ext>
            </a:extLst>
          </p:cNvPr>
          <p:cNvSpPr>
            <a:spLocks noGrp="1"/>
          </p:cNvSpPr>
          <p:nvPr>
            <p:ph type="sldNum" sz="quarter" idx="12"/>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fld id="{0ED05AE0-F9A9-469E-944E-1EB1061A1320}" type="slidenum">
              <a:rPr lang="en-US" altLang="en-US" smtClean="0"/>
              <a:pPr/>
              <a:t>109</a:t>
            </a:fld>
            <a:endParaRPr lang="en-US" altLang="en-US">
              <a:latin typeface="Verdana" panose="020B0604030504040204" pitchFamily="34" charset="0"/>
            </a:endParaRPr>
          </a:p>
        </p:txBody>
      </p:sp>
      <p:sp>
        <p:nvSpPr>
          <p:cNvPr id="74755" name="Line 2">
            <a:extLst>
              <a:ext uri="{FF2B5EF4-FFF2-40B4-BE49-F238E27FC236}">
                <a16:creationId xmlns:a16="http://schemas.microsoft.com/office/drawing/2014/main" id="{DF5096D8-4FDA-17F0-D2A2-C61A6129615D}"/>
              </a:ext>
            </a:extLst>
          </p:cNvPr>
          <p:cNvSpPr>
            <a:spLocks noChangeShapeType="1"/>
          </p:cNvSpPr>
          <p:nvPr/>
        </p:nvSpPr>
        <p:spPr bwMode="auto">
          <a:xfrm>
            <a:off x="3048000" y="609600"/>
            <a:ext cx="0" cy="4572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4756" name="Line 3">
            <a:extLst>
              <a:ext uri="{FF2B5EF4-FFF2-40B4-BE49-F238E27FC236}">
                <a16:creationId xmlns:a16="http://schemas.microsoft.com/office/drawing/2014/main" id="{8197B065-D717-7C3D-3C83-74E7B8F261D3}"/>
              </a:ext>
            </a:extLst>
          </p:cNvPr>
          <p:cNvSpPr>
            <a:spLocks noChangeShapeType="1"/>
          </p:cNvSpPr>
          <p:nvPr/>
        </p:nvSpPr>
        <p:spPr bwMode="auto">
          <a:xfrm>
            <a:off x="3048000" y="5105400"/>
            <a:ext cx="3581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4757" name="Line 4">
            <a:extLst>
              <a:ext uri="{FF2B5EF4-FFF2-40B4-BE49-F238E27FC236}">
                <a16:creationId xmlns:a16="http://schemas.microsoft.com/office/drawing/2014/main" id="{7C2639D3-C9E3-DA48-2066-06A433DF465A}"/>
              </a:ext>
            </a:extLst>
          </p:cNvPr>
          <p:cNvSpPr>
            <a:spLocks noChangeShapeType="1"/>
          </p:cNvSpPr>
          <p:nvPr/>
        </p:nvSpPr>
        <p:spPr bwMode="auto">
          <a:xfrm>
            <a:off x="5181600" y="1066800"/>
            <a:ext cx="0" cy="40386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4758" name="Text Box 5">
            <a:extLst>
              <a:ext uri="{FF2B5EF4-FFF2-40B4-BE49-F238E27FC236}">
                <a16:creationId xmlns:a16="http://schemas.microsoft.com/office/drawing/2014/main" id="{3191159A-43A6-BD86-EC09-365CDDC7A8BA}"/>
              </a:ext>
            </a:extLst>
          </p:cNvPr>
          <p:cNvSpPr txBox="1">
            <a:spLocks noChangeArrowheads="1"/>
          </p:cNvSpPr>
          <p:nvPr/>
        </p:nvSpPr>
        <p:spPr bwMode="auto">
          <a:xfrm>
            <a:off x="6934200" y="4800601"/>
            <a:ext cx="762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spcBef>
                <a:spcPct val="50000"/>
              </a:spcBef>
            </a:pPr>
            <a:r>
              <a:rPr lang="en-US" altLang="en-US" sz="2800"/>
              <a:t>Q</a:t>
            </a:r>
          </a:p>
        </p:txBody>
      </p:sp>
      <p:sp>
        <p:nvSpPr>
          <p:cNvPr id="74759" name="Text Box 6">
            <a:extLst>
              <a:ext uri="{FF2B5EF4-FFF2-40B4-BE49-F238E27FC236}">
                <a16:creationId xmlns:a16="http://schemas.microsoft.com/office/drawing/2014/main" id="{9F29796A-A6DB-BBAE-2B5C-2A93D46FE8CF}"/>
              </a:ext>
            </a:extLst>
          </p:cNvPr>
          <p:cNvSpPr txBox="1">
            <a:spLocks noChangeArrowheads="1"/>
          </p:cNvSpPr>
          <p:nvPr/>
        </p:nvSpPr>
        <p:spPr bwMode="auto">
          <a:xfrm>
            <a:off x="5257800" y="533401"/>
            <a:ext cx="762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spcBef>
                <a:spcPct val="50000"/>
              </a:spcBef>
            </a:pPr>
            <a:r>
              <a:rPr lang="en-US" altLang="en-US" sz="2800"/>
              <a:t>D</a:t>
            </a:r>
          </a:p>
        </p:txBody>
      </p:sp>
      <p:sp>
        <p:nvSpPr>
          <p:cNvPr id="74760" name="Text Box 7">
            <a:extLst>
              <a:ext uri="{FF2B5EF4-FFF2-40B4-BE49-F238E27FC236}">
                <a16:creationId xmlns:a16="http://schemas.microsoft.com/office/drawing/2014/main" id="{D772671C-1C5F-57E9-D57A-CAB2C8E67650}"/>
              </a:ext>
            </a:extLst>
          </p:cNvPr>
          <p:cNvSpPr txBox="1">
            <a:spLocks noChangeArrowheads="1"/>
          </p:cNvSpPr>
          <p:nvPr/>
        </p:nvSpPr>
        <p:spPr bwMode="auto">
          <a:xfrm>
            <a:off x="3200400" y="1"/>
            <a:ext cx="762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spcBef>
                <a:spcPct val="50000"/>
              </a:spcBef>
            </a:pPr>
            <a:r>
              <a:rPr lang="en-US" altLang="en-US" sz="2800"/>
              <a:t>P</a:t>
            </a:r>
          </a:p>
        </p:txBody>
      </p:sp>
      <p:sp>
        <p:nvSpPr>
          <p:cNvPr id="74761" name="Text Box 8">
            <a:extLst>
              <a:ext uri="{FF2B5EF4-FFF2-40B4-BE49-F238E27FC236}">
                <a16:creationId xmlns:a16="http://schemas.microsoft.com/office/drawing/2014/main" id="{C5E1CD0B-5307-9E75-231D-43EA5EBF57E4}"/>
              </a:ext>
            </a:extLst>
          </p:cNvPr>
          <p:cNvSpPr txBox="1">
            <a:spLocks noChangeArrowheads="1"/>
          </p:cNvSpPr>
          <p:nvPr/>
        </p:nvSpPr>
        <p:spPr bwMode="auto">
          <a:xfrm>
            <a:off x="5486400" y="1066801"/>
            <a:ext cx="1524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spcBef>
                <a:spcPct val="50000"/>
              </a:spcBef>
            </a:pPr>
            <a:r>
              <a:rPr lang="en-US" altLang="en-US" sz="2800"/>
              <a:t>E</a:t>
            </a:r>
            <a:r>
              <a:rPr lang="en-US" altLang="en-US" sz="2800" baseline="-25000"/>
              <a:t>D</a:t>
            </a:r>
            <a:r>
              <a:rPr lang="en-US" altLang="en-US" sz="2800"/>
              <a:t> = 0</a:t>
            </a:r>
          </a:p>
        </p:txBody>
      </p:sp>
      <p:sp>
        <p:nvSpPr>
          <p:cNvPr id="74762" name="Text Box 9">
            <a:extLst>
              <a:ext uri="{FF2B5EF4-FFF2-40B4-BE49-F238E27FC236}">
                <a16:creationId xmlns:a16="http://schemas.microsoft.com/office/drawing/2014/main" id="{FE5759D3-0007-93F7-B982-60F7D46EA3D0}"/>
              </a:ext>
            </a:extLst>
          </p:cNvPr>
          <p:cNvSpPr txBox="1">
            <a:spLocks noChangeArrowheads="1"/>
          </p:cNvSpPr>
          <p:nvPr/>
        </p:nvSpPr>
        <p:spPr bwMode="auto">
          <a:xfrm>
            <a:off x="6019800" y="2667000"/>
            <a:ext cx="3048000" cy="9461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spcBef>
                <a:spcPct val="50000"/>
              </a:spcBef>
            </a:pPr>
            <a:r>
              <a:rPr lang="en-US" altLang="en-US" sz="2800"/>
              <a:t>Caàu hoaøn toaøn khoâng co giaõn</a:t>
            </a:r>
          </a:p>
        </p:txBody>
      </p:sp>
      <p:sp>
        <p:nvSpPr>
          <p:cNvPr id="74763" name="Text Box 10">
            <a:extLst>
              <a:ext uri="{FF2B5EF4-FFF2-40B4-BE49-F238E27FC236}">
                <a16:creationId xmlns:a16="http://schemas.microsoft.com/office/drawing/2014/main" id="{BC6EE28B-F58F-DBF0-5812-5B1583D5317C}"/>
              </a:ext>
            </a:extLst>
          </p:cNvPr>
          <p:cNvSpPr txBox="1">
            <a:spLocks noChangeArrowheads="1"/>
          </p:cNvSpPr>
          <p:nvPr/>
        </p:nvSpPr>
        <p:spPr bwMode="auto">
          <a:xfrm>
            <a:off x="4876800" y="5334000"/>
            <a:ext cx="762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spcBef>
                <a:spcPct val="50000"/>
              </a:spcBef>
            </a:pPr>
            <a:r>
              <a:rPr lang="en-US" altLang="en-US" sz="2400">
                <a:latin typeface="Tahoma" panose="020B0604030504040204" pitchFamily="34" charset="0"/>
              </a:rPr>
              <a:t>Q*</a:t>
            </a:r>
          </a:p>
        </p:txBody>
      </p:sp>
      <p:sp>
        <p:nvSpPr>
          <p:cNvPr id="74764" name="Line 11">
            <a:extLst>
              <a:ext uri="{FF2B5EF4-FFF2-40B4-BE49-F238E27FC236}">
                <a16:creationId xmlns:a16="http://schemas.microsoft.com/office/drawing/2014/main" id="{E36254B2-1CFD-EBE5-86D2-E605377DCD7C}"/>
              </a:ext>
            </a:extLst>
          </p:cNvPr>
          <p:cNvSpPr>
            <a:spLocks noChangeShapeType="1"/>
          </p:cNvSpPr>
          <p:nvPr/>
        </p:nvSpPr>
        <p:spPr bwMode="auto">
          <a:xfrm>
            <a:off x="3048000" y="3429000"/>
            <a:ext cx="2133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74765" name="Line 12">
            <a:extLst>
              <a:ext uri="{FF2B5EF4-FFF2-40B4-BE49-F238E27FC236}">
                <a16:creationId xmlns:a16="http://schemas.microsoft.com/office/drawing/2014/main" id="{E1025D99-FD7F-700E-E7BC-B8857A6EF708}"/>
              </a:ext>
            </a:extLst>
          </p:cNvPr>
          <p:cNvSpPr>
            <a:spLocks noChangeShapeType="1"/>
          </p:cNvSpPr>
          <p:nvPr/>
        </p:nvSpPr>
        <p:spPr bwMode="auto">
          <a:xfrm>
            <a:off x="3124200" y="2362200"/>
            <a:ext cx="2133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74766" name="Text Box 13">
            <a:extLst>
              <a:ext uri="{FF2B5EF4-FFF2-40B4-BE49-F238E27FC236}">
                <a16:creationId xmlns:a16="http://schemas.microsoft.com/office/drawing/2014/main" id="{8BD52A84-2629-C275-F1C8-2465FAD50599}"/>
              </a:ext>
            </a:extLst>
          </p:cNvPr>
          <p:cNvSpPr txBox="1">
            <a:spLocks noChangeArrowheads="1"/>
          </p:cNvSpPr>
          <p:nvPr/>
        </p:nvSpPr>
        <p:spPr bwMode="auto">
          <a:xfrm>
            <a:off x="2286000" y="2133600"/>
            <a:ext cx="762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spcBef>
                <a:spcPct val="50000"/>
              </a:spcBef>
            </a:pPr>
            <a:r>
              <a:rPr lang="en-US" altLang="en-US" sz="2400">
                <a:latin typeface="Tahoma" panose="020B0604030504040204" pitchFamily="34" charset="0"/>
              </a:rPr>
              <a:t>P</a:t>
            </a:r>
            <a:r>
              <a:rPr lang="en-US" altLang="en-US" sz="2400" baseline="-25000">
                <a:latin typeface="Tahoma" panose="020B0604030504040204" pitchFamily="34" charset="0"/>
              </a:rPr>
              <a:t>1</a:t>
            </a:r>
            <a:endParaRPr lang="en-US" altLang="en-US" sz="2400">
              <a:latin typeface="Tahoma" panose="020B0604030504040204" pitchFamily="34" charset="0"/>
            </a:endParaRPr>
          </a:p>
        </p:txBody>
      </p:sp>
      <p:sp>
        <p:nvSpPr>
          <p:cNvPr id="74767" name="Text Box 14">
            <a:extLst>
              <a:ext uri="{FF2B5EF4-FFF2-40B4-BE49-F238E27FC236}">
                <a16:creationId xmlns:a16="http://schemas.microsoft.com/office/drawing/2014/main" id="{73CFA395-51A5-80F5-1F90-FE16B7843273}"/>
              </a:ext>
            </a:extLst>
          </p:cNvPr>
          <p:cNvSpPr txBox="1">
            <a:spLocks noChangeArrowheads="1"/>
          </p:cNvSpPr>
          <p:nvPr/>
        </p:nvSpPr>
        <p:spPr bwMode="auto">
          <a:xfrm>
            <a:off x="2209800" y="3048000"/>
            <a:ext cx="60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spcBef>
                <a:spcPct val="50000"/>
              </a:spcBef>
            </a:pPr>
            <a:r>
              <a:rPr lang="en-US" altLang="en-US" sz="2400">
                <a:latin typeface="Tahoma" panose="020B0604030504040204" pitchFamily="34" charset="0"/>
              </a:rPr>
              <a:t>P</a:t>
            </a:r>
            <a:r>
              <a:rPr lang="en-US" altLang="en-US" sz="2400" baseline="-25000">
                <a:latin typeface="Tahoma" panose="020B0604030504040204" pitchFamily="34" charset="0"/>
              </a:rPr>
              <a:t>2</a:t>
            </a:r>
            <a:endParaRPr lang="en-US" altLang="en-US" sz="2400">
              <a:latin typeface="Tahoma" panose="020B0604030504040204" pitchFamily="34" charset="0"/>
            </a:endParaRPr>
          </a:p>
        </p:txBody>
      </p:sp>
      <p:sp>
        <p:nvSpPr>
          <p:cNvPr id="74768" name="Text Box 15">
            <a:extLst>
              <a:ext uri="{FF2B5EF4-FFF2-40B4-BE49-F238E27FC236}">
                <a16:creationId xmlns:a16="http://schemas.microsoft.com/office/drawing/2014/main" id="{2CA92AE3-2978-C82A-3BE5-7ACCC69DA694}"/>
              </a:ext>
            </a:extLst>
          </p:cNvPr>
          <p:cNvSpPr txBox="1">
            <a:spLocks noChangeArrowheads="1"/>
          </p:cNvSpPr>
          <p:nvPr/>
        </p:nvSpPr>
        <p:spPr bwMode="auto">
          <a:xfrm>
            <a:off x="5257800" y="2133600"/>
            <a:ext cx="53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spcBef>
                <a:spcPct val="50000"/>
              </a:spcBef>
            </a:pPr>
            <a:r>
              <a:rPr lang="en-US" altLang="en-US" sz="2400">
                <a:latin typeface="Tahoma" panose="020B0604030504040204" pitchFamily="34" charset="0"/>
              </a:rPr>
              <a:t>A</a:t>
            </a:r>
          </a:p>
        </p:txBody>
      </p:sp>
      <p:sp>
        <p:nvSpPr>
          <p:cNvPr id="74769" name="Text Box 16">
            <a:extLst>
              <a:ext uri="{FF2B5EF4-FFF2-40B4-BE49-F238E27FC236}">
                <a16:creationId xmlns:a16="http://schemas.microsoft.com/office/drawing/2014/main" id="{2EEF076F-43AF-C01B-5A96-D1ED82F04885}"/>
              </a:ext>
            </a:extLst>
          </p:cNvPr>
          <p:cNvSpPr txBox="1">
            <a:spLocks noChangeArrowheads="1"/>
          </p:cNvSpPr>
          <p:nvPr/>
        </p:nvSpPr>
        <p:spPr bwMode="auto">
          <a:xfrm>
            <a:off x="5181600" y="3124200"/>
            <a:ext cx="53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spcBef>
                <a:spcPct val="50000"/>
              </a:spcBef>
            </a:pPr>
            <a:r>
              <a:rPr lang="en-US" altLang="en-US" sz="2400">
                <a:latin typeface="Tahoma" panose="020B0604030504040204" pitchFamily="34" charset="0"/>
              </a:rPr>
              <a:t>B</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1">
            <a:extLst>
              <a:ext uri="{FF2B5EF4-FFF2-40B4-BE49-F238E27FC236}">
                <a16:creationId xmlns:a16="http://schemas.microsoft.com/office/drawing/2014/main" id="{85F0EA43-C67B-127E-2D7E-10774DD308DE}"/>
              </a:ext>
            </a:extLst>
          </p:cNvPr>
          <p:cNvSpPr>
            <a:spLocks noGrp="1"/>
          </p:cNvSpPr>
          <p:nvPr>
            <p:ph type="sldNum" sz="quarter" idx="12"/>
          </p:nvPr>
        </p:nvSpPr>
        <p:spPr bwMode="auto">
          <a:xfrm>
            <a:off x="6858000" y="6323013"/>
            <a:ext cx="1905000" cy="45720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A6B5E5C1-8A18-41BA-B5B8-B61E6395DD12}" type="slidenum">
              <a:rPr lang="en-US" altLang="en-US" smtClean="0"/>
              <a:pPr>
                <a:spcBef>
                  <a:spcPct val="0"/>
                </a:spcBef>
                <a:buClrTx/>
                <a:buSzTx/>
                <a:buFontTx/>
                <a:buNone/>
              </a:pPr>
              <a:t>11</a:t>
            </a:fld>
            <a:endParaRPr lang="en-US" altLang="en-US" sz="1400">
              <a:solidFill>
                <a:schemeClr val="tx1"/>
              </a:solidFill>
              <a:latin typeface="Times New Roman" panose="02020603050405020304" pitchFamily="18" charset="0"/>
            </a:endParaRPr>
          </a:p>
        </p:txBody>
      </p:sp>
      <p:sp>
        <p:nvSpPr>
          <p:cNvPr id="3" name="Title 1">
            <a:extLst>
              <a:ext uri="{FF2B5EF4-FFF2-40B4-BE49-F238E27FC236}">
                <a16:creationId xmlns:a16="http://schemas.microsoft.com/office/drawing/2014/main" id="{DCC4D4A8-C207-CB47-766C-ACEDBC028944}"/>
              </a:ext>
            </a:extLst>
          </p:cNvPr>
          <p:cNvSpPr txBox="1">
            <a:spLocks/>
          </p:cNvSpPr>
          <p:nvPr/>
        </p:nvSpPr>
        <p:spPr>
          <a:xfrm>
            <a:off x="2389239" y="-265113"/>
            <a:ext cx="7639663" cy="1600200"/>
          </a:xfrm>
          <a:prstGeom prst="rect">
            <a:avLst/>
          </a:prstGeom>
        </p:spPr>
        <p:txBody>
          <a:bodyPr/>
          <a:lstStyle/>
          <a:p>
            <a:pPr algn="ctr">
              <a:defRPr/>
            </a:pPr>
            <a:endParaRPr lang="en-US" sz="3200" b="1" kern="0" dirty="0">
              <a:solidFill>
                <a:srgbClr val="002060"/>
              </a:solidFill>
              <a:latin typeface="+mj-lt"/>
              <a:ea typeface="+mj-ea"/>
              <a:cs typeface="+mj-cs"/>
            </a:endParaRPr>
          </a:p>
          <a:p>
            <a:pPr algn="ctr">
              <a:defRPr/>
            </a:pPr>
            <a:r>
              <a:rPr lang="en-US" sz="4400" b="1" dirty="0">
                <a:latin typeface="+mj-lt"/>
              </a:rPr>
              <a:t>2.1.2. </a:t>
            </a:r>
            <a:r>
              <a:rPr lang="en-US" sz="4400" b="1" dirty="0" err="1">
                <a:latin typeface="+mj-lt"/>
              </a:rPr>
              <a:t>Mô</a:t>
            </a:r>
            <a:r>
              <a:rPr lang="en-US" sz="4400" b="1" dirty="0">
                <a:latin typeface="+mj-lt"/>
              </a:rPr>
              <a:t> </a:t>
            </a:r>
            <a:r>
              <a:rPr lang="en-US" sz="4400" b="1" dirty="0" err="1">
                <a:latin typeface="+mj-lt"/>
              </a:rPr>
              <a:t>hình</a:t>
            </a:r>
            <a:r>
              <a:rPr lang="en-US" sz="4400" b="1" dirty="0">
                <a:latin typeface="+mj-lt"/>
              </a:rPr>
              <a:t> </a:t>
            </a:r>
            <a:r>
              <a:rPr lang="en-US" sz="4400" b="1" dirty="0" err="1">
                <a:latin typeface="+mj-lt"/>
              </a:rPr>
              <a:t>thị</a:t>
            </a:r>
            <a:r>
              <a:rPr lang="en-US" sz="4400" b="1" dirty="0">
                <a:latin typeface="+mj-lt"/>
              </a:rPr>
              <a:t> </a:t>
            </a:r>
            <a:r>
              <a:rPr lang="en-US" sz="4400" b="1" dirty="0" err="1">
                <a:latin typeface="+mj-lt"/>
              </a:rPr>
              <a:t>trường</a:t>
            </a:r>
            <a:endParaRPr lang="en-US" sz="4400" b="1" dirty="0">
              <a:latin typeface="+mj-lt"/>
            </a:endParaRPr>
          </a:p>
          <a:p>
            <a:pPr algn="ctr">
              <a:defRPr/>
            </a:pPr>
            <a:endParaRPr lang="en-US" sz="4400" b="1" kern="0" dirty="0">
              <a:solidFill>
                <a:srgbClr val="002060"/>
              </a:solidFill>
              <a:latin typeface="+mj-lt"/>
              <a:ea typeface="+mj-ea"/>
              <a:cs typeface="+mj-cs"/>
            </a:endParaRPr>
          </a:p>
        </p:txBody>
      </p:sp>
      <p:sp>
        <p:nvSpPr>
          <p:cNvPr id="4" name="Subtitle 2">
            <a:extLst>
              <a:ext uri="{FF2B5EF4-FFF2-40B4-BE49-F238E27FC236}">
                <a16:creationId xmlns:a16="http://schemas.microsoft.com/office/drawing/2014/main" id="{C741ED87-8FB6-98AA-3E81-95EACD634BF8}"/>
              </a:ext>
            </a:extLst>
          </p:cNvPr>
          <p:cNvSpPr txBox="1">
            <a:spLocks/>
          </p:cNvSpPr>
          <p:nvPr/>
        </p:nvSpPr>
        <p:spPr>
          <a:xfrm>
            <a:off x="412956" y="1082777"/>
            <a:ext cx="11400502" cy="4191000"/>
          </a:xfrm>
          <a:prstGeom prst="rect">
            <a:avLst/>
          </a:prstGeom>
        </p:spPr>
        <p:txBody>
          <a:bodyPr/>
          <a:lstStyle/>
          <a:p>
            <a:r>
              <a:rPr lang="en-US" sz="2800" b="1" dirty="0">
                <a:latin typeface="+mj-lt"/>
              </a:rPr>
              <a:t>2.</a:t>
            </a:r>
            <a:r>
              <a:rPr lang="vi-VN" sz="2800" b="1" dirty="0">
                <a:latin typeface="+mj-lt"/>
              </a:rPr>
              <a:t>1</a:t>
            </a:r>
            <a:r>
              <a:rPr lang="en-US" sz="2800" b="1" dirty="0">
                <a:latin typeface="+mj-lt"/>
              </a:rPr>
              <a:t>.2.4</a:t>
            </a:r>
            <a:r>
              <a:rPr lang="vi-VN" sz="2800" b="1" dirty="0">
                <a:latin typeface="+mj-lt"/>
              </a:rPr>
              <a:t>. Độc quyền hoàn toàn (Monopoly)</a:t>
            </a:r>
          </a:p>
          <a:p>
            <a:r>
              <a:rPr lang="vi-VN" sz="2800" b="1" dirty="0">
                <a:latin typeface="+mj-lt"/>
              </a:rPr>
              <a:t>Đặc điểm</a:t>
            </a:r>
            <a:r>
              <a:rPr lang="vi-VN" sz="2800" dirty="0">
                <a:latin typeface="+mj-lt"/>
              </a:rPr>
              <a:t>:</a:t>
            </a:r>
          </a:p>
          <a:p>
            <a:pPr lvl="1"/>
            <a:r>
              <a:rPr lang="en-US" sz="2800" dirty="0">
                <a:latin typeface="+mj-lt"/>
              </a:rPr>
              <a:t>- </a:t>
            </a:r>
            <a:r>
              <a:rPr lang="vi-VN" sz="2800" dirty="0">
                <a:latin typeface="+mj-lt"/>
              </a:rPr>
              <a:t>Chỉ có một nhà cung cấp duy nhất kiểm soát toàn bộ thị trường.</a:t>
            </a:r>
          </a:p>
          <a:p>
            <a:pPr lvl="1"/>
            <a:r>
              <a:rPr lang="en-US" sz="2800" dirty="0">
                <a:latin typeface="+mj-lt"/>
              </a:rPr>
              <a:t>- </a:t>
            </a:r>
            <a:r>
              <a:rPr lang="vi-VN" sz="2800" dirty="0">
                <a:latin typeface="+mj-lt"/>
              </a:rPr>
              <a:t>Nhà cung cấp có quyền lực để đặt giá mà không phải lo ngại về sự cạnh tranh.</a:t>
            </a:r>
          </a:p>
          <a:p>
            <a:pPr lvl="1"/>
            <a:r>
              <a:rPr lang="en-US" sz="2800" dirty="0">
                <a:latin typeface="+mj-lt"/>
              </a:rPr>
              <a:t>- </a:t>
            </a:r>
            <a:r>
              <a:rPr lang="vi-VN" sz="2800" dirty="0">
                <a:latin typeface="+mj-lt"/>
              </a:rPr>
              <a:t>Không có sự thay thế gần gũi cho sản phẩm hoặc dịch vụ mà nhà độc quyền cung cấp.</a:t>
            </a:r>
          </a:p>
          <a:p>
            <a:pPr lvl="1"/>
            <a:r>
              <a:rPr lang="en-US" sz="2800" dirty="0">
                <a:latin typeface="+mj-lt"/>
              </a:rPr>
              <a:t>- </a:t>
            </a:r>
            <a:r>
              <a:rPr lang="vi-VN" sz="2800" dirty="0">
                <a:latin typeface="+mj-lt"/>
              </a:rPr>
              <a:t>Rào cản gia nhập thị trường rất cao, ngăn cản các đối thủ mới.</a:t>
            </a:r>
          </a:p>
          <a:p>
            <a:pPr lvl="1"/>
            <a:r>
              <a:rPr lang="en-US" sz="2800" dirty="0">
                <a:latin typeface="+mj-lt"/>
              </a:rPr>
              <a:t>- </a:t>
            </a:r>
            <a:r>
              <a:rPr lang="vi-VN" sz="2800" dirty="0">
                <a:latin typeface="+mj-lt"/>
              </a:rPr>
              <a:t>Nhà độc quyền có thể xuất hiện do các nguyên nhân như: sở hữu công nghệ độc quyền, kiểm soát tài nguyên quan trọng, hoặc nhận được sự bảo hộ từ chính phủ (như cấp giấy phép độc quyền).</a:t>
            </a:r>
          </a:p>
          <a:p>
            <a:r>
              <a:rPr lang="vi-VN" sz="2800" b="1" dirty="0">
                <a:latin typeface="+mj-lt"/>
              </a:rPr>
              <a:t>Ví dụ</a:t>
            </a:r>
            <a:r>
              <a:rPr lang="vi-VN" sz="2800" dirty="0">
                <a:latin typeface="+mj-lt"/>
              </a:rPr>
              <a:t>: Công ty dược phẩm có bằng sáng chế duy nhất cho một loại thuốc.</a:t>
            </a:r>
          </a:p>
        </p:txBody>
      </p:sp>
    </p:spTree>
    <p:extLst>
      <p:ext uri="{BB962C8B-B14F-4D97-AF65-F5344CB8AC3E}">
        <p14:creationId xmlns:p14="http://schemas.microsoft.com/office/powerpoint/2010/main" val="6816860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additive="base">
                                        <p:cTn id="12" dur="50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3" dur="50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 calcmode="lin" valueType="num">
                                      <p:cBhvr additive="base">
                                        <p:cTn id="18" dur="50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9" dur="50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 calcmode="lin" valueType="num">
                                      <p:cBhvr additive="base">
                                        <p:cTn id="24" dur="50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5" dur="50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 calcmode="lin" valueType="num">
                                      <p:cBhvr additive="base">
                                        <p:cTn id="30" dur="50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31" dur="50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4">
                                            <p:txEl>
                                              <p:pRg st="4" end="4"/>
                                            </p:txEl>
                                          </p:spTgt>
                                        </p:tgtEl>
                                        <p:attrNameLst>
                                          <p:attrName>style.visibility</p:attrName>
                                        </p:attrNameLst>
                                      </p:cBhvr>
                                      <p:to>
                                        <p:strVal val="visible"/>
                                      </p:to>
                                    </p:set>
                                    <p:anim calcmode="lin" valueType="num">
                                      <p:cBhvr additive="base">
                                        <p:cTn id="36" dur="50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7" dur="50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anim calcmode="lin" valueType="num">
                                      <p:cBhvr additive="base">
                                        <p:cTn id="42" dur="50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43" dur="50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4">
                                            <p:txEl>
                                              <p:pRg st="6" end="6"/>
                                            </p:txEl>
                                          </p:spTgt>
                                        </p:tgtEl>
                                        <p:attrNameLst>
                                          <p:attrName>style.visibility</p:attrName>
                                        </p:attrNameLst>
                                      </p:cBhvr>
                                      <p:to>
                                        <p:strVal val="visible"/>
                                      </p:to>
                                    </p:set>
                                    <p:anim calcmode="lin" valueType="num">
                                      <p:cBhvr additive="base">
                                        <p:cTn id="48" dur="50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49" dur="50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4">
                                            <p:txEl>
                                              <p:pRg st="7" end="7"/>
                                            </p:txEl>
                                          </p:spTgt>
                                        </p:tgtEl>
                                        <p:attrNameLst>
                                          <p:attrName>style.visibility</p:attrName>
                                        </p:attrNameLst>
                                      </p:cBhvr>
                                      <p:to>
                                        <p:strVal val="visible"/>
                                      </p:to>
                                    </p:set>
                                    <p:anim calcmode="lin" valueType="num">
                                      <p:cBhvr additive="base">
                                        <p:cTn id="54" dur="50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55" dur="50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a:extLst>
              <a:ext uri="{FF2B5EF4-FFF2-40B4-BE49-F238E27FC236}">
                <a16:creationId xmlns:a16="http://schemas.microsoft.com/office/drawing/2014/main" id="{F40C8BB6-5631-B6FA-0658-E1B962C25662}"/>
              </a:ext>
            </a:extLst>
          </p:cNvPr>
          <p:cNvSpPr>
            <a:spLocks noGrp="1"/>
          </p:cNvSpPr>
          <p:nvPr>
            <p:ph type="sldNum" sz="quarter" idx="12"/>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fld id="{0ED05AE0-F9A9-469E-944E-1EB1061A1320}" type="slidenum">
              <a:rPr lang="en-US" altLang="en-US" smtClean="0"/>
              <a:pPr/>
              <a:t>110</a:t>
            </a:fld>
            <a:endParaRPr lang="en-US" altLang="en-US">
              <a:latin typeface="Verdana" panose="020B0604030504040204" pitchFamily="34" charset="0"/>
            </a:endParaRPr>
          </a:p>
        </p:txBody>
      </p:sp>
      <p:sp>
        <p:nvSpPr>
          <p:cNvPr id="76803" name="Line 2">
            <a:extLst>
              <a:ext uri="{FF2B5EF4-FFF2-40B4-BE49-F238E27FC236}">
                <a16:creationId xmlns:a16="http://schemas.microsoft.com/office/drawing/2014/main" id="{4EC036F3-AF00-F0C4-1D8E-1277487D3720}"/>
              </a:ext>
            </a:extLst>
          </p:cNvPr>
          <p:cNvSpPr>
            <a:spLocks noChangeShapeType="1"/>
          </p:cNvSpPr>
          <p:nvPr/>
        </p:nvSpPr>
        <p:spPr bwMode="auto">
          <a:xfrm>
            <a:off x="3048000" y="609600"/>
            <a:ext cx="0" cy="4572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6804" name="Line 3">
            <a:extLst>
              <a:ext uri="{FF2B5EF4-FFF2-40B4-BE49-F238E27FC236}">
                <a16:creationId xmlns:a16="http://schemas.microsoft.com/office/drawing/2014/main" id="{9B2C4A77-7808-7F1C-4770-15F67C332863}"/>
              </a:ext>
            </a:extLst>
          </p:cNvPr>
          <p:cNvSpPr>
            <a:spLocks noChangeShapeType="1"/>
          </p:cNvSpPr>
          <p:nvPr/>
        </p:nvSpPr>
        <p:spPr bwMode="auto">
          <a:xfrm>
            <a:off x="3048000" y="5105400"/>
            <a:ext cx="3581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6805" name="Text Box 4">
            <a:extLst>
              <a:ext uri="{FF2B5EF4-FFF2-40B4-BE49-F238E27FC236}">
                <a16:creationId xmlns:a16="http://schemas.microsoft.com/office/drawing/2014/main" id="{8B4301B0-B932-B68B-A5EE-0B69E85C4E16}"/>
              </a:ext>
            </a:extLst>
          </p:cNvPr>
          <p:cNvSpPr txBox="1">
            <a:spLocks noChangeArrowheads="1"/>
          </p:cNvSpPr>
          <p:nvPr/>
        </p:nvSpPr>
        <p:spPr bwMode="auto">
          <a:xfrm>
            <a:off x="6934200" y="4800601"/>
            <a:ext cx="762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spcBef>
                <a:spcPct val="50000"/>
              </a:spcBef>
            </a:pPr>
            <a:r>
              <a:rPr lang="en-US" altLang="en-US" sz="2800"/>
              <a:t>Q</a:t>
            </a:r>
          </a:p>
        </p:txBody>
      </p:sp>
      <p:sp>
        <p:nvSpPr>
          <p:cNvPr id="76806" name="Text Box 5">
            <a:extLst>
              <a:ext uri="{FF2B5EF4-FFF2-40B4-BE49-F238E27FC236}">
                <a16:creationId xmlns:a16="http://schemas.microsoft.com/office/drawing/2014/main" id="{79F9574B-86F7-1B9A-B3D5-E5895E5E6C90}"/>
              </a:ext>
            </a:extLst>
          </p:cNvPr>
          <p:cNvSpPr txBox="1">
            <a:spLocks noChangeArrowheads="1"/>
          </p:cNvSpPr>
          <p:nvPr/>
        </p:nvSpPr>
        <p:spPr bwMode="auto">
          <a:xfrm>
            <a:off x="6781800" y="2743201"/>
            <a:ext cx="762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spcBef>
                <a:spcPct val="50000"/>
              </a:spcBef>
            </a:pPr>
            <a:r>
              <a:rPr lang="en-US" altLang="en-US" sz="2800"/>
              <a:t>D</a:t>
            </a:r>
          </a:p>
        </p:txBody>
      </p:sp>
      <p:sp>
        <p:nvSpPr>
          <p:cNvPr id="76807" name="Text Box 6">
            <a:extLst>
              <a:ext uri="{FF2B5EF4-FFF2-40B4-BE49-F238E27FC236}">
                <a16:creationId xmlns:a16="http://schemas.microsoft.com/office/drawing/2014/main" id="{FC0D2F95-8EEC-48BC-2882-EBA11A46DF3A}"/>
              </a:ext>
            </a:extLst>
          </p:cNvPr>
          <p:cNvSpPr txBox="1">
            <a:spLocks noChangeArrowheads="1"/>
          </p:cNvSpPr>
          <p:nvPr/>
        </p:nvSpPr>
        <p:spPr bwMode="auto">
          <a:xfrm>
            <a:off x="5486400" y="2209801"/>
            <a:ext cx="1524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spcBef>
                <a:spcPct val="50000"/>
              </a:spcBef>
            </a:pPr>
            <a:r>
              <a:rPr lang="en-US" altLang="en-US" sz="2800"/>
              <a:t>E</a:t>
            </a:r>
            <a:r>
              <a:rPr lang="en-US" altLang="en-US" sz="2800" baseline="-25000"/>
              <a:t>D</a:t>
            </a:r>
            <a:r>
              <a:rPr lang="en-US" altLang="en-US" sz="2800"/>
              <a:t> = </a:t>
            </a:r>
            <a:r>
              <a:rPr lang="en-US" altLang="en-US" sz="2800">
                <a:sym typeface="Symbol" panose="05050102010706020507" pitchFamily="18" charset="2"/>
              </a:rPr>
              <a:t></a:t>
            </a:r>
          </a:p>
        </p:txBody>
      </p:sp>
      <p:sp>
        <p:nvSpPr>
          <p:cNvPr id="76808" name="Text Box 7">
            <a:extLst>
              <a:ext uri="{FF2B5EF4-FFF2-40B4-BE49-F238E27FC236}">
                <a16:creationId xmlns:a16="http://schemas.microsoft.com/office/drawing/2014/main" id="{093C17C8-B227-0972-B46D-BF5DA9DD5F92}"/>
              </a:ext>
            </a:extLst>
          </p:cNvPr>
          <p:cNvSpPr txBox="1">
            <a:spLocks noChangeArrowheads="1"/>
          </p:cNvSpPr>
          <p:nvPr/>
        </p:nvSpPr>
        <p:spPr bwMode="auto">
          <a:xfrm>
            <a:off x="7086600" y="2057401"/>
            <a:ext cx="3581400" cy="51911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spcBef>
                <a:spcPct val="50000"/>
              </a:spcBef>
            </a:pPr>
            <a:r>
              <a:rPr lang="en-US" altLang="en-US" sz="2800"/>
              <a:t>Caàu hoaøn toaøn co giaõn</a:t>
            </a:r>
          </a:p>
        </p:txBody>
      </p:sp>
      <p:sp>
        <p:nvSpPr>
          <p:cNvPr id="76809" name="Line 8">
            <a:extLst>
              <a:ext uri="{FF2B5EF4-FFF2-40B4-BE49-F238E27FC236}">
                <a16:creationId xmlns:a16="http://schemas.microsoft.com/office/drawing/2014/main" id="{04F0B9DB-CB8E-847B-5FE7-A65A13BEA69B}"/>
              </a:ext>
            </a:extLst>
          </p:cNvPr>
          <p:cNvSpPr>
            <a:spLocks noChangeShapeType="1"/>
          </p:cNvSpPr>
          <p:nvPr/>
        </p:nvSpPr>
        <p:spPr bwMode="auto">
          <a:xfrm>
            <a:off x="3048000" y="3124200"/>
            <a:ext cx="3733800" cy="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6810" name="Text Box 9">
            <a:extLst>
              <a:ext uri="{FF2B5EF4-FFF2-40B4-BE49-F238E27FC236}">
                <a16:creationId xmlns:a16="http://schemas.microsoft.com/office/drawing/2014/main" id="{447254C5-649A-2499-D329-C62A468A92F8}"/>
              </a:ext>
            </a:extLst>
          </p:cNvPr>
          <p:cNvSpPr txBox="1">
            <a:spLocks noChangeArrowheads="1"/>
          </p:cNvSpPr>
          <p:nvPr/>
        </p:nvSpPr>
        <p:spPr bwMode="auto">
          <a:xfrm>
            <a:off x="3276600" y="381001"/>
            <a:ext cx="762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spcBef>
                <a:spcPct val="50000"/>
              </a:spcBef>
            </a:pPr>
            <a:r>
              <a:rPr lang="en-US" altLang="en-US" sz="2800"/>
              <a:t>P</a:t>
            </a:r>
          </a:p>
        </p:txBody>
      </p:sp>
      <p:sp>
        <p:nvSpPr>
          <p:cNvPr id="76811" name="Text Box 10">
            <a:extLst>
              <a:ext uri="{FF2B5EF4-FFF2-40B4-BE49-F238E27FC236}">
                <a16:creationId xmlns:a16="http://schemas.microsoft.com/office/drawing/2014/main" id="{6D451866-A4AB-C3A0-2465-11B54B3233E2}"/>
              </a:ext>
            </a:extLst>
          </p:cNvPr>
          <p:cNvSpPr txBox="1">
            <a:spLocks noChangeArrowheads="1"/>
          </p:cNvSpPr>
          <p:nvPr/>
        </p:nvSpPr>
        <p:spPr bwMode="auto">
          <a:xfrm>
            <a:off x="2438401" y="2743201"/>
            <a:ext cx="51117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r>
              <a:rPr lang="en-US" altLang="en-US" sz="2800">
                <a:latin typeface="Tahoma" panose="020B0604030504040204" pitchFamily="34" charset="0"/>
              </a:rPr>
              <a:t>P</a:t>
            </a:r>
            <a:r>
              <a:rPr lang="en-US" altLang="en-US" sz="2800" baseline="-25000">
                <a:latin typeface="Tahoma" panose="020B0604030504040204" pitchFamily="34" charset="0"/>
              </a:rPr>
              <a:t>0</a:t>
            </a:r>
            <a:endParaRPr lang="en-US" altLang="en-US" sz="2800">
              <a:latin typeface="Tahoma" panose="020B0604030504040204" pitchFamily="34" charset="0"/>
            </a:endParaRPr>
          </a:p>
        </p:txBody>
      </p:sp>
      <p:sp>
        <p:nvSpPr>
          <p:cNvPr id="2" name="Rectangle 3">
            <a:extLst>
              <a:ext uri="{FF2B5EF4-FFF2-40B4-BE49-F238E27FC236}">
                <a16:creationId xmlns:a16="http://schemas.microsoft.com/office/drawing/2014/main" id="{E1889928-5B83-79E8-207A-6FFA2DC86168}"/>
              </a:ext>
            </a:extLst>
          </p:cNvPr>
          <p:cNvSpPr txBox="1">
            <a:spLocks noChangeArrowheads="1"/>
          </p:cNvSpPr>
          <p:nvPr/>
        </p:nvSpPr>
        <p:spPr>
          <a:xfrm>
            <a:off x="5905500" y="136525"/>
            <a:ext cx="5943599" cy="467983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dirty="0">
                <a:latin typeface="VNI-Souvir" pitchFamily="2" charset="0"/>
              </a:rPr>
              <a:t>|E</a:t>
            </a:r>
            <a:r>
              <a:rPr lang="en-US" altLang="en-US" sz="3200" baseline="-25000" dirty="0">
                <a:latin typeface="VNI-Souvir" pitchFamily="2" charset="0"/>
              </a:rPr>
              <a:t>D</a:t>
            </a:r>
            <a:r>
              <a:rPr lang="en-US" altLang="en-US" sz="3200" dirty="0">
                <a:latin typeface="VNI-Souvir" pitchFamily="2" charset="0"/>
              </a:rPr>
              <a:t>| = </a:t>
            </a:r>
            <a:r>
              <a:rPr lang="en-US" altLang="en-US" sz="3200" dirty="0">
                <a:latin typeface="VNI-Souvir" pitchFamily="2" charset="0"/>
                <a:sym typeface="Symbol" panose="05050102010706020507" pitchFamily="18" charset="2"/>
              </a:rPr>
              <a:t></a:t>
            </a:r>
            <a:r>
              <a:rPr lang="en-US" altLang="en-US" sz="3200" dirty="0">
                <a:latin typeface="VNI-Souvir" pitchFamily="2" charset="0"/>
              </a:rPr>
              <a:t> :</a:t>
            </a:r>
          </a:p>
          <a:p>
            <a:pPr lvl="1"/>
            <a:r>
              <a:rPr lang="en-US" altLang="en-US" sz="3200" b="1" i="1" dirty="0" err="1">
                <a:latin typeface="VNI-Souvir" pitchFamily="2" charset="0"/>
              </a:rPr>
              <a:t>caàu</a:t>
            </a:r>
            <a:r>
              <a:rPr lang="en-US" altLang="en-US" sz="3200" b="1" i="1" dirty="0">
                <a:latin typeface="VNI-Souvir" pitchFamily="2" charset="0"/>
              </a:rPr>
              <a:t> </a:t>
            </a:r>
            <a:r>
              <a:rPr lang="en-US" altLang="en-US" sz="3200" b="1" i="1" dirty="0" err="1">
                <a:latin typeface="VNI-Souvir" pitchFamily="2" charset="0"/>
              </a:rPr>
              <a:t>hoaøn</a:t>
            </a:r>
            <a:r>
              <a:rPr lang="en-US" altLang="en-US" sz="3200" b="1" i="1" dirty="0">
                <a:latin typeface="VNI-Souvir" pitchFamily="2" charset="0"/>
              </a:rPr>
              <a:t> </a:t>
            </a:r>
            <a:r>
              <a:rPr lang="en-US" altLang="en-US" sz="3200" b="1" i="1" dirty="0" err="1">
                <a:latin typeface="VNI-Souvir" pitchFamily="2" charset="0"/>
              </a:rPr>
              <a:t>toaøn</a:t>
            </a:r>
            <a:r>
              <a:rPr lang="en-US" altLang="en-US" sz="3200" b="1" i="1" dirty="0">
                <a:latin typeface="VNI-Souvir" pitchFamily="2" charset="0"/>
              </a:rPr>
              <a:t> co </a:t>
            </a:r>
            <a:r>
              <a:rPr lang="en-US" altLang="en-US" sz="3200" b="1" i="1" dirty="0" err="1">
                <a:latin typeface="VNI-Souvir" pitchFamily="2" charset="0"/>
              </a:rPr>
              <a:t>giaõn</a:t>
            </a:r>
            <a:r>
              <a:rPr lang="en-US" altLang="en-US" sz="3200" i="1" dirty="0">
                <a:latin typeface="VNI-Souvir" pitchFamily="2" charset="0"/>
              </a:rPr>
              <a:t>.</a:t>
            </a:r>
          </a:p>
          <a:p>
            <a:pPr lvl="1"/>
            <a:r>
              <a:rPr lang="en-US" altLang="en-US" sz="3200" dirty="0" err="1">
                <a:latin typeface="VNI-Souvir" pitchFamily="2" charset="0"/>
              </a:rPr>
              <a:t>ñöôøng</a:t>
            </a:r>
            <a:r>
              <a:rPr lang="en-US" altLang="en-US" sz="3200" dirty="0">
                <a:latin typeface="VNI-Souvir" pitchFamily="2" charset="0"/>
              </a:rPr>
              <a:t> </a:t>
            </a:r>
            <a:r>
              <a:rPr lang="en-US" altLang="en-US" sz="3200" dirty="0" err="1">
                <a:latin typeface="VNI-Souvir" pitchFamily="2" charset="0"/>
              </a:rPr>
              <a:t>caàu</a:t>
            </a:r>
            <a:r>
              <a:rPr lang="en-US" altLang="en-US" sz="3200" dirty="0">
                <a:latin typeface="VNI-Souvir" pitchFamily="2" charset="0"/>
              </a:rPr>
              <a:t> </a:t>
            </a:r>
            <a:r>
              <a:rPr lang="en-US" altLang="en-US" sz="3200" dirty="0" err="1">
                <a:latin typeface="VNI-Souvir" pitchFamily="2" charset="0"/>
              </a:rPr>
              <a:t>naèm</a:t>
            </a:r>
            <a:r>
              <a:rPr lang="en-US" altLang="en-US" sz="3200" dirty="0">
                <a:latin typeface="VNI-Souvir" pitchFamily="2" charset="0"/>
              </a:rPr>
              <a:t> </a:t>
            </a:r>
            <a:r>
              <a:rPr lang="en-US" altLang="en-US" sz="3200" dirty="0" err="1">
                <a:latin typeface="VNI-Souvir" pitchFamily="2" charset="0"/>
              </a:rPr>
              <a:t>ngang</a:t>
            </a:r>
            <a:endParaRPr lang="en-US" altLang="en-US" sz="3200" dirty="0">
              <a:latin typeface="VNI-Souvir"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diamond(i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diamond(i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a:extLst>
              <a:ext uri="{FF2B5EF4-FFF2-40B4-BE49-F238E27FC236}">
                <a16:creationId xmlns:a16="http://schemas.microsoft.com/office/drawing/2014/main" id="{F40C8BB6-5631-B6FA-0658-E1B962C25662}"/>
              </a:ext>
            </a:extLst>
          </p:cNvPr>
          <p:cNvSpPr>
            <a:spLocks noGrp="1"/>
          </p:cNvSpPr>
          <p:nvPr>
            <p:ph type="sldNum" sz="quarter" idx="12"/>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fld id="{0ED05AE0-F9A9-469E-944E-1EB1061A1320}" type="slidenum">
              <a:rPr lang="en-US" altLang="en-US" smtClean="0"/>
              <a:pPr/>
              <a:t>111</a:t>
            </a:fld>
            <a:endParaRPr lang="en-US" altLang="en-US">
              <a:latin typeface="Verdana" panose="020B0604030504040204" pitchFamily="34" charset="0"/>
            </a:endParaRPr>
          </a:p>
        </p:txBody>
      </p:sp>
      <p:sp>
        <p:nvSpPr>
          <p:cNvPr id="77827" name="Rectangle 2">
            <a:extLst>
              <a:ext uri="{FF2B5EF4-FFF2-40B4-BE49-F238E27FC236}">
                <a16:creationId xmlns:a16="http://schemas.microsoft.com/office/drawing/2014/main" id="{3832FCCC-E9D4-6645-287B-B04097ED1BC0}"/>
              </a:ext>
            </a:extLst>
          </p:cNvPr>
          <p:cNvSpPr txBox="1">
            <a:spLocks noChangeArrowheads="1"/>
          </p:cNvSpPr>
          <p:nvPr/>
        </p:nvSpPr>
        <p:spPr>
          <a:xfrm>
            <a:off x="914400" y="136525"/>
            <a:ext cx="10363200" cy="1216025"/>
          </a:xfrm>
          <a:prstGeom prst="rect">
            <a:avLst/>
          </a:prstGeom>
        </p:spPr>
        <p:txBody>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ltLang="en-US" b="1" dirty="0">
                <a:latin typeface="VNI-Times" pitchFamily="2" charset="0"/>
              </a:rPr>
              <a:t>a. </a:t>
            </a:r>
            <a:r>
              <a:rPr lang="en-US" altLang="en-US" b="1" dirty="0" err="1">
                <a:latin typeface="VNI-Times" pitchFamily="2" charset="0"/>
              </a:rPr>
              <a:t>Ñoä</a:t>
            </a:r>
            <a:r>
              <a:rPr lang="en-US" altLang="en-US" b="1" dirty="0">
                <a:latin typeface="VNI-Times" pitchFamily="2" charset="0"/>
              </a:rPr>
              <a:t> co </a:t>
            </a:r>
            <a:r>
              <a:rPr lang="en-US" altLang="en-US" b="1" dirty="0" err="1">
                <a:latin typeface="VNI-Times" pitchFamily="2" charset="0"/>
              </a:rPr>
              <a:t>giaõn</a:t>
            </a:r>
            <a:r>
              <a:rPr lang="en-US" altLang="en-US" b="1" dirty="0">
                <a:latin typeface="VNI-Times" pitchFamily="2" charset="0"/>
              </a:rPr>
              <a:t> </a:t>
            </a:r>
            <a:r>
              <a:rPr lang="en-US" altLang="en-US" b="1" dirty="0" err="1">
                <a:latin typeface="VNI-Times" pitchFamily="2" charset="0"/>
              </a:rPr>
              <a:t>cuûa</a:t>
            </a:r>
            <a:r>
              <a:rPr lang="en-US" altLang="en-US" b="1" dirty="0">
                <a:latin typeface="VNI-Times" pitchFamily="2" charset="0"/>
              </a:rPr>
              <a:t> </a:t>
            </a:r>
            <a:r>
              <a:rPr lang="en-US" altLang="en-US" b="1" dirty="0" err="1">
                <a:latin typeface="VNI-Times" pitchFamily="2" charset="0"/>
              </a:rPr>
              <a:t>caàu</a:t>
            </a:r>
            <a:r>
              <a:rPr lang="en-US" altLang="en-US" b="1" dirty="0">
                <a:latin typeface="VNI-Times" pitchFamily="2" charset="0"/>
              </a:rPr>
              <a:t> </a:t>
            </a:r>
            <a:r>
              <a:rPr lang="en-US" altLang="en-US" b="1" dirty="0" err="1">
                <a:latin typeface="VNI-Times" pitchFamily="2" charset="0"/>
              </a:rPr>
              <a:t>theo</a:t>
            </a:r>
            <a:r>
              <a:rPr lang="en-US" altLang="en-US" b="1" dirty="0">
                <a:latin typeface="VNI-Times" pitchFamily="2" charset="0"/>
              </a:rPr>
              <a:t> </a:t>
            </a:r>
            <a:r>
              <a:rPr lang="en-US" altLang="en-US" b="1" dirty="0" err="1">
                <a:latin typeface="VNI-Times" pitchFamily="2" charset="0"/>
              </a:rPr>
              <a:t>giaù</a:t>
            </a:r>
            <a:endParaRPr lang="en-US" altLang="en-US" b="1" dirty="0">
              <a:latin typeface="VNI-Times" pitchFamily="2" charset="0"/>
            </a:endParaRPr>
          </a:p>
        </p:txBody>
      </p:sp>
      <p:graphicFrame>
        <p:nvGraphicFramePr>
          <p:cNvPr id="77828" name="Object 4">
            <a:extLst>
              <a:ext uri="{FF2B5EF4-FFF2-40B4-BE49-F238E27FC236}">
                <a16:creationId xmlns:a16="http://schemas.microsoft.com/office/drawing/2014/main" id="{AC6F5C7A-CCC4-1AC5-36E1-CE5400856E44}"/>
              </a:ext>
            </a:extLst>
          </p:cNvPr>
          <p:cNvGraphicFramePr>
            <a:graphicFrameLocks noChangeAspect="1"/>
          </p:cNvGraphicFramePr>
          <p:nvPr>
            <p:extLst>
              <p:ext uri="{D42A27DB-BD31-4B8C-83A1-F6EECF244321}">
                <p14:modId xmlns:p14="http://schemas.microsoft.com/office/powerpoint/2010/main" val="4154089955"/>
              </p:ext>
            </p:extLst>
          </p:nvPr>
        </p:nvGraphicFramePr>
        <p:xfrm>
          <a:off x="3382963" y="3121026"/>
          <a:ext cx="4000500" cy="1992313"/>
        </p:xfrm>
        <a:graphic>
          <a:graphicData uri="http://schemas.openxmlformats.org/presentationml/2006/ole">
            <mc:AlternateContent xmlns:mc="http://schemas.openxmlformats.org/markup-compatibility/2006">
              <mc:Choice xmlns:v="urn:schemas-microsoft-com:vml" Requires="v">
                <p:oleObj name="Equation" r:id="rId2" imgW="914400" imgH="685800" progId="Equation.3">
                  <p:embed/>
                </p:oleObj>
              </mc:Choice>
              <mc:Fallback>
                <p:oleObj name="Equation" r:id="rId2" imgW="914400" imgH="685800" progId="Equation.3">
                  <p:embed/>
                  <p:pic>
                    <p:nvPicPr>
                      <p:cNvPr id="77828" name="Object 4">
                        <a:extLst>
                          <a:ext uri="{FF2B5EF4-FFF2-40B4-BE49-F238E27FC236}">
                            <a16:creationId xmlns:a16="http://schemas.microsoft.com/office/drawing/2014/main" id="{AC6F5C7A-CCC4-1AC5-36E1-CE5400856E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82963" y="3121026"/>
                        <a:ext cx="4000500" cy="1992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7829" name="Rectangle 5">
            <a:extLst>
              <a:ext uri="{FF2B5EF4-FFF2-40B4-BE49-F238E27FC236}">
                <a16:creationId xmlns:a16="http://schemas.microsoft.com/office/drawing/2014/main" id="{D6C2F488-7343-D05B-E7BE-2C88DF020E3D}"/>
              </a:ext>
            </a:extLst>
          </p:cNvPr>
          <p:cNvSpPr>
            <a:spLocks noChangeArrowheads="1"/>
          </p:cNvSpPr>
          <p:nvPr/>
        </p:nvSpPr>
        <p:spPr bwMode="auto">
          <a:xfrm>
            <a:off x="3352801" y="1833563"/>
            <a:ext cx="39290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20000"/>
              </a:spcBef>
              <a:buClr>
                <a:schemeClr val="folHlink"/>
              </a:buClr>
              <a:buSzPct val="60000"/>
              <a:buFont typeface="Wingdings" panose="05000000000000000000" pitchFamily="2" charset="2"/>
              <a:buChar char="n"/>
            </a:pPr>
            <a:r>
              <a:rPr lang="en-US" altLang="en-US" sz="3600" u="sng" dirty="0"/>
              <a:t> </a:t>
            </a:r>
            <a:r>
              <a:rPr lang="en-US" altLang="en-US" sz="3600" u="sng" dirty="0" err="1"/>
              <a:t>Ñoä</a:t>
            </a:r>
            <a:r>
              <a:rPr lang="en-US" altLang="en-US" sz="3600" u="sng" dirty="0"/>
              <a:t> co </a:t>
            </a:r>
            <a:r>
              <a:rPr lang="en-US" altLang="en-US" sz="3600" u="sng" dirty="0" err="1"/>
              <a:t>giaõn</a:t>
            </a:r>
            <a:r>
              <a:rPr lang="en-US" altLang="en-US" sz="3600" u="sng" dirty="0"/>
              <a:t> </a:t>
            </a:r>
            <a:r>
              <a:rPr lang="en-US" altLang="en-US" sz="3600" u="sng" dirty="0" err="1"/>
              <a:t>ñieåm</a:t>
            </a:r>
            <a:r>
              <a:rPr lang="en-US" altLang="en-US" sz="3600" u="sng" dirty="0"/>
              <a:t> :</a:t>
            </a:r>
          </a:p>
        </p:txBody>
      </p:sp>
    </p:spTree>
    <p:extLst>
      <p:ext uri="{BB962C8B-B14F-4D97-AF65-F5344CB8AC3E}">
        <p14:creationId xmlns:p14="http://schemas.microsoft.com/office/powerpoint/2010/main" val="260974280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a:extLst>
              <a:ext uri="{FF2B5EF4-FFF2-40B4-BE49-F238E27FC236}">
                <a16:creationId xmlns:a16="http://schemas.microsoft.com/office/drawing/2014/main" id="{F40C8BB6-5631-B6FA-0658-E1B962C25662}"/>
              </a:ext>
            </a:extLst>
          </p:cNvPr>
          <p:cNvSpPr>
            <a:spLocks noGrp="1"/>
          </p:cNvSpPr>
          <p:nvPr>
            <p:ph type="sldNum" sz="quarter" idx="12"/>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fld id="{0ED05AE0-F9A9-469E-944E-1EB1061A1320}" type="slidenum">
              <a:rPr lang="en-US" altLang="en-US" smtClean="0"/>
              <a:pPr/>
              <a:t>112</a:t>
            </a:fld>
            <a:endParaRPr lang="en-US" altLang="en-US">
              <a:latin typeface="Verdana" panose="020B0604030504040204" pitchFamily="34" charset="0"/>
            </a:endParaRPr>
          </a:p>
        </p:txBody>
      </p:sp>
      <p:sp>
        <p:nvSpPr>
          <p:cNvPr id="7" name="Rectangle 2">
            <a:extLst>
              <a:ext uri="{FF2B5EF4-FFF2-40B4-BE49-F238E27FC236}">
                <a16:creationId xmlns:a16="http://schemas.microsoft.com/office/drawing/2014/main" id="{3D16C21F-DC10-FB9B-2B07-498ECC9D4290}"/>
              </a:ext>
            </a:extLst>
          </p:cNvPr>
          <p:cNvSpPr txBox="1">
            <a:spLocks noChangeArrowheads="1"/>
          </p:cNvSpPr>
          <p:nvPr/>
        </p:nvSpPr>
        <p:spPr bwMode="auto">
          <a:xfrm>
            <a:off x="2209800" y="304800"/>
            <a:ext cx="7772400" cy="1104900"/>
          </a:xfrm>
          <a:prstGeom prst="rect">
            <a:avLst/>
          </a:prstGeom>
          <a:noFill/>
          <a:ln w="9525">
            <a:noFill/>
            <a:miter lim="800000"/>
            <a:headEnd/>
            <a:tailEnd/>
          </a:ln>
        </p:spPr>
        <p:txBody>
          <a:bodyPr lIns="92075" tIns="46038" rIns="92075" bIns="46038" anchor="ctr"/>
          <a:lstStyle/>
          <a:p>
            <a:pPr>
              <a:defRPr/>
            </a:pPr>
            <a:br>
              <a:rPr lang="en-GB" sz="3600" kern="0" dirty="0">
                <a:solidFill>
                  <a:srgbClr val="000099"/>
                </a:solidFill>
                <a:latin typeface="+mj-lt"/>
                <a:ea typeface="+mj-ea"/>
                <a:cs typeface="+mj-cs"/>
              </a:rPr>
            </a:br>
            <a:endParaRPr lang="en-GB" sz="3600" kern="0" dirty="0">
              <a:solidFill>
                <a:srgbClr val="000099"/>
              </a:solidFill>
              <a:latin typeface="+mj-lt"/>
              <a:ea typeface="+mj-ea"/>
              <a:cs typeface="+mj-cs"/>
            </a:endParaRPr>
          </a:p>
          <a:p>
            <a:pPr>
              <a:defRPr/>
            </a:pPr>
            <a:r>
              <a:rPr lang="en-GB" sz="3600" kern="0" dirty="0">
                <a:solidFill>
                  <a:srgbClr val="000099"/>
                </a:solidFill>
                <a:latin typeface="+mj-lt"/>
                <a:ea typeface="+mj-ea"/>
                <a:cs typeface="+mj-cs"/>
              </a:rPr>
              <a:t>Co </a:t>
            </a:r>
            <a:r>
              <a:rPr lang="en-GB" sz="3600" kern="0" dirty="0" err="1">
                <a:solidFill>
                  <a:srgbClr val="000099"/>
                </a:solidFill>
                <a:latin typeface="+mj-lt"/>
                <a:ea typeface="+mj-ea"/>
                <a:cs typeface="+mj-cs"/>
              </a:rPr>
              <a:t>giãn</a:t>
            </a:r>
            <a:r>
              <a:rPr lang="en-GB" sz="3600" kern="0" dirty="0">
                <a:solidFill>
                  <a:srgbClr val="000099"/>
                </a:solidFill>
                <a:latin typeface="+mj-lt"/>
                <a:ea typeface="+mj-ea"/>
                <a:cs typeface="+mj-cs"/>
              </a:rPr>
              <a:t> </a:t>
            </a:r>
            <a:r>
              <a:rPr lang="en-GB" sz="3600" kern="0" dirty="0" err="1">
                <a:solidFill>
                  <a:srgbClr val="000099"/>
                </a:solidFill>
                <a:latin typeface="+mj-lt"/>
                <a:ea typeface="+mj-ea"/>
                <a:cs typeface="+mj-cs"/>
              </a:rPr>
              <a:t>điểm</a:t>
            </a:r>
            <a:endParaRPr lang="en-GB" sz="3600" kern="0" dirty="0">
              <a:solidFill>
                <a:srgbClr val="000099"/>
              </a:solidFill>
              <a:latin typeface="+mj-lt"/>
              <a:ea typeface="+mj-ea"/>
              <a:cs typeface="+mj-cs"/>
            </a:endParaRPr>
          </a:p>
          <a:p>
            <a:pPr>
              <a:defRPr/>
            </a:pPr>
            <a:r>
              <a:rPr lang="en-GB" sz="3600" kern="0" dirty="0">
                <a:solidFill>
                  <a:srgbClr val="C00000"/>
                </a:solidFill>
                <a:latin typeface="+mj-lt"/>
              </a:rPr>
              <a:t>Khi </a:t>
            </a:r>
            <a:r>
              <a:rPr lang="en-GB" sz="3600" kern="0" dirty="0" err="1">
                <a:solidFill>
                  <a:srgbClr val="C00000"/>
                </a:solidFill>
                <a:latin typeface="+mj-lt"/>
              </a:rPr>
              <a:t>cho</a:t>
            </a:r>
            <a:r>
              <a:rPr lang="en-GB" sz="3600" kern="0" dirty="0">
                <a:solidFill>
                  <a:srgbClr val="C00000"/>
                </a:solidFill>
                <a:latin typeface="+mj-lt"/>
              </a:rPr>
              <a:t> </a:t>
            </a:r>
            <a:r>
              <a:rPr lang="en-GB" sz="3600" kern="0" dirty="0" err="1">
                <a:solidFill>
                  <a:srgbClr val="C00000"/>
                </a:solidFill>
                <a:latin typeface="+mj-lt"/>
              </a:rPr>
              <a:t>số</a:t>
            </a:r>
            <a:r>
              <a:rPr lang="en-GB" sz="3600" kern="0" dirty="0">
                <a:solidFill>
                  <a:srgbClr val="C00000"/>
                </a:solidFill>
                <a:latin typeface="+mj-lt"/>
              </a:rPr>
              <a:t> </a:t>
            </a:r>
            <a:r>
              <a:rPr lang="en-GB" sz="3600" kern="0" dirty="0" err="1">
                <a:solidFill>
                  <a:srgbClr val="C00000"/>
                </a:solidFill>
                <a:latin typeface="+mj-lt"/>
              </a:rPr>
              <a:t>liệu</a:t>
            </a:r>
            <a:r>
              <a:rPr lang="en-GB" sz="3600" kern="0" dirty="0">
                <a:solidFill>
                  <a:srgbClr val="C00000"/>
                </a:solidFill>
                <a:latin typeface="+mj-lt"/>
              </a:rPr>
              <a:t> </a:t>
            </a:r>
            <a:r>
              <a:rPr lang="en-GB" sz="3600" kern="0" dirty="0" err="1">
                <a:solidFill>
                  <a:srgbClr val="C00000"/>
                </a:solidFill>
                <a:latin typeface="+mj-lt"/>
              </a:rPr>
              <a:t>liên</a:t>
            </a:r>
            <a:r>
              <a:rPr lang="en-GB" sz="3600" kern="0" dirty="0">
                <a:solidFill>
                  <a:srgbClr val="C00000"/>
                </a:solidFill>
                <a:latin typeface="+mj-lt"/>
              </a:rPr>
              <a:t> </a:t>
            </a:r>
            <a:r>
              <a:rPr lang="en-GB" sz="3600" kern="0" dirty="0" err="1">
                <a:solidFill>
                  <a:srgbClr val="C00000"/>
                </a:solidFill>
                <a:latin typeface="+mj-lt"/>
              </a:rPr>
              <a:t>tục</a:t>
            </a:r>
            <a:r>
              <a:rPr lang="en-GB" sz="3600" kern="0" dirty="0">
                <a:solidFill>
                  <a:srgbClr val="C00000"/>
                </a:solidFill>
                <a:latin typeface="+mj-lt"/>
              </a:rPr>
              <a:t> (</a:t>
            </a:r>
            <a:r>
              <a:rPr lang="en-GB" sz="3600" kern="0" dirty="0" err="1">
                <a:solidFill>
                  <a:srgbClr val="C00000"/>
                </a:solidFill>
                <a:latin typeface="+mj-lt"/>
              </a:rPr>
              <a:t>lim</a:t>
            </a:r>
            <a:r>
              <a:rPr lang="en-GB" sz="3600" kern="0" dirty="0">
                <a:solidFill>
                  <a:srgbClr val="C00000"/>
                </a:solidFill>
                <a:latin typeface="+mj-lt"/>
              </a:rPr>
              <a:t> </a:t>
            </a:r>
            <a:r>
              <a:rPr lang="en-US" sz="3600" dirty="0">
                <a:solidFill>
                  <a:srgbClr val="C00000"/>
                </a:solidFill>
                <a:latin typeface="+mj-lt"/>
              </a:rPr>
              <a:t>∆P→ 0)</a:t>
            </a:r>
            <a:endParaRPr lang="en-GB" sz="3600" kern="0" dirty="0">
              <a:solidFill>
                <a:srgbClr val="C00000"/>
              </a:solidFill>
              <a:latin typeface="+mj-lt"/>
            </a:endParaRPr>
          </a:p>
          <a:p>
            <a:pPr>
              <a:defRPr/>
            </a:pPr>
            <a:br>
              <a:rPr lang="en-GB" sz="3600" kern="0" dirty="0">
                <a:solidFill>
                  <a:srgbClr val="000099"/>
                </a:solidFill>
                <a:latin typeface="+mj-lt"/>
                <a:ea typeface="+mj-ea"/>
                <a:cs typeface="+mj-cs"/>
              </a:rPr>
            </a:br>
            <a:endParaRPr lang="en-GB" sz="3600" kern="0" dirty="0">
              <a:solidFill>
                <a:srgbClr val="000099"/>
              </a:solidFill>
              <a:latin typeface="+mj-lt"/>
              <a:ea typeface="+mj-ea"/>
              <a:cs typeface="+mj-cs"/>
            </a:endParaRPr>
          </a:p>
        </p:txBody>
      </p:sp>
      <p:sp>
        <p:nvSpPr>
          <p:cNvPr id="8" name="Rectangle 3">
            <a:extLst>
              <a:ext uri="{FF2B5EF4-FFF2-40B4-BE49-F238E27FC236}">
                <a16:creationId xmlns:a16="http://schemas.microsoft.com/office/drawing/2014/main" id="{243B0D87-C7B1-FE3F-C731-6973A8BB9DB4}"/>
              </a:ext>
            </a:extLst>
          </p:cNvPr>
          <p:cNvSpPr txBox="1">
            <a:spLocks noChangeArrowheads="1"/>
          </p:cNvSpPr>
          <p:nvPr/>
        </p:nvSpPr>
        <p:spPr bwMode="auto">
          <a:xfrm>
            <a:off x="1460090" y="1676400"/>
            <a:ext cx="10132142" cy="4648200"/>
          </a:xfrm>
          <a:prstGeom prst="rect">
            <a:avLst/>
          </a:prstGeom>
          <a:noFill/>
          <a:ln w="9525">
            <a:noFill/>
            <a:miter lim="800000"/>
            <a:headEnd/>
            <a:tailEnd/>
          </a:ln>
        </p:spPr>
        <p:txBody>
          <a:bodyPr lIns="92075" tIns="46038" rIns="92075" bIns="46038"/>
          <a:lstStyle/>
          <a:p>
            <a:pPr marL="742950" lvl="1" indent="-285750">
              <a:spcBef>
                <a:spcPct val="20000"/>
              </a:spcBef>
              <a:buClr>
                <a:schemeClr val="bg2"/>
              </a:buClr>
              <a:buSzPct val="75000"/>
              <a:buFontTx/>
              <a:buChar char="–"/>
              <a:defRPr/>
            </a:pPr>
            <a:r>
              <a:rPr lang="en-GB" sz="3600" kern="0" dirty="0" err="1">
                <a:latin typeface="+mj-lt"/>
              </a:rPr>
              <a:t>Được</a:t>
            </a:r>
            <a:r>
              <a:rPr lang="en-GB" sz="3600" kern="0" dirty="0">
                <a:latin typeface="+mj-lt"/>
              </a:rPr>
              <a:t> </a:t>
            </a:r>
            <a:r>
              <a:rPr lang="en-GB" sz="3600" kern="0" dirty="0" err="1">
                <a:latin typeface="+mj-lt"/>
              </a:rPr>
              <a:t>tính</a:t>
            </a:r>
            <a:r>
              <a:rPr lang="en-GB" sz="3600" kern="0" dirty="0">
                <a:latin typeface="+mj-lt"/>
              </a:rPr>
              <a:t> </a:t>
            </a:r>
            <a:r>
              <a:rPr lang="en-GB" sz="3600" kern="0" dirty="0" err="1">
                <a:latin typeface="+mj-lt"/>
              </a:rPr>
              <a:t>bằng</a:t>
            </a:r>
            <a:r>
              <a:rPr lang="en-GB" sz="3600" kern="0" dirty="0">
                <a:latin typeface="+mj-lt"/>
              </a:rPr>
              <a:t> </a:t>
            </a:r>
            <a:r>
              <a:rPr lang="en-GB" sz="3600" kern="0" dirty="0" err="1">
                <a:latin typeface="+mj-lt"/>
              </a:rPr>
              <a:t>cách</a:t>
            </a:r>
            <a:r>
              <a:rPr lang="en-GB" sz="3600" kern="0" dirty="0">
                <a:latin typeface="+mj-lt"/>
              </a:rPr>
              <a:t> </a:t>
            </a:r>
            <a:r>
              <a:rPr lang="en-GB" sz="3600" kern="0" dirty="0" err="1">
                <a:latin typeface="+mj-lt"/>
              </a:rPr>
              <a:t>lấy</a:t>
            </a:r>
            <a:r>
              <a:rPr lang="en-GB" sz="3600" kern="0" dirty="0">
                <a:latin typeface="+mj-lt"/>
              </a:rPr>
              <a:t> </a:t>
            </a:r>
            <a:r>
              <a:rPr lang="en-GB" sz="3600" kern="0" dirty="0" err="1">
                <a:latin typeface="+mj-lt"/>
              </a:rPr>
              <a:t>đạo</a:t>
            </a:r>
            <a:r>
              <a:rPr lang="en-GB" sz="3600" kern="0" dirty="0">
                <a:latin typeface="+mj-lt"/>
              </a:rPr>
              <a:t> </a:t>
            </a:r>
            <a:r>
              <a:rPr lang="en-GB" sz="3600" kern="0" dirty="0" err="1">
                <a:latin typeface="+mj-lt"/>
              </a:rPr>
              <a:t>hàm</a:t>
            </a:r>
            <a:r>
              <a:rPr lang="en-GB" sz="3600" kern="0" dirty="0">
                <a:latin typeface="+mj-lt"/>
              </a:rPr>
              <a:t> </a:t>
            </a:r>
            <a:r>
              <a:rPr lang="en-GB" sz="3600" kern="0" dirty="0" err="1">
                <a:latin typeface="+mj-lt"/>
              </a:rPr>
              <a:t>của</a:t>
            </a:r>
            <a:r>
              <a:rPr lang="en-GB" sz="3600" kern="0" dirty="0">
                <a:latin typeface="+mj-lt"/>
              </a:rPr>
              <a:t> </a:t>
            </a:r>
            <a:r>
              <a:rPr lang="en-GB" sz="3600" kern="0" dirty="0" err="1">
                <a:latin typeface="+mj-lt"/>
              </a:rPr>
              <a:t>hàm</a:t>
            </a:r>
            <a:r>
              <a:rPr lang="en-GB" sz="3600" kern="0" dirty="0">
                <a:latin typeface="+mj-lt"/>
              </a:rPr>
              <a:t> </a:t>
            </a:r>
            <a:r>
              <a:rPr lang="en-GB" sz="3600" kern="0" dirty="0" err="1">
                <a:latin typeface="+mj-lt"/>
              </a:rPr>
              <a:t>cầu</a:t>
            </a:r>
            <a:r>
              <a:rPr lang="en-GB" sz="3600" kern="0" dirty="0">
                <a:latin typeface="+mj-lt"/>
              </a:rPr>
              <a:t> </a:t>
            </a:r>
            <a:r>
              <a:rPr lang="en-GB" sz="3600" kern="0" dirty="0" err="1">
                <a:latin typeface="+mj-lt"/>
              </a:rPr>
              <a:t>nhân</a:t>
            </a:r>
            <a:r>
              <a:rPr lang="en-GB" sz="3600" kern="0" dirty="0">
                <a:latin typeface="+mj-lt"/>
              </a:rPr>
              <a:t> </a:t>
            </a:r>
            <a:r>
              <a:rPr lang="en-GB" sz="3600" kern="0" dirty="0" err="1">
                <a:latin typeface="+mj-lt"/>
              </a:rPr>
              <a:t>cho</a:t>
            </a:r>
            <a:r>
              <a:rPr lang="en-GB" sz="3600" kern="0" dirty="0">
                <a:latin typeface="+mj-lt"/>
              </a:rPr>
              <a:t> </a:t>
            </a:r>
            <a:r>
              <a:rPr lang="en-GB" sz="3600" kern="0" dirty="0" err="1">
                <a:latin typeface="+mj-lt"/>
              </a:rPr>
              <a:t>tỷ</a:t>
            </a:r>
            <a:r>
              <a:rPr lang="en-GB" sz="3600" kern="0" dirty="0">
                <a:latin typeface="+mj-lt"/>
              </a:rPr>
              <a:t> </a:t>
            </a:r>
            <a:r>
              <a:rPr lang="en-GB" sz="3600" kern="0" dirty="0" err="1">
                <a:latin typeface="+mj-lt"/>
              </a:rPr>
              <a:t>lệ</a:t>
            </a:r>
            <a:r>
              <a:rPr lang="en-GB" sz="3600" kern="0" dirty="0">
                <a:latin typeface="+mj-lt"/>
              </a:rPr>
              <a:t> P/Q </a:t>
            </a:r>
            <a:r>
              <a:rPr lang="en-GB" sz="3600" kern="0" dirty="0" err="1">
                <a:latin typeface="+mj-lt"/>
              </a:rPr>
              <a:t>tại</a:t>
            </a:r>
            <a:r>
              <a:rPr lang="en-GB" sz="3600" kern="0" dirty="0">
                <a:latin typeface="+mj-lt"/>
              </a:rPr>
              <a:t> </a:t>
            </a:r>
            <a:r>
              <a:rPr lang="en-GB" sz="3600" kern="0" dirty="0" err="1">
                <a:latin typeface="+mj-lt"/>
              </a:rPr>
              <a:t>điểm</a:t>
            </a:r>
            <a:r>
              <a:rPr lang="en-GB" sz="3600" kern="0" dirty="0">
                <a:latin typeface="+mj-lt"/>
              </a:rPr>
              <a:t> </a:t>
            </a:r>
            <a:r>
              <a:rPr lang="en-GB" sz="3600" kern="0" dirty="0" err="1">
                <a:latin typeface="+mj-lt"/>
              </a:rPr>
              <a:t>đang</a:t>
            </a:r>
            <a:r>
              <a:rPr lang="en-GB" sz="3600" kern="0" dirty="0">
                <a:latin typeface="+mj-lt"/>
              </a:rPr>
              <a:t> </a:t>
            </a:r>
            <a:r>
              <a:rPr lang="en-GB" sz="3600" kern="0" dirty="0" err="1">
                <a:latin typeface="+mj-lt"/>
              </a:rPr>
              <a:t>xét</a:t>
            </a:r>
            <a:r>
              <a:rPr lang="en-GB" sz="3600" kern="0" dirty="0">
                <a:latin typeface="+mj-lt"/>
              </a:rPr>
              <a:t>: </a:t>
            </a:r>
          </a:p>
          <a:p>
            <a:pPr marL="742950" lvl="1" indent="-285750">
              <a:spcBef>
                <a:spcPct val="20000"/>
              </a:spcBef>
              <a:buClr>
                <a:schemeClr val="bg2"/>
              </a:buClr>
              <a:buSzPct val="75000"/>
              <a:defRPr/>
            </a:pPr>
            <a:r>
              <a:rPr lang="en-GB" sz="3600" kern="0" dirty="0">
                <a:solidFill>
                  <a:srgbClr val="0000FF"/>
                </a:solidFill>
                <a:latin typeface="+mj-lt"/>
              </a:rPr>
              <a:t>               </a:t>
            </a:r>
          </a:p>
          <a:p>
            <a:pPr marL="742950" lvl="1" indent="-285750">
              <a:spcBef>
                <a:spcPct val="20000"/>
              </a:spcBef>
              <a:buClr>
                <a:schemeClr val="bg2"/>
              </a:buClr>
              <a:buSzPct val="75000"/>
              <a:defRPr/>
            </a:pPr>
            <a:r>
              <a:rPr lang="en-GB" sz="3600" kern="0" dirty="0">
                <a:solidFill>
                  <a:srgbClr val="0000FF"/>
                </a:solidFill>
                <a:latin typeface="+mj-lt"/>
              </a:rPr>
              <a:t>			</a:t>
            </a:r>
            <a:r>
              <a:rPr lang="en-GB" sz="3600" kern="0" dirty="0">
                <a:solidFill>
                  <a:srgbClr val="C00000"/>
                </a:solidFill>
                <a:latin typeface="+mj-lt"/>
              </a:rPr>
              <a:t>E</a:t>
            </a:r>
            <a:r>
              <a:rPr lang="en-GB" sz="3600" kern="0" baseline="-25000" dirty="0">
                <a:solidFill>
                  <a:srgbClr val="C00000"/>
                </a:solidFill>
                <a:latin typeface="+mj-lt"/>
              </a:rPr>
              <a:t>D</a:t>
            </a:r>
            <a:r>
              <a:rPr lang="en-GB" sz="3600" kern="0" dirty="0">
                <a:solidFill>
                  <a:srgbClr val="C00000"/>
                </a:solidFill>
                <a:latin typeface="+mj-lt"/>
              </a:rPr>
              <a:t> =             </a:t>
            </a:r>
            <a:endParaRPr lang="en-GB" sz="3600" kern="0" dirty="0">
              <a:solidFill>
                <a:srgbClr val="0000FF"/>
              </a:solidFill>
              <a:latin typeface="+mj-lt"/>
            </a:endParaRPr>
          </a:p>
        </p:txBody>
      </p:sp>
      <p:grpSp>
        <p:nvGrpSpPr>
          <p:cNvPr id="2" name="Group 70">
            <a:extLst>
              <a:ext uri="{FF2B5EF4-FFF2-40B4-BE49-F238E27FC236}">
                <a16:creationId xmlns:a16="http://schemas.microsoft.com/office/drawing/2014/main" id="{9EDF05C9-E400-A47D-50DD-E1F10805E2C3}"/>
              </a:ext>
            </a:extLst>
          </p:cNvPr>
          <p:cNvGrpSpPr>
            <a:grpSpLocks/>
          </p:cNvGrpSpPr>
          <p:nvPr/>
        </p:nvGrpSpPr>
        <p:grpSpPr bwMode="auto">
          <a:xfrm>
            <a:off x="5336458" y="3254478"/>
            <a:ext cx="4419600" cy="1265890"/>
            <a:chOff x="3733800" y="2819421"/>
            <a:chExt cx="3505202" cy="1265705"/>
          </a:xfrm>
        </p:grpSpPr>
        <p:grpSp>
          <p:nvGrpSpPr>
            <p:cNvPr id="98310" name="Group 62">
              <a:extLst>
                <a:ext uri="{FF2B5EF4-FFF2-40B4-BE49-F238E27FC236}">
                  <a16:creationId xmlns:a16="http://schemas.microsoft.com/office/drawing/2014/main" id="{9F064833-7EE5-721A-8B03-EBD4E2B2F039}"/>
                </a:ext>
              </a:extLst>
            </p:cNvPr>
            <p:cNvGrpSpPr>
              <a:grpSpLocks/>
            </p:cNvGrpSpPr>
            <p:nvPr/>
          </p:nvGrpSpPr>
          <p:grpSpPr bwMode="auto">
            <a:xfrm>
              <a:off x="3733800" y="2819421"/>
              <a:ext cx="1600200" cy="1259973"/>
              <a:chOff x="3733800" y="2819421"/>
              <a:chExt cx="1600200" cy="1259973"/>
            </a:xfrm>
          </p:grpSpPr>
          <p:grpSp>
            <p:nvGrpSpPr>
              <p:cNvPr id="98318" name="Group 27">
                <a:extLst>
                  <a:ext uri="{FF2B5EF4-FFF2-40B4-BE49-F238E27FC236}">
                    <a16:creationId xmlns:a16="http://schemas.microsoft.com/office/drawing/2014/main" id="{8CE87A32-2A30-FF3F-289C-99EEEF4516AE}"/>
                  </a:ext>
                </a:extLst>
              </p:cNvPr>
              <p:cNvGrpSpPr>
                <a:grpSpLocks/>
              </p:cNvGrpSpPr>
              <p:nvPr/>
            </p:nvGrpSpPr>
            <p:grpSpPr bwMode="auto">
              <a:xfrm>
                <a:off x="4343400" y="2895610"/>
                <a:ext cx="990600" cy="1118230"/>
                <a:chOff x="4343400" y="4800632"/>
                <a:chExt cx="990600" cy="1117868"/>
              </a:xfrm>
            </p:grpSpPr>
            <p:sp>
              <p:nvSpPr>
                <p:cNvPr id="98323" name="TextBox 29">
                  <a:extLst>
                    <a:ext uri="{FF2B5EF4-FFF2-40B4-BE49-F238E27FC236}">
                      <a16:creationId xmlns:a16="http://schemas.microsoft.com/office/drawing/2014/main" id="{71FE2BA2-8FB4-1047-9098-940BCC5D89E8}"/>
                    </a:ext>
                  </a:extLst>
                </p:cNvPr>
                <p:cNvSpPr txBox="1">
                  <a:spLocks noChangeArrowheads="1"/>
                </p:cNvSpPr>
                <p:nvPr/>
              </p:nvSpPr>
              <p:spPr bwMode="auto">
                <a:xfrm>
                  <a:off x="4343400" y="5181502"/>
                  <a:ext cx="389850" cy="58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a:solidFill>
                        <a:srgbClr val="C00000"/>
                      </a:solidFill>
                    </a:rPr>
                    <a:t>X</a:t>
                  </a:r>
                </a:p>
              </p:txBody>
            </p:sp>
            <p:grpSp>
              <p:nvGrpSpPr>
                <p:cNvPr id="98324" name="Group 28">
                  <a:extLst>
                    <a:ext uri="{FF2B5EF4-FFF2-40B4-BE49-F238E27FC236}">
                      <a16:creationId xmlns:a16="http://schemas.microsoft.com/office/drawing/2014/main" id="{BAB4704B-A6EC-4CEB-7F5E-2DE89348C7AB}"/>
                    </a:ext>
                  </a:extLst>
                </p:cNvPr>
                <p:cNvGrpSpPr>
                  <a:grpSpLocks/>
                </p:cNvGrpSpPr>
                <p:nvPr/>
              </p:nvGrpSpPr>
              <p:grpSpPr bwMode="auto">
                <a:xfrm>
                  <a:off x="4648199" y="4800632"/>
                  <a:ext cx="685801" cy="1117868"/>
                  <a:chOff x="3783103" y="3733832"/>
                  <a:chExt cx="726142" cy="1117868"/>
                </a:xfrm>
              </p:grpSpPr>
              <p:cxnSp>
                <p:nvCxnSpPr>
                  <p:cNvPr id="98325" name="Straight Connector 31">
                    <a:extLst>
                      <a:ext uri="{FF2B5EF4-FFF2-40B4-BE49-F238E27FC236}">
                        <a16:creationId xmlns:a16="http://schemas.microsoft.com/office/drawing/2014/main" id="{F8E64E60-3909-B887-0CFE-78D18175667B}"/>
                      </a:ext>
                    </a:extLst>
                  </p:cNvPr>
                  <p:cNvCxnSpPr>
                    <a:cxnSpLocks noChangeShapeType="1"/>
                  </p:cNvCxnSpPr>
                  <p:nvPr/>
                </p:nvCxnSpPr>
                <p:spPr bwMode="auto">
                  <a:xfrm>
                    <a:off x="3783103" y="4267200"/>
                    <a:ext cx="645461" cy="1588"/>
                  </a:xfrm>
                  <a:prstGeom prst="line">
                    <a:avLst/>
                  </a:prstGeom>
                  <a:noFill/>
                  <a:ln w="19050" algn="ctr">
                    <a:solidFill>
                      <a:srgbClr val="C00000"/>
                    </a:solidFill>
                    <a:round/>
                    <a:headEnd/>
                    <a:tailEnd/>
                  </a:ln>
                  <a:extLst>
                    <a:ext uri="{909E8E84-426E-40DD-AFC4-6F175D3DCCD1}">
                      <a14:hiddenFill xmlns:a14="http://schemas.microsoft.com/office/drawing/2010/main">
                        <a:noFill/>
                      </a14:hiddenFill>
                    </a:ext>
                  </a:extLst>
                </p:spPr>
              </p:cxnSp>
              <p:sp>
                <p:nvSpPr>
                  <p:cNvPr id="98326" name="TextBox 32">
                    <a:extLst>
                      <a:ext uri="{FF2B5EF4-FFF2-40B4-BE49-F238E27FC236}">
                        <a16:creationId xmlns:a16="http://schemas.microsoft.com/office/drawing/2014/main" id="{1ADFB001-1766-F3D9-4DEC-18E2D909E6A6}"/>
                      </a:ext>
                    </a:extLst>
                  </p:cNvPr>
                  <p:cNvSpPr txBox="1">
                    <a:spLocks noChangeArrowheads="1"/>
                  </p:cNvSpPr>
                  <p:nvPr/>
                </p:nvSpPr>
                <p:spPr bwMode="auto">
                  <a:xfrm>
                    <a:off x="3783104" y="3733832"/>
                    <a:ext cx="726141" cy="58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lgn="ctr">
                      <a:spcBef>
                        <a:spcPct val="0"/>
                      </a:spcBef>
                      <a:buClrTx/>
                      <a:buSzTx/>
                      <a:buFontTx/>
                      <a:buNone/>
                    </a:pPr>
                    <a:r>
                      <a:rPr lang="en-US" altLang="en-US" b="1">
                        <a:solidFill>
                          <a:srgbClr val="C00000"/>
                        </a:solidFill>
                      </a:rPr>
                      <a:t>P</a:t>
                    </a:r>
                  </a:p>
                </p:txBody>
              </p:sp>
              <p:sp>
                <p:nvSpPr>
                  <p:cNvPr id="98327" name="TextBox 33">
                    <a:extLst>
                      <a:ext uri="{FF2B5EF4-FFF2-40B4-BE49-F238E27FC236}">
                        <a16:creationId xmlns:a16="http://schemas.microsoft.com/office/drawing/2014/main" id="{E7BC1B34-419A-33AB-8CCD-65AE370909A8}"/>
                      </a:ext>
                    </a:extLst>
                  </p:cNvPr>
                  <p:cNvSpPr txBox="1">
                    <a:spLocks noChangeArrowheads="1"/>
                  </p:cNvSpPr>
                  <p:nvPr/>
                </p:nvSpPr>
                <p:spPr bwMode="auto">
                  <a:xfrm>
                    <a:off x="3783105" y="4267200"/>
                    <a:ext cx="645458" cy="58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lgn="ctr">
                      <a:spcBef>
                        <a:spcPct val="0"/>
                      </a:spcBef>
                      <a:buClrTx/>
                      <a:buSzTx/>
                      <a:buFontTx/>
                      <a:buNone/>
                    </a:pPr>
                    <a:r>
                      <a:rPr lang="en-US" altLang="en-US" b="1">
                        <a:solidFill>
                          <a:srgbClr val="C00000"/>
                        </a:solidFill>
                      </a:rPr>
                      <a:t>Q</a:t>
                    </a:r>
                  </a:p>
                </p:txBody>
              </p:sp>
            </p:grpSp>
          </p:grpSp>
          <p:grpSp>
            <p:nvGrpSpPr>
              <p:cNvPr id="98319" name="Group 23">
                <a:extLst>
                  <a:ext uri="{FF2B5EF4-FFF2-40B4-BE49-F238E27FC236}">
                    <a16:creationId xmlns:a16="http://schemas.microsoft.com/office/drawing/2014/main" id="{2D401F04-EAC7-14D3-2A85-BF9AAEC0D751}"/>
                  </a:ext>
                </a:extLst>
              </p:cNvPr>
              <p:cNvGrpSpPr>
                <a:grpSpLocks/>
              </p:cNvGrpSpPr>
              <p:nvPr/>
            </p:nvGrpSpPr>
            <p:grpSpPr bwMode="auto">
              <a:xfrm>
                <a:off x="3733800" y="2819421"/>
                <a:ext cx="685800" cy="1259973"/>
                <a:chOff x="4572000" y="3657667"/>
                <a:chExt cx="685800" cy="1259565"/>
              </a:xfrm>
            </p:grpSpPr>
            <p:cxnSp>
              <p:nvCxnSpPr>
                <p:cNvPr id="98320" name="Straight Connector 34">
                  <a:extLst>
                    <a:ext uri="{FF2B5EF4-FFF2-40B4-BE49-F238E27FC236}">
                      <a16:creationId xmlns:a16="http://schemas.microsoft.com/office/drawing/2014/main" id="{0155AC25-58CE-01AC-9454-0D4799EE94D4}"/>
                    </a:ext>
                  </a:extLst>
                </p:cNvPr>
                <p:cNvCxnSpPr>
                  <a:cxnSpLocks noChangeShapeType="1"/>
                </p:cNvCxnSpPr>
                <p:nvPr/>
              </p:nvCxnSpPr>
              <p:spPr bwMode="auto">
                <a:xfrm>
                  <a:off x="4572000" y="4267200"/>
                  <a:ext cx="609600" cy="1588"/>
                </a:xfrm>
                <a:prstGeom prst="line">
                  <a:avLst/>
                </a:prstGeom>
                <a:noFill/>
                <a:ln w="19050" algn="ctr">
                  <a:solidFill>
                    <a:srgbClr val="C00000"/>
                  </a:solidFill>
                  <a:round/>
                  <a:headEnd/>
                  <a:tailEnd/>
                </a:ln>
                <a:extLst>
                  <a:ext uri="{909E8E84-426E-40DD-AFC4-6F175D3DCCD1}">
                    <a14:hiddenFill xmlns:a14="http://schemas.microsoft.com/office/drawing/2010/main">
                      <a:noFill/>
                    </a14:hiddenFill>
                  </a:ext>
                </a:extLst>
              </p:spPr>
            </p:cxnSp>
            <p:sp>
              <p:nvSpPr>
                <p:cNvPr id="98321" name="TextBox 35">
                  <a:extLst>
                    <a:ext uri="{FF2B5EF4-FFF2-40B4-BE49-F238E27FC236}">
                      <a16:creationId xmlns:a16="http://schemas.microsoft.com/office/drawing/2014/main" id="{1104AFDA-3BE2-8358-23D5-96FAF4D08FAE}"/>
                    </a:ext>
                  </a:extLst>
                </p:cNvPr>
                <p:cNvSpPr txBox="1">
                  <a:spLocks noChangeArrowheads="1"/>
                </p:cNvSpPr>
                <p:nvPr/>
              </p:nvSpPr>
              <p:spPr bwMode="auto">
                <a:xfrm>
                  <a:off x="4572000" y="3657667"/>
                  <a:ext cx="609600" cy="58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lgn="ctr">
                    <a:spcBef>
                      <a:spcPct val="0"/>
                    </a:spcBef>
                    <a:buClrTx/>
                    <a:buSzTx/>
                    <a:buFontTx/>
                    <a:buNone/>
                  </a:pPr>
                  <a:r>
                    <a:rPr lang="en-US" altLang="en-US" b="1">
                      <a:solidFill>
                        <a:srgbClr val="C00000"/>
                      </a:solidFill>
                    </a:rPr>
                    <a:t>dQ</a:t>
                  </a:r>
                </a:p>
              </p:txBody>
            </p:sp>
            <p:sp>
              <p:nvSpPr>
                <p:cNvPr id="98322" name="TextBox 36">
                  <a:extLst>
                    <a:ext uri="{FF2B5EF4-FFF2-40B4-BE49-F238E27FC236}">
                      <a16:creationId xmlns:a16="http://schemas.microsoft.com/office/drawing/2014/main" id="{B6F0A76B-F29D-3AC6-BBAF-2234B76555AC}"/>
                    </a:ext>
                  </a:extLst>
                </p:cNvPr>
                <p:cNvSpPr txBox="1">
                  <a:spLocks noChangeArrowheads="1"/>
                </p:cNvSpPr>
                <p:nvPr/>
              </p:nvSpPr>
              <p:spPr bwMode="auto">
                <a:xfrm>
                  <a:off x="4572000" y="4332732"/>
                  <a:ext cx="685800" cy="58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lgn="ctr">
                    <a:spcBef>
                      <a:spcPct val="0"/>
                    </a:spcBef>
                    <a:buClrTx/>
                    <a:buSzTx/>
                    <a:buFontTx/>
                    <a:buNone/>
                  </a:pPr>
                  <a:r>
                    <a:rPr lang="en-US" altLang="en-US" b="1">
                      <a:solidFill>
                        <a:srgbClr val="C00000"/>
                      </a:solidFill>
                    </a:rPr>
                    <a:t>dP</a:t>
                  </a:r>
                </a:p>
              </p:txBody>
            </p:sp>
          </p:grpSp>
        </p:grpSp>
        <p:grpSp>
          <p:nvGrpSpPr>
            <p:cNvPr id="98311" name="Group 64">
              <a:extLst>
                <a:ext uri="{FF2B5EF4-FFF2-40B4-BE49-F238E27FC236}">
                  <a16:creationId xmlns:a16="http://schemas.microsoft.com/office/drawing/2014/main" id="{2E98A0AF-948F-C004-89A6-C282DE63D837}"/>
                </a:ext>
              </a:extLst>
            </p:cNvPr>
            <p:cNvGrpSpPr>
              <a:grpSpLocks/>
            </p:cNvGrpSpPr>
            <p:nvPr/>
          </p:nvGrpSpPr>
          <p:grpSpPr bwMode="auto">
            <a:xfrm>
              <a:off x="6248400" y="2971796"/>
              <a:ext cx="990602" cy="1113330"/>
              <a:chOff x="6248400" y="2971796"/>
              <a:chExt cx="990602" cy="1113330"/>
            </a:xfrm>
          </p:grpSpPr>
          <p:cxnSp>
            <p:nvCxnSpPr>
              <p:cNvPr id="98313" name="Straight Connector 31">
                <a:extLst>
                  <a:ext uri="{FF2B5EF4-FFF2-40B4-BE49-F238E27FC236}">
                    <a16:creationId xmlns:a16="http://schemas.microsoft.com/office/drawing/2014/main" id="{4BA8C350-6F3A-5282-E606-360A87FC90F5}"/>
                  </a:ext>
                </a:extLst>
              </p:cNvPr>
              <p:cNvCxnSpPr>
                <a:cxnSpLocks noChangeShapeType="1"/>
              </p:cNvCxnSpPr>
              <p:nvPr/>
            </p:nvCxnSpPr>
            <p:spPr bwMode="auto">
              <a:xfrm>
                <a:off x="6629400" y="3505200"/>
                <a:ext cx="609602" cy="1589"/>
              </a:xfrm>
              <a:prstGeom prst="line">
                <a:avLst/>
              </a:prstGeom>
              <a:noFill/>
              <a:ln w="19050" algn="ctr">
                <a:solidFill>
                  <a:srgbClr val="C00000"/>
                </a:solidFill>
                <a:round/>
                <a:headEnd/>
                <a:tailEnd/>
              </a:ln>
              <a:extLst>
                <a:ext uri="{909E8E84-426E-40DD-AFC4-6F175D3DCCD1}">
                  <a14:hiddenFill xmlns:a14="http://schemas.microsoft.com/office/drawing/2010/main">
                    <a:noFill/>
                  </a14:hiddenFill>
                </a:ext>
              </a:extLst>
            </p:spPr>
          </p:cxnSp>
          <p:grpSp>
            <p:nvGrpSpPr>
              <p:cNvPr id="98314" name="Group 63">
                <a:extLst>
                  <a:ext uri="{FF2B5EF4-FFF2-40B4-BE49-F238E27FC236}">
                    <a16:creationId xmlns:a16="http://schemas.microsoft.com/office/drawing/2014/main" id="{B04B80FA-2BB1-86C1-248F-6C0BEBA9E300}"/>
                  </a:ext>
                </a:extLst>
              </p:cNvPr>
              <p:cNvGrpSpPr>
                <a:grpSpLocks/>
              </p:cNvGrpSpPr>
              <p:nvPr/>
            </p:nvGrpSpPr>
            <p:grpSpPr bwMode="auto">
              <a:xfrm>
                <a:off x="6248400" y="2971796"/>
                <a:ext cx="990600" cy="1113330"/>
                <a:chOff x="6248400" y="2971796"/>
                <a:chExt cx="990600" cy="1113330"/>
              </a:xfrm>
            </p:grpSpPr>
            <p:sp>
              <p:nvSpPr>
                <p:cNvPr id="98315" name="TextBox 29">
                  <a:extLst>
                    <a:ext uri="{FF2B5EF4-FFF2-40B4-BE49-F238E27FC236}">
                      <a16:creationId xmlns:a16="http://schemas.microsoft.com/office/drawing/2014/main" id="{E9B1E448-30E3-00A9-6C85-B905B795142B}"/>
                    </a:ext>
                  </a:extLst>
                </p:cNvPr>
                <p:cNvSpPr txBox="1">
                  <a:spLocks noChangeArrowheads="1"/>
                </p:cNvSpPr>
                <p:nvPr/>
              </p:nvSpPr>
              <p:spPr bwMode="auto">
                <a:xfrm>
                  <a:off x="6248400" y="3276599"/>
                  <a:ext cx="363860" cy="584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a:solidFill>
                        <a:srgbClr val="C00000"/>
                      </a:solidFill>
                    </a:rPr>
                    <a:t>X</a:t>
                  </a:r>
                </a:p>
              </p:txBody>
            </p:sp>
            <p:sp>
              <p:nvSpPr>
                <p:cNvPr id="98316" name="TextBox 32">
                  <a:extLst>
                    <a:ext uri="{FF2B5EF4-FFF2-40B4-BE49-F238E27FC236}">
                      <a16:creationId xmlns:a16="http://schemas.microsoft.com/office/drawing/2014/main" id="{5632CBF6-F390-B227-E341-275E570ACEFA}"/>
                    </a:ext>
                  </a:extLst>
                </p:cNvPr>
                <p:cNvSpPr txBox="1">
                  <a:spLocks noChangeArrowheads="1"/>
                </p:cNvSpPr>
                <p:nvPr/>
              </p:nvSpPr>
              <p:spPr bwMode="auto">
                <a:xfrm>
                  <a:off x="6553200" y="2971796"/>
                  <a:ext cx="685800" cy="584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lgn="ctr">
                    <a:spcBef>
                      <a:spcPct val="0"/>
                    </a:spcBef>
                    <a:buClrTx/>
                    <a:buSzTx/>
                    <a:buFontTx/>
                    <a:buNone/>
                  </a:pPr>
                  <a:r>
                    <a:rPr lang="en-US" altLang="en-US" b="1">
                      <a:solidFill>
                        <a:srgbClr val="C00000"/>
                      </a:solidFill>
                    </a:rPr>
                    <a:t>P</a:t>
                  </a:r>
                </a:p>
              </p:txBody>
            </p:sp>
            <p:sp>
              <p:nvSpPr>
                <p:cNvPr id="98317" name="TextBox 33">
                  <a:extLst>
                    <a:ext uri="{FF2B5EF4-FFF2-40B4-BE49-F238E27FC236}">
                      <a16:creationId xmlns:a16="http://schemas.microsoft.com/office/drawing/2014/main" id="{3FC0EB25-22ED-AA4A-899F-EEAD1C3A5DF3}"/>
                    </a:ext>
                  </a:extLst>
                </p:cNvPr>
                <p:cNvSpPr txBox="1">
                  <a:spLocks noChangeArrowheads="1"/>
                </p:cNvSpPr>
                <p:nvPr/>
              </p:nvSpPr>
              <p:spPr bwMode="auto">
                <a:xfrm>
                  <a:off x="6629400" y="3500437"/>
                  <a:ext cx="609600" cy="584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lgn="ctr">
                    <a:spcBef>
                      <a:spcPct val="0"/>
                    </a:spcBef>
                    <a:buClrTx/>
                    <a:buSzTx/>
                    <a:buFontTx/>
                    <a:buNone/>
                  </a:pPr>
                  <a:r>
                    <a:rPr lang="en-US" altLang="en-US" b="1">
                      <a:solidFill>
                        <a:srgbClr val="C00000"/>
                      </a:solidFill>
                    </a:rPr>
                    <a:t>Q</a:t>
                  </a:r>
                </a:p>
              </p:txBody>
            </p:sp>
          </p:grpSp>
        </p:grpSp>
        <p:sp>
          <p:nvSpPr>
            <p:cNvPr id="98312" name="TextBox 69">
              <a:extLst>
                <a:ext uri="{FF2B5EF4-FFF2-40B4-BE49-F238E27FC236}">
                  <a16:creationId xmlns:a16="http://schemas.microsoft.com/office/drawing/2014/main" id="{7C7278A2-E629-2F90-7D73-B477B274D14F}"/>
                </a:ext>
              </a:extLst>
            </p:cNvPr>
            <p:cNvSpPr txBox="1">
              <a:spLocks noChangeArrowheads="1"/>
            </p:cNvSpPr>
            <p:nvPr/>
          </p:nvSpPr>
          <p:spPr bwMode="auto">
            <a:xfrm>
              <a:off x="5334000" y="3200398"/>
              <a:ext cx="927067" cy="584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b="1">
                  <a:solidFill>
                    <a:srgbClr val="C00000"/>
                  </a:solidFill>
                </a:rPr>
                <a:t>= Q’</a:t>
              </a:r>
              <a:r>
                <a:rPr lang="en-US" altLang="en-US" b="1" baseline="-25000">
                  <a:solidFill>
                    <a:srgbClr val="C00000"/>
                  </a:solidFill>
                </a:rPr>
                <a:t>D</a:t>
              </a:r>
              <a:endParaRPr lang="en-US" altLang="en-US" b="1">
                <a:solidFill>
                  <a:srgbClr val="C00000"/>
                </a:solidFill>
              </a:endParaRPr>
            </a:p>
          </p:txBody>
        </p:sp>
      </p:grpSp>
    </p:spTree>
    <p:extLst>
      <p:ext uri="{BB962C8B-B14F-4D97-AF65-F5344CB8AC3E}">
        <p14:creationId xmlns:p14="http://schemas.microsoft.com/office/powerpoint/2010/main" val="1787680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blinds(horizontal)">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9331" name="Rectangle 2050">
            <a:extLst>
              <a:ext uri="{FF2B5EF4-FFF2-40B4-BE49-F238E27FC236}">
                <a16:creationId xmlns:a16="http://schemas.microsoft.com/office/drawing/2014/main" id="{29CD915E-CEE0-14F4-BDA6-95E0787DD066}"/>
              </a:ext>
            </a:extLst>
          </p:cNvPr>
          <p:cNvSpPr>
            <a:spLocks noGrp="1" noChangeArrowheads="1"/>
          </p:cNvSpPr>
          <p:nvPr>
            <p:ph type="title"/>
          </p:nvPr>
        </p:nvSpPr>
        <p:spPr>
          <a:xfrm>
            <a:off x="917449" y="338667"/>
            <a:ext cx="10360152" cy="914400"/>
          </a:xfrm>
        </p:spPr>
        <p:txBody>
          <a:bodyPr anchor="b">
            <a:normAutofit/>
          </a:bodyPr>
          <a:lstStyle/>
          <a:p>
            <a:r>
              <a:rPr lang="en-GB" altLang="en-US" b="1" dirty="0" err="1"/>
              <a:t>Yếu</a:t>
            </a:r>
            <a:r>
              <a:rPr lang="en-GB" altLang="en-US" b="1" dirty="0"/>
              <a:t> </a:t>
            </a:r>
            <a:r>
              <a:rPr lang="en-GB" altLang="en-US" b="1" dirty="0" err="1"/>
              <a:t>tố</a:t>
            </a:r>
            <a:r>
              <a:rPr lang="en-GB" altLang="en-US" b="1" dirty="0"/>
              <a:t> </a:t>
            </a:r>
            <a:r>
              <a:rPr lang="en-GB" altLang="en-US" b="1" dirty="0" err="1"/>
              <a:t>tác</a:t>
            </a:r>
            <a:r>
              <a:rPr lang="en-GB" altLang="en-US" b="1" dirty="0"/>
              <a:t> </a:t>
            </a:r>
            <a:r>
              <a:rPr lang="en-GB" altLang="en-US" b="1" dirty="0" err="1"/>
              <a:t>động</a:t>
            </a:r>
            <a:r>
              <a:rPr lang="en-GB" altLang="en-US" b="1" dirty="0"/>
              <a:t> </a:t>
            </a:r>
            <a:r>
              <a:rPr lang="en-GB" altLang="en-US" b="1" dirty="0" err="1"/>
              <a:t>đến</a:t>
            </a:r>
            <a:r>
              <a:rPr lang="en-GB" altLang="en-US" b="1" dirty="0"/>
              <a:t> </a:t>
            </a:r>
            <a:r>
              <a:rPr lang="en-GB" altLang="en-US" b="1" dirty="0" err="1"/>
              <a:t>độ</a:t>
            </a:r>
            <a:r>
              <a:rPr lang="en-GB" altLang="en-US" b="1" dirty="0"/>
              <a:t> co </a:t>
            </a:r>
            <a:r>
              <a:rPr lang="en-GB" altLang="en-US" b="1" dirty="0" err="1"/>
              <a:t>giãn</a:t>
            </a:r>
            <a:r>
              <a:rPr lang="en-GB" altLang="en-US" b="1" dirty="0"/>
              <a:t> </a:t>
            </a:r>
            <a:r>
              <a:rPr lang="en-GB" altLang="en-US" b="1" dirty="0" err="1"/>
              <a:t>của</a:t>
            </a:r>
            <a:r>
              <a:rPr lang="en-GB" altLang="en-US" b="1" dirty="0"/>
              <a:t> </a:t>
            </a:r>
            <a:r>
              <a:rPr lang="en-GB" altLang="en-US" b="1" dirty="0" err="1"/>
              <a:t>cầu</a:t>
            </a:r>
            <a:r>
              <a:rPr lang="en-GB" altLang="en-US" b="1" dirty="0"/>
              <a:t> </a:t>
            </a:r>
            <a:r>
              <a:rPr lang="en-GB" altLang="en-US" b="1" dirty="0" err="1"/>
              <a:t>theo</a:t>
            </a:r>
            <a:r>
              <a:rPr lang="en-GB" altLang="en-US" b="1" dirty="0"/>
              <a:t> </a:t>
            </a:r>
            <a:r>
              <a:rPr lang="en-GB" altLang="en-US" b="1" dirty="0" err="1"/>
              <a:t>giá</a:t>
            </a:r>
            <a:endParaRPr lang="en-GB" altLang="en-US" b="1" dirty="0"/>
          </a:p>
        </p:txBody>
      </p:sp>
      <p:sp>
        <p:nvSpPr>
          <p:cNvPr id="99336" name="Content Placeholder 2">
            <a:extLst>
              <a:ext uri="{FF2B5EF4-FFF2-40B4-BE49-F238E27FC236}">
                <a16:creationId xmlns:a16="http://schemas.microsoft.com/office/drawing/2014/main" id="{368F4431-FCD0-AE30-1221-3FC279CA60C3}"/>
              </a:ext>
            </a:extLst>
          </p:cNvPr>
          <p:cNvSpPr>
            <a:spLocks noGrp="1"/>
          </p:cNvSpPr>
          <p:nvPr>
            <p:ph sz="quarter" idx="13"/>
          </p:nvPr>
        </p:nvSpPr>
        <p:spPr>
          <a:xfrm>
            <a:off x="914399" y="2039112"/>
            <a:ext cx="3364992" cy="3904488"/>
          </a:xfrm>
        </p:spPr>
        <p:txBody>
          <a:bodyPr/>
          <a:lstStyle/>
          <a:p>
            <a:endParaRPr lang="en-US"/>
          </a:p>
        </p:txBody>
      </p:sp>
      <p:sp>
        <p:nvSpPr>
          <p:cNvPr id="54275" name="Rectangle 2051">
            <a:extLst>
              <a:ext uri="{FF2B5EF4-FFF2-40B4-BE49-F238E27FC236}">
                <a16:creationId xmlns:a16="http://schemas.microsoft.com/office/drawing/2014/main" id="{C5414B17-0803-4447-0A8C-662F1EC03D65}"/>
              </a:ext>
            </a:extLst>
          </p:cNvPr>
          <p:cNvSpPr>
            <a:spLocks noGrp="1" noChangeArrowheads="1"/>
          </p:cNvSpPr>
          <p:nvPr>
            <p:ph sz="quarter" idx="12"/>
          </p:nvPr>
        </p:nvSpPr>
        <p:spPr>
          <a:xfrm>
            <a:off x="4279391" y="1463379"/>
            <a:ext cx="7573941" cy="3904488"/>
          </a:xfrm>
        </p:spPr>
        <p:txBody>
          <a:bodyPr>
            <a:noAutofit/>
          </a:bodyPr>
          <a:lstStyle/>
          <a:p>
            <a:r>
              <a:rPr lang="en-GB" altLang="en-US" sz="3200" cap="none" dirty="0" err="1">
                <a:latin typeface="+mj-lt"/>
              </a:rPr>
              <a:t>Loại</a:t>
            </a:r>
            <a:r>
              <a:rPr lang="en-GB" altLang="en-US" sz="3200" cap="none" dirty="0">
                <a:latin typeface="+mj-lt"/>
              </a:rPr>
              <a:t> </a:t>
            </a:r>
            <a:r>
              <a:rPr lang="en-GB" altLang="en-US" sz="3200" cap="none" dirty="0" err="1">
                <a:latin typeface="+mj-lt"/>
              </a:rPr>
              <a:t>nhu</a:t>
            </a:r>
            <a:r>
              <a:rPr lang="en-GB" altLang="en-US" sz="3200" cap="none" dirty="0">
                <a:latin typeface="+mj-lt"/>
              </a:rPr>
              <a:t> </a:t>
            </a:r>
            <a:r>
              <a:rPr lang="en-GB" altLang="en-US" sz="3200" cap="none" dirty="0" err="1">
                <a:latin typeface="+mj-lt"/>
              </a:rPr>
              <a:t>cầu</a:t>
            </a:r>
            <a:r>
              <a:rPr lang="en-GB" altLang="en-US" sz="3200" cap="none" dirty="0">
                <a:latin typeface="+mj-lt"/>
              </a:rPr>
              <a:t> </a:t>
            </a:r>
            <a:r>
              <a:rPr lang="en-GB" altLang="en-US" sz="3200" cap="none" dirty="0" err="1">
                <a:latin typeface="+mj-lt"/>
              </a:rPr>
              <a:t>mà</a:t>
            </a:r>
            <a:r>
              <a:rPr lang="en-GB" altLang="en-US" sz="3200" cap="none" dirty="0">
                <a:latin typeface="+mj-lt"/>
              </a:rPr>
              <a:t> </a:t>
            </a:r>
            <a:r>
              <a:rPr lang="en-GB" altLang="en-US" sz="3200" cap="none" dirty="0" err="1">
                <a:latin typeface="+mj-lt"/>
              </a:rPr>
              <a:t>hàng</a:t>
            </a:r>
            <a:r>
              <a:rPr lang="en-GB" altLang="en-US" sz="3200" cap="none" dirty="0">
                <a:latin typeface="+mj-lt"/>
              </a:rPr>
              <a:t> </a:t>
            </a:r>
            <a:r>
              <a:rPr lang="en-GB" altLang="en-US" sz="3200" cap="none" dirty="0" err="1">
                <a:latin typeface="+mj-lt"/>
              </a:rPr>
              <a:t>hoá</a:t>
            </a:r>
            <a:r>
              <a:rPr lang="en-GB" altLang="en-US" sz="3200" cap="none" dirty="0">
                <a:latin typeface="+mj-lt"/>
              </a:rPr>
              <a:t> </a:t>
            </a:r>
            <a:r>
              <a:rPr lang="en-GB" altLang="en-US" sz="3200" cap="none" dirty="0" err="1">
                <a:latin typeface="+mj-lt"/>
              </a:rPr>
              <a:t>đáp</a:t>
            </a:r>
            <a:r>
              <a:rPr lang="en-GB" altLang="en-US" sz="3200" cap="none" dirty="0">
                <a:latin typeface="+mj-lt"/>
              </a:rPr>
              <a:t> </a:t>
            </a:r>
            <a:r>
              <a:rPr lang="en-GB" altLang="en-US" sz="3200" cap="none" dirty="0" err="1">
                <a:latin typeface="+mj-lt"/>
              </a:rPr>
              <a:t>ứng</a:t>
            </a:r>
            <a:endParaRPr lang="en-GB" altLang="en-US" sz="3200" cap="none" dirty="0">
              <a:latin typeface="+mj-lt"/>
            </a:endParaRPr>
          </a:p>
          <a:p>
            <a:pPr lvl="1"/>
            <a:r>
              <a:rPr lang="en-GB" altLang="en-US" sz="3200" dirty="0" err="1">
                <a:latin typeface="+mj-lt"/>
              </a:rPr>
              <a:t>Hàng</a:t>
            </a:r>
            <a:r>
              <a:rPr lang="en-GB" altLang="en-US" sz="3200" dirty="0">
                <a:latin typeface="+mj-lt"/>
              </a:rPr>
              <a:t> </a:t>
            </a:r>
            <a:r>
              <a:rPr lang="en-GB" altLang="en-US" sz="3200" dirty="0" err="1">
                <a:latin typeface="+mj-lt"/>
              </a:rPr>
              <a:t>hoá</a:t>
            </a:r>
            <a:r>
              <a:rPr lang="en-GB" altLang="en-US" sz="3200" dirty="0">
                <a:latin typeface="+mj-lt"/>
              </a:rPr>
              <a:t> </a:t>
            </a:r>
            <a:r>
              <a:rPr lang="en-GB" altLang="en-US" sz="3200" dirty="0" err="1">
                <a:latin typeface="+mj-lt"/>
              </a:rPr>
              <a:t>thiết</a:t>
            </a:r>
            <a:r>
              <a:rPr lang="en-GB" altLang="en-US" sz="3200" dirty="0">
                <a:latin typeface="+mj-lt"/>
              </a:rPr>
              <a:t> </a:t>
            </a:r>
            <a:r>
              <a:rPr lang="en-GB" altLang="en-US" sz="3200" dirty="0" err="1">
                <a:latin typeface="+mj-lt"/>
              </a:rPr>
              <a:t>yếu</a:t>
            </a:r>
            <a:r>
              <a:rPr lang="en-GB" altLang="en-US" sz="3200" dirty="0">
                <a:latin typeface="+mj-lt"/>
              </a:rPr>
              <a:t> – </a:t>
            </a:r>
            <a:r>
              <a:rPr lang="en-GB" altLang="en-US" sz="3200" dirty="0" err="1">
                <a:latin typeface="+mj-lt"/>
              </a:rPr>
              <a:t>hàng</a:t>
            </a:r>
            <a:r>
              <a:rPr lang="en-GB" altLang="en-US" sz="3200" dirty="0">
                <a:latin typeface="+mj-lt"/>
              </a:rPr>
              <a:t> </a:t>
            </a:r>
            <a:r>
              <a:rPr lang="en-GB" altLang="en-US" sz="3200" dirty="0" err="1">
                <a:latin typeface="+mj-lt"/>
              </a:rPr>
              <a:t>hoá</a:t>
            </a:r>
            <a:r>
              <a:rPr lang="en-GB" altLang="en-US" sz="3200" dirty="0">
                <a:latin typeface="+mj-lt"/>
              </a:rPr>
              <a:t> xa </a:t>
            </a:r>
            <a:r>
              <a:rPr lang="en-GB" altLang="en-US" sz="3200" dirty="0" err="1">
                <a:latin typeface="+mj-lt"/>
              </a:rPr>
              <a:t>xỉ</a:t>
            </a:r>
            <a:endParaRPr lang="en-GB" altLang="en-US" sz="3200" dirty="0">
              <a:latin typeface="+mj-lt"/>
            </a:endParaRPr>
          </a:p>
          <a:p>
            <a:r>
              <a:rPr lang="en-GB" altLang="en-US" sz="3200" cap="none" dirty="0" err="1">
                <a:latin typeface="+mj-lt"/>
              </a:rPr>
              <a:t>Phạm</a:t>
            </a:r>
            <a:r>
              <a:rPr lang="en-GB" altLang="en-US" sz="3200" cap="none" dirty="0">
                <a:latin typeface="+mj-lt"/>
              </a:rPr>
              <a:t> vi </a:t>
            </a:r>
            <a:r>
              <a:rPr lang="en-GB" altLang="en-US" sz="3200" cap="none" dirty="0" err="1">
                <a:latin typeface="+mj-lt"/>
              </a:rPr>
              <a:t>thị</a:t>
            </a:r>
            <a:r>
              <a:rPr lang="en-GB" altLang="en-US" sz="3200" cap="none" dirty="0">
                <a:latin typeface="+mj-lt"/>
              </a:rPr>
              <a:t> </a:t>
            </a:r>
            <a:r>
              <a:rPr lang="en-GB" altLang="en-US" sz="3200" cap="none" dirty="0" err="1">
                <a:latin typeface="+mj-lt"/>
              </a:rPr>
              <a:t>trường</a:t>
            </a:r>
            <a:r>
              <a:rPr lang="en-GB" altLang="en-US" sz="3200" cap="none" dirty="0">
                <a:latin typeface="+mj-lt"/>
              </a:rPr>
              <a:t> </a:t>
            </a:r>
            <a:r>
              <a:rPr lang="en-GB" altLang="en-US" sz="3200" cap="none" dirty="0" err="1">
                <a:latin typeface="+mj-lt"/>
              </a:rPr>
              <a:t>lớn</a:t>
            </a:r>
            <a:r>
              <a:rPr lang="en-GB" altLang="en-US" sz="3200" cap="none" dirty="0">
                <a:latin typeface="+mj-lt"/>
              </a:rPr>
              <a:t> hay </a:t>
            </a:r>
            <a:r>
              <a:rPr lang="en-GB" altLang="en-US" sz="3200" cap="none" dirty="0" err="1">
                <a:latin typeface="+mj-lt"/>
              </a:rPr>
              <a:t>nhỏ</a:t>
            </a:r>
            <a:endParaRPr lang="en-GB" altLang="en-US" sz="3200" cap="none" dirty="0">
              <a:latin typeface="+mj-lt"/>
            </a:endParaRPr>
          </a:p>
          <a:p>
            <a:pPr lvl="1"/>
            <a:r>
              <a:rPr lang="en-GB" altLang="en-US" sz="3200" dirty="0" err="1">
                <a:latin typeface="+mj-lt"/>
              </a:rPr>
              <a:t>Thị</a:t>
            </a:r>
            <a:r>
              <a:rPr lang="en-GB" altLang="en-US" sz="3200" dirty="0">
                <a:latin typeface="+mj-lt"/>
              </a:rPr>
              <a:t> </a:t>
            </a:r>
            <a:r>
              <a:rPr lang="en-GB" altLang="en-US" sz="3200" dirty="0" err="1">
                <a:latin typeface="+mj-lt"/>
              </a:rPr>
              <a:t>trường</a:t>
            </a:r>
            <a:r>
              <a:rPr lang="en-GB" altLang="en-US" sz="3200" dirty="0">
                <a:latin typeface="+mj-lt"/>
              </a:rPr>
              <a:t> </a:t>
            </a:r>
            <a:r>
              <a:rPr lang="en-GB" altLang="en-US" sz="3200" dirty="0" err="1">
                <a:latin typeface="+mj-lt"/>
              </a:rPr>
              <a:t>nhỏ</a:t>
            </a:r>
            <a:r>
              <a:rPr lang="en-GB" altLang="en-US" sz="3200" dirty="0">
                <a:latin typeface="+mj-lt"/>
              </a:rPr>
              <a:t> </a:t>
            </a:r>
            <a:r>
              <a:rPr lang="en-GB" altLang="en-US" sz="3200" dirty="0" err="1">
                <a:latin typeface="+mj-lt"/>
              </a:rPr>
              <a:t>thường</a:t>
            </a:r>
            <a:r>
              <a:rPr lang="en-GB" altLang="en-US" sz="3200" dirty="0">
                <a:latin typeface="+mj-lt"/>
              </a:rPr>
              <a:t> </a:t>
            </a:r>
            <a:r>
              <a:rPr lang="en-GB" altLang="en-US" sz="3200" dirty="0" err="1">
                <a:latin typeface="+mj-lt"/>
              </a:rPr>
              <a:t>kém</a:t>
            </a:r>
            <a:r>
              <a:rPr lang="en-GB" altLang="en-US" sz="3200" dirty="0">
                <a:latin typeface="+mj-lt"/>
              </a:rPr>
              <a:t> co </a:t>
            </a:r>
            <a:r>
              <a:rPr lang="en-GB" altLang="en-US" sz="3200" dirty="0" err="1">
                <a:latin typeface="+mj-lt"/>
              </a:rPr>
              <a:t>giãn</a:t>
            </a:r>
            <a:r>
              <a:rPr lang="en-GB" altLang="en-US" sz="3200" dirty="0">
                <a:latin typeface="+mj-lt"/>
              </a:rPr>
              <a:t> </a:t>
            </a:r>
            <a:r>
              <a:rPr lang="en-GB" altLang="en-US" sz="3200" dirty="0" err="1">
                <a:latin typeface="+mj-lt"/>
              </a:rPr>
              <a:t>hơn</a:t>
            </a:r>
            <a:r>
              <a:rPr lang="en-GB" altLang="en-US" sz="3200" dirty="0">
                <a:latin typeface="+mj-lt"/>
              </a:rPr>
              <a:t> do </a:t>
            </a:r>
            <a:r>
              <a:rPr lang="en-GB" altLang="en-US" sz="3200" dirty="0" err="1">
                <a:latin typeface="+mj-lt"/>
              </a:rPr>
              <a:t>khó</a:t>
            </a:r>
            <a:r>
              <a:rPr lang="en-GB" altLang="en-US" sz="3200" dirty="0">
                <a:latin typeface="+mj-lt"/>
              </a:rPr>
              <a:t> </a:t>
            </a:r>
            <a:r>
              <a:rPr lang="en-GB" altLang="en-US" sz="3200" dirty="0" err="1">
                <a:latin typeface="+mj-lt"/>
              </a:rPr>
              <a:t>thay</a:t>
            </a:r>
            <a:r>
              <a:rPr lang="en-GB" altLang="en-US" sz="3200" dirty="0">
                <a:latin typeface="+mj-lt"/>
              </a:rPr>
              <a:t> </a:t>
            </a:r>
            <a:r>
              <a:rPr lang="en-GB" altLang="en-US" sz="3200" dirty="0" err="1">
                <a:latin typeface="+mj-lt"/>
              </a:rPr>
              <a:t>thế</a:t>
            </a:r>
            <a:endParaRPr lang="en-GB" altLang="en-US" sz="3200" dirty="0">
              <a:latin typeface="+mj-lt"/>
            </a:endParaRPr>
          </a:p>
          <a:p>
            <a:r>
              <a:rPr lang="en-GB" altLang="en-US" sz="3200" cap="none" dirty="0" err="1">
                <a:latin typeface="+mj-lt"/>
              </a:rPr>
              <a:t>Tỷ</a:t>
            </a:r>
            <a:r>
              <a:rPr lang="en-GB" altLang="en-US" sz="3200" cap="none" dirty="0">
                <a:latin typeface="+mj-lt"/>
              </a:rPr>
              <a:t> </a:t>
            </a:r>
            <a:r>
              <a:rPr lang="en-GB" altLang="en-US" sz="3200" cap="none" dirty="0" err="1">
                <a:latin typeface="+mj-lt"/>
              </a:rPr>
              <a:t>trọng</a:t>
            </a:r>
            <a:r>
              <a:rPr lang="en-GB" altLang="en-US" sz="3200" cap="none" dirty="0">
                <a:latin typeface="+mj-lt"/>
              </a:rPr>
              <a:t> chi </a:t>
            </a:r>
            <a:r>
              <a:rPr lang="en-GB" altLang="en-US" sz="3200" cap="none" dirty="0" err="1">
                <a:latin typeface="+mj-lt"/>
              </a:rPr>
              <a:t>tiêu</a:t>
            </a:r>
            <a:r>
              <a:rPr lang="en-GB" altLang="en-US" sz="3200" cap="none" dirty="0">
                <a:latin typeface="+mj-lt"/>
              </a:rPr>
              <a:t> </a:t>
            </a:r>
            <a:r>
              <a:rPr lang="en-GB" altLang="en-US" sz="3200" cap="none" dirty="0" err="1">
                <a:latin typeface="+mj-lt"/>
              </a:rPr>
              <a:t>trong</a:t>
            </a:r>
            <a:r>
              <a:rPr lang="en-GB" altLang="en-US" sz="3200" cap="none" dirty="0">
                <a:latin typeface="+mj-lt"/>
              </a:rPr>
              <a:t> </a:t>
            </a:r>
            <a:r>
              <a:rPr lang="en-GB" altLang="en-US" sz="3200" cap="none" dirty="0" err="1">
                <a:latin typeface="+mj-lt"/>
              </a:rPr>
              <a:t>tổng</a:t>
            </a:r>
            <a:r>
              <a:rPr lang="en-GB" altLang="en-US" sz="3200" cap="none" dirty="0">
                <a:latin typeface="+mj-lt"/>
              </a:rPr>
              <a:t> chi </a:t>
            </a:r>
            <a:r>
              <a:rPr lang="en-GB" altLang="en-US" sz="3200" cap="none" dirty="0" err="1">
                <a:latin typeface="+mj-lt"/>
              </a:rPr>
              <a:t>tiêu</a:t>
            </a:r>
            <a:endParaRPr lang="en-GB" altLang="en-US" sz="3200" cap="none" dirty="0">
              <a:latin typeface="+mj-lt"/>
            </a:endParaRPr>
          </a:p>
          <a:p>
            <a:pPr lvl="1"/>
            <a:r>
              <a:rPr lang="en-GB" altLang="en-US" sz="3200" dirty="0" err="1">
                <a:latin typeface="+mj-lt"/>
              </a:rPr>
              <a:t>Tỷ</a:t>
            </a:r>
            <a:r>
              <a:rPr lang="en-GB" altLang="en-US" sz="3200" dirty="0">
                <a:latin typeface="+mj-lt"/>
              </a:rPr>
              <a:t> </a:t>
            </a:r>
            <a:r>
              <a:rPr lang="en-GB" altLang="en-US" sz="3200" dirty="0" err="1">
                <a:latin typeface="+mj-lt"/>
              </a:rPr>
              <a:t>trọng</a:t>
            </a:r>
            <a:r>
              <a:rPr lang="en-GB" altLang="en-US" sz="3200" dirty="0">
                <a:latin typeface="+mj-lt"/>
              </a:rPr>
              <a:t> </a:t>
            </a:r>
            <a:r>
              <a:rPr lang="en-GB" altLang="en-US" sz="3200" dirty="0" err="1">
                <a:latin typeface="+mj-lt"/>
              </a:rPr>
              <a:t>nhỏ</a:t>
            </a:r>
            <a:r>
              <a:rPr lang="en-GB" altLang="en-US" sz="3200" dirty="0">
                <a:latin typeface="+mj-lt"/>
              </a:rPr>
              <a:t> </a:t>
            </a:r>
            <a:r>
              <a:rPr lang="en-GB" altLang="en-US" sz="3200" dirty="0" err="1">
                <a:latin typeface="+mj-lt"/>
              </a:rPr>
              <a:t>sẽ</a:t>
            </a:r>
            <a:r>
              <a:rPr lang="en-GB" altLang="en-US" sz="3200" dirty="0">
                <a:latin typeface="+mj-lt"/>
              </a:rPr>
              <a:t> </a:t>
            </a:r>
            <a:r>
              <a:rPr lang="en-GB" altLang="en-US" sz="3200" dirty="0" err="1">
                <a:latin typeface="+mj-lt"/>
              </a:rPr>
              <a:t>ít</a:t>
            </a:r>
            <a:r>
              <a:rPr lang="en-GB" altLang="en-US" sz="3200" dirty="0">
                <a:latin typeface="+mj-lt"/>
              </a:rPr>
              <a:t> co </a:t>
            </a:r>
            <a:r>
              <a:rPr lang="en-GB" altLang="en-US" sz="3200" dirty="0" err="1">
                <a:latin typeface="+mj-lt"/>
              </a:rPr>
              <a:t>giãn</a:t>
            </a:r>
            <a:endParaRPr lang="en-GB" altLang="en-US" sz="3200" dirty="0">
              <a:latin typeface="+mj-lt"/>
            </a:endParaRPr>
          </a:p>
          <a:p>
            <a:r>
              <a:rPr lang="en-GB" altLang="en-US" sz="3200" cap="none" dirty="0" err="1">
                <a:latin typeface="+mj-lt"/>
              </a:rPr>
              <a:t>Khả</a:t>
            </a:r>
            <a:r>
              <a:rPr lang="en-GB" altLang="en-US" sz="3200" cap="none" dirty="0">
                <a:latin typeface="+mj-lt"/>
              </a:rPr>
              <a:t> </a:t>
            </a:r>
            <a:r>
              <a:rPr lang="en-GB" altLang="en-US" sz="3200" cap="none" dirty="0" err="1">
                <a:latin typeface="+mj-lt"/>
              </a:rPr>
              <a:t>năng</a:t>
            </a:r>
            <a:r>
              <a:rPr lang="en-GB" altLang="en-US" sz="3200" cap="none" dirty="0">
                <a:latin typeface="+mj-lt"/>
              </a:rPr>
              <a:t> </a:t>
            </a:r>
            <a:r>
              <a:rPr lang="en-GB" altLang="en-US" sz="3200" cap="none" dirty="0" err="1">
                <a:latin typeface="+mj-lt"/>
              </a:rPr>
              <a:t>thay</a:t>
            </a:r>
            <a:r>
              <a:rPr lang="en-GB" altLang="en-US" sz="3200" cap="none" dirty="0">
                <a:latin typeface="+mj-lt"/>
              </a:rPr>
              <a:t> </a:t>
            </a:r>
            <a:r>
              <a:rPr lang="en-GB" altLang="en-US" sz="3200" cap="none" dirty="0" err="1">
                <a:latin typeface="+mj-lt"/>
              </a:rPr>
              <a:t>thế</a:t>
            </a:r>
            <a:r>
              <a:rPr lang="en-GB" altLang="en-US" sz="3200" cap="none" dirty="0">
                <a:latin typeface="+mj-lt"/>
              </a:rPr>
              <a:t> </a:t>
            </a:r>
            <a:r>
              <a:rPr lang="en-GB" altLang="en-US" sz="3200" cap="none" dirty="0" err="1">
                <a:latin typeface="+mj-lt"/>
              </a:rPr>
              <a:t>cao</a:t>
            </a:r>
            <a:r>
              <a:rPr lang="en-GB" altLang="en-US" sz="3200" cap="none" dirty="0">
                <a:latin typeface="+mj-lt"/>
              </a:rPr>
              <a:t> hay </a:t>
            </a:r>
            <a:r>
              <a:rPr lang="en-GB" altLang="en-US" sz="3200" cap="none" dirty="0" err="1">
                <a:latin typeface="+mj-lt"/>
              </a:rPr>
              <a:t>thấp</a:t>
            </a:r>
            <a:endParaRPr lang="en-GB" altLang="en-US" sz="3200" cap="none" dirty="0">
              <a:latin typeface="+mj-lt"/>
            </a:endParaRPr>
          </a:p>
          <a:p>
            <a:pPr lvl="1"/>
            <a:r>
              <a:rPr lang="en-GB" altLang="en-US" sz="3200" dirty="0" err="1">
                <a:latin typeface="+mj-lt"/>
              </a:rPr>
              <a:t>Càng</a:t>
            </a:r>
            <a:r>
              <a:rPr lang="en-GB" altLang="en-US" sz="3200" dirty="0">
                <a:latin typeface="+mj-lt"/>
              </a:rPr>
              <a:t> </a:t>
            </a:r>
            <a:r>
              <a:rPr lang="en-GB" altLang="en-US" sz="3200" dirty="0" err="1">
                <a:latin typeface="+mj-lt"/>
              </a:rPr>
              <a:t>dễ</a:t>
            </a:r>
            <a:r>
              <a:rPr lang="en-GB" altLang="en-US" sz="3200" dirty="0">
                <a:latin typeface="+mj-lt"/>
              </a:rPr>
              <a:t> </a:t>
            </a:r>
            <a:r>
              <a:rPr lang="en-GB" altLang="en-US" sz="3200" dirty="0" err="1">
                <a:latin typeface="+mj-lt"/>
              </a:rPr>
              <a:t>thay</a:t>
            </a:r>
            <a:r>
              <a:rPr lang="en-GB" altLang="en-US" sz="3200" dirty="0">
                <a:latin typeface="+mj-lt"/>
              </a:rPr>
              <a:t> </a:t>
            </a:r>
            <a:r>
              <a:rPr lang="en-GB" altLang="en-US" sz="3200" dirty="0" err="1">
                <a:latin typeface="+mj-lt"/>
              </a:rPr>
              <a:t>thế</a:t>
            </a:r>
            <a:r>
              <a:rPr lang="en-GB" altLang="en-US" sz="3200" dirty="0">
                <a:latin typeface="+mj-lt"/>
              </a:rPr>
              <a:t> </a:t>
            </a:r>
            <a:r>
              <a:rPr lang="en-GB" altLang="en-US" sz="3200" dirty="0" err="1">
                <a:latin typeface="+mj-lt"/>
              </a:rPr>
              <a:t>càng</a:t>
            </a:r>
            <a:r>
              <a:rPr lang="en-GB" altLang="en-US" sz="3200" dirty="0">
                <a:latin typeface="+mj-lt"/>
              </a:rPr>
              <a:t> co </a:t>
            </a:r>
            <a:r>
              <a:rPr lang="en-GB" altLang="en-US" sz="3200" dirty="0" err="1">
                <a:latin typeface="+mj-lt"/>
              </a:rPr>
              <a:t>giãn</a:t>
            </a:r>
            <a:endParaRPr lang="en-GB" altLang="en-US" sz="3200" dirty="0">
              <a:latin typeface="+mj-lt"/>
            </a:endParaRPr>
          </a:p>
          <a:p>
            <a:endParaRPr lang="en-GB" altLang="en-US" sz="3200" cap="none" dirty="0">
              <a:latin typeface="+mj-lt"/>
            </a:endParaRPr>
          </a:p>
          <a:p>
            <a:pPr lvl="2">
              <a:buClr>
                <a:srgbClr val="FF0000"/>
              </a:buClr>
              <a:buFont typeface="Monotype Sorts"/>
              <a:buNone/>
            </a:pPr>
            <a:endParaRPr lang="en-GB" altLang="en-US" sz="3200" dirty="0">
              <a:latin typeface="+mj-lt"/>
            </a:endParaRPr>
          </a:p>
        </p:txBody>
      </p:sp>
      <p:sp>
        <p:nvSpPr>
          <p:cNvPr id="99330" name="Slide Number Placeholder 5">
            <a:extLst>
              <a:ext uri="{FF2B5EF4-FFF2-40B4-BE49-F238E27FC236}">
                <a16:creationId xmlns:a16="http://schemas.microsoft.com/office/drawing/2014/main" id="{D10A378F-F6BC-6962-6ED8-76E9BCEA2EB6}"/>
              </a:ext>
            </a:extLst>
          </p:cNvPr>
          <p:cNvSpPr>
            <a:spLocks noGrp="1"/>
          </p:cNvSpPr>
          <p:nvPr>
            <p:ph type="sldNum" sz="quarter" idx="4"/>
          </p:nvPr>
        </p:nvSpPr>
        <p:spPr bwMode="auto">
          <a:xfrm>
            <a:off x="11353800" y="5879804"/>
            <a:ext cx="661416" cy="895899"/>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2075" tIns="46038" rIns="92075" bIns="46038" numCol="1" anchor="ctr" anchorCtr="0" compatLnSpc="1">
            <a:prstTxWarp prst="textNoShape">
              <a:avLst/>
            </a:prstTxWarp>
            <a:normAutofit/>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lgn="ctr">
              <a:spcBef>
                <a:spcPct val="0"/>
              </a:spcBef>
              <a:spcAft>
                <a:spcPts val="600"/>
              </a:spcAft>
              <a:buClrTx/>
              <a:buSzTx/>
              <a:buFontTx/>
              <a:buNone/>
            </a:pPr>
            <a:r>
              <a:rPr lang="en-US" altLang="en-US" sz="2400"/>
              <a:t>1.</a:t>
            </a:r>
            <a:fld id="{2711B362-23AF-4CBD-B919-1DF97E711AB5}" type="slidenum">
              <a:rPr lang="en-US" altLang="en-US" sz="2400" smtClean="0"/>
              <a:pPr algn="ctr">
                <a:spcBef>
                  <a:spcPct val="0"/>
                </a:spcBef>
                <a:spcAft>
                  <a:spcPts val="600"/>
                </a:spcAft>
                <a:buClrTx/>
                <a:buSzTx/>
                <a:buFontTx/>
                <a:buNone/>
              </a:pPr>
              <a:t>113</a:t>
            </a:fld>
            <a:endParaRPr lang="en-US" altLang="en-US" sz="24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4275">
                                            <p:txEl>
                                              <p:pRg st="0" end="0"/>
                                            </p:txEl>
                                          </p:spTgt>
                                        </p:tgtEl>
                                        <p:attrNameLst>
                                          <p:attrName>style.visibility</p:attrName>
                                        </p:attrNameLst>
                                      </p:cBhvr>
                                      <p:to>
                                        <p:strVal val="visible"/>
                                      </p:to>
                                    </p:set>
                                    <p:anim calcmode="lin" valueType="num">
                                      <p:cBhvr additive="base">
                                        <p:cTn id="7" dur="2000" fill="hold"/>
                                        <p:tgtEl>
                                          <p:spTgt spid="54275">
                                            <p:txEl>
                                              <p:pRg st="0" end="0"/>
                                            </p:txEl>
                                          </p:spTgt>
                                        </p:tgtEl>
                                        <p:attrNameLst>
                                          <p:attrName>ppt_x</p:attrName>
                                        </p:attrNameLst>
                                      </p:cBhvr>
                                      <p:tavLst>
                                        <p:tav tm="0">
                                          <p:val>
                                            <p:strVal val="0-#ppt_w/2"/>
                                          </p:val>
                                        </p:tav>
                                        <p:tav tm="100000">
                                          <p:val>
                                            <p:strVal val="#ppt_x"/>
                                          </p:val>
                                        </p:tav>
                                      </p:tavLst>
                                    </p:anim>
                                    <p:anim calcmode="lin" valueType="num">
                                      <p:cBhvr additive="base">
                                        <p:cTn id="8" dur="2000" fill="hold"/>
                                        <p:tgtEl>
                                          <p:spTgt spid="54275">
                                            <p:txEl>
                                              <p:pRg st="0" end="0"/>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54275">
                                            <p:txEl>
                                              <p:pRg st="0" end="0"/>
                                            </p:txEl>
                                          </p:spTgt>
                                        </p:tgtEl>
                                        <p:attrNameLst>
                                          <p:attrName>ppt_c</p:attrName>
                                        </p:attrNameLst>
                                      </p:cBhvr>
                                      <p:to>
                                        <a:schemeClr val="folHlink"/>
                                      </p:to>
                                    </p:animClr>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4275">
                                            <p:txEl>
                                              <p:pRg st="1" end="1"/>
                                            </p:txEl>
                                          </p:spTgt>
                                        </p:tgtEl>
                                        <p:attrNameLst>
                                          <p:attrName>style.visibility</p:attrName>
                                        </p:attrNameLst>
                                      </p:cBhvr>
                                      <p:to>
                                        <p:strVal val="visible"/>
                                      </p:to>
                                    </p:set>
                                    <p:anim calcmode="lin" valueType="num">
                                      <p:cBhvr additive="base">
                                        <p:cTn id="13" dur="2000" fill="hold"/>
                                        <p:tgtEl>
                                          <p:spTgt spid="54275">
                                            <p:txEl>
                                              <p:pRg st="1" end="1"/>
                                            </p:txEl>
                                          </p:spTgt>
                                        </p:tgtEl>
                                        <p:attrNameLst>
                                          <p:attrName>ppt_x</p:attrName>
                                        </p:attrNameLst>
                                      </p:cBhvr>
                                      <p:tavLst>
                                        <p:tav tm="0">
                                          <p:val>
                                            <p:strVal val="0-#ppt_w/2"/>
                                          </p:val>
                                        </p:tav>
                                        <p:tav tm="100000">
                                          <p:val>
                                            <p:strVal val="#ppt_x"/>
                                          </p:val>
                                        </p:tav>
                                      </p:tavLst>
                                    </p:anim>
                                    <p:anim calcmode="lin" valueType="num">
                                      <p:cBhvr additive="base">
                                        <p:cTn id="14" dur="2000" fill="hold"/>
                                        <p:tgtEl>
                                          <p:spTgt spid="54275">
                                            <p:txEl>
                                              <p:pRg st="1" end="1"/>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54275">
                                            <p:txEl>
                                              <p:pRg st="1" end="1"/>
                                            </p:txEl>
                                          </p:spTgt>
                                        </p:tgtEl>
                                        <p:attrNameLst>
                                          <p:attrName>ppt_c</p:attrName>
                                        </p:attrNameLst>
                                      </p:cBhvr>
                                      <p:to>
                                        <a:schemeClr val="folHlink"/>
                                      </p:to>
                                    </p:animClr>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4275">
                                            <p:txEl>
                                              <p:pRg st="2" end="2"/>
                                            </p:txEl>
                                          </p:spTgt>
                                        </p:tgtEl>
                                        <p:attrNameLst>
                                          <p:attrName>style.visibility</p:attrName>
                                        </p:attrNameLst>
                                      </p:cBhvr>
                                      <p:to>
                                        <p:strVal val="visible"/>
                                      </p:to>
                                    </p:set>
                                    <p:anim calcmode="lin" valueType="num">
                                      <p:cBhvr additive="base">
                                        <p:cTn id="19" dur="2000" fill="hold"/>
                                        <p:tgtEl>
                                          <p:spTgt spid="54275">
                                            <p:txEl>
                                              <p:pRg st="2" end="2"/>
                                            </p:txEl>
                                          </p:spTgt>
                                        </p:tgtEl>
                                        <p:attrNameLst>
                                          <p:attrName>ppt_x</p:attrName>
                                        </p:attrNameLst>
                                      </p:cBhvr>
                                      <p:tavLst>
                                        <p:tav tm="0">
                                          <p:val>
                                            <p:strVal val="0-#ppt_w/2"/>
                                          </p:val>
                                        </p:tav>
                                        <p:tav tm="100000">
                                          <p:val>
                                            <p:strVal val="#ppt_x"/>
                                          </p:val>
                                        </p:tav>
                                      </p:tavLst>
                                    </p:anim>
                                    <p:anim calcmode="lin" valueType="num">
                                      <p:cBhvr additive="base">
                                        <p:cTn id="20" dur="2000" fill="hold"/>
                                        <p:tgtEl>
                                          <p:spTgt spid="54275">
                                            <p:txEl>
                                              <p:pRg st="2" end="2"/>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54275">
                                            <p:txEl>
                                              <p:pRg st="2" end="2"/>
                                            </p:txEl>
                                          </p:spTgt>
                                        </p:tgtEl>
                                        <p:attrNameLst>
                                          <p:attrName>ppt_c</p:attrName>
                                        </p:attrNameLst>
                                      </p:cBhvr>
                                      <p:to>
                                        <a:schemeClr val="folHlink"/>
                                      </p:to>
                                    </p:animClr>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4275">
                                            <p:txEl>
                                              <p:pRg st="3" end="3"/>
                                            </p:txEl>
                                          </p:spTgt>
                                        </p:tgtEl>
                                        <p:attrNameLst>
                                          <p:attrName>style.visibility</p:attrName>
                                        </p:attrNameLst>
                                      </p:cBhvr>
                                      <p:to>
                                        <p:strVal val="visible"/>
                                      </p:to>
                                    </p:set>
                                    <p:anim calcmode="lin" valueType="num">
                                      <p:cBhvr additive="base">
                                        <p:cTn id="25" dur="2000" fill="hold"/>
                                        <p:tgtEl>
                                          <p:spTgt spid="54275">
                                            <p:txEl>
                                              <p:pRg st="3" end="3"/>
                                            </p:txEl>
                                          </p:spTgt>
                                        </p:tgtEl>
                                        <p:attrNameLst>
                                          <p:attrName>ppt_x</p:attrName>
                                        </p:attrNameLst>
                                      </p:cBhvr>
                                      <p:tavLst>
                                        <p:tav tm="0">
                                          <p:val>
                                            <p:strVal val="0-#ppt_w/2"/>
                                          </p:val>
                                        </p:tav>
                                        <p:tav tm="100000">
                                          <p:val>
                                            <p:strVal val="#ppt_x"/>
                                          </p:val>
                                        </p:tav>
                                      </p:tavLst>
                                    </p:anim>
                                    <p:anim calcmode="lin" valueType="num">
                                      <p:cBhvr additive="base">
                                        <p:cTn id="26" dur="2000" fill="hold"/>
                                        <p:tgtEl>
                                          <p:spTgt spid="54275">
                                            <p:txEl>
                                              <p:pRg st="3" end="3"/>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54275">
                                            <p:txEl>
                                              <p:pRg st="3" end="3"/>
                                            </p:txEl>
                                          </p:spTgt>
                                        </p:tgtEl>
                                        <p:attrNameLst>
                                          <p:attrName>ppt_c</p:attrName>
                                        </p:attrNameLst>
                                      </p:cBhvr>
                                      <p:to>
                                        <a:schemeClr val="folHlink"/>
                                      </p:to>
                                    </p:animClr>
                                  </p:sub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54275">
                                            <p:txEl>
                                              <p:pRg st="4" end="4"/>
                                            </p:txEl>
                                          </p:spTgt>
                                        </p:tgtEl>
                                        <p:attrNameLst>
                                          <p:attrName>style.visibility</p:attrName>
                                        </p:attrNameLst>
                                      </p:cBhvr>
                                      <p:to>
                                        <p:strVal val="visible"/>
                                      </p:to>
                                    </p:set>
                                    <p:anim calcmode="lin" valueType="num">
                                      <p:cBhvr additive="base">
                                        <p:cTn id="31" dur="2000" fill="hold"/>
                                        <p:tgtEl>
                                          <p:spTgt spid="54275">
                                            <p:txEl>
                                              <p:pRg st="4" end="4"/>
                                            </p:txEl>
                                          </p:spTgt>
                                        </p:tgtEl>
                                        <p:attrNameLst>
                                          <p:attrName>ppt_x</p:attrName>
                                        </p:attrNameLst>
                                      </p:cBhvr>
                                      <p:tavLst>
                                        <p:tav tm="0">
                                          <p:val>
                                            <p:strVal val="0-#ppt_w/2"/>
                                          </p:val>
                                        </p:tav>
                                        <p:tav tm="100000">
                                          <p:val>
                                            <p:strVal val="#ppt_x"/>
                                          </p:val>
                                        </p:tav>
                                      </p:tavLst>
                                    </p:anim>
                                    <p:anim calcmode="lin" valueType="num">
                                      <p:cBhvr additive="base">
                                        <p:cTn id="32" dur="2000" fill="hold"/>
                                        <p:tgtEl>
                                          <p:spTgt spid="54275">
                                            <p:txEl>
                                              <p:pRg st="4" end="4"/>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54275">
                                            <p:txEl>
                                              <p:pRg st="4" end="4"/>
                                            </p:txEl>
                                          </p:spTgt>
                                        </p:tgtEl>
                                        <p:attrNameLst>
                                          <p:attrName>ppt_c</p:attrName>
                                        </p:attrNameLst>
                                      </p:cBhvr>
                                      <p:to>
                                        <a:schemeClr val="folHlink"/>
                                      </p:to>
                                    </p:animClr>
                                  </p:sub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54275">
                                            <p:txEl>
                                              <p:pRg st="5" end="5"/>
                                            </p:txEl>
                                          </p:spTgt>
                                        </p:tgtEl>
                                        <p:attrNameLst>
                                          <p:attrName>style.visibility</p:attrName>
                                        </p:attrNameLst>
                                      </p:cBhvr>
                                      <p:to>
                                        <p:strVal val="visible"/>
                                      </p:to>
                                    </p:set>
                                    <p:anim calcmode="lin" valueType="num">
                                      <p:cBhvr additive="base">
                                        <p:cTn id="37" dur="2000" fill="hold"/>
                                        <p:tgtEl>
                                          <p:spTgt spid="54275">
                                            <p:txEl>
                                              <p:pRg st="5" end="5"/>
                                            </p:txEl>
                                          </p:spTgt>
                                        </p:tgtEl>
                                        <p:attrNameLst>
                                          <p:attrName>ppt_x</p:attrName>
                                        </p:attrNameLst>
                                      </p:cBhvr>
                                      <p:tavLst>
                                        <p:tav tm="0">
                                          <p:val>
                                            <p:strVal val="0-#ppt_w/2"/>
                                          </p:val>
                                        </p:tav>
                                        <p:tav tm="100000">
                                          <p:val>
                                            <p:strVal val="#ppt_x"/>
                                          </p:val>
                                        </p:tav>
                                      </p:tavLst>
                                    </p:anim>
                                    <p:anim calcmode="lin" valueType="num">
                                      <p:cBhvr additive="base">
                                        <p:cTn id="38" dur="2000" fill="hold"/>
                                        <p:tgtEl>
                                          <p:spTgt spid="54275">
                                            <p:txEl>
                                              <p:pRg st="5" end="5"/>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54275">
                                            <p:txEl>
                                              <p:pRg st="5" end="5"/>
                                            </p:txEl>
                                          </p:spTgt>
                                        </p:tgtEl>
                                        <p:attrNameLst>
                                          <p:attrName>ppt_c</p:attrName>
                                        </p:attrNameLst>
                                      </p:cBhvr>
                                      <p:to>
                                        <a:schemeClr val="folHlink"/>
                                      </p:to>
                                    </p:animClr>
                                  </p:sub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54275">
                                            <p:txEl>
                                              <p:pRg st="6" end="6"/>
                                            </p:txEl>
                                          </p:spTgt>
                                        </p:tgtEl>
                                        <p:attrNameLst>
                                          <p:attrName>style.visibility</p:attrName>
                                        </p:attrNameLst>
                                      </p:cBhvr>
                                      <p:to>
                                        <p:strVal val="visible"/>
                                      </p:to>
                                    </p:set>
                                    <p:anim calcmode="lin" valueType="num">
                                      <p:cBhvr additive="base">
                                        <p:cTn id="43" dur="2000" fill="hold"/>
                                        <p:tgtEl>
                                          <p:spTgt spid="54275">
                                            <p:txEl>
                                              <p:pRg st="6" end="6"/>
                                            </p:txEl>
                                          </p:spTgt>
                                        </p:tgtEl>
                                        <p:attrNameLst>
                                          <p:attrName>ppt_x</p:attrName>
                                        </p:attrNameLst>
                                      </p:cBhvr>
                                      <p:tavLst>
                                        <p:tav tm="0">
                                          <p:val>
                                            <p:strVal val="0-#ppt_w/2"/>
                                          </p:val>
                                        </p:tav>
                                        <p:tav tm="100000">
                                          <p:val>
                                            <p:strVal val="#ppt_x"/>
                                          </p:val>
                                        </p:tav>
                                      </p:tavLst>
                                    </p:anim>
                                    <p:anim calcmode="lin" valueType="num">
                                      <p:cBhvr additive="base">
                                        <p:cTn id="44" dur="2000" fill="hold"/>
                                        <p:tgtEl>
                                          <p:spTgt spid="54275">
                                            <p:txEl>
                                              <p:pRg st="6" end="6"/>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54275">
                                            <p:txEl>
                                              <p:pRg st="6" end="6"/>
                                            </p:txEl>
                                          </p:spTgt>
                                        </p:tgtEl>
                                        <p:attrNameLst>
                                          <p:attrName>ppt_c</p:attrName>
                                        </p:attrNameLst>
                                      </p:cBhvr>
                                      <p:to>
                                        <a:schemeClr val="folHlink"/>
                                      </p:to>
                                    </p:animClr>
                                  </p:sub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54275">
                                            <p:txEl>
                                              <p:pRg st="7" end="7"/>
                                            </p:txEl>
                                          </p:spTgt>
                                        </p:tgtEl>
                                        <p:attrNameLst>
                                          <p:attrName>style.visibility</p:attrName>
                                        </p:attrNameLst>
                                      </p:cBhvr>
                                      <p:to>
                                        <p:strVal val="visible"/>
                                      </p:to>
                                    </p:set>
                                    <p:anim calcmode="lin" valueType="num">
                                      <p:cBhvr additive="base">
                                        <p:cTn id="49" dur="2000" fill="hold"/>
                                        <p:tgtEl>
                                          <p:spTgt spid="54275">
                                            <p:txEl>
                                              <p:pRg st="7" end="7"/>
                                            </p:txEl>
                                          </p:spTgt>
                                        </p:tgtEl>
                                        <p:attrNameLst>
                                          <p:attrName>ppt_x</p:attrName>
                                        </p:attrNameLst>
                                      </p:cBhvr>
                                      <p:tavLst>
                                        <p:tav tm="0">
                                          <p:val>
                                            <p:strVal val="0-#ppt_w/2"/>
                                          </p:val>
                                        </p:tav>
                                        <p:tav tm="100000">
                                          <p:val>
                                            <p:strVal val="#ppt_x"/>
                                          </p:val>
                                        </p:tav>
                                      </p:tavLst>
                                    </p:anim>
                                    <p:anim calcmode="lin" valueType="num">
                                      <p:cBhvr additive="base">
                                        <p:cTn id="50" dur="2000" fill="hold"/>
                                        <p:tgtEl>
                                          <p:spTgt spid="54275">
                                            <p:txEl>
                                              <p:pRg st="7" end="7"/>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54275">
                                            <p:txEl>
                                              <p:pRg st="7" end="7"/>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build="p" bldLvl="3" autoUpdateAnimBg="0"/>
    </p:bldLst>
  </p:timing>
</p:sld>
</file>

<file path=ppt/slides/slide1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1379" name="Rectangle 2">
            <a:extLst>
              <a:ext uri="{FF2B5EF4-FFF2-40B4-BE49-F238E27FC236}">
                <a16:creationId xmlns:a16="http://schemas.microsoft.com/office/drawing/2014/main" id="{EDBE2CC2-41A2-C512-9995-20D8F7231C3D}"/>
              </a:ext>
            </a:extLst>
          </p:cNvPr>
          <p:cNvSpPr>
            <a:spLocks noGrp="1" noChangeArrowheads="1"/>
          </p:cNvSpPr>
          <p:nvPr>
            <p:ph type="title"/>
          </p:nvPr>
        </p:nvSpPr>
        <p:spPr>
          <a:xfrm>
            <a:off x="914400" y="914400"/>
            <a:ext cx="11000084" cy="914400"/>
          </a:xfrm>
        </p:spPr>
        <p:txBody>
          <a:bodyPr anchor="b">
            <a:normAutofit/>
          </a:bodyPr>
          <a:lstStyle/>
          <a:p>
            <a:r>
              <a:rPr lang="en-GB" altLang="en-US" b="1" err="1"/>
              <a:t>Yếu</a:t>
            </a:r>
            <a:r>
              <a:rPr lang="en-GB" altLang="en-US" b="1"/>
              <a:t> </a:t>
            </a:r>
            <a:r>
              <a:rPr lang="en-GB" altLang="en-US" b="1" err="1"/>
              <a:t>tố</a:t>
            </a:r>
            <a:r>
              <a:rPr lang="en-GB" altLang="en-US" b="1"/>
              <a:t> </a:t>
            </a:r>
            <a:r>
              <a:rPr lang="en-GB" altLang="en-US" b="1" err="1"/>
              <a:t>tác</a:t>
            </a:r>
            <a:r>
              <a:rPr lang="en-GB" altLang="en-US" b="1"/>
              <a:t> </a:t>
            </a:r>
            <a:r>
              <a:rPr lang="en-GB" altLang="en-US" b="1" err="1"/>
              <a:t>động</a:t>
            </a:r>
            <a:r>
              <a:rPr lang="en-GB" altLang="en-US" b="1"/>
              <a:t>...</a:t>
            </a:r>
          </a:p>
        </p:txBody>
      </p:sp>
      <p:sp>
        <p:nvSpPr>
          <p:cNvPr id="55299" name="Rectangle 3">
            <a:extLst>
              <a:ext uri="{FF2B5EF4-FFF2-40B4-BE49-F238E27FC236}">
                <a16:creationId xmlns:a16="http://schemas.microsoft.com/office/drawing/2014/main" id="{419BBD37-EDE0-452D-A3E0-A34E4B37DABF}"/>
              </a:ext>
            </a:extLst>
          </p:cNvPr>
          <p:cNvSpPr>
            <a:spLocks noGrp="1" noChangeArrowheads="1"/>
          </p:cNvSpPr>
          <p:nvPr>
            <p:ph sz="quarter" idx="10"/>
          </p:nvPr>
        </p:nvSpPr>
        <p:spPr>
          <a:xfrm>
            <a:off x="914400" y="2039112"/>
            <a:ext cx="10439400" cy="3356576"/>
          </a:xfrm>
        </p:spPr>
        <p:txBody>
          <a:bodyPr>
            <a:noAutofit/>
          </a:bodyPr>
          <a:lstStyle/>
          <a:p>
            <a:r>
              <a:rPr lang="en-GB" altLang="en-US" sz="3200" cap="none" dirty="0" err="1">
                <a:latin typeface="+mj-lt"/>
              </a:rPr>
              <a:t>Thuộc</a:t>
            </a:r>
            <a:r>
              <a:rPr lang="en-GB" altLang="en-US" sz="3200" cap="none" dirty="0">
                <a:latin typeface="+mj-lt"/>
              </a:rPr>
              <a:t> </a:t>
            </a:r>
            <a:r>
              <a:rPr lang="en-GB" altLang="en-US" sz="3200" cap="none" dirty="0" err="1">
                <a:latin typeface="+mj-lt"/>
              </a:rPr>
              <a:t>khung</a:t>
            </a:r>
            <a:r>
              <a:rPr lang="en-GB" altLang="en-US" sz="3200" cap="none" dirty="0">
                <a:latin typeface="+mj-lt"/>
              </a:rPr>
              <a:t> </a:t>
            </a:r>
            <a:r>
              <a:rPr lang="en-GB" altLang="en-US" sz="3200" cap="none" dirty="0" err="1">
                <a:latin typeface="+mj-lt"/>
              </a:rPr>
              <a:t>giá</a:t>
            </a:r>
            <a:r>
              <a:rPr lang="en-GB" altLang="en-US" sz="3200" cap="none" dirty="0">
                <a:latin typeface="+mj-lt"/>
              </a:rPr>
              <a:t> </a:t>
            </a:r>
            <a:r>
              <a:rPr lang="en-GB" altLang="en-US" sz="3200" cap="none" dirty="0" err="1">
                <a:latin typeface="+mj-lt"/>
              </a:rPr>
              <a:t>cao</a:t>
            </a:r>
            <a:r>
              <a:rPr lang="en-GB" altLang="en-US" sz="3200" cap="none" dirty="0">
                <a:latin typeface="+mj-lt"/>
              </a:rPr>
              <a:t> hay </a:t>
            </a:r>
            <a:r>
              <a:rPr lang="en-GB" altLang="en-US" sz="3200" cap="none" dirty="0" err="1">
                <a:latin typeface="+mj-lt"/>
              </a:rPr>
              <a:t>thấp</a:t>
            </a:r>
            <a:endParaRPr lang="en-GB" altLang="en-US" sz="3200" cap="none" dirty="0">
              <a:latin typeface="+mj-lt"/>
            </a:endParaRPr>
          </a:p>
          <a:p>
            <a:r>
              <a:rPr lang="en-GB" altLang="en-US" sz="3200" cap="none" dirty="0" err="1">
                <a:latin typeface="+mj-lt"/>
              </a:rPr>
              <a:t>Xét</a:t>
            </a:r>
            <a:r>
              <a:rPr lang="en-GB" altLang="en-US" sz="3200" cap="none" dirty="0">
                <a:latin typeface="+mj-lt"/>
              </a:rPr>
              <a:t> </a:t>
            </a:r>
            <a:r>
              <a:rPr lang="en-GB" altLang="en-US" sz="3200" cap="none" dirty="0" err="1">
                <a:latin typeface="+mj-lt"/>
              </a:rPr>
              <a:t>trong</a:t>
            </a:r>
            <a:r>
              <a:rPr lang="en-GB" altLang="en-US" sz="3200" cap="none" dirty="0">
                <a:latin typeface="+mj-lt"/>
              </a:rPr>
              <a:t> </a:t>
            </a:r>
            <a:r>
              <a:rPr lang="en-GB" altLang="en-US" sz="3200" cap="none" dirty="0" err="1">
                <a:latin typeface="+mj-lt"/>
              </a:rPr>
              <a:t>ngắn</a:t>
            </a:r>
            <a:r>
              <a:rPr lang="en-GB" altLang="en-US" sz="3200" cap="none" dirty="0">
                <a:latin typeface="+mj-lt"/>
              </a:rPr>
              <a:t> hay </a:t>
            </a:r>
            <a:r>
              <a:rPr lang="en-GB" altLang="en-US" sz="3200" cap="none" dirty="0" err="1">
                <a:latin typeface="+mj-lt"/>
              </a:rPr>
              <a:t>dài</a:t>
            </a:r>
            <a:r>
              <a:rPr lang="en-GB" altLang="en-US" sz="3200" cap="none" dirty="0">
                <a:latin typeface="+mj-lt"/>
              </a:rPr>
              <a:t> </a:t>
            </a:r>
            <a:r>
              <a:rPr lang="en-GB" altLang="en-US" sz="3200" cap="none" dirty="0" err="1">
                <a:latin typeface="+mj-lt"/>
              </a:rPr>
              <a:t>hạn</a:t>
            </a:r>
            <a:endParaRPr lang="en-GB" altLang="en-US" sz="3200" cap="none" dirty="0">
              <a:latin typeface="+mj-lt"/>
            </a:endParaRPr>
          </a:p>
          <a:p>
            <a:pPr marL="342900" lvl="1" indent="-342900">
              <a:buFont typeface="Monotype Sorts"/>
              <a:buChar char="n"/>
            </a:pPr>
            <a:r>
              <a:rPr lang="en-GB" altLang="en-US" sz="3200" dirty="0">
                <a:latin typeface="+mj-lt"/>
              </a:rPr>
              <a:t>Thông </a:t>
            </a:r>
            <a:r>
              <a:rPr lang="en-GB" altLang="en-US" sz="3200" dirty="0" err="1">
                <a:latin typeface="+mj-lt"/>
              </a:rPr>
              <a:t>thường</a:t>
            </a:r>
            <a:r>
              <a:rPr lang="en-GB" altLang="en-US" sz="3200" dirty="0">
                <a:latin typeface="+mj-lt"/>
              </a:rPr>
              <a:t> </a:t>
            </a:r>
            <a:r>
              <a:rPr lang="en-GB" altLang="en-US" sz="3200" dirty="0" err="1">
                <a:latin typeface="+mj-lt"/>
              </a:rPr>
              <a:t>ngắn</a:t>
            </a:r>
            <a:r>
              <a:rPr lang="en-GB" altLang="en-US" sz="3200" dirty="0">
                <a:latin typeface="+mj-lt"/>
              </a:rPr>
              <a:t> </a:t>
            </a:r>
            <a:r>
              <a:rPr lang="en-GB" altLang="en-US" sz="3200" dirty="0" err="1">
                <a:latin typeface="+mj-lt"/>
              </a:rPr>
              <a:t>hạn</a:t>
            </a:r>
            <a:r>
              <a:rPr lang="en-GB" altLang="en-US" sz="3200" dirty="0">
                <a:latin typeface="+mj-lt"/>
              </a:rPr>
              <a:t> </a:t>
            </a:r>
            <a:r>
              <a:rPr lang="en-GB" altLang="en-US" sz="3200" dirty="0" err="1">
                <a:latin typeface="+mj-lt"/>
              </a:rPr>
              <a:t>ít</a:t>
            </a:r>
            <a:r>
              <a:rPr lang="en-GB" altLang="en-US" sz="3200" dirty="0">
                <a:latin typeface="+mj-lt"/>
              </a:rPr>
              <a:t> co </a:t>
            </a:r>
            <a:r>
              <a:rPr lang="en-GB" altLang="en-US" sz="3200" dirty="0" err="1">
                <a:latin typeface="+mj-lt"/>
              </a:rPr>
              <a:t>giãn</a:t>
            </a:r>
            <a:r>
              <a:rPr lang="en-GB" altLang="en-US" sz="3200" dirty="0">
                <a:latin typeface="+mj-lt"/>
              </a:rPr>
              <a:t> </a:t>
            </a:r>
            <a:r>
              <a:rPr lang="en-GB" altLang="en-US" sz="3200" dirty="0" err="1">
                <a:latin typeface="+mj-lt"/>
              </a:rPr>
              <a:t>hơn</a:t>
            </a:r>
            <a:r>
              <a:rPr lang="en-GB" altLang="en-US" sz="3200" dirty="0">
                <a:latin typeface="+mj-lt"/>
              </a:rPr>
              <a:t> do </a:t>
            </a:r>
            <a:r>
              <a:rPr lang="en-GB" altLang="en-US" sz="3200" dirty="0" err="1">
                <a:latin typeface="+mj-lt"/>
              </a:rPr>
              <a:t>người</a:t>
            </a:r>
            <a:r>
              <a:rPr lang="en-GB" altLang="en-US" sz="3200" dirty="0">
                <a:latin typeface="+mj-lt"/>
              </a:rPr>
              <a:t> </a:t>
            </a:r>
            <a:r>
              <a:rPr lang="en-GB" altLang="en-US" sz="3200" dirty="0" err="1">
                <a:latin typeface="+mj-lt"/>
              </a:rPr>
              <a:t>tiêu</a:t>
            </a:r>
            <a:r>
              <a:rPr lang="en-GB" altLang="en-US" sz="3200" dirty="0">
                <a:latin typeface="+mj-lt"/>
              </a:rPr>
              <a:t> </a:t>
            </a:r>
            <a:r>
              <a:rPr lang="en-GB" altLang="en-US" sz="3200" dirty="0" err="1">
                <a:latin typeface="+mj-lt"/>
              </a:rPr>
              <a:t>dùng</a:t>
            </a:r>
            <a:r>
              <a:rPr lang="en-GB" altLang="en-US" sz="3200" dirty="0">
                <a:latin typeface="+mj-lt"/>
              </a:rPr>
              <a:t> </a:t>
            </a:r>
            <a:r>
              <a:rPr lang="en-GB" altLang="en-US" sz="3200" dirty="0" err="1">
                <a:latin typeface="+mj-lt"/>
              </a:rPr>
              <a:t>khó</a:t>
            </a:r>
            <a:r>
              <a:rPr lang="en-GB" altLang="en-US" sz="3200" dirty="0">
                <a:latin typeface="+mj-lt"/>
              </a:rPr>
              <a:t> </a:t>
            </a:r>
            <a:r>
              <a:rPr lang="en-GB" altLang="en-US" sz="3200" dirty="0" err="1">
                <a:latin typeface="+mj-lt"/>
              </a:rPr>
              <a:t>thay</a:t>
            </a:r>
            <a:r>
              <a:rPr lang="en-GB" altLang="en-US" sz="3200" dirty="0">
                <a:latin typeface="+mj-lt"/>
              </a:rPr>
              <a:t> </a:t>
            </a:r>
            <a:r>
              <a:rPr lang="en-GB" altLang="en-US" sz="3200" dirty="0" err="1">
                <a:latin typeface="+mj-lt"/>
              </a:rPr>
              <a:t>đổi</a:t>
            </a:r>
            <a:r>
              <a:rPr lang="en-GB" altLang="en-US" sz="3200" dirty="0">
                <a:latin typeface="+mj-lt"/>
              </a:rPr>
              <a:t> </a:t>
            </a:r>
            <a:r>
              <a:rPr lang="en-GB" altLang="en-US" sz="3200" dirty="0" err="1">
                <a:latin typeface="+mj-lt"/>
              </a:rPr>
              <a:t>thói</a:t>
            </a:r>
            <a:r>
              <a:rPr lang="en-GB" altLang="en-US" sz="3200" dirty="0">
                <a:latin typeface="+mj-lt"/>
              </a:rPr>
              <a:t> </a:t>
            </a:r>
            <a:r>
              <a:rPr lang="en-GB" altLang="en-US" sz="3200" dirty="0" err="1">
                <a:latin typeface="+mj-lt"/>
              </a:rPr>
              <a:t>quen</a:t>
            </a:r>
            <a:r>
              <a:rPr lang="en-GB" altLang="en-US" sz="3200" dirty="0">
                <a:latin typeface="+mj-lt"/>
              </a:rPr>
              <a:t> </a:t>
            </a:r>
            <a:r>
              <a:rPr lang="en-GB" altLang="en-US" sz="3200" dirty="0" err="1">
                <a:latin typeface="+mj-lt"/>
              </a:rPr>
              <a:t>tiêu</a:t>
            </a:r>
            <a:r>
              <a:rPr lang="en-GB" altLang="en-US" sz="3200" dirty="0">
                <a:latin typeface="+mj-lt"/>
              </a:rPr>
              <a:t> </a:t>
            </a:r>
            <a:r>
              <a:rPr lang="en-GB" altLang="en-US" sz="3200" dirty="0" err="1">
                <a:latin typeface="+mj-lt"/>
              </a:rPr>
              <a:t>dùng</a:t>
            </a:r>
            <a:r>
              <a:rPr lang="en-GB" altLang="en-US" sz="3200" dirty="0">
                <a:latin typeface="+mj-lt"/>
              </a:rPr>
              <a:t> </a:t>
            </a:r>
            <a:r>
              <a:rPr lang="en-GB" altLang="en-US" sz="3200" dirty="0" err="1">
                <a:latin typeface="+mj-lt"/>
              </a:rPr>
              <a:t>hoặc</a:t>
            </a:r>
            <a:r>
              <a:rPr lang="en-GB" altLang="en-US" sz="3200" dirty="0">
                <a:latin typeface="+mj-lt"/>
              </a:rPr>
              <a:t> do </a:t>
            </a:r>
            <a:r>
              <a:rPr lang="en-GB" altLang="en-US" sz="3200" dirty="0" err="1">
                <a:latin typeface="+mj-lt"/>
              </a:rPr>
              <a:t>kỹ</a:t>
            </a:r>
            <a:r>
              <a:rPr lang="en-GB" altLang="en-US" sz="3200" dirty="0">
                <a:latin typeface="+mj-lt"/>
              </a:rPr>
              <a:t> </a:t>
            </a:r>
            <a:r>
              <a:rPr lang="en-GB" altLang="en-US" sz="3200" dirty="0" err="1">
                <a:latin typeface="+mj-lt"/>
              </a:rPr>
              <a:t>thuật</a:t>
            </a:r>
            <a:r>
              <a:rPr lang="en-GB" altLang="en-US" sz="3200" dirty="0">
                <a:latin typeface="+mj-lt"/>
              </a:rPr>
              <a:t> </a:t>
            </a:r>
            <a:r>
              <a:rPr lang="en-GB" altLang="en-US" sz="3200" dirty="0" err="1">
                <a:latin typeface="+mj-lt"/>
              </a:rPr>
              <a:t>chưa</a:t>
            </a:r>
            <a:r>
              <a:rPr lang="en-GB" altLang="en-US" sz="3200" dirty="0">
                <a:latin typeface="+mj-lt"/>
              </a:rPr>
              <a:t> </a:t>
            </a:r>
            <a:r>
              <a:rPr lang="en-GB" altLang="en-US" sz="3200" dirty="0" err="1">
                <a:latin typeface="+mj-lt"/>
              </a:rPr>
              <a:t>cho</a:t>
            </a:r>
            <a:r>
              <a:rPr lang="en-GB" altLang="en-US" sz="3200" dirty="0">
                <a:latin typeface="+mj-lt"/>
              </a:rPr>
              <a:t> </a:t>
            </a:r>
            <a:r>
              <a:rPr lang="en-GB" altLang="en-US" sz="3200" dirty="0" err="1">
                <a:latin typeface="+mj-lt"/>
              </a:rPr>
              <a:t>phép</a:t>
            </a:r>
            <a:r>
              <a:rPr lang="en-GB" altLang="en-US" sz="3200" dirty="0">
                <a:latin typeface="+mj-lt"/>
              </a:rPr>
              <a:t> </a:t>
            </a:r>
            <a:r>
              <a:rPr lang="en-GB" altLang="en-US" sz="3200" dirty="0" err="1">
                <a:latin typeface="+mj-lt"/>
              </a:rPr>
              <a:t>thay</a:t>
            </a:r>
            <a:r>
              <a:rPr lang="en-GB" altLang="en-US" sz="3200" dirty="0">
                <a:latin typeface="+mj-lt"/>
              </a:rPr>
              <a:t> </a:t>
            </a:r>
            <a:r>
              <a:rPr lang="en-GB" altLang="en-US" sz="3200" dirty="0" err="1">
                <a:latin typeface="+mj-lt"/>
              </a:rPr>
              <a:t>đổi</a:t>
            </a:r>
            <a:r>
              <a:rPr lang="en-GB" altLang="en-US" sz="3200" dirty="0">
                <a:latin typeface="+mj-lt"/>
              </a:rPr>
              <a:t> </a:t>
            </a:r>
            <a:r>
              <a:rPr lang="en-GB" altLang="en-US" sz="3200" dirty="0" err="1">
                <a:latin typeface="+mj-lt"/>
              </a:rPr>
              <a:t>ngay</a:t>
            </a:r>
            <a:r>
              <a:rPr lang="en-GB" altLang="en-US" sz="3200" dirty="0">
                <a:latin typeface="+mj-lt"/>
              </a:rPr>
              <a:t>.</a:t>
            </a:r>
          </a:p>
          <a:p>
            <a:pPr marL="342900" lvl="1" indent="-342900">
              <a:buFont typeface="Monotype Sorts"/>
              <a:buChar char="n"/>
            </a:pPr>
            <a:r>
              <a:rPr lang="en-GB" altLang="en-US" sz="3200" dirty="0" err="1">
                <a:latin typeface="+mj-lt"/>
              </a:rPr>
              <a:t>Tuy</a:t>
            </a:r>
            <a:r>
              <a:rPr lang="en-GB" altLang="en-US" sz="3200" dirty="0">
                <a:latin typeface="+mj-lt"/>
              </a:rPr>
              <a:t> </a:t>
            </a:r>
            <a:r>
              <a:rPr lang="en-GB" altLang="en-US" sz="3200" dirty="0" err="1">
                <a:latin typeface="+mj-lt"/>
              </a:rPr>
              <a:t>nhiên</a:t>
            </a:r>
            <a:r>
              <a:rPr lang="en-GB" altLang="en-US" sz="3200" dirty="0">
                <a:latin typeface="+mj-lt"/>
              </a:rPr>
              <a:t> </a:t>
            </a:r>
            <a:r>
              <a:rPr lang="en-GB" altLang="en-US" sz="3200" dirty="0" err="1">
                <a:latin typeface="+mj-lt"/>
              </a:rPr>
              <a:t>đối</a:t>
            </a:r>
            <a:r>
              <a:rPr lang="en-GB" altLang="en-US" sz="3200" dirty="0">
                <a:latin typeface="+mj-lt"/>
              </a:rPr>
              <a:t> </a:t>
            </a:r>
            <a:r>
              <a:rPr lang="en-GB" altLang="en-US" sz="3200" dirty="0" err="1">
                <a:latin typeface="+mj-lt"/>
              </a:rPr>
              <a:t>với</a:t>
            </a:r>
            <a:r>
              <a:rPr lang="en-GB" altLang="en-US" sz="3200" dirty="0">
                <a:latin typeface="+mj-lt"/>
              </a:rPr>
              <a:t> </a:t>
            </a:r>
            <a:r>
              <a:rPr lang="en-GB" altLang="en-US" sz="3200" dirty="0" err="1">
                <a:latin typeface="+mj-lt"/>
              </a:rPr>
              <a:t>hàng</a:t>
            </a:r>
            <a:r>
              <a:rPr lang="en-GB" altLang="en-US" sz="3200" dirty="0">
                <a:latin typeface="+mj-lt"/>
              </a:rPr>
              <a:t> </a:t>
            </a:r>
            <a:r>
              <a:rPr lang="en-GB" altLang="en-US" sz="3200" dirty="0" err="1">
                <a:latin typeface="+mj-lt"/>
              </a:rPr>
              <a:t>hoá</a:t>
            </a:r>
            <a:r>
              <a:rPr lang="en-GB" altLang="en-US" sz="3200" dirty="0">
                <a:latin typeface="+mj-lt"/>
              </a:rPr>
              <a:t> </a:t>
            </a:r>
            <a:r>
              <a:rPr lang="en-GB" altLang="en-US" sz="3200" dirty="0" err="1">
                <a:latin typeface="+mj-lt"/>
              </a:rPr>
              <a:t>lâu</a:t>
            </a:r>
            <a:r>
              <a:rPr lang="en-GB" altLang="en-US" sz="3200" dirty="0">
                <a:latin typeface="+mj-lt"/>
              </a:rPr>
              <a:t> </a:t>
            </a:r>
            <a:r>
              <a:rPr lang="en-GB" altLang="en-US" sz="3200" dirty="0" err="1">
                <a:latin typeface="+mj-lt"/>
              </a:rPr>
              <a:t>bền</a:t>
            </a:r>
            <a:r>
              <a:rPr lang="en-GB" altLang="en-US" sz="3200" dirty="0">
                <a:latin typeface="+mj-lt"/>
              </a:rPr>
              <a:t> </a:t>
            </a:r>
            <a:r>
              <a:rPr lang="en-GB" altLang="en-US" sz="3200" dirty="0" err="1">
                <a:latin typeface="+mj-lt"/>
              </a:rPr>
              <a:t>như</a:t>
            </a:r>
            <a:r>
              <a:rPr lang="en-GB" altLang="en-US" sz="3200" dirty="0">
                <a:latin typeface="+mj-lt"/>
              </a:rPr>
              <a:t> </a:t>
            </a:r>
            <a:r>
              <a:rPr lang="en-GB" altLang="en-US" sz="3200" dirty="0" err="1">
                <a:latin typeface="+mj-lt"/>
              </a:rPr>
              <a:t>tủ</a:t>
            </a:r>
            <a:r>
              <a:rPr lang="en-GB" altLang="en-US" sz="3200" dirty="0">
                <a:latin typeface="+mj-lt"/>
              </a:rPr>
              <a:t> </a:t>
            </a:r>
            <a:r>
              <a:rPr lang="en-GB" altLang="en-US" sz="3200" dirty="0" err="1">
                <a:latin typeface="+mj-lt"/>
              </a:rPr>
              <a:t>lạnh</a:t>
            </a:r>
            <a:r>
              <a:rPr lang="en-GB" altLang="en-US" sz="3200" dirty="0">
                <a:latin typeface="+mj-lt"/>
              </a:rPr>
              <a:t>, lcd... </a:t>
            </a:r>
            <a:r>
              <a:rPr lang="en-GB" altLang="en-US" sz="3200" dirty="0" err="1">
                <a:latin typeface="+mj-lt"/>
              </a:rPr>
              <a:t>Có</a:t>
            </a:r>
            <a:r>
              <a:rPr lang="en-GB" altLang="en-US" sz="3200" dirty="0">
                <a:latin typeface="+mj-lt"/>
              </a:rPr>
              <a:t> </a:t>
            </a:r>
            <a:r>
              <a:rPr lang="en-GB" altLang="en-US" sz="3200" dirty="0" err="1">
                <a:latin typeface="+mj-lt"/>
              </a:rPr>
              <a:t>thể</a:t>
            </a:r>
            <a:r>
              <a:rPr lang="en-GB" altLang="en-US" sz="3200" dirty="0">
                <a:latin typeface="+mj-lt"/>
              </a:rPr>
              <a:t> </a:t>
            </a:r>
            <a:r>
              <a:rPr lang="en-GB" altLang="en-US" sz="3200" dirty="0" err="1">
                <a:latin typeface="+mj-lt"/>
              </a:rPr>
              <a:t>diễn</a:t>
            </a:r>
            <a:r>
              <a:rPr lang="en-GB" altLang="en-US" sz="3200" dirty="0">
                <a:latin typeface="+mj-lt"/>
              </a:rPr>
              <a:t> </a:t>
            </a:r>
            <a:r>
              <a:rPr lang="en-GB" altLang="en-US" sz="3200" dirty="0" err="1">
                <a:latin typeface="+mj-lt"/>
              </a:rPr>
              <a:t>ra</a:t>
            </a:r>
            <a:r>
              <a:rPr lang="en-GB" altLang="en-US" sz="3200" dirty="0">
                <a:latin typeface="+mj-lt"/>
              </a:rPr>
              <a:t> </a:t>
            </a:r>
            <a:r>
              <a:rPr lang="en-GB" altLang="en-US" sz="3200" dirty="0" err="1">
                <a:latin typeface="+mj-lt"/>
              </a:rPr>
              <a:t>ngược</a:t>
            </a:r>
            <a:r>
              <a:rPr lang="en-GB" altLang="en-US" sz="3200" dirty="0">
                <a:latin typeface="+mj-lt"/>
              </a:rPr>
              <a:t> </a:t>
            </a:r>
            <a:r>
              <a:rPr lang="en-GB" altLang="en-US" sz="3200" dirty="0" err="1">
                <a:latin typeface="+mj-lt"/>
              </a:rPr>
              <a:t>lại</a:t>
            </a:r>
            <a:r>
              <a:rPr lang="en-GB" altLang="en-US" sz="3200" dirty="0">
                <a:latin typeface="+mj-lt"/>
              </a:rPr>
              <a:t>.</a:t>
            </a:r>
          </a:p>
          <a:p>
            <a:pPr marL="342900" lvl="1" indent="-342900">
              <a:buFont typeface="Monotype Sorts"/>
              <a:buChar char="n"/>
            </a:pPr>
            <a:endParaRPr lang="en-GB" altLang="en-US" sz="3200" dirty="0">
              <a:latin typeface="+mj-lt"/>
            </a:endParaRPr>
          </a:p>
        </p:txBody>
      </p:sp>
      <p:sp>
        <p:nvSpPr>
          <p:cNvPr id="101378" name="Slide Number Placeholder 5">
            <a:extLst>
              <a:ext uri="{FF2B5EF4-FFF2-40B4-BE49-F238E27FC236}">
                <a16:creationId xmlns:a16="http://schemas.microsoft.com/office/drawing/2014/main" id="{0F4BC9EB-AA9A-58C5-5C8B-C76096334F29}"/>
              </a:ext>
            </a:extLst>
          </p:cNvPr>
          <p:cNvSpPr>
            <a:spLocks noGrp="1"/>
          </p:cNvSpPr>
          <p:nvPr>
            <p:ph type="sldNum" sz="quarter" idx="4"/>
          </p:nvPr>
        </p:nvSpPr>
        <p:spPr bwMode="auto">
          <a:xfrm>
            <a:off x="11353800" y="5879804"/>
            <a:ext cx="661416" cy="895899"/>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2075" tIns="46038" rIns="92075" bIns="46038" numCol="1" anchor="ctr" anchorCtr="0" compatLnSpc="1">
            <a:prstTxWarp prst="textNoShape">
              <a:avLst/>
            </a:prstTxWarp>
            <a:normAutofit/>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lgn="ctr">
              <a:spcBef>
                <a:spcPct val="0"/>
              </a:spcBef>
              <a:spcAft>
                <a:spcPts val="600"/>
              </a:spcAft>
              <a:buClrTx/>
              <a:buSzTx/>
              <a:buFontTx/>
              <a:buNone/>
            </a:pPr>
            <a:r>
              <a:rPr lang="en-US" altLang="en-US" sz="2400"/>
              <a:t>1.</a:t>
            </a:r>
            <a:fld id="{2711B362-23AF-4CBD-B919-1DF97E711AB5}" type="slidenum">
              <a:rPr lang="en-US" altLang="en-US" sz="2400" smtClean="0"/>
              <a:pPr algn="ctr">
                <a:spcBef>
                  <a:spcPct val="0"/>
                </a:spcBef>
                <a:spcAft>
                  <a:spcPts val="600"/>
                </a:spcAft>
                <a:buClrTx/>
                <a:buSzTx/>
                <a:buFontTx/>
                <a:buNone/>
              </a:pPr>
              <a:t>114</a:t>
            </a:fld>
            <a:endParaRPr lang="en-US" altLang="en-US" sz="24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5299">
                                            <p:txEl>
                                              <p:pRg st="0" end="0"/>
                                            </p:txEl>
                                          </p:spTgt>
                                        </p:tgtEl>
                                        <p:attrNameLst>
                                          <p:attrName>style.visibility</p:attrName>
                                        </p:attrNameLst>
                                      </p:cBhvr>
                                      <p:to>
                                        <p:strVal val="visible"/>
                                      </p:to>
                                    </p:set>
                                    <p:anim calcmode="lin" valueType="num">
                                      <p:cBhvr additive="base">
                                        <p:cTn id="7" dur="500" fill="hold"/>
                                        <p:tgtEl>
                                          <p:spTgt spid="5529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5299">
                                            <p:txEl>
                                              <p:pRg st="0" end="0"/>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55299">
                                            <p:txEl>
                                              <p:pRg st="0" end="0"/>
                                            </p:txEl>
                                          </p:spTgt>
                                        </p:tgtEl>
                                        <p:attrNameLst>
                                          <p:attrName>ppt_c</p:attrName>
                                        </p:attrNameLst>
                                      </p:cBhvr>
                                      <p:to>
                                        <a:schemeClr val="folHlink"/>
                                      </p:to>
                                    </p:animClr>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5299">
                                            <p:txEl>
                                              <p:pRg st="1" end="1"/>
                                            </p:txEl>
                                          </p:spTgt>
                                        </p:tgtEl>
                                        <p:attrNameLst>
                                          <p:attrName>style.visibility</p:attrName>
                                        </p:attrNameLst>
                                      </p:cBhvr>
                                      <p:to>
                                        <p:strVal val="visible"/>
                                      </p:to>
                                    </p:set>
                                    <p:anim calcmode="lin" valueType="num">
                                      <p:cBhvr additive="base">
                                        <p:cTn id="13" dur="500" fill="hold"/>
                                        <p:tgtEl>
                                          <p:spTgt spid="55299">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5299">
                                            <p:txEl>
                                              <p:pRg st="1" end="1"/>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55299">
                                            <p:txEl>
                                              <p:pRg st="1" end="1"/>
                                            </p:txEl>
                                          </p:spTgt>
                                        </p:tgtEl>
                                        <p:attrNameLst>
                                          <p:attrName>ppt_c</p:attrName>
                                        </p:attrNameLst>
                                      </p:cBhvr>
                                      <p:to>
                                        <a:schemeClr val="folHlink"/>
                                      </p:to>
                                    </p:animClr>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5299">
                                            <p:txEl>
                                              <p:pRg st="2" end="2"/>
                                            </p:txEl>
                                          </p:spTgt>
                                        </p:tgtEl>
                                        <p:attrNameLst>
                                          <p:attrName>style.visibility</p:attrName>
                                        </p:attrNameLst>
                                      </p:cBhvr>
                                      <p:to>
                                        <p:strVal val="visible"/>
                                      </p:to>
                                    </p:set>
                                    <p:anim calcmode="lin" valueType="num">
                                      <p:cBhvr additive="base">
                                        <p:cTn id="19" dur="500" fill="hold"/>
                                        <p:tgtEl>
                                          <p:spTgt spid="55299">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55299">
                                            <p:txEl>
                                              <p:pRg st="2" end="2"/>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55299">
                                            <p:txEl>
                                              <p:pRg st="2" end="2"/>
                                            </p:txEl>
                                          </p:spTgt>
                                        </p:tgtEl>
                                        <p:attrNameLst>
                                          <p:attrName>ppt_c</p:attrName>
                                        </p:attrNameLst>
                                      </p:cBhvr>
                                      <p:to>
                                        <a:schemeClr val="folHlink"/>
                                      </p:to>
                                    </p:animClr>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5299">
                                            <p:txEl>
                                              <p:pRg st="3" end="3"/>
                                            </p:txEl>
                                          </p:spTgt>
                                        </p:tgtEl>
                                        <p:attrNameLst>
                                          <p:attrName>style.visibility</p:attrName>
                                        </p:attrNameLst>
                                      </p:cBhvr>
                                      <p:to>
                                        <p:strVal val="visible"/>
                                      </p:to>
                                    </p:set>
                                    <p:anim calcmode="lin" valueType="num">
                                      <p:cBhvr additive="base">
                                        <p:cTn id="25" dur="500" fill="hold"/>
                                        <p:tgtEl>
                                          <p:spTgt spid="55299">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55299">
                                            <p:txEl>
                                              <p:pRg st="3" end="3"/>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55299">
                                            <p:txEl>
                                              <p:pRg st="3" end="3"/>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build="p" bldLvl="3" autoUpdateAnimBg="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Number Placeholder 4">
            <a:extLst>
              <a:ext uri="{FF2B5EF4-FFF2-40B4-BE49-F238E27FC236}">
                <a16:creationId xmlns:a16="http://schemas.microsoft.com/office/drawing/2014/main" id="{9F41C807-8C12-84D2-9CDC-D03E925CC989}"/>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1600">
                <a:solidFill>
                  <a:schemeClr val="tx1"/>
                </a:solidFill>
                <a:latin typeface="Times New Roman" panose="02020603050405020304" pitchFamily="18" charset="0"/>
              </a:rPr>
              <a:t>5.</a:t>
            </a:r>
            <a:fld id="{D87DBB10-21C5-4FE0-8115-5212A154EDBD}" type="slidenum">
              <a:rPr lang="en-US" altLang="en-US" sz="1600">
                <a:solidFill>
                  <a:schemeClr val="tx1"/>
                </a:solidFill>
                <a:latin typeface="Times New Roman" panose="02020603050405020304" pitchFamily="18" charset="0"/>
              </a:rPr>
              <a:pPr>
                <a:spcBef>
                  <a:spcPct val="0"/>
                </a:spcBef>
                <a:buClrTx/>
                <a:buSzTx/>
                <a:buFontTx/>
                <a:buNone/>
              </a:pPr>
              <a:t>115</a:t>
            </a:fld>
            <a:endParaRPr lang="en-US" altLang="en-US" sz="1400">
              <a:solidFill>
                <a:schemeClr val="tx1"/>
              </a:solidFill>
              <a:latin typeface="Times New Roman" panose="02020603050405020304" pitchFamily="18" charset="0"/>
            </a:endParaRPr>
          </a:p>
        </p:txBody>
      </p:sp>
      <p:sp>
        <p:nvSpPr>
          <p:cNvPr id="103427" name="Rectangle 2050">
            <a:extLst>
              <a:ext uri="{FF2B5EF4-FFF2-40B4-BE49-F238E27FC236}">
                <a16:creationId xmlns:a16="http://schemas.microsoft.com/office/drawing/2014/main" id="{11660648-FF05-FEE1-8A6E-F84E51B442E1}"/>
              </a:ext>
            </a:extLst>
          </p:cNvPr>
          <p:cNvSpPr>
            <a:spLocks noGrp="1" noChangeArrowheads="1"/>
          </p:cNvSpPr>
          <p:nvPr>
            <p:ph type="title"/>
          </p:nvPr>
        </p:nvSpPr>
        <p:spPr>
          <a:xfrm>
            <a:off x="1828504" y="205205"/>
            <a:ext cx="10515600" cy="1325563"/>
          </a:xfrm>
        </p:spPr>
        <p:txBody>
          <a:bodyPr/>
          <a:lstStyle/>
          <a:p>
            <a:r>
              <a:rPr lang="en-GB" altLang="en-US" sz="3200" b="1" dirty="0"/>
              <a:t>Co </a:t>
            </a:r>
            <a:r>
              <a:rPr lang="en-GB" altLang="en-US" sz="3200" b="1" dirty="0" err="1"/>
              <a:t>giãn</a:t>
            </a:r>
            <a:r>
              <a:rPr lang="en-GB" altLang="en-US" sz="3200" b="1" dirty="0"/>
              <a:t> </a:t>
            </a:r>
            <a:r>
              <a:rPr lang="en-GB" altLang="en-US" sz="3200" b="1" dirty="0" err="1"/>
              <a:t>dọc</a:t>
            </a:r>
            <a:r>
              <a:rPr lang="en-GB" altLang="en-US" sz="3200" b="1" dirty="0"/>
              <a:t> </a:t>
            </a:r>
            <a:r>
              <a:rPr lang="en-GB" altLang="en-US" sz="3200" b="1" dirty="0" err="1"/>
              <a:t>theo</a:t>
            </a:r>
            <a:r>
              <a:rPr lang="en-GB" altLang="en-US" sz="3200" b="1" dirty="0"/>
              <a:t> </a:t>
            </a:r>
            <a:r>
              <a:rPr lang="en-GB" altLang="en-US" sz="3200" b="1" dirty="0" err="1"/>
              <a:t>một</a:t>
            </a:r>
            <a:r>
              <a:rPr lang="en-GB" altLang="en-US" sz="3200" b="1" dirty="0"/>
              <a:t> </a:t>
            </a:r>
            <a:r>
              <a:rPr lang="en-GB" altLang="en-US" sz="3200" b="1" dirty="0" err="1"/>
              <a:t>đường</a:t>
            </a:r>
            <a:r>
              <a:rPr lang="en-GB" altLang="en-US" sz="3200" b="1" dirty="0"/>
              <a:t> </a:t>
            </a:r>
            <a:r>
              <a:rPr lang="en-GB" altLang="en-US" sz="3200" b="1" dirty="0" err="1"/>
              <a:t>cầu</a:t>
            </a:r>
            <a:r>
              <a:rPr lang="en-GB" altLang="en-US" sz="3200" b="1" dirty="0"/>
              <a:t> </a:t>
            </a:r>
            <a:r>
              <a:rPr lang="en-GB" altLang="en-US" sz="3200" b="1" dirty="0" err="1"/>
              <a:t>thẳng</a:t>
            </a:r>
            <a:endParaRPr lang="en-GB" altLang="en-US" sz="3200" b="1" dirty="0"/>
          </a:p>
        </p:txBody>
      </p:sp>
      <p:sp>
        <p:nvSpPr>
          <p:cNvPr id="56323" name="Text Box 2051">
            <a:extLst>
              <a:ext uri="{FF2B5EF4-FFF2-40B4-BE49-F238E27FC236}">
                <a16:creationId xmlns:a16="http://schemas.microsoft.com/office/drawing/2014/main" id="{7B51D2B9-9FA5-C389-0474-B4AE5321C1BB}"/>
              </a:ext>
            </a:extLst>
          </p:cNvPr>
          <p:cNvSpPr txBox="1">
            <a:spLocks noChangeArrowheads="1"/>
          </p:cNvSpPr>
          <p:nvPr/>
        </p:nvSpPr>
        <p:spPr bwMode="auto">
          <a:xfrm>
            <a:off x="830290" y="1233191"/>
            <a:ext cx="1076632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 typeface="Arial" panose="020B0604020202020204" pitchFamily="34" charset="0"/>
              <a:buChar char="•"/>
            </a:pPr>
            <a:r>
              <a:rPr lang="en-GB" altLang="en-US" sz="2400" b="1" dirty="0"/>
              <a:t> </a:t>
            </a:r>
            <a:r>
              <a:rPr lang="en-GB" altLang="en-US" sz="2400" b="1" dirty="0" err="1"/>
              <a:t>Càng</a:t>
            </a:r>
            <a:r>
              <a:rPr lang="en-GB" altLang="en-US" sz="2400" b="1" dirty="0"/>
              <a:t> di </a:t>
            </a:r>
            <a:r>
              <a:rPr lang="en-GB" altLang="en-US" sz="2400" b="1" dirty="0" err="1"/>
              <a:t>chuyển</a:t>
            </a:r>
            <a:r>
              <a:rPr lang="en-GB" altLang="en-US" sz="2400" b="1" dirty="0"/>
              <a:t> </a:t>
            </a:r>
            <a:r>
              <a:rPr lang="en-GB" altLang="en-US" sz="2400" b="1" dirty="0" err="1"/>
              <a:t>xuống</a:t>
            </a:r>
            <a:r>
              <a:rPr lang="en-GB" altLang="en-US" sz="2400" b="1" dirty="0"/>
              <a:t> </a:t>
            </a:r>
            <a:r>
              <a:rPr lang="en-GB" altLang="en-US" sz="2400" b="1" dirty="0" err="1"/>
              <a:t>dưới</a:t>
            </a:r>
            <a:r>
              <a:rPr lang="en-GB" altLang="en-US" sz="2400" b="1" dirty="0"/>
              <a:t> </a:t>
            </a:r>
            <a:r>
              <a:rPr lang="en-GB" altLang="en-US" sz="2400" b="1" dirty="0" err="1"/>
              <a:t>độ</a:t>
            </a:r>
            <a:r>
              <a:rPr lang="en-GB" altLang="en-US" sz="2400" b="1" dirty="0"/>
              <a:t> co </a:t>
            </a:r>
            <a:r>
              <a:rPr lang="en-GB" altLang="en-US" sz="2400" b="1" dirty="0" err="1"/>
              <a:t>dãn</a:t>
            </a:r>
            <a:r>
              <a:rPr lang="en-GB" altLang="en-US" sz="2400" b="1" dirty="0"/>
              <a:t> </a:t>
            </a:r>
            <a:r>
              <a:rPr lang="en-GB" altLang="en-US" sz="2400" b="1" dirty="0" err="1"/>
              <a:t>càng</a:t>
            </a:r>
            <a:r>
              <a:rPr lang="en-GB" altLang="en-US" sz="2400" b="1" dirty="0"/>
              <a:t> </a:t>
            </a:r>
            <a:r>
              <a:rPr lang="en-GB" altLang="en-US" sz="2400" b="1" dirty="0" err="1"/>
              <a:t>giảm</a:t>
            </a:r>
            <a:endParaRPr lang="en-GB" altLang="en-US" sz="2400" b="1" dirty="0"/>
          </a:p>
          <a:p>
            <a:pPr>
              <a:spcBef>
                <a:spcPct val="0"/>
              </a:spcBef>
              <a:buClrTx/>
              <a:buSzTx/>
              <a:buFont typeface="Arial" panose="020B0604020202020204" pitchFamily="34" charset="0"/>
              <a:buChar char="•"/>
            </a:pPr>
            <a:r>
              <a:rPr lang="en-GB" altLang="en-US" sz="2400" b="1" dirty="0"/>
              <a:t> </a:t>
            </a:r>
            <a:r>
              <a:rPr lang="en-GB" altLang="en-US" sz="2400" b="1" dirty="0" err="1"/>
              <a:t>Nguyên</a:t>
            </a:r>
            <a:r>
              <a:rPr lang="en-GB" altLang="en-US" sz="2400" b="1" dirty="0"/>
              <a:t> </a:t>
            </a:r>
            <a:r>
              <a:rPr lang="en-GB" altLang="en-US" sz="2400" b="1" dirty="0" err="1"/>
              <a:t>nhân</a:t>
            </a:r>
            <a:r>
              <a:rPr lang="en-GB" altLang="en-US" sz="2400" b="1" dirty="0"/>
              <a:t> </a:t>
            </a:r>
            <a:r>
              <a:rPr lang="en-GB" altLang="en-US" sz="2400" b="1" dirty="0" err="1"/>
              <a:t>là</a:t>
            </a:r>
            <a:r>
              <a:rPr lang="en-GB" altLang="en-US" sz="2400" b="1" dirty="0"/>
              <a:t> do </a:t>
            </a:r>
            <a:r>
              <a:rPr lang="en-GB" altLang="en-US" sz="2400" b="1" dirty="0" err="1"/>
              <a:t>giá</a:t>
            </a:r>
            <a:r>
              <a:rPr lang="en-GB" altLang="en-US" sz="2400" b="1" dirty="0"/>
              <a:t> </a:t>
            </a:r>
            <a:r>
              <a:rPr lang="en-GB" altLang="en-US" sz="2400" b="1" dirty="0" err="1"/>
              <a:t>càng</a:t>
            </a:r>
            <a:r>
              <a:rPr lang="en-GB" altLang="en-US" sz="2400" b="1" dirty="0"/>
              <a:t> </a:t>
            </a:r>
            <a:r>
              <a:rPr lang="en-GB" altLang="en-US" sz="2400" b="1" dirty="0" err="1"/>
              <a:t>nhỏ</a:t>
            </a:r>
            <a:r>
              <a:rPr lang="en-GB" altLang="en-US" sz="2400" b="1" dirty="0"/>
              <a:t> </a:t>
            </a:r>
            <a:r>
              <a:rPr lang="en-GB" altLang="en-US" sz="2400" b="1" dirty="0" err="1"/>
              <a:t>thì</a:t>
            </a:r>
            <a:r>
              <a:rPr lang="en-GB" altLang="en-US" sz="2400" b="1" dirty="0"/>
              <a:t> </a:t>
            </a:r>
            <a:r>
              <a:rPr lang="en-GB" altLang="en-US" sz="2400" b="1" dirty="0" err="1"/>
              <a:t>lượng</a:t>
            </a:r>
            <a:r>
              <a:rPr lang="en-GB" altLang="en-US" sz="2400" b="1" dirty="0"/>
              <a:t> </a:t>
            </a:r>
            <a:r>
              <a:rPr lang="en-GB" altLang="en-US" sz="2400" b="1" dirty="0" err="1"/>
              <a:t>cầu</a:t>
            </a:r>
            <a:r>
              <a:rPr lang="en-GB" altLang="en-US" sz="2400" b="1" dirty="0"/>
              <a:t> </a:t>
            </a:r>
            <a:r>
              <a:rPr lang="en-GB" altLang="en-US" sz="2400" b="1" dirty="0" err="1"/>
              <a:t>càng</a:t>
            </a:r>
            <a:r>
              <a:rPr lang="en-GB" altLang="en-US" sz="2400" b="1" dirty="0"/>
              <a:t> </a:t>
            </a:r>
            <a:r>
              <a:rPr lang="en-GB" altLang="en-US" sz="2400" b="1" dirty="0" err="1"/>
              <a:t>lớn</a:t>
            </a:r>
            <a:r>
              <a:rPr lang="en-GB" altLang="en-US" sz="2400" b="1" dirty="0"/>
              <a:t> </a:t>
            </a:r>
            <a:r>
              <a:rPr lang="en-GB" altLang="en-US" sz="2400" b="1" dirty="0" err="1"/>
              <a:t>nên</a:t>
            </a:r>
            <a:r>
              <a:rPr lang="en-GB" altLang="en-US" sz="2400" b="1" dirty="0"/>
              <a:t> % </a:t>
            </a:r>
            <a:r>
              <a:rPr lang="en-GB" altLang="en-US" sz="2400" b="1" dirty="0" err="1"/>
              <a:t>thay</a:t>
            </a:r>
            <a:r>
              <a:rPr lang="en-GB" altLang="en-US" sz="2400" b="1" dirty="0"/>
              <a:t> </a:t>
            </a:r>
            <a:r>
              <a:rPr lang="en-GB" altLang="en-US" sz="2400" b="1" dirty="0" err="1"/>
              <a:t>đổi</a:t>
            </a:r>
            <a:r>
              <a:rPr lang="en-GB" altLang="en-US" sz="2400" b="1" dirty="0"/>
              <a:t> </a:t>
            </a:r>
            <a:r>
              <a:rPr lang="en-GB" altLang="en-US" sz="2400" b="1" dirty="0" err="1"/>
              <a:t>giá</a:t>
            </a:r>
            <a:r>
              <a:rPr lang="en-GB" altLang="en-US" sz="2400" b="1" dirty="0"/>
              <a:t> </a:t>
            </a:r>
            <a:r>
              <a:rPr lang="en-GB" altLang="en-US" sz="2400" b="1" dirty="0" err="1"/>
              <a:t>nhỏ</a:t>
            </a:r>
            <a:r>
              <a:rPr lang="en-GB" altLang="en-US" sz="2400" b="1" dirty="0"/>
              <a:t> </a:t>
            </a:r>
            <a:r>
              <a:rPr lang="en-GB" altLang="en-US" sz="2400" b="1" dirty="0" err="1"/>
              <a:t>sẽ</a:t>
            </a:r>
            <a:r>
              <a:rPr lang="en-GB" altLang="en-US" sz="2400" b="1" dirty="0"/>
              <a:t> </a:t>
            </a:r>
            <a:r>
              <a:rPr lang="en-GB" altLang="en-US" sz="2400" b="1" dirty="0" err="1"/>
              <a:t>làm</a:t>
            </a:r>
            <a:r>
              <a:rPr lang="en-GB" altLang="en-US" sz="2400" b="1" dirty="0"/>
              <a:t> % </a:t>
            </a:r>
            <a:r>
              <a:rPr lang="en-GB" altLang="en-US" sz="2400" b="1" dirty="0" err="1"/>
              <a:t>thay</a:t>
            </a:r>
            <a:r>
              <a:rPr lang="en-GB" altLang="en-US" sz="2400" b="1" dirty="0"/>
              <a:t> </a:t>
            </a:r>
            <a:r>
              <a:rPr lang="en-GB" altLang="en-US" sz="2400" b="1" dirty="0" err="1"/>
              <a:t>đổi</a:t>
            </a:r>
            <a:r>
              <a:rPr lang="en-GB" altLang="en-US" sz="2400" b="1" dirty="0"/>
              <a:t> </a:t>
            </a:r>
            <a:r>
              <a:rPr lang="en-GB" altLang="en-US" sz="2400" b="1" dirty="0" err="1"/>
              <a:t>cầu</a:t>
            </a:r>
            <a:r>
              <a:rPr lang="en-GB" altLang="en-US" sz="2400" b="1" dirty="0"/>
              <a:t> </a:t>
            </a:r>
            <a:r>
              <a:rPr lang="en-GB" altLang="en-US" sz="2400" b="1" dirty="0" err="1"/>
              <a:t>lớn</a:t>
            </a:r>
            <a:endParaRPr lang="en-GB" altLang="en-US" sz="2400" b="1" dirty="0"/>
          </a:p>
        </p:txBody>
      </p:sp>
      <p:grpSp>
        <p:nvGrpSpPr>
          <p:cNvPr id="2" name="Group 2069">
            <a:extLst>
              <a:ext uri="{FF2B5EF4-FFF2-40B4-BE49-F238E27FC236}">
                <a16:creationId xmlns:a16="http://schemas.microsoft.com/office/drawing/2014/main" id="{B0938D82-141B-B4E5-E032-FDC5121AD670}"/>
              </a:ext>
            </a:extLst>
          </p:cNvPr>
          <p:cNvGrpSpPr>
            <a:grpSpLocks/>
          </p:cNvGrpSpPr>
          <p:nvPr/>
        </p:nvGrpSpPr>
        <p:grpSpPr bwMode="auto">
          <a:xfrm>
            <a:off x="3124201" y="2819400"/>
            <a:ext cx="5797502" cy="3595688"/>
            <a:chOff x="669" y="1683"/>
            <a:chExt cx="3045" cy="2090"/>
          </a:xfrm>
        </p:grpSpPr>
        <p:sp>
          <p:nvSpPr>
            <p:cNvPr id="103437" name="Line 2053">
              <a:extLst>
                <a:ext uri="{FF2B5EF4-FFF2-40B4-BE49-F238E27FC236}">
                  <a16:creationId xmlns:a16="http://schemas.microsoft.com/office/drawing/2014/main" id="{8B507323-D556-F747-AFFE-9557C1C01EA5}"/>
                </a:ext>
              </a:extLst>
            </p:cNvPr>
            <p:cNvSpPr>
              <a:spLocks noChangeShapeType="1"/>
            </p:cNvSpPr>
            <p:nvPr/>
          </p:nvSpPr>
          <p:spPr bwMode="auto">
            <a:xfrm>
              <a:off x="944" y="3496"/>
              <a:ext cx="2544"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03438" name="Line 2054">
              <a:extLst>
                <a:ext uri="{FF2B5EF4-FFF2-40B4-BE49-F238E27FC236}">
                  <a16:creationId xmlns:a16="http://schemas.microsoft.com/office/drawing/2014/main" id="{776B2B3D-5409-2018-52E4-E0036B3D942A}"/>
                </a:ext>
              </a:extLst>
            </p:cNvPr>
            <p:cNvSpPr>
              <a:spLocks noChangeShapeType="1"/>
            </p:cNvSpPr>
            <p:nvPr/>
          </p:nvSpPr>
          <p:spPr bwMode="auto">
            <a:xfrm flipV="1">
              <a:off x="960" y="1728"/>
              <a:ext cx="0" cy="1776"/>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03439" name="Line 2055">
              <a:extLst>
                <a:ext uri="{FF2B5EF4-FFF2-40B4-BE49-F238E27FC236}">
                  <a16:creationId xmlns:a16="http://schemas.microsoft.com/office/drawing/2014/main" id="{F1FBA4BC-9929-BD17-A85D-F8A4E098AB45}"/>
                </a:ext>
              </a:extLst>
            </p:cNvPr>
            <p:cNvSpPr>
              <a:spLocks noChangeShapeType="1"/>
            </p:cNvSpPr>
            <p:nvPr/>
          </p:nvSpPr>
          <p:spPr bwMode="auto">
            <a:xfrm>
              <a:off x="960" y="2064"/>
              <a:ext cx="1790" cy="1435"/>
            </a:xfrm>
            <a:prstGeom prst="line">
              <a:avLst/>
            </a:prstGeom>
            <a:noFill/>
            <a:ln w="57150">
              <a:solidFill>
                <a:srgbClr val="000099"/>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3440" name="Text Box 2056">
              <a:extLst>
                <a:ext uri="{FF2B5EF4-FFF2-40B4-BE49-F238E27FC236}">
                  <a16:creationId xmlns:a16="http://schemas.microsoft.com/office/drawing/2014/main" id="{DD89C9A9-7067-570A-E2BE-6509D52E25CC}"/>
                </a:ext>
              </a:extLst>
            </p:cNvPr>
            <p:cNvSpPr txBox="1">
              <a:spLocks noChangeArrowheads="1"/>
            </p:cNvSpPr>
            <p:nvPr/>
          </p:nvSpPr>
          <p:spPr bwMode="auto">
            <a:xfrm>
              <a:off x="2785" y="3186"/>
              <a:ext cx="403" cy="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GB" altLang="en-US" sz="2400" b="1">
                  <a:solidFill>
                    <a:srgbClr val="000099"/>
                  </a:solidFill>
                </a:rPr>
                <a:t>Cầu</a:t>
              </a:r>
            </a:p>
          </p:txBody>
        </p:sp>
        <p:sp>
          <p:nvSpPr>
            <p:cNvPr id="103441" name="Line 2057">
              <a:extLst>
                <a:ext uri="{FF2B5EF4-FFF2-40B4-BE49-F238E27FC236}">
                  <a16:creationId xmlns:a16="http://schemas.microsoft.com/office/drawing/2014/main" id="{3977C15C-64ED-75A0-6A75-FE88F19B9FC1}"/>
                </a:ext>
              </a:extLst>
            </p:cNvPr>
            <p:cNvSpPr>
              <a:spLocks noChangeShapeType="1"/>
            </p:cNvSpPr>
            <p:nvPr/>
          </p:nvSpPr>
          <p:spPr bwMode="auto">
            <a:xfrm flipH="1">
              <a:off x="1910" y="2303"/>
              <a:ext cx="520" cy="531"/>
            </a:xfrm>
            <a:prstGeom prst="line">
              <a:avLst/>
            </a:prstGeom>
            <a:noFill/>
            <a:ln w="38100">
              <a:solidFill>
                <a:srgbClr val="FF0000"/>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03442" name="Text Box 2060">
              <a:extLst>
                <a:ext uri="{FF2B5EF4-FFF2-40B4-BE49-F238E27FC236}">
                  <a16:creationId xmlns:a16="http://schemas.microsoft.com/office/drawing/2014/main" id="{1F66CF08-1B74-F46B-A30E-F2E4709B2572}"/>
                </a:ext>
              </a:extLst>
            </p:cNvPr>
            <p:cNvSpPr txBox="1">
              <a:spLocks noChangeArrowheads="1"/>
            </p:cNvSpPr>
            <p:nvPr/>
          </p:nvSpPr>
          <p:spPr bwMode="auto">
            <a:xfrm>
              <a:off x="2585" y="2079"/>
              <a:ext cx="1038"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GB" altLang="en-US" sz="2000" b="1" dirty="0">
                  <a:solidFill>
                    <a:srgbClr val="000099"/>
                  </a:solidFill>
                </a:rPr>
                <a:t>Co </a:t>
              </a:r>
              <a:r>
                <a:rPr lang="en-GB" altLang="en-US" sz="2000" b="1" dirty="0" err="1">
                  <a:solidFill>
                    <a:srgbClr val="000099"/>
                  </a:solidFill>
                </a:rPr>
                <a:t>giãn</a:t>
              </a:r>
              <a:r>
                <a:rPr lang="en-GB" altLang="en-US" sz="2000" b="1" dirty="0">
                  <a:solidFill>
                    <a:srgbClr val="000099"/>
                  </a:solidFill>
                </a:rPr>
                <a:t> </a:t>
              </a:r>
              <a:r>
                <a:rPr lang="en-GB" altLang="en-US" sz="2000" b="1" dirty="0" err="1">
                  <a:solidFill>
                    <a:srgbClr val="000099"/>
                  </a:solidFill>
                </a:rPr>
                <a:t>đơn</a:t>
              </a:r>
              <a:r>
                <a:rPr lang="en-GB" altLang="en-US" sz="2000" b="1" dirty="0">
                  <a:solidFill>
                    <a:srgbClr val="000099"/>
                  </a:solidFill>
                </a:rPr>
                <a:t> </a:t>
              </a:r>
              <a:r>
                <a:rPr lang="en-GB" altLang="en-US" sz="2000" b="1" dirty="0" err="1">
                  <a:solidFill>
                    <a:srgbClr val="000099"/>
                  </a:solidFill>
                </a:rPr>
                <a:t>vị</a:t>
              </a:r>
              <a:endParaRPr lang="en-GB" altLang="en-US" sz="2000" b="1" dirty="0">
                <a:solidFill>
                  <a:srgbClr val="000099"/>
                </a:solidFill>
              </a:endParaRPr>
            </a:p>
          </p:txBody>
        </p:sp>
        <p:sp>
          <p:nvSpPr>
            <p:cNvPr id="103443" name="Text Box 2061">
              <a:extLst>
                <a:ext uri="{FF2B5EF4-FFF2-40B4-BE49-F238E27FC236}">
                  <a16:creationId xmlns:a16="http://schemas.microsoft.com/office/drawing/2014/main" id="{B3D78884-5964-0A1A-89D8-DA2260EB851D}"/>
                </a:ext>
              </a:extLst>
            </p:cNvPr>
            <p:cNvSpPr txBox="1">
              <a:spLocks noChangeArrowheads="1"/>
            </p:cNvSpPr>
            <p:nvPr/>
          </p:nvSpPr>
          <p:spPr bwMode="auto">
            <a:xfrm>
              <a:off x="1465" y="1813"/>
              <a:ext cx="689" cy="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GB" altLang="en-US" sz="2400" b="1" dirty="0">
                  <a:solidFill>
                    <a:srgbClr val="000099"/>
                  </a:solidFill>
                </a:rPr>
                <a:t>Co </a:t>
              </a:r>
              <a:r>
                <a:rPr lang="en-GB" altLang="en-US" sz="2400" b="1" dirty="0" err="1">
                  <a:solidFill>
                    <a:srgbClr val="000099"/>
                  </a:solidFill>
                </a:rPr>
                <a:t>giãn</a:t>
              </a:r>
              <a:endParaRPr lang="en-GB" altLang="en-US" sz="2400" b="1" dirty="0">
                <a:solidFill>
                  <a:srgbClr val="000099"/>
                </a:solidFill>
              </a:endParaRPr>
            </a:p>
          </p:txBody>
        </p:sp>
        <p:sp>
          <p:nvSpPr>
            <p:cNvPr id="103444" name="Text Box 2062">
              <a:extLst>
                <a:ext uri="{FF2B5EF4-FFF2-40B4-BE49-F238E27FC236}">
                  <a16:creationId xmlns:a16="http://schemas.microsoft.com/office/drawing/2014/main" id="{01006F52-CABA-B82F-D64D-9B483A15CF5D}"/>
                </a:ext>
              </a:extLst>
            </p:cNvPr>
            <p:cNvSpPr txBox="1">
              <a:spLocks noChangeArrowheads="1"/>
            </p:cNvSpPr>
            <p:nvPr/>
          </p:nvSpPr>
          <p:spPr bwMode="auto">
            <a:xfrm>
              <a:off x="2496" y="2736"/>
              <a:ext cx="1218" cy="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GB" altLang="en-US" sz="2400" b="1" dirty="0" err="1">
                  <a:solidFill>
                    <a:srgbClr val="000099"/>
                  </a:solidFill>
                </a:rPr>
                <a:t>Không</a:t>
              </a:r>
              <a:r>
                <a:rPr lang="en-GB" altLang="en-US" sz="2400" b="1" dirty="0">
                  <a:solidFill>
                    <a:srgbClr val="000099"/>
                  </a:solidFill>
                </a:rPr>
                <a:t> co </a:t>
              </a:r>
              <a:r>
                <a:rPr lang="en-GB" altLang="en-US" sz="2400" b="1" dirty="0" err="1">
                  <a:solidFill>
                    <a:srgbClr val="000099"/>
                  </a:solidFill>
                </a:rPr>
                <a:t>giãn</a:t>
              </a:r>
              <a:endParaRPr lang="en-GB" altLang="en-US" sz="2400" b="1" dirty="0">
                <a:solidFill>
                  <a:srgbClr val="000099"/>
                </a:solidFill>
              </a:endParaRPr>
            </a:p>
          </p:txBody>
        </p:sp>
        <p:sp>
          <p:nvSpPr>
            <p:cNvPr id="103445" name="AutoShape 2063">
              <a:extLst>
                <a:ext uri="{FF2B5EF4-FFF2-40B4-BE49-F238E27FC236}">
                  <a16:creationId xmlns:a16="http://schemas.microsoft.com/office/drawing/2014/main" id="{27FADCFD-07F5-7E3E-908E-12C019953229}"/>
                </a:ext>
              </a:extLst>
            </p:cNvPr>
            <p:cNvSpPr>
              <a:spLocks/>
            </p:cNvSpPr>
            <p:nvPr/>
          </p:nvSpPr>
          <p:spPr bwMode="auto">
            <a:xfrm rot="-3134273">
              <a:off x="1428" y="1716"/>
              <a:ext cx="204" cy="1123"/>
            </a:xfrm>
            <a:prstGeom prst="rightBrace">
              <a:avLst>
                <a:gd name="adj1" fmla="val 79082"/>
                <a:gd name="adj2" fmla="val 49481"/>
              </a:avLst>
            </a:prstGeom>
            <a:noFill/>
            <a:ln w="38100">
              <a:solidFill>
                <a:srgbClr val="000099"/>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lgn="ctr">
                <a:spcBef>
                  <a:spcPct val="0"/>
                </a:spcBef>
                <a:buClrTx/>
                <a:buSzTx/>
                <a:buFontTx/>
                <a:buNone/>
              </a:pPr>
              <a:endParaRPr lang="en-GB" altLang="en-US" sz="2400">
                <a:solidFill>
                  <a:schemeClr val="tx1"/>
                </a:solidFill>
              </a:endParaRPr>
            </a:p>
          </p:txBody>
        </p:sp>
        <p:sp>
          <p:nvSpPr>
            <p:cNvPr id="103446" name="AutoShape 2064">
              <a:extLst>
                <a:ext uri="{FF2B5EF4-FFF2-40B4-BE49-F238E27FC236}">
                  <a16:creationId xmlns:a16="http://schemas.microsoft.com/office/drawing/2014/main" id="{5C4A42FD-EDF1-E464-3976-EB3518D0AA0C}"/>
                </a:ext>
              </a:extLst>
            </p:cNvPr>
            <p:cNvSpPr>
              <a:spLocks/>
            </p:cNvSpPr>
            <p:nvPr/>
          </p:nvSpPr>
          <p:spPr bwMode="auto">
            <a:xfrm rot="-3131437">
              <a:off x="2361" y="2588"/>
              <a:ext cx="216" cy="960"/>
            </a:xfrm>
            <a:prstGeom prst="rightBrace">
              <a:avLst>
                <a:gd name="adj1" fmla="val 83333"/>
                <a:gd name="adj2" fmla="val 50000"/>
              </a:avLst>
            </a:prstGeom>
            <a:noFill/>
            <a:ln w="38100">
              <a:solidFill>
                <a:srgbClr val="000099"/>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lgn="ctr">
                <a:spcBef>
                  <a:spcPct val="0"/>
                </a:spcBef>
                <a:buClrTx/>
                <a:buSzTx/>
                <a:buFontTx/>
                <a:buNone/>
              </a:pPr>
              <a:endParaRPr lang="en-GB" altLang="en-US" sz="2400">
                <a:solidFill>
                  <a:schemeClr val="tx1"/>
                </a:solidFill>
              </a:endParaRPr>
            </a:p>
          </p:txBody>
        </p:sp>
        <p:sp>
          <p:nvSpPr>
            <p:cNvPr id="103447" name="Text Box 2065">
              <a:extLst>
                <a:ext uri="{FF2B5EF4-FFF2-40B4-BE49-F238E27FC236}">
                  <a16:creationId xmlns:a16="http://schemas.microsoft.com/office/drawing/2014/main" id="{69A4957B-FA94-8C38-928E-6AF0C8343CDA}"/>
                </a:ext>
              </a:extLst>
            </p:cNvPr>
            <p:cNvSpPr txBox="1">
              <a:spLocks noChangeArrowheads="1"/>
            </p:cNvSpPr>
            <p:nvPr/>
          </p:nvSpPr>
          <p:spPr bwMode="auto">
            <a:xfrm>
              <a:off x="2986" y="3540"/>
              <a:ext cx="646"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GB" altLang="en-US" sz="2000" i="1">
                  <a:solidFill>
                    <a:schemeClr val="tx1"/>
                  </a:solidFill>
                </a:rPr>
                <a:t>Số lượng</a:t>
              </a:r>
            </a:p>
          </p:txBody>
        </p:sp>
        <p:sp>
          <p:nvSpPr>
            <p:cNvPr id="103448" name="Text Box 2066">
              <a:extLst>
                <a:ext uri="{FF2B5EF4-FFF2-40B4-BE49-F238E27FC236}">
                  <a16:creationId xmlns:a16="http://schemas.microsoft.com/office/drawing/2014/main" id="{2BBD0605-4BCD-B1DF-0768-4CE369A1583E}"/>
                </a:ext>
              </a:extLst>
            </p:cNvPr>
            <p:cNvSpPr txBox="1">
              <a:spLocks noChangeArrowheads="1"/>
            </p:cNvSpPr>
            <p:nvPr/>
          </p:nvSpPr>
          <p:spPr bwMode="auto">
            <a:xfrm rot="-5297802">
              <a:off x="604" y="1748"/>
              <a:ext cx="339" cy="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GB" altLang="en-US" sz="2000" i="1">
                  <a:solidFill>
                    <a:schemeClr val="tx1"/>
                  </a:solidFill>
                </a:rPr>
                <a:t>Giá</a:t>
              </a:r>
            </a:p>
          </p:txBody>
        </p:sp>
      </p:grpSp>
      <p:grpSp>
        <p:nvGrpSpPr>
          <p:cNvPr id="3" name="Group 70">
            <a:extLst>
              <a:ext uri="{FF2B5EF4-FFF2-40B4-BE49-F238E27FC236}">
                <a16:creationId xmlns:a16="http://schemas.microsoft.com/office/drawing/2014/main" id="{F2B98E6E-34C1-5E16-188F-67814E7863B7}"/>
              </a:ext>
            </a:extLst>
          </p:cNvPr>
          <p:cNvGrpSpPr>
            <a:grpSpLocks/>
          </p:cNvGrpSpPr>
          <p:nvPr/>
        </p:nvGrpSpPr>
        <p:grpSpPr bwMode="auto">
          <a:xfrm>
            <a:off x="8077200" y="2662239"/>
            <a:ext cx="1981200" cy="847725"/>
            <a:chOff x="5785157" y="3043308"/>
            <a:chExt cx="1453846" cy="847436"/>
          </a:xfrm>
        </p:grpSpPr>
        <p:grpSp>
          <p:nvGrpSpPr>
            <p:cNvPr id="103431" name="Group 64">
              <a:extLst>
                <a:ext uri="{FF2B5EF4-FFF2-40B4-BE49-F238E27FC236}">
                  <a16:creationId xmlns:a16="http://schemas.microsoft.com/office/drawing/2014/main" id="{F7631E42-1960-07C9-5EA8-328FC4AF3D4C}"/>
                </a:ext>
              </a:extLst>
            </p:cNvPr>
            <p:cNvGrpSpPr>
              <a:grpSpLocks/>
            </p:cNvGrpSpPr>
            <p:nvPr/>
          </p:nvGrpSpPr>
          <p:grpSpPr bwMode="auto">
            <a:xfrm>
              <a:off x="6553203" y="3043308"/>
              <a:ext cx="685800" cy="847436"/>
              <a:chOff x="6553203" y="3043308"/>
              <a:chExt cx="685800" cy="847436"/>
            </a:xfrm>
          </p:grpSpPr>
          <p:cxnSp>
            <p:nvCxnSpPr>
              <p:cNvPr id="103433" name="Straight Connector 31">
                <a:extLst>
                  <a:ext uri="{FF2B5EF4-FFF2-40B4-BE49-F238E27FC236}">
                    <a16:creationId xmlns:a16="http://schemas.microsoft.com/office/drawing/2014/main" id="{8A22E322-1689-A1B2-9ECD-22ABE9CA49C1}"/>
                  </a:ext>
                </a:extLst>
              </p:cNvPr>
              <p:cNvCxnSpPr>
                <a:cxnSpLocks noChangeShapeType="1"/>
              </p:cNvCxnSpPr>
              <p:nvPr/>
            </p:nvCxnSpPr>
            <p:spPr bwMode="auto">
              <a:xfrm>
                <a:off x="6735749" y="3428932"/>
                <a:ext cx="279586" cy="1588"/>
              </a:xfrm>
              <a:prstGeom prst="line">
                <a:avLst/>
              </a:prstGeom>
              <a:noFill/>
              <a:ln w="38100" algn="ctr">
                <a:solidFill>
                  <a:srgbClr val="C00000"/>
                </a:solidFill>
                <a:round/>
                <a:headEnd/>
                <a:tailEnd/>
              </a:ln>
              <a:extLst>
                <a:ext uri="{909E8E84-426E-40DD-AFC4-6F175D3DCCD1}">
                  <a14:hiddenFill xmlns:a14="http://schemas.microsoft.com/office/drawing/2010/main">
                    <a:noFill/>
                  </a14:hiddenFill>
                </a:ext>
              </a:extLst>
            </p:spPr>
          </p:cxnSp>
          <p:grpSp>
            <p:nvGrpSpPr>
              <p:cNvPr id="103434" name="Group 63">
                <a:extLst>
                  <a:ext uri="{FF2B5EF4-FFF2-40B4-BE49-F238E27FC236}">
                    <a16:creationId xmlns:a16="http://schemas.microsoft.com/office/drawing/2014/main" id="{4C1921E8-40A1-3E1E-B443-11101A997D8C}"/>
                  </a:ext>
                </a:extLst>
              </p:cNvPr>
              <p:cNvGrpSpPr>
                <a:grpSpLocks/>
              </p:cNvGrpSpPr>
              <p:nvPr/>
            </p:nvGrpSpPr>
            <p:grpSpPr bwMode="auto">
              <a:xfrm>
                <a:off x="6553203" y="3043308"/>
                <a:ext cx="685800" cy="847436"/>
                <a:chOff x="6553203" y="3043308"/>
                <a:chExt cx="685800" cy="847436"/>
              </a:xfrm>
            </p:grpSpPr>
            <p:sp>
              <p:nvSpPr>
                <p:cNvPr id="103435" name="TextBox 32">
                  <a:extLst>
                    <a:ext uri="{FF2B5EF4-FFF2-40B4-BE49-F238E27FC236}">
                      <a16:creationId xmlns:a16="http://schemas.microsoft.com/office/drawing/2014/main" id="{2D3A739C-7E49-D59C-ED31-36E3E16F41E2}"/>
                    </a:ext>
                  </a:extLst>
                </p:cNvPr>
                <p:cNvSpPr txBox="1">
                  <a:spLocks noChangeArrowheads="1"/>
                </p:cNvSpPr>
                <p:nvPr/>
              </p:nvSpPr>
              <p:spPr bwMode="auto">
                <a:xfrm>
                  <a:off x="6553203" y="3043308"/>
                  <a:ext cx="685800" cy="461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lgn="ctr">
                    <a:spcBef>
                      <a:spcPct val="0"/>
                    </a:spcBef>
                    <a:buClrTx/>
                    <a:buSzTx/>
                    <a:buFontTx/>
                    <a:buNone/>
                  </a:pPr>
                  <a:r>
                    <a:rPr lang="en-US" altLang="en-US" sz="2400" b="1">
                      <a:solidFill>
                        <a:srgbClr val="C00000"/>
                      </a:solidFill>
                    </a:rPr>
                    <a:t>P</a:t>
                  </a:r>
                </a:p>
              </p:txBody>
            </p:sp>
            <p:sp>
              <p:nvSpPr>
                <p:cNvPr id="103436" name="TextBox 33">
                  <a:extLst>
                    <a:ext uri="{FF2B5EF4-FFF2-40B4-BE49-F238E27FC236}">
                      <a16:creationId xmlns:a16="http://schemas.microsoft.com/office/drawing/2014/main" id="{42959509-4AA9-705F-CA1B-066B12168D51}"/>
                    </a:ext>
                  </a:extLst>
                </p:cNvPr>
                <p:cNvSpPr txBox="1">
                  <a:spLocks noChangeArrowheads="1"/>
                </p:cNvSpPr>
                <p:nvPr/>
              </p:nvSpPr>
              <p:spPr bwMode="auto">
                <a:xfrm>
                  <a:off x="6567998" y="3428930"/>
                  <a:ext cx="609600" cy="461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lgn="ctr">
                    <a:spcBef>
                      <a:spcPct val="0"/>
                    </a:spcBef>
                    <a:buClrTx/>
                    <a:buSzTx/>
                    <a:buFontTx/>
                    <a:buNone/>
                  </a:pPr>
                  <a:r>
                    <a:rPr lang="en-US" altLang="en-US" sz="2400" b="1">
                      <a:solidFill>
                        <a:srgbClr val="C00000"/>
                      </a:solidFill>
                    </a:rPr>
                    <a:t>Q</a:t>
                  </a:r>
                </a:p>
              </p:txBody>
            </p:sp>
          </p:grpSp>
        </p:grpSp>
        <p:sp>
          <p:nvSpPr>
            <p:cNvPr id="103432" name="TextBox 69">
              <a:extLst>
                <a:ext uri="{FF2B5EF4-FFF2-40B4-BE49-F238E27FC236}">
                  <a16:creationId xmlns:a16="http://schemas.microsoft.com/office/drawing/2014/main" id="{5A912A5E-A2B6-ACBB-7560-D2ADB8F66B65}"/>
                </a:ext>
              </a:extLst>
            </p:cNvPr>
            <p:cNvSpPr txBox="1">
              <a:spLocks noChangeArrowheads="1"/>
            </p:cNvSpPr>
            <p:nvPr/>
          </p:nvSpPr>
          <p:spPr bwMode="auto">
            <a:xfrm>
              <a:off x="5785157" y="3200400"/>
              <a:ext cx="996576" cy="461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rgbClr val="C00000"/>
                  </a:solidFill>
                </a:rPr>
                <a:t>E</a:t>
              </a:r>
              <a:r>
                <a:rPr lang="en-US" altLang="en-US" sz="2400" b="1" baseline="-25000">
                  <a:solidFill>
                    <a:srgbClr val="C00000"/>
                  </a:solidFill>
                </a:rPr>
                <a:t>D</a:t>
              </a:r>
              <a:r>
                <a:rPr lang="en-US" altLang="en-US" sz="2400" b="1">
                  <a:solidFill>
                    <a:srgbClr val="C00000"/>
                  </a:solidFill>
                </a:rPr>
                <a:t> = Q’</a:t>
              </a:r>
              <a:r>
                <a:rPr lang="en-US" altLang="en-US" sz="2400" b="1" baseline="-25000">
                  <a:solidFill>
                    <a:srgbClr val="C00000"/>
                  </a:solidFill>
                </a:rPr>
                <a:t>D</a:t>
              </a:r>
              <a:endParaRPr lang="en-US" altLang="en-US" sz="2400" b="1">
                <a:solidFill>
                  <a:srgbClr val="C00000"/>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6323">
                                            <p:txEl>
                                              <p:pRg st="0" end="0"/>
                                            </p:txEl>
                                          </p:spTgt>
                                        </p:tgtEl>
                                        <p:attrNameLst>
                                          <p:attrName>style.visibility</p:attrName>
                                        </p:attrNameLst>
                                      </p:cBhvr>
                                      <p:to>
                                        <p:strVal val="visible"/>
                                      </p:to>
                                    </p:set>
                                    <p:animEffect transition="in" filter="wipe(left)">
                                      <p:cBhvr>
                                        <p:cTn id="7" dur="500"/>
                                        <p:tgtEl>
                                          <p:spTgt spid="5632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6323">
                                            <p:txEl>
                                              <p:pRg st="1" end="1"/>
                                            </p:txEl>
                                          </p:spTgt>
                                        </p:tgtEl>
                                        <p:attrNameLst>
                                          <p:attrName>style.visibility</p:attrName>
                                        </p:attrNameLst>
                                      </p:cBhvr>
                                      <p:to>
                                        <p:strVal val="visible"/>
                                      </p:to>
                                    </p:set>
                                    <p:animEffect transition="in" filter="wipe(left)">
                                      <p:cBhvr>
                                        <p:cTn id="12" dur="500"/>
                                        <p:tgtEl>
                                          <p:spTgt spid="5632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build="allAtOnce" autoUpdateAnimBg="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lide Number Placeholder 3">
            <a:extLst>
              <a:ext uri="{FF2B5EF4-FFF2-40B4-BE49-F238E27FC236}">
                <a16:creationId xmlns:a16="http://schemas.microsoft.com/office/drawing/2014/main" id="{B5C18315-3806-22AA-AD56-989AA17F95EC}"/>
              </a:ext>
            </a:extLst>
          </p:cNvPr>
          <p:cNvSpPr>
            <a:spLocks noGrp="1"/>
          </p:cNvSpPr>
          <p:nvPr>
            <p:ph type="sldNum" sz="quarter" idx="12"/>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fld id="{0ED05AE0-F9A9-469E-944E-1EB1061A1320}" type="slidenum">
              <a:rPr lang="en-US" altLang="en-US" smtClean="0"/>
              <a:pPr/>
              <a:t>116</a:t>
            </a:fld>
            <a:endParaRPr lang="en-US" altLang="en-US">
              <a:latin typeface="Verdana" panose="020B0604030504040204" pitchFamily="34" charset="0"/>
            </a:endParaRPr>
          </a:p>
        </p:txBody>
      </p:sp>
      <p:grpSp>
        <p:nvGrpSpPr>
          <p:cNvPr id="78851" name="Group 33">
            <a:extLst>
              <a:ext uri="{FF2B5EF4-FFF2-40B4-BE49-F238E27FC236}">
                <a16:creationId xmlns:a16="http://schemas.microsoft.com/office/drawing/2014/main" id="{19F792EA-DCBA-0AF4-0306-DECFA1D6EE5C}"/>
              </a:ext>
            </a:extLst>
          </p:cNvPr>
          <p:cNvGrpSpPr>
            <a:grpSpLocks/>
          </p:cNvGrpSpPr>
          <p:nvPr/>
        </p:nvGrpSpPr>
        <p:grpSpPr bwMode="auto">
          <a:xfrm>
            <a:off x="2133600" y="990601"/>
            <a:ext cx="6324600" cy="5167313"/>
            <a:chOff x="1008" y="0"/>
            <a:chExt cx="3984" cy="3255"/>
          </a:xfrm>
        </p:grpSpPr>
        <p:sp>
          <p:nvSpPr>
            <p:cNvPr id="78858" name="Line 4">
              <a:extLst>
                <a:ext uri="{FF2B5EF4-FFF2-40B4-BE49-F238E27FC236}">
                  <a16:creationId xmlns:a16="http://schemas.microsoft.com/office/drawing/2014/main" id="{FD40F698-9C70-8320-F92C-D9E377DB0E65}"/>
                </a:ext>
              </a:extLst>
            </p:cNvPr>
            <p:cNvSpPr>
              <a:spLocks noChangeShapeType="1"/>
            </p:cNvSpPr>
            <p:nvPr/>
          </p:nvSpPr>
          <p:spPr bwMode="auto">
            <a:xfrm>
              <a:off x="1536" y="0"/>
              <a:ext cx="0" cy="283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859" name="Line 5">
              <a:extLst>
                <a:ext uri="{FF2B5EF4-FFF2-40B4-BE49-F238E27FC236}">
                  <a16:creationId xmlns:a16="http://schemas.microsoft.com/office/drawing/2014/main" id="{80B30261-6928-D8D6-3BA7-A7649997C4B7}"/>
                </a:ext>
              </a:extLst>
            </p:cNvPr>
            <p:cNvSpPr>
              <a:spLocks noChangeShapeType="1"/>
            </p:cNvSpPr>
            <p:nvPr/>
          </p:nvSpPr>
          <p:spPr bwMode="auto">
            <a:xfrm>
              <a:off x="1536" y="2832"/>
              <a:ext cx="307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860" name="Line 6">
              <a:extLst>
                <a:ext uri="{FF2B5EF4-FFF2-40B4-BE49-F238E27FC236}">
                  <a16:creationId xmlns:a16="http://schemas.microsoft.com/office/drawing/2014/main" id="{E9DC62F1-8CF4-A128-7D27-A408DB49C7B5}"/>
                </a:ext>
              </a:extLst>
            </p:cNvPr>
            <p:cNvSpPr>
              <a:spLocks noChangeShapeType="1"/>
            </p:cNvSpPr>
            <p:nvPr/>
          </p:nvSpPr>
          <p:spPr bwMode="auto">
            <a:xfrm>
              <a:off x="1536" y="432"/>
              <a:ext cx="2400" cy="240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861" name="Line 7">
              <a:extLst>
                <a:ext uri="{FF2B5EF4-FFF2-40B4-BE49-F238E27FC236}">
                  <a16:creationId xmlns:a16="http://schemas.microsoft.com/office/drawing/2014/main" id="{0111C510-760E-90E0-5574-6CB6BCE5A8E6}"/>
                </a:ext>
              </a:extLst>
            </p:cNvPr>
            <p:cNvSpPr>
              <a:spLocks noChangeShapeType="1"/>
            </p:cNvSpPr>
            <p:nvPr/>
          </p:nvSpPr>
          <p:spPr bwMode="auto">
            <a:xfrm flipH="1">
              <a:off x="1536" y="1008"/>
              <a:ext cx="576"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78862" name="Line 8">
              <a:extLst>
                <a:ext uri="{FF2B5EF4-FFF2-40B4-BE49-F238E27FC236}">
                  <a16:creationId xmlns:a16="http://schemas.microsoft.com/office/drawing/2014/main" id="{3C9242AA-B068-AB60-92F8-0FB7AA0B3C71}"/>
                </a:ext>
              </a:extLst>
            </p:cNvPr>
            <p:cNvSpPr>
              <a:spLocks noChangeShapeType="1"/>
            </p:cNvSpPr>
            <p:nvPr/>
          </p:nvSpPr>
          <p:spPr bwMode="auto">
            <a:xfrm>
              <a:off x="2064" y="1008"/>
              <a:ext cx="0" cy="1824"/>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78863" name="Line 9">
              <a:extLst>
                <a:ext uri="{FF2B5EF4-FFF2-40B4-BE49-F238E27FC236}">
                  <a16:creationId xmlns:a16="http://schemas.microsoft.com/office/drawing/2014/main" id="{E1A81AAA-24AA-2AAC-1164-C6D001318CFA}"/>
                </a:ext>
              </a:extLst>
            </p:cNvPr>
            <p:cNvSpPr>
              <a:spLocks noChangeShapeType="1"/>
            </p:cNvSpPr>
            <p:nvPr/>
          </p:nvSpPr>
          <p:spPr bwMode="auto">
            <a:xfrm>
              <a:off x="2640" y="1584"/>
              <a:ext cx="0" cy="1248"/>
            </a:xfrm>
            <a:prstGeom prst="line">
              <a:avLst/>
            </a:prstGeom>
            <a:noFill/>
            <a:ln w="9525">
              <a:solidFill>
                <a:srgbClr val="CC33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78864" name="Text Box 10">
              <a:extLst>
                <a:ext uri="{FF2B5EF4-FFF2-40B4-BE49-F238E27FC236}">
                  <a16:creationId xmlns:a16="http://schemas.microsoft.com/office/drawing/2014/main" id="{7DC654BB-5F37-E1A2-5D3C-2796DE5D1D10}"/>
                </a:ext>
              </a:extLst>
            </p:cNvPr>
            <p:cNvSpPr txBox="1">
              <a:spLocks noChangeArrowheads="1"/>
            </p:cNvSpPr>
            <p:nvPr/>
          </p:nvSpPr>
          <p:spPr bwMode="auto">
            <a:xfrm>
              <a:off x="1008" y="288"/>
              <a:ext cx="33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p>
          </p:txBody>
        </p:sp>
        <p:sp>
          <p:nvSpPr>
            <p:cNvPr id="78865" name="Text Box 11">
              <a:extLst>
                <a:ext uri="{FF2B5EF4-FFF2-40B4-BE49-F238E27FC236}">
                  <a16:creationId xmlns:a16="http://schemas.microsoft.com/office/drawing/2014/main" id="{EDAAB5C7-9461-7A61-0E96-A21033461E7C}"/>
                </a:ext>
              </a:extLst>
            </p:cNvPr>
            <p:cNvSpPr txBox="1">
              <a:spLocks noChangeArrowheads="1"/>
            </p:cNvSpPr>
            <p:nvPr/>
          </p:nvSpPr>
          <p:spPr bwMode="auto">
            <a:xfrm>
              <a:off x="4656" y="2544"/>
              <a:ext cx="33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p>
          </p:txBody>
        </p:sp>
        <p:sp>
          <p:nvSpPr>
            <p:cNvPr id="78866" name="Text Box 12">
              <a:extLst>
                <a:ext uri="{FF2B5EF4-FFF2-40B4-BE49-F238E27FC236}">
                  <a16:creationId xmlns:a16="http://schemas.microsoft.com/office/drawing/2014/main" id="{8BB0F16C-91F8-D2B0-3752-05F4D2269966}"/>
                </a:ext>
              </a:extLst>
            </p:cNvPr>
            <p:cNvSpPr txBox="1">
              <a:spLocks noChangeArrowheads="1"/>
            </p:cNvSpPr>
            <p:nvPr/>
          </p:nvSpPr>
          <p:spPr bwMode="auto">
            <a:xfrm>
              <a:off x="3936" y="2352"/>
              <a:ext cx="57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b="1"/>
                <a:t>N</a:t>
              </a:r>
            </a:p>
          </p:txBody>
        </p:sp>
        <p:sp>
          <p:nvSpPr>
            <p:cNvPr id="78867" name="Text Box 13">
              <a:extLst>
                <a:ext uri="{FF2B5EF4-FFF2-40B4-BE49-F238E27FC236}">
                  <a16:creationId xmlns:a16="http://schemas.microsoft.com/office/drawing/2014/main" id="{FCBFEFF5-7D44-A4BA-D7C8-ED14C2C90499}"/>
                </a:ext>
              </a:extLst>
            </p:cNvPr>
            <p:cNvSpPr txBox="1">
              <a:spLocks noChangeArrowheads="1"/>
            </p:cNvSpPr>
            <p:nvPr/>
          </p:nvSpPr>
          <p:spPr bwMode="auto">
            <a:xfrm>
              <a:off x="2736" y="1248"/>
              <a:ext cx="33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B</a:t>
              </a:r>
            </a:p>
          </p:txBody>
        </p:sp>
        <p:sp>
          <p:nvSpPr>
            <p:cNvPr id="78868" name="Text Box 14">
              <a:extLst>
                <a:ext uri="{FF2B5EF4-FFF2-40B4-BE49-F238E27FC236}">
                  <a16:creationId xmlns:a16="http://schemas.microsoft.com/office/drawing/2014/main" id="{CCCDE065-FC04-15D7-BA23-A737BF7F1D83}"/>
                </a:ext>
              </a:extLst>
            </p:cNvPr>
            <p:cNvSpPr txBox="1">
              <a:spLocks noChangeArrowheads="1"/>
            </p:cNvSpPr>
            <p:nvPr/>
          </p:nvSpPr>
          <p:spPr bwMode="auto">
            <a:xfrm>
              <a:off x="2208" y="768"/>
              <a:ext cx="33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A</a:t>
              </a:r>
            </a:p>
          </p:txBody>
        </p:sp>
        <p:sp>
          <p:nvSpPr>
            <p:cNvPr id="78869" name="Text Box 15">
              <a:extLst>
                <a:ext uri="{FF2B5EF4-FFF2-40B4-BE49-F238E27FC236}">
                  <a16:creationId xmlns:a16="http://schemas.microsoft.com/office/drawing/2014/main" id="{C72E30DC-B2C6-E1F2-C0CF-2EFF5E783100}"/>
                </a:ext>
              </a:extLst>
            </p:cNvPr>
            <p:cNvSpPr txBox="1">
              <a:spLocks noChangeArrowheads="1"/>
            </p:cNvSpPr>
            <p:nvPr/>
          </p:nvSpPr>
          <p:spPr bwMode="auto">
            <a:xfrm>
              <a:off x="1152" y="816"/>
              <a:ext cx="38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r>
                <a:rPr lang="en-US" altLang="en-US" sz="2800" baseline="-25000"/>
                <a:t>1</a:t>
              </a:r>
              <a:endParaRPr lang="en-US" altLang="en-US" sz="2800"/>
            </a:p>
          </p:txBody>
        </p:sp>
        <p:sp>
          <p:nvSpPr>
            <p:cNvPr id="78870" name="Text Box 16">
              <a:extLst>
                <a:ext uri="{FF2B5EF4-FFF2-40B4-BE49-F238E27FC236}">
                  <a16:creationId xmlns:a16="http://schemas.microsoft.com/office/drawing/2014/main" id="{39EA5916-19EB-956D-FB92-44BB2C88A37E}"/>
                </a:ext>
              </a:extLst>
            </p:cNvPr>
            <p:cNvSpPr txBox="1">
              <a:spLocks noChangeArrowheads="1"/>
            </p:cNvSpPr>
            <p:nvPr/>
          </p:nvSpPr>
          <p:spPr bwMode="auto">
            <a:xfrm>
              <a:off x="2544" y="2880"/>
              <a:ext cx="43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r>
                <a:rPr lang="en-US" altLang="en-US" sz="2800" baseline="-25000"/>
                <a:t>2</a:t>
              </a:r>
              <a:endParaRPr lang="en-US" altLang="en-US" sz="2800"/>
            </a:p>
          </p:txBody>
        </p:sp>
        <p:sp>
          <p:nvSpPr>
            <p:cNvPr id="78871" name="Line 17">
              <a:extLst>
                <a:ext uri="{FF2B5EF4-FFF2-40B4-BE49-F238E27FC236}">
                  <a16:creationId xmlns:a16="http://schemas.microsoft.com/office/drawing/2014/main" id="{3DEB322D-8109-505B-48F4-10B33F2D1B87}"/>
                </a:ext>
              </a:extLst>
            </p:cNvPr>
            <p:cNvSpPr>
              <a:spLocks noChangeShapeType="1"/>
            </p:cNvSpPr>
            <p:nvPr/>
          </p:nvSpPr>
          <p:spPr bwMode="auto">
            <a:xfrm flipH="1">
              <a:off x="1488" y="1584"/>
              <a:ext cx="1152" cy="0"/>
            </a:xfrm>
            <a:prstGeom prst="line">
              <a:avLst/>
            </a:prstGeom>
            <a:noFill/>
            <a:ln w="9525">
              <a:solidFill>
                <a:srgbClr val="CC33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78872" name="Text Box 18">
              <a:extLst>
                <a:ext uri="{FF2B5EF4-FFF2-40B4-BE49-F238E27FC236}">
                  <a16:creationId xmlns:a16="http://schemas.microsoft.com/office/drawing/2014/main" id="{9A785607-D3FC-3135-6F27-D2341A589728}"/>
                </a:ext>
              </a:extLst>
            </p:cNvPr>
            <p:cNvSpPr txBox="1">
              <a:spLocks noChangeArrowheads="1"/>
            </p:cNvSpPr>
            <p:nvPr/>
          </p:nvSpPr>
          <p:spPr bwMode="auto">
            <a:xfrm>
              <a:off x="1056" y="1392"/>
              <a:ext cx="38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r>
                <a:rPr lang="en-US" altLang="en-US" sz="2800" baseline="-25000"/>
                <a:t>2</a:t>
              </a:r>
              <a:endParaRPr lang="en-US" altLang="en-US" sz="2800"/>
            </a:p>
          </p:txBody>
        </p:sp>
        <p:sp>
          <p:nvSpPr>
            <p:cNvPr id="78873" name="Text Box 19">
              <a:extLst>
                <a:ext uri="{FF2B5EF4-FFF2-40B4-BE49-F238E27FC236}">
                  <a16:creationId xmlns:a16="http://schemas.microsoft.com/office/drawing/2014/main" id="{DCC81E98-7EEB-046F-1ED7-82AD71C7A9FA}"/>
                </a:ext>
              </a:extLst>
            </p:cNvPr>
            <p:cNvSpPr txBox="1">
              <a:spLocks noChangeArrowheads="1"/>
            </p:cNvSpPr>
            <p:nvPr/>
          </p:nvSpPr>
          <p:spPr bwMode="auto">
            <a:xfrm>
              <a:off x="1872" y="2928"/>
              <a:ext cx="43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r>
                <a:rPr lang="en-US" altLang="en-US" sz="2800" baseline="-25000"/>
                <a:t>1</a:t>
              </a:r>
              <a:endParaRPr lang="en-US" altLang="en-US" sz="2800"/>
            </a:p>
          </p:txBody>
        </p:sp>
        <p:sp>
          <p:nvSpPr>
            <p:cNvPr id="78874" name="Text Box 22">
              <a:extLst>
                <a:ext uri="{FF2B5EF4-FFF2-40B4-BE49-F238E27FC236}">
                  <a16:creationId xmlns:a16="http://schemas.microsoft.com/office/drawing/2014/main" id="{164343D5-EED9-E29C-907D-0D230998AC81}"/>
                </a:ext>
              </a:extLst>
            </p:cNvPr>
            <p:cNvSpPr txBox="1">
              <a:spLocks noChangeArrowheads="1"/>
            </p:cNvSpPr>
            <p:nvPr/>
          </p:nvSpPr>
          <p:spPr bwMode="auto">
            <a:xfrm>
              <a:off x="3120" y="2448"/>
              <a:ext cx="336"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spcBef>
                  <a:spcPct val="50000"/>
                </a:spcBef>
              </a:pPr>
              <a:r>
                <a:rPr lang="en-US" altLang="en-US" sz="3200">
                  <a:cs typeface="Arial" panose="020B0604020202020204" pitchFamily="34" charset="0"/>
                  <a:sym typeface="Symbol" panose="05050102010706020507" pitchFamily="18" charset="2"/>
                </a:rPr>
                <a:t></a:t>
              </a:r>
            </a:p>
          </p:txBody>
        </p:sp>
        <p:sp>
          <p:nvSpPr>
            <p:cNvPr id="78875" name="Text Box 23">
              <a:extLst>
                <a:ext uri="{FF2B5EF4-FFF2-40B4-BE49-F238E27FC236}">
                  <a16:creationId xmlns:a16="http://schemas.microsoft.com/office/drawing/2014/main" id="{E2123F43-55DD-3B63-12F0-AC6E216A0630}"/>
                </a:ext>
              </a:extLst>
            </p:cNvPr>
            <p:cNvSpPr txBox="1">
              <a:spLocks noChangeArrowheads="1"/>
            </p:cNvSpPr>
            <p:nvPr/>
          </p:nvSpPr>
          <p:spPr bwMode="auto">
            <a:xfrm>
              <a:off x="1248" y="2832"/>
              <a:ext cx="48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spcBef>
                  <a:spcPct val="50000"/>
                </a:spcBef>
              </a:pPr>
              <a:r>
                <a:rPr lang="en-US" altLang="en-US" sz="2400">
                  <a:latin typeface="Arial" panose="020B0604020202020204" pitchFamily="34" charset="0"/>
                  <a:cs typeface="Arial" panose="020B0604020202020204" pitchFamily="34" charset="0"/>
                </a:rPr>
                <a:t>0</a:t>
              </a:r>
            </a:p>
          </p:txBody>
        </p:sp>
        <p:sp>
          <p:nvSpPr>
            <p:cNvPr id="78876" name="Text Box 26">
              <a:extLst>
                <a:ext uri="{FF2B5EF4-FFF2-40B4-BE49-F238E27FC236}">
                  <a16:creationId xmlns:a16="http://schemas.microsoft.com/office/drawing/2014/main" id="{FADEA9B8-2A20-CC21-12DD-5BA14E9CFBFD}"/>
                </a:ext>
              </a:extLst>
            </p:cNvPr>
            <p:cNvSpPr txBox="1">
              <a:spLocks noChangeArrowheads="1"/>
            </p:cNvSpPr>
            <p:nvPr/>
          </p:nvSpPr>
          <p:spPr bwMode="auto">
            <a:xfrm>
              <a:off x="1584" y="240"/>
              <a:ext cx="57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b="1"/>
                <a:t>M</a:t>
              </a:r>
            </a:p>
          </p:txBody>
        </p:sp>
        <p:sp>
          <p:nvSpPr>
            <p:cNvPr id="78877" name="Arc 28">
              <a:extLst>
                <a:ext uri="{FF2B5EF4-FFF2-40B4-BE49-F238E27FC236}">
                  <a16:creationId xmlns:a16="http://schemas.microsoft.com/office/drawing/2014/main" id="{687A69F7-ED22-B18D-274E-02BAB3017EF0}"/>
                </a:ext>
              </a:extLst>
            </p:cNvPr>
            <p:cNvSpPr>
              <a:spLocks/>
            </p:cNvSpPr>
            <p:nvPr/>
          </p:nvSpPr>
          <p:spPr bwMode="auto">
            <a:xfrm flipH="1">
              <a:off x="3360" y="2544"/>
              <a:ext cx="288" cy="28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8878" name="Arc 29">
              <a:extLst>
                <a:ext uri="{FF2B5EF4-FFF2-40B4-BE49-F238E27FC236}">
                  <a16:creationId xmlns:a16="http://schemas.microsoft.com/office/drawing/2014/main" id="{16BD5413-E149-47A0-BE4E-1AC0ECC59172}"/>
                </a:ext>
              </a:extLst>
            </p:cNvPr>
            <p:cNvSpPr>
              <a:spLocks/>
            </p:cNvSpPr>
            <p:nvPr/>
          </p:nvSpPr>
          <p:spPr bwMode="auto">
            <a:xfrm flipH="1">
              <a:off x="2256" y="1392"/>
              <a:ext cx="192" cy="19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8879" name="Text Box 30">
              <a:extLst>
                <a:ext uri="{FF2B5EF4-FFF2-40B4-BE49-F238E27FC236}">
                  <a16:creationId xmlns:a16="http://schemas.microsoft.com/office/drawing/2014/main" id="{12A00D44-2EA5-0002-B370-4B391305AAA2}"/>
                </a:ext>
              </a:extLst>
            </p:cNvPr>
            <p:cNvSpPr txBox="1">
              <a:spLocks noChangeArrowheads="1"/>
            </p:cNvSpPr>
            <p:nvPr/>
          </p:nvSpPr>
          <p:spPr bwMode="auto">
            <a:xfrm>
              <a:off x="2064" y="1152"/>
              <a:ext cx="336"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spcBef>
                  <a:spcPct val="50000"/>
                </a:spcBef>
              </a:pPr>
              <a:r>
                <a:rPr lang="en-US" altLang="en-US" sz="3200">
                  <a:cs typeface="Arial" panose="020B0604020202020204" pitchFamily="34" charset="0"/>
                  <a:sym typeface="Symbol" panose="05050102010706020507" pitchFamily="18" charset="2"/>
                </a:rPr>
                <a:t></a:t>
              </a:r>
            </a:p>
          </p:txBody>
        </p:sp>
      </p:grpSp>
      <p:sp>
        <p:nvSpPr>
          <p:cNvPr id="78852" name="Text Box 31">
            <a:extLst>
              <a:ext uri="{FF2B5EF4-FFF2-40B4-BE49-F238E27FC236}">
                <a16:creationId xmlns:a16="http://schemas.microsoft.com/office/drawing/2014/main" id="{8C0E7D5B-1A86-EFDE-259A-594AA689F581}"/>
              </a:ext>
            </a:extLst>
          </p:cNvPr>
          <p:cNvSpPr txBox="1">
            <a:spLocks noChangeArrowheads="1"/>
          </p:cNvSpPr>
          <p:nvPr/>
        </p:nvSpPr>
        <p:spPr bwMode="auto">
          <a:xfrm>
            <a:off x="7696200" y="144892"/>
            <a:ext cx="3657600" cy="193899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spcBef>
                <a:spcPct val="50000"/>
              </a:spcBef>
            </a:pPr>
            <a:r>
              <a:rPr lang="en-US" altLang="en-US" sz="2400" dirty="0" err="1"/>
              <a:t>tg</a:t>
            </a:r>
            <a:r>
              <a:rPr lang="en-US" altLang="en-US" sz="2400" dirty="0">
                <a:sym typeface="Symbol" panose="05050102010706020507" pitchFamily="18" charset="2"/>
              </a:rPr>
              <a:t> = </a:t>
            </a:r>
            <a:r>
              <a:rPr lang="en-US" altLang="en-US" sz="2400" dirty="0">
                <a:cs typeface="Arial" panose="020B0604020202020204" pitchFamily="34" charset="0"/>
                <a:sym typeface="Symbol" panose="05050102010706020507" pitchFamily="18" charset="2"/>
              </a:rPr>
              <a:t>∆P/∆Q=BQ</a:t>
            </a:r>
            <a:r>
              <a:rPr lang="en-US" altLang="en-US" sz="2400" baseline="-25000" dirty="0">
                <a:cs typeface="Arial" panose="020B0604020202020204" pitchFamily="34" charset="0"/>
                <a:sym typeface="Symbol" panose="05050102010706020507" pitchFamily="18" charset="2"/>
              </a:rPr>
              <a:t>2</a:t>
            </a:r>
            <a:r>
              <a:rPr lang="en-US" altLang="en-US" sz="2400" dirty="0">
                <a:cs typeface="Arial" panose="020B0604020202020204" pitchFamily="34" charset="0"/>
                <a:sym typeface="Symbol" panose="05050102010706020507" pitchFamily="18" charset="2"/>
              </a:rPr>
              <a:t>/Q</a:t>
            </a:r>
            <a:r>
              <a:rPr lang="en-US" altLang="en-US" sz="2400" baseline="-25000" dirty="0">
                <a:cs typeface="Arial" panose="020B0604020202020204" pitchFamily="34" charset="0"/>
                <a:sym typeface="Symbol" panose="05050102010706020507" pitchFamily="18" charset="2"/>
              </a:rPr>
              <a:t>2</a:t>
            </a:r>
            <a:r>
              <a:rPr lang="en-US" altLang="en-US" sz="2400" dirty="0">
                <a:cs typeface="Arial" panose="020B0604020202020204" pitchFamily="34" charset="0"/>
                <a:sym typeface="Symbol" panose="05050102010706020507" pitchFamily="18" charset="2"/>
              </a:rPr>
              <a:t>N</a:t>
            </a:r>
          </a:p>
          <a:p>
            <a:pPr>
              <a:spcBef>
                <a:spcPct val="50000"/>
              </a:spcBef>
            </a:pPr>
            <a:r>
              <a:rPr lang="en-US" altLang="en-US" sz="2400" dirty="0" err="1">
                <a:cs typeface="Arial" panose="020B0604020202020204" pitchFamily="34" charset="0"/>
                <a:sym typeface="Symbol" panose="05050102010706020507" pitchFamily="18" charset="2"/>
              </a:rPr>
              <a:t>Taò</a:t>
            </a:r>
            <a:r>
              <a:rPr lang="en-US" altLang="en-US" sz="2400" dirty="0">
                <a:cs typeface="Arial" panose="020B0604020202020204" pitchFamily="34" charset="0"/>
                <a:sym typeface="Symbol" panose="05050102010706020507" pitchFamily="18" charset="2"/>
              </a:rPr>
              <a:t> B: GiaùOP</a:t>
            </a:r>
            <a:r>
              <a:rPr lang="en-US" altLang="en-US" sz="2400" baseline="-25000" dirty="0">
                <a:cs typeface="Arial" panose="020B0604020202020204" pitchFamily="34" charset="0"/>
                <a:sym typeface="Symbol" panose="05050102010706020507" pitchFamily="18" charset="2"/>
              </a:rPr>
              <a:t>2</a:t>
            </a:r>
            <a:r>
              <a:rPr lang="en-US" altLang="en-US" sz="2400" dirty="0">
                <a:cs typeface="Arial" panose="020B0604020202020204" pitchFamily="34" charset="0"/>
                <a:sym typeface="Symbol" panose="05050102010706020507" pitchFamily="18" charset="2"/>
              </a:rPr>
              <a:t>=BQ</a:t>
            </a:r>
            <a:r>
              <a:rPr lang="en-US" altLang="en-US" sz="2400" baseline="-25000" dirty="0">
                <a:cs typeface="Arial" panose="020B0604020202020204" pitchFamily="34" charset="0"/>
                <a:sym typeface="Symbol" panose="05050102010706020507" pitchFamily="18" charset="2"/>
              </a:rPr>
              <a:t>2</a:t>
            </a:r>
          </a:p>
          <a:p>
            <a:pPr>
              <a:spcBef>
                <a:spcPct val="50000"/>
              </a:spcBef>
            </a:pPr>
            <a:r>
              <a:rPr lang="en-US" altLang="en-US" sz="2400" dirty="0">
                <a:cs typeface="Arial" panose="020B0604020202020204" pitchFamily="34" charset="0"/>
                <a:sym typeface="Symbol" panose="05050102010706020507" pitchFamily="18" charset="2"/>
              </a:rPr>
              <a:t>	</a:t>
            </a:r>
            <a:r>
              <a:rPr lang="en-US" altLang="en-US" sz="2400" dirty="0" err="1">
                <a:cs typeface="Arial" panose="020B0604020202020204" pitchFamily="34" charset="0"/>
                <a:sym typeface="Symbol" panose="05050102010706020507" pitchFamily="18" charset="2"/>
              </a:rPr>
              <a:t>Löôïng</a:t>
            </a:r>
            <a:r>
              <a:rPr lang="en-US" altLang="en-US" sz="2400" dirty="0">
                <a:cs typeface="Arial" panose="020B0604020202020204" pitchFamily="34" charset="0"/>
                <a:sym typeface="Symbol" panose="05050102010706020507" pitchFamily="18" charset="2"/>
              </a:rPr>
              <a:t> </a:t>
            </a:r>
            <a:r>
              <a:rPr lang="en-US" altLang="en-US" sz="2400" dirty="0" err="1">
                <a:cs typeface="Arial" panose="020B0604020202020204" pitchFamily="34" charset="0"/>
                <a:sym typeface="Symbol" panose="05050102010706020507" pitchFamily="18" charset="2"/>
              </a:rPr>
              <a:t>caàu</a:t>
            </a:r>
            <a:r>
              <a:rPr lang="en-US" altLang="en-US" sz="2400" dirty="0">
                <a:cs typeface="Arial" panose="020B0604020202020204" pitchFamily="34" charset="0"/>
                <a:sym typeface="Symbol" panose="05050102010706020507" pitchFamily="18" charset="2"/>
              </a:rPr>
              <a:t> OQ</a:t>
            </a:r>
            <a:r>
              <a:rPr lang="en-US" altLang="en-US" sz="2400" baseline="-25000" dirty="0">
                <a:cs typeface="Arial" panose="020B0604020202020204" pitchFamily="34" charset="0"/>
                <a:sym typeface="Symbol" panose="05050102010706020507" pitchFamily="18" charset="2"/>
              </a:rPr>
              <a:t>2</a:t>
            </a:r>
          </a:p>
          <a:p>
            <a:pPr>
              <a:spcBef>
                <a:spcPct val="50000"/>
              </a:spcBef>
            </a:pPr>
            <a:endParaRPr lang="en-US" altLang="en-US" sz="2400" baseline="-25000" dirty="0">
              <a:cs typeface="Arial" panose="020B0604020202020204" pitchFamily="34" charset="0"/>
              <a:sym typeface="Symbol" panose="05050102010706020507" pitchFamily="18" charset="2"/>
            </a:endParaRPr>
          </a:p>
        </p:txBody>
      </p:sp>
      <p:graphicFrame>
        <p:nvGraphicFramePr>
          <p:cNvPr id="78853" name="Object 32">
            <a:extLst>
              <a:ext uri="{FF2B5EF4-FFF2-40B4-BE49-F238E27FC236}">
                <a16:creationId xmlns:a16="http://schemas.microsoft.com/office/drawing/2014/main" id="{DC71363D-CAE5-7F6C-1F4A-CAD8D0CAF684}"/>
              </a:ext>
            </a:extLst>
          </p:cNvPr>
          <p:cNvGraphicFramePr>
            <a:graphicFrameLocks noChangeAspect="1"/>
          </p:cNvGraphicFramePr>
          <p:nvPr>
            <p:extLst>
              <p:ext uri="{D42A27DB-BD31-4B8C-83A1-F6EECF244321}">
                <p14:modId xmlns:p14="http://schemas.microsoft.com/office/powerpoint/2010/main" val="982224462"/>
              </p:ext>
            </p:extLst>
          </p:nvPr>
        </p:nvGraphicFramePr>
        <p:xfrm>
          <a:off x="8515349" y="2286001"/>
          <a:ext cx="2381250" cy="3048000"/>
        </p:xfrm>
        <a:graphic>
          <a:graphicData uri="http://schemas.openxmlformats.org/presentationml/2006/ole">
            <mc:AlternateContent xmlns:mc="http://schemas.openxmlformats.org/markup-compatibility/2006">
              <mc:Choice xmlns:v="urn:schemas-microsoft-com:vml" Requires="v">
                <p:oleObj name="Equation" r:id="rId2" imgW="1295400" imgH="1600200" progId="Equation.3">
                  <p:embed/>
                </p:oleObj>
              </mc:Choice>
              <mc:Fallback>
                <p:oleObj name="Equation" r:id="rId2" imgW="1295400" imgH="1600200" progId="Equation.3">
                  <p:embed/>
                  <p:pic>
                    <p:nvPicPr>
                      <p:cNvPr id="78853" name="Object 32">
                        <a:extLst>
                          <a:ext uri="{FF2B5EF4-FFF2-40B4-BE49-F238E27FC236}">
                            <a16:creationId xmlns:a16="http://schemas.microsoft.com/office/drawing/2014/main" id="{DC71363D-CAE5-7F6C-1F4A-CAD8D0CAF6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15349" y="2286001"/>
                        <a:ext cx="2381250" cy="3048000"/>
                      </a:xfrm>
                      <a:prstGeom prst="rect">
                        <a:avLst/>
                      </a:prstGeom>
                      <a:solidFill>
                        <a:schemeClr val="accent1"/>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8854" name="AutoShape 34">
            <a:extLst>
              <a:ext uri="{FF2B5EF4-FFF2-40B4-BE49-F238E27FC236}">
                <a16:creationId xmlns:a16="http://schemas.microsoft.com/office/drawing/2014/main" id="{1F1F8D9F-2B9C-F1A3-E95A-3AE35AAAAFEA}"/>
              </a:ext>
            </a:extLst>
          </p:cNvPr>
          <p:cNvSpPr>
            <a:spLocks/>
          </p:cNvSpPr>
          <p:nvPr/>
        </p:nvSpPr>
        <p:spPr bwMode="auto">
          <a:xfrm>
            <a:off x="3657600" y="2743200"/>
            <a:ext cx="76200" cy="685800"/>
          </a:xfrm>
          <a:prstGeom prst="leftBrace">
            <a:avLst>
              <a:gd name="adj1" fmla="val 75000"/>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endParaRPr lang="en-US" altLang="en-US"/>
          </a:p>
        </p:txBody>
      </p:sp>
      <p:sp>
        <p:nvSpPr>
          <p:cNvPr id="78855" name="Text Box 35">
            <a:extLst>
              <a:ext uri="{FF2B5EF4-FFF2-40B4-BE49-F238E27FC236}">
                <a16:creationId xmlns:a16="http://schemas.microsoft.com/office/drawing/2014/main" id="{E2E28662-8B76-4A6E-D548-34AF7703EA47}"/>
              </a:ext>
            </a:extLst>
          </p:cNvPr>
          <p:cNvSpPr txBox="1">
            <a:spLocks noChangeArrowheads="1"/>
          </p:cNvSpPr>
          <p:nvPr/>
        </p:nvSpPr>
        <p:spPr bwMode="auto">
          <a:xfrm>
            <a:off x="3200400" y="2895601"/>
            <a:ext cx="609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spcBef>
                <a:spcPct val="50000"/>
              </a:spcBef>
            </a:pPr>
            <a:r>
              <a:rPr lang="en-US" altLang="en-US">
                <a:latin typeface="Arial" panose="020B0604020202020204" pitchFamily="34" charset="0"/>
                <a:cs typeface="Arial" panose="020B0604020202020204" pitchFamily="34" charset="0"/>
              </a:rPr>
              <a:t>∆P</a:t>
            </a:r>
          </a:p>
        </p:txBody>
      </p:sp>
      <p:sp>
        <p:nvSpPr>
          <p:cNvPr id="78856" name="AutoShape 36">
            <a:extLst>
              <a:ext uri="{FF2B5EF4-FFF2-40B4-BE49-F238E27FC236}">
                <a16:creationId xmlns:a16="http://schemas.microsoft.com/office/drawing/2014/main" id="{7EC2C17D-9D6C-CEE8-BBB0-304F069AB92B}"/>
              </a:ext>
            </a:extLst>
          </p:cNvPr>
          <p:cNvSpPr>
            <a:spLocks/>
          </p:cNvSpPr>
          <p:nvPr/>
        </p:nvSpPr>
        <p:spPr bwMode="auto">
          <a:xfrm rot="16200000">
            <a:off x="4038600" y="3352800"/>
            <a:ext cx="381000" cy="685800"/>
          </a:xfrm>
          <a:prstGeom prst="leftBrace">
            <a:avLst>
              <a:gd name="adj1" fmla="val 15000"/>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endParaRPr lang="en-US" altLang="en-US"/>
          </a:p>
        </p:txBody>
      </p:sp>
      <p:sp>
        <p:nvSpPr>
          <p:cNvPr id="78857" name="Text Box 37">
            <a:extLst>
              <a:ext uri="{FF2B5EF4-FFF2-40B4-BE49-F238E27FC236}">
                <a16:creationId xmlns:a16="http://schemas.microsoft.com/office/drawing/2014/main" id="{F0963DAA-3BBC-455A-87B9-0C17C6F4ED12}"/>
              </a:ext>
            </a:extLst>
          </p:cNvPr>
          <p:cNvSpPr txBox="1">
            <a:spLocks noChangeArrowheads="1"/>
          </p:cNvSpPr>
          <p:nvPr/>
        </p:nvSpPr>
        <p:spPr bwMode="auto">
          <a:xfrm>
            <a:off x="3962400" y="3886201"/>
            <a:ext cx="609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spcBef>
                <a:spcPct val="50000"/>
              </a:spcBef>
            </a:pPr>
            <a:r>
              <a:rPr lang="en-US" altLang="en-US">
                <a:latin typeface="Arial" panose="020B0604020202020204" pitchFamily="34" charset="0"/>
                <a:cs typeface="Arial" panose="020B0604020202020204" pitchFamily="34" charset="0"/>
              </a:rPr>
              <a:t>∆Q</a:t>
            </a: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Slide Number Placeholder 3">
            <a:extLst>
              <a:ext uri="{FF2B5EF4-FFF2-40B4-BE49-F238E27FC236}">
                <a16:creationId xmlns:a16="http://schemas.microsoft.com/office/drawing/2014/main" id="{757737D5-757D-D83D-D754-4EC1102E5636}"/>
              </a:ext>
            </a:extLst>
          </p:cNvPr>
          <p:cNvSpPr>
            <a:spLocks noGrp="1"/>
          </p:cNvSpPr>
          <p:nvPr>
            <p:ph type="sldNum" sz="quarter" idx="12"/>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fld id="{0ED05AE0-F9A9-469E-944E-1EB1061A1320}" type="slidenum">
              <a:rPr lang="en-US" altLang="en-US" smtClean="0"/>
              <a:pPr/>
              <a:t>117</a:t>
            </a:fld>
            <a:endParaRPr lang="en-US" altLang="en-US">
              <a:latin typeface="Verdana" panose="020B0604030504040204" pitchFamily="34" charset="0"/>
            </a:endParaRPr>
          </a:p>
        </p:txBody>
      </p:sp>
      <p:sp>
        <p:nvSpPr>
          <p:cNvPr id="79875" name="Rectangle 6">
            <a:extLst>
              <a:ext uri="{FF2B5EF4-FFF2-40B4-BE49-F238E27FC236}">
                <a16:creationId xmlns:a16="http://schemas.microsoft.com/office/drawing/2014/main" id="{A55972EA-2F28-8AA7-18B6-113030257EF8}"/>
              </a:ext>
            </a:extLst>
          </p:cNvPr>
          <p:cNvSpPr>
            <a:spLocks noChangeArrowheads="1"/>
          </p:cNvSpPr>
          <p:nvPr/>
        </p:nvSpPr>
        <p:spPr bwMode="auto">
          <a:xfrm>
            <a:off x="3965575" y="3246438"/>
            <a:ext cx="5413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r>
              <a:rPr lang="en-US" altLang="en-US">
                <a:latin typeface="Tahoma" panose="020B0604030504040204" pitchFamily="34" charset="0"/>
              </a:rPr>
              <a:t>     </a:t>
            </a:r>
          </a:p>
        </p:txBody>
      </p:sp>
      <p:sp>
        <p:nvSpPr>
          <p:cNvPr id="83999" name="AutoShape 31">
            <a:extLst>
              <a:ext uri="{FF2B5EF4-FFF2-40B4-BE49-F238E27FC236}">
                <a16:creationId xmlns:a16="http://schemas.microsoft.com/office/drawing/2014/main" id="{1554469F-6C60-A095-F443-A5D6B7FF0A2E}"/>
              </a:ext>
            </a:extLst>
          </p:cNvPr>
          <p:cNvSpPr>
            <a:spLocks/>
          </p:cNvSpPr>
          <p:nvPr/>
        </p:nvSpPr>
        <p:spPr bwMode="auto">
          <a:xfrm rot="18903084">
            <a:off x="6172200" y="2590800"/>
            <a:ext cx="725488" cy="2122488"/>
          </a:xfrm>
          <a:prstGeom prst="rightBrace">
            <a:avLst>
              <a:gd name="adj1" fmla="val 24380"/>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endParaRPr lang="en-US" altLang="en-US"/>
          </a:p>
        </p:txBody>
      </p:sp>
      <p:sp>
        <p:nvSpPr>
          <p:cNvPr id="79902" name="Text Box 38">
            <a:extLst>
              <a:ext uri="{FF2B5EF4-FFF2-40B4-BE49-F238E27FC236}">
                <a16:creationId xmlns:a16="http://schemas.microsoft.com/office/drawing/2014/main" id="{6DCBD35C-CA10-BF87-698E-B4AB9F2F26FD}"/>
              </a:ext>
            </a:extLst>
          </p:cNvPr>
          <p:cNvSpPr txBox="1">
            <a:spLocks noChangeArrowheads="1"/>
          </p:cNvSpPr>
          <p:nvPr/>
        </p:nvSpPr>
        <p:spPr bwMode="auto">
          <a:xfrm>
            <a:off x="3657600" y="304801"/>
            <a:ext cx="1524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spcBef>
                <a:spcPct val="50000"/>
              </a:spcBef>
            </a:pPr>
            <a:r>
              <a:rPr lang="en-US" altLang="en-US" dirty="0">
                <a:latin typeface="Tahoma" panose="020B0604030504040204" pitchFamily="34" charset="0"/>
              </a:rPr>
              <a:t>| </a:t>
            </a:r>
            <a:r>
              <a:rPr lang="en-US" altLang="en-US" sz="2800" dirty="0"/>
              <a:t>E</a:t>
            </a:r>
            <a:r>
              <a:rPr lang="en-US" altLang="en-US" sz="2800" baseline="-25000" dirty="0"/>
              <a:t>D</a:t>
            </a:r>
            <a:r>
              <a:rPr lang="en-US" altLang="en-US" sz="2800" dirty="0"/>
              <a:t>| = </a:t>
            </a:r>
            <a:r>
              <a:rPr lang="en-US" altLang="en-US" sz="2800" dirty="0">
                <a:sym typeface="Symbol" panose="05050102010706020507" pitchFamily="18" charset="2"/>
              </a:rPr>
              <a:t></a:t>
            </a:r>
          </a:p>
        </p:txBody>
      </p:sp>
      <p:sp>
        <p:nvSpPr>
          <p:cNvPr id="79906" name="Line 42">
            <a:extLst>
              <a:ext uri="{FF2B5EF4-FFF2-40B4-BE49-F238E27FC236}">
                <a16:creationId xmlns:a16="http://schemas.microsoft.com/office/drawing/2014/main" id="{30176A71-4349-6F48-7120-618892C07CD0}"/>
              </a:ext>
            </a:extLst>
          </p:cNvPr>
          <p:cNvSpPr>
            <a:spLocks noChangeShapeType="1"/>
          </p:cNvSpPr>
          <p:nvPr/>
        </p:nvSpPr>
        <p:spPr bwMode="auto">
          <a:xfrm>
            <a:off x="6248400" y="4114800"/>
            <a:ext cx="0" cy="8382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grpSp>
        <p:nvGrpSpPr>
          <p:cNvPr id="11" name="Group 10">
            <a:extLst>
              <a:ext uri="{FF2B5EF4-FFF2-40B4-BE49-F238E27FC236}">
                <a16:creationId xmlns:a16="http://schemas.microsoft.com/office/drawing/2014/main" id="{D8927C58-90E9-A5E9-3E06-155D5C2C6C65}"/>
              </a:ext>
            </a:extLst>
          </p:cNvPr>
          <p:cNvGrpSpPr/>
          <p:nvPr/>
        </p:nvGrpSpPr>
        <p:grpSpPr>
          <a:xfrm>
            <a:off x="2590800" y="1"/>
            <a:ext cx="9291484" cy="5624513"/>
            <a:chOff x="2590800" y="1"/>
            <a:chExt cx="9291484" cy="5624513"/>
          </a:xfrm>
        </p:grpSpPr>
        <p:sp>
          <p:nvSpPr>
            <p:cNvPr id="83985" name="Text Box 17">
              <a:extLst>
                <a:ext uri="{FF2B5EF4-FFF2-40B4-BE49-F238E27FC236}">
                  <a16:creationId xmlns:a16="http://schemas.microsoft.com/office/drawing/2014/main" id="{7B6E43DA-4BDD-28B6-53F6-F9D257B662B1}"/>
                </a:ext>
              </a:extLst>
            </p:cNvPr>
            <p:cNvSpPr txBox="1">
              <a:spLocks noChangeArrowheads="1"/>
            </p:cNvSpPr>
            <p:nvPr/>
          </p:nvSpPr>
          <p:spPr bwMode="auto">
            <a:xfrm>
              <a:off x="5105400" y="25146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b="1"/>
                <a:t>B</a:t>
              </a:r>
            </a:p>
          </p:txBody>
        </p:sp>
        <p:sp>
          <p:nvSpPr>
            <p:cNvPr id="79886" name="Text Box 18">
              <a:extLst>
                <a:ext uri="{FF2B5EF4-FFF2-40B4-BE49-F238E27FC236}">
                  <a16:creationId xmlns:a16="http://schemas.microsoft.com/office/drawing/2014/main" id="{8936E6B1-152F-0C4A-5FEF-4B9FBB4C10A3}"/>
                </a:ext>
              </a:extLst>
            </p:cNvPr>
            <p:cNvSpPr txBox="1">
              <a:spLocks noChangeArrowheads="1"/>
            </p:cNvSpPr>
            <p:nvPr/>
          </p:nvSpPr>
          <p:spPr bwMode="auto">
            <a:xfrm>
              <a:off x="4114800" y="14478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A</a:t>
              </a:r>
            </a:p>
          </p:txBody>
        </p:sp>
        <p:sp>
          <p:nvSpPr>
            <p:cNvPr id="79904" name="Text Box 40">
              <a:extLst>
                <a:ext uri="{FF2B5EF4-FFF2-40B4-BE49-F238E27FC236}">
                  <a16:creationId xmlns:a16="http://schemas.microsoft.com/office/drawing/2014/main" id="{5EC1C362-C473-034E-8C9D-7764C3313BA2}"/>
                </a:ext>
              </a:extLst>
            </p:cNvPr>
            <p:cNvSpPr txBox="1">
              <a:spLocks noChangeArrowheads="1"/>
            </p:cNvSpPr>
            <p:nvPr/>
          </p:nvSpPr>
          <p:spPr bwMode="auto">
            <a:xfrm>
              <a:off x="6324600" y="34290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b="1"/>
                <a:t>C</a:t>
              </a:r>
            </a:p>
          </p:txBody>
        </p:sp>
        <p:grpSp>
          <p:nvGrpSpPr>
            <p:cNvPr id="10" name="Group 9">
              <a:extLst>
                <a:ext uri="{FF2B5EF4-FFF2-40B4-BE49-F238E27FC236}">
                  <a16:creationId xmlns:a16="http://schemas.microsoft.com/office/drawing/2014/main" id="{19337F33-FFDE-971E-2D44-81929EFC7CF5}"/>
                </a:ext>
              </a:extLst>
            </p:cNvPr>
            <p:cNvGrpSpPr/>
            <p:nvPr/>
          </p:nvGrpSpPr>
          <p:grpSpPr>
            <a:xfrm>
              <a:off x="2590800" y="1"/>
              <a:ext cx="9291484" cy="5624513"/>
              <a:chOff x="2590800" y="1"/>
              <a:chExt cx="9291484" cy="5624513"/>
            </a:xfrm>
          </p:grpSpPr>
          <p:sp>
            <p:nvSpPr>
              <p:cNvPr id="79876" name="Line 8">
                <a:extLst>
                  <a:ext uri="{FF2B5EF4-FFF2-40B4-BE49-F238E27FC236}">
                    <a16:creationId xmlns:a16="http://schemas.microsoft.com/office/drawing/2014/main" id="{99CF2AC1-B34E-AF97-338E-35F7A761737A}"/>
                  </a:ext>
                </a:extLst>
              </p:cNvPr>
              <p:cNvSpPr>
                <a:spLocks noChangeShapeType="1"/>
              </p:cNvSpPr>
              <p:nvPr/>
            </p:nvSpPr>
            <p:spPr bwMode="auto">
              <a:xfrm>
                <a:off x="3429000" y="457200"/>
                <a:ext cx="0" cy="4495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9877" name="Line 9">
                <a:extLst>
                  <a:ext uri="{FF2B5EF4-FFF2-40B4-BE49-F238E27FC236}">
                    <a16:creationId xmlns:a16="http://schemas.microsoft.com/office/drawing/2014/main" id="{CCCB2F7C-1B1F-579A-4EE9-03EA703C4AAD}"/>
                  </a:ext>
                </a:extLst>
              </p:cNvPr>
              <p:cNvSpPr>
                <a:spLocks noChangeShapeType="1"/>
              </p:cNvSpPr>
              <p:nvPr/>
            </p:nvSpPr>
            <p:spPr bwMode="auto">
              <a:xfrm>
                <a:off x="3352800" y="4953000"/>
                <a:ext cx="4876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9878" name="Line 10">
                <a:extLst>
                  <a:ext uri="{FF2B5EF4-FFF2-40B4-BE49-F238E27FC236}">
                    <a16:creationId xmlns:a16="http://schemas.microsoft.com/office/drawing/2014/main" id="{EB59ED04-5B42-39CB-0B5B-E1F2EBB7114B}"/>
                  </a:ext>
                </a:extLst>
              </p:cNvPr>
              <p:cNvSpPr>
                <a:spLocks noChangeShapeType="1"/>
              </p:cNvSpPr>
              <p:nvPr/>
            </p:nvSpPr>
            <p:spPr bwMode="auto">
              <a:xfrm>
                <a:off x="3429000" y="1143000"/>
                <a:ext cx="3810000" cy="381000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9879" name="Line 11">
                <a:extLst>
                  <a:ext uri="{FF2B5EF4-FFF2-40B4-BE49-F238E27FC236}">
                    <a16:creationId xmlns:a16="http://schemas.microsoft.com/office/drawing/2014/main" id="{3C8808DE-253C-4E9F-4C1B-78953AA5BF64}"/>
                  </a:ext>
                </a:extLst>
              </p:cNvPr>
              <p:cNvSpPr>
                <a:spLocks noChangeShapeType="1"/>
              </p:cNvSpPr>
              <p:nvPr/>
            </p:nvSpPr>
            <p:spPr bwMode="auto">
              <a:xfrm flipH="1">
                <a:off x="3429000" y="2057400"/>
                <a:ext cx="9144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79880" name="Line 12">
                <a:extLst>
                  <a:ext uri="{FF2B5EF4-FFF2-40B4-BE49-F238E27FC236}">
                    <a16:creationId xmlns:a16="http://schemas.microsoft.com/office/drawing/2014/main" id="{24F9A77C-08CB-4502-C902-395B3329E6E4}"/>
                  </a:ext>
                </a:extLst>
              </p:cNvPr>
              <p:cNvSpPr>
                <a:spLocks noChangeShapeType="1"/>
              </p:cNvSpPr>
              <p:nvPr/>
            </p:nvSpPr>
            <p:spPr bwMode="auto">
              <a:xfrm>
                <a:off x="4267200" y="2057400"/>
                <a:ext cx="0" cy="28956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83981" name="Line 13">
                <a:extLst>
                  <a:ext uri="{FF2B5EF4-FFF2-40B4-BE49-F238E27FC236}">
                    <a16:creationId xmlns:a16="http://schemas.microsoft.com/office/drawing/2014/main" id="{509D3E21-2828-9E71-7F78-688670C03846}"/>
                  </a:ext>
                </a:extLst>
              </p:cNvPr>
              <p:cNvSpPr>
                <a:spLocks noChangeShapeType="1"/>
              </p:cNvSpPr>
              <p:nvPr/>
            </p:nvSpPr>
            <p:spPr bwMode="auto">
              <a:xfrm>
                <a:off x="5181600" y="2971800"/>
                <a:ext cx="0" cy="1981200"/>
              </a:xfrm>
              <a:prstGeom prst="line">
                <a:avLst/>
              </a:prstGeom>
              <a:noFill/>
              <a:ln w="9525">
                <a:solidFill>
                  <a:srgbClr val="CC33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79882" name="Text Box 14">
                <a:extLst>
                  <a:ext uri="{FF2B5EF4-FFF2-40B4-BE49-F238E27FC236}">
                    <a16:creationId xmlns:a16="http://schemas.microsoft.com/office/drawing/2014/main" id="{6F15D740-1E76-CF43-C47E-705071511CA9}"/>
                  </a:ext>
                </a:extLst>
              </p:cNvPr>
              <p:cNvSpPr txBox="1">
                <a:spLocks noChangeArrowheads="1"/>
              </p:cNvSpPr>
              <p:nvPr/>
            </p:nvSpPr>
            <p:spPr bwMode="auto">
              <a:xfrm>
                <a:off x="2971800" y="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p>
            </p:txBody>
          </p:sp>
          <p:sp>
            <p:nvSpPr>
              <p:cNvPr id="79883" name="Text Box 15">
                <a:extLst>
                  <a:ext uri="{FF2B5EF4-FFF2-40B4-BE49-F238E27FC236}">
                    <a16:creationId xmlns:a16="http://schemas.microsoft.com/office/drawing/2014/main" id="{1485FA12-28FF-43C2-AA59-B9B856DCDF40}"/>
                  </a:ext>
                </a:extLst>
              </p:cNvPr>
              <p:cNvSpPr txBox="1">
                <a:spLocks noChangeArrowheads="1"/>
              </p:cNvSpPr>
              <p:nvPr/>
            </p:nvSpPr>
            <p:spPr bwMode="auto">
              <a:xfrm>
                <a:off x="8382000" y="48006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p>
            </p:txBody>
          </p:sp>
          <p:sp>
            <p:nvSpPr>
              <p:cNvPr id="83984" name="Text Box 16">
                <a:extLst>
                  <a:ext uri="{FF2B5EF4-FFF2-40B4-BE49-F238E27FC236}">
                    <a16:creationId xmlns:a16="http://schemas.microsoft.com/office/drawing/2014/main" id="{CD33714C-8CF9-68DA-CFFE-9EDD57DD2F56}"/>
                  </a:ext>
                </a:extLst>
              </p:cNvPr>
              <p:cNvSpPr txBox="1">
                <a:spLocks noChangeArrowheads="1"/>
              </p:cNvSpPr>
              <p:nvPr/>
            </p:nvSpPr>
            <p:spPr bwMode="auto">
              <a:xfrm>
                <a:off x="7239000" y="4876801"/>
                <a:ext cx="914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b="1"/>
                  <a:t>N</a:t>
                </a:r>
              </a:p>
            </p:txBody>
          </p:sp>
          <p:sp>
            <p:nvSpPr>
              <p:cNvPr id="79887" name="Text Box 19">
                <a:extLst>
                  <a:ext uri="{FF2B5EF4-FFF2-40B4-BE49-F238E27FC236}">
                    <a16:creationId xmlns:a16="http://schemas.microsoft.com/office/drawing/2014/main" id="{61EEA2F9-C643-A576-FBBF-7449233DA7B5}"/>
                  </a:ext>
                </a:extLst>
              </p:cNvPr>
              <p:cNvSpPr txBox="1">
                <a:spLocks noChangeArrowheads="1"/>
              </p:cNvSpPr>
              <p:nvPr/>
            </p:nvSpPr>
            <p:spPr bwMode="auto">
              <a:xfrm>
                <a:off x="2743200" y="17526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r>
                  <a:rPr lang="en-US" altLang="en-US" sz="2800" baseline="-25000"/>
                  <a:t>1</a:t>
                </a:r>
                <a:endParaRPr lang="en-US" altLang="en-US" sz="2800"/>
              </a:p>
            </p:txBody>
          </p:sp>
          <p:sp>
            <p:nvSpPr>
              <p:cNvPr id="83988" name="Text Box 20">
                <a:extLst>
                  <a:ext uri="{FF2B5EF4-FFF2-40B4-BE49-F238E27FC236}">
                    <a16:creationId xmlns:a16="http://schemas.microsoft.com/office/drawing/2014/main" id="{E6EB769F-2E7C-A70A-7BDF-7B0F45AC6ACB}"/>
                  </a:ext>
                </a:extLst>
              </p:cNvPr>
              <p:cNvSpPr txBox="1">
                <a:spLocks noChangeArrowheads="1"/>
              </p:cNvSpPr>
              <p:nvPr/>
            </p:nvSpPr>
            <p:spPr bwMode="auto">
              <a:xfrm>
                <a:off x="4953000" y="50292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r>
                  <a:rPr lang="en-US" altLang="en-US" sz="2800" baseline="-25000"/>
                  <a:t>2</a:t>
                </a:r>
                <a:endParaRPr lang="en-US" altLang="en-US" sz="2800"/>
              </a:p>
            </p:txBody>
          </p:sp>
          <p:sp>
            <p:nvSpPr>
              <p:cNvPr id="83989" name="Line 21">
                <a:extLst>
                  <a:ext uri="{FF2B5EF4-FFF2-40B4-BE49-F238E27FC236}">
                    <a16:creationId xmlns:a16="http://schemas.microsoft.com/office/drawing/2014/main" id="{3F62A16E-10B4-7BE0-0245-E98C05C5FAE6}"/>
                  </a:ext>
                </a:extLst>
              </p:cNvPr>
              <p:cNvSpPr>
                <a:spLocks noChangeShapeType="1"/>
              </p:cNvSpPr>
              <p:nvPr/>
            </p:nvSpPr>
            <p:spPr bwMode="auto">
              <a:xfrm flipH="1">
                <a:off x="3352800" y="2971800"/>
                <a:ext cx="1828800" cy="0"/>
              </a:xfrm>
              <a:prstGeom prst="line">
                <a:avLst/>
              </a:prstGeom>
              <a:noFill/>
              <a:ln w="9525">
                <a:solidFill>
                  <a:srgbClr val="CC33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83990" name="Text Box 22">
                <a:extLst>
                  <a:ext uri="{FF2B5EF4-FFF2-40B4-BE49-F238E27FC236}">
                    <a16:creationId xmlns:a16="http://schemas.microsoft.com/office/drawing/2014/main" id="{7D6ED04B-AABD-D6E0-9C41-DCE4CC5E5ADA}"/>
                  </a:ext>
                </a:extLst>
              </p:cNvPr>
              <p:cNvSpPr txBox="1">
                <a:spLocks noChangeArrowheads="1"/>
              </p:cNvSpPr>
              <p:nvPr/>
            </p:nvSpPr>
            <p:spPr bwMode="auto">
              <a:xfrm>
                <a:off x="2590800" y="26670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r>
                  <a:rPr lang="en-US" altLang="en-US" sz="2800" baseline="-25000"/>
                  <a:t>2</a:t>
                </a:r>
                <a:endParaRPr lang="en-US" altLang="en-US" sz="2800"/>
              </a:p>
            </p:txBody>
          </p:sp>
          <p:sp>
            <p:nvSpPr>
              <p:cNvPr id="79891" name="Text Box 23">
                <a:extLst>
                  <a:ext uri="{FF2B5EF4-FFF2-40B4-BE49-F238E27FC236}">
                    <a16:creationId xmlns:a16="http://schemas.microsoft.com/office/drawing/2014/main" id="{DFE1F1E5-E000-BF17-F2BE-4FEA81549B9A}"/>
                  </a:ext>
                </a:extLst>
              </p:cNvPr>
              <p:cNvSpPr txBox="1">
                <a:spLocks noChangeArrowheads="1"/>
              </p:cNvSpPr>
              <p:nvPr/>
            </p:nvSpPr>
            <p:spPr bwMode="auto">
              <a:xfrm>
                <a:off x="3962400" y="51054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r>
                  <a:rPr lang="en-US" altLang="en-US" sz="2800" baseline="-25000"/>
                  <a:t>1</a:t>
                </a:r>
                <a:endParaRPr lang="en-US" altLang="en-US" sz="2800"/>
              </a:p>
            </p:txBody>
          </p:sp>
          <p:sp>
            <p:nvSpPr>
              <p:cNvPr id="83993" name="Text Box 25">
                <a:extLst>
                  <a:ext uri="{FF2B5EF4-FFF2-40B4-BE49-F238E27FC236}">
                    <a16:creationId xmlns:a16="http://schemas.microsoft.com/office/drawing/2014/main" id="{FE827CA7-7151-E2B4-319B-C10334F83C52}"/>
                  </a:ext>
                </a:extLst>
              </p:cNvPr>
              <p:cNvSpPr txBox="1">
                <a:spLocks noChangeArrowheads="1"/>
              </p:cNvSpPr>
              <p:nvPr/>
            </p:nvSpPr>
            <p:spPr bwMode="auto">
              <a:xfrm>
                <a:off x="2895600" y="4953000"/>
                <a:ext cx="762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spcBef>
                    <a:spcPct val="50000"/>
                  </a:spcBef>
                </a:pPr>
                <a:r>
                  <a:rPr lang="en-US" altLang="en-US" sz="2400">
                    <a:latin typeface="Arial" panose="020B0604020202020204" pitchFamily="34" charset="0"/>
                    <a:cs typeface="Arial" panose="020B0604020202020204" pitchFamily="34" charset="0"/>
                  </a:rPr>
                  <a:t>0</a:t>
                </a:r>
              </a:p>
            </p:txBody>
          </p:sp>
          <p:sp>
            <p:nvSpPr>
              <p:cNvPr id="79893" name="Text Box 26">
                <a:extLst>
                  <a:ext uri="{FF2B5EF4-FFF2-40B4-BE49-F238E27FC236}">
                    <a16:creationId xmlns:a16="http://schemas.microsoft.com/office/drawing/2014/main" id="{10FBB215-492A-B453-B029-FE94D97E1C77}"/>
                  </a:ext>
                </a:extLst>
              </p:cNvPr>
              <p:cNvSpPr txBox="1">
                <a:spLocks noChangeArrowheads="1"/>
              </p:cNvSpPr>
              <p:nvPr/>
            </p:nvSpPr>
            <p:spPr bwMode="auto">
              <a:xfrm>
                <a:off x="2819400" y="762001"/>
                <a:ext cx="914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b="1"/>
                  <a:t>M</a:t>
                </a:r>
              </a:p>
            </p:txBody>
          </p:sp>
          <p:sp>
            <p:nvSpPr>
              <p:cNvPr id="83998" name="AutoShape 30">
                <a:extLst>
                  <a:ext uri="{FF2B5EF4-FFF2-40B4-BE49-F238E27FC236}">
                    <a16:creationId xmlns:a16="http://schemas.microsoft.com/office/drawing/2014/main" id="{EA301D89-A27B-E5E0-26C4-1ED5CDA326D0}"/>
                  </a:ext>
                </a:extLst>
              </p:cNvPr>
              <p:cNvSpPr>
                <a:spLocks/>
              </p:cNvSpPr>
              <p:nvPr/>
            </p:nvSpPr>
            <p:spPr bwMode="auto">
              <a:xfrm rot="19108681">
                <a:off x="4313238" y="695325"/>
                <a:ext cx="609600" cy="1981200"/>
              </a:xfrm>
              <a:prstGeom prst="rightBrace">
                <a:avLst>
                  <a:gd name="adj1" fmla="val 27083"/>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endParaRPr lang="en-US" altLang="en-US"/>
              </a:p>
            </p:txBody>
          </p:sp>
          <p:sp>
            <p:nvSpPr>
              <p:cNvPr id="84000" name="Text Box 32">
                <a:extLst>
                  <a:ext uri="{FF2B5EF4-FFF2-40B4-BE49-F238E27FC236}">
                    <a16:creationId xmlns:a16="http://schemas.microsoft.com/office/drawing/2014/main" id="{F7E0E5D0-DD22-87BC-00A0-99C67EB3376C}"/>
                  </a:ext>
                </a:extLst>
              </p:cNvPr>
              <p:cNvSpPr txBox="1">
                <a:spLocks noChangeArrowheads="1"/>
              </p:cNvSpPr>
              <p:nvPr/>
            </p:nvSpPr>
            <p:spPr bwMode="auto">
              <a:xfrm>
                <a:off x="4953000" y="914401"/>
                <a:ext cx="591092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spcBef>
                    <a:spcPct val="50000"/>
                  </a:spcBef>
                </a:pPr>
                <a:r>
                  <a:rPr lang="en-US" altLang="en-US" sz="3200" dirty="0">
                    <a:latin typeface="VNI-Souvir" pitchFamily="2" charset="0"/>
                  </a:rPr>
                  <a:t>| E</a:t>
                </a:r>
                <a:r>
                  <a:rPr lang="en-US" altLang="en-US" sz="3200" baseline="-25000" dirty="0">
                    <a:latin typeface="VNI-Souvir" pitchFamily="2" charset="0"/>
                  </a:rPr>
                  <a:t>D</a:t>
                </a:r>
                <a:r>
                  <a:rPr lang="en-US" altLang="en-US" sz="3200" dirty="0">
                    <a:latin typeface="VNI-Souvir" pitchFamily="2" charset="0"/>
                  </a:rPr>
                  <a:t>| &gt;1 P&amp; TR </a:t>
                </a:r>
                <a:r>
                  <a:rPr lang="en-US" altLang="en-US" sz="3200" dirty="0" err="1">
                    <a:latin typeface="VNI-Souvir" pitchFamily="2" charset="0"/>
                  </a:rPr>
                  <a:t>nghịch</a:t>
                </a:r>
                <a:r>
                  <a:rPr lang="en-US" altLang="en-US" sz="3200" dirty="0">
                    <a:latin typeface="VNI-Souvir" pitchFamily="2" charset="0"/>
                  </a:rPr>
                  <a:t> </a:t>
                </a:r>
                <a:r>
                  <a:rPr lang="en-US" altLang="en-US" sz="3200" dirty="0" err="1">
                    <a:latin typeface="VNI-Souvir" pitchFamily="2" charset="0"/>
                  </a:rPr>
                  <a:t>biến</a:t>
                </a:r>
                <a:endParaRPr lang="en-US" altLang="en-US" sz="3200" dirty="0">
                  <a:latin typeface="VNI-Souvir" pitchFamily="2" charset="0"/>
                </a:endParaRPr>
              </a:p>
            </p:txBody>
          </p:sp>
          <p:sp>
            <p:nvSpPr>
              <p:cNvPr id="84001" name="Text Box 33">
                <a:extLst>
                  <a:ext uri="{FF2B5EF4-FFF2-40B4-BE49-F238E27FC236}">
                    <a16:creationId xmlns:a16="http://schemas.microsoft.com/office/drawing/2014/main" id="{6C13DA56-E86C-396A-43E5-89A22A428780}"/>
                  </a:ext>
                </a:extLst>
              </p:cNvPr>
              <p:cNvSpPr txBox="1">
                <a:spLocks noChangeArrowheads="1"/>
              </p:cNvSpPr>
              <p:nvPr/>
            </p:nvSpPr>
            <p:spPr bwMode="auto">
              <a:xfrm>
                <a:off x="6172200" y="1905001"/>
                <a:ext cx="502428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spcBef>
                    <a:spcPct val="50000"/>
                  </a:spcBef>
                </a:pPr>
                <a:r>
                  <a:rPr lang="en-US" altLang="en-US" sz="3200">
                    <a:latin typeface="VNI-Souvir" pitchFamily="2" charset="0"/>
                  </a:rPr>
                  <a:t>| E</a:t>
                </a:r>
                <a:r>
                  <a:rPr lang="en-US" altLang="en-US" sz="3200" baseline="-25000">
                    <a:latin typeface="VNI-Souvir" pitchFamily="2" charset="0"/>
                  </a:rPr>
                  <a:t>D</a:t>
                </a:r>
                <a:r>
                  <a:rPr lang="en-US" altLang="en-US" sz="3200">
                    <a:latin typeface="VNI-Souvir" pitchFamily="2" charset="0"/>
                  </a:rPr>
                  <a:t>| =1 P &amp; TR độc lập</a:t>
                </a:r>
              </a:p>
            </p:txBody>
          </p:sp>
          <p:sp>
            <p:nvSpPr>
              <p:cNvPr id="84002" name="Text Box 34">
                <a:extLst>
                  <a:ext uri="{FF2B5EF4-FFF2-40B4-BE49-F238E27FC236}">
                    <a16:creationId xmlns:a16="http://schemas.microsoft.com/office/drawing/2014/main" id="{D3E289E3-C549-92E0-FEF1-9C7D902F1D49}"/>
                  </a:ext>
                </a:extLst>
              </p:cNvPr>
              <p:cNvSpPr txBox="1">
                <a:spLocks noChangeArrowheads="1"/>
              </p:cNvSpPr>
              <p:nvPr/>
            </p:nvSpPr>
            <p:spPr bwMode="auto">
              <a:xfrm>
                <a:off x="6858000" y="2971801"/>
                <a:ext cx="502428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spcBef>
                    <a:spcPct val="50000"/>
                  </a:spcBef>
                </a:pPr>
                <a:r>
                  <a:rPr lang="en-US" altLang="en-US" sz="3200">
                    <a:latin typeface="VNI-Souvir" pitchFamily="2" charset="0"/>
                  </a:rPr>
                  <a:t>| E</a:t>
                </a:r>
                <a:r>
                  <a:rPr lang="en-US" altLang="en-US" sz="3200" baseline="-25000">
                    <a:latin typeface="VNI-Souvir" pitchFamily="2" charset="0"/>
                  </a:rPr>
                  <a:t>D</a:t>
                </a:r>
                <a:r>
                  <a:rPr lang="en-US" altLang="en-US" sz="3200">
                    <a:latin typeface="VNI-Souvir" pitchFamily="2" charset="0"/>
                  </a:rPr>
                  <a:t>| &lt;1 P&amp; TR đồng biến</a:t>
                </a:r>
              </a:p>
            </p:txBody>
          </p:sp>
          <p:sp>
            <p:nvSpPr>
              <p:cNvPr id="84003" name="Line 35">
                <a:extLst>
                  <a:ext uri="{FF2B5EF4-FFF2-40B4-BE49-F238E27FC236}">
                    <a16:creationId xmlns:a16="http://schemas.microsoft.com/office/drawing/2014/main" id="{F2D5E0D3-61E3-32D8-00F1-DF1795AF87E5}"/>
                  </a:ext>
                </a:extLst>
              </p:cNvPr>
              <p:cNvSpPr>
                <a:spLocks noChangeShapeType="1"/>
              </p:cNvSpPr>
              <p:nvPr/>
            </p:nvSpPr>
            <p:spPr bwMode="auto">
              <a:xfrm flipH="1">
                <a:off x="5562600" y="2286000"/>
                <a:ext cx="533400" cy="381000"/>
              </a:xfrm>
              <a:prstGeom prst="line">
                <a:avLst/>
              </a:prstGeom>
              <a:noFill/>
              <a:ln w="57150">
                <a:solidFill>
                  <a:srgbClr val="CC3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9900" name="Text Box 36">
                <a:extLst>
                  <a:ext uri="{FF2B5EF4-FFF2-40B4-BE49-F238E27FC236}">
                    <a16:creationId xmlns:a16="http://schemas.microsoft.com/office/drawing/2014/main" id="{8A7BC07F-3F19-AED6-4331-6A5DE9FD4457}"/>
                  </a:ext>
                </a:extLst>
              </p:cNvPr>
              <p:cNvSpPr txBox="1">
                <a:spLocks noChangeArrowheads="1"/>
              </p:cNvSpPr>
              <p:nvPr/>
            </p:nvSpPr>
            <p:spPr bwMode="auto">
              <a:xfrm>
                <a:off x="7543800" y="4191001"/>
                <a:ext cx="1524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spcBef>
                    <a:spcPct val="50000"/>
                  </a:spcBef>
                </a:pPr>
                <a:r>
                  <a:rPr lang="en-US" altLang="en-US">
                    <a:latin typeface="Tahoma" panose="020B0604030504040204" pitchFamily="34" charset="0"/>
                  </a:rPr>
                  <a:t>| </a:t>
                </a:r>
                <a:r>
                  <a:rPr lang="en-US" altLang="en-US" sz="2800"/>
                  <a:t>E</a:t>
                </a:r>
                <a:r>
                  <a:rPr lang="en-US" altLang="en-US" sz="2800" baseline="-25000"/>
                  <a:t>D</a:t>
                </a:r>
                <a:r>
                  <a:rPr lang="en-US" altLang="en-US" sz="2800"/>
                  <a:t>| = 0</a:t>
                </a:r>
              </a:p>
            </p:txBody>
          </p:sp>
          <p:sp>
            <p:nvSpPr>
              <p:cNvPr id="79901" name="Line 37">
                <a:extLst>
                  <a:ext uri="{FF2B5EF4-FFF2-40B4-BE49-F238E27FC236}">
                    <a16:creationId xmlns:a16="http://schemas.microsoft.com/office/drawing/2014/main" id="{F4A2B27F-9D32-1CF6-8FB5-6F9338820735}"/>
                  </a:ext>
                </a:extLst>
              </p:cNvPr>
              <p:cNvSpPr>
                <a:spLocks noChangeShapeType="1"/>
              </p:cNvSpPr>
              <p:nvPr/>
            </p:nvSpPr>
            <p:spPr bwMode="auto">
              <a:xfrm flipH="1">
                <a:off x="7315200" y="4572000"/>
                <a:ext cx="152400" cy="304800"/>
              </a:xfrm>
              <a:prstGeom prst="line">
                <a:avLst/>
              </a:prstGeom>
              <a:noFill/>
              <a:ln w="57150">
                <a:solidFill>
                  <a:srgbClr val="CC3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9903" name="Line 39">
                <a:extLst>
                  <a:ext uri="{FF2B5EF4-FFF2-40B4-BE49-F238E27FC236}">
                    <a16:creationId xmlns:a16="http://schemas.microsoft.com/office/drawing/2014/main" id="{68AEB5B6-F8D2-0AA4-201E-B76F75C59FBC}"/>
                  </a:ext>
                </a:extLst>
              </p:cNvPr>
              <p:cNvSpPr>
                <a:spLocks noChangeShapeType="1"/>
              </p:cNvSpPr>
              <p:nvPr/>
            </p:nvSpPr>
            <p:spPr bwMode="auto">
              <a:xfrm flipH="1">
                <a:off x="3429000" y="838200"/>
                <a:ext cx="304800" cy="304800"/>
              </a:xfrm>
              <a:prstGeom prst="line">
                <a:avLst/>
              </a:prstGeom>
              <a:noFill/>
              <a:ln w="57150">
                <a:solidFill>
                  <a:srgbClr val="CC3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9905" name="Line 41">
                <a:extLst>
                  <a:ext uri="{FF2B5EF4-FFF2-40B4-BE49-F238E27FC236}">
                    <a16:creationId xmlns:a16="http://schemas.microsoft.com/office/drawing/2014/main" id="{7446F5A5-F176-4087-C956-EBFA0694DCA1}"/>
                  </a:ext>
                </a:extLst>
              </p:cNvPr>
              <p:cNvSpPr>
                <a:spLocks noChangeShapeType="1"/>
              </p:cNvSpPr>
              <p:nvPr/>
            </p:nvSpPr>
            <p:spPr bwMode="auto">
              <a:xfrm>
                <a:off x="3429000" y="4038600"/>
                <a:ext cx="2895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79907" name="Text Box 43">
                <a:extLst>
                  <a:ext uri="{FF2B5EF4-FFF2-40B4-BE49-F238E27FC236}">
                    <a16:creationId xmlns:a16="http://schemas.microsoft.com/office/drawing/2014/main" id="{C414C244-F4D1-3C64-EAB1-16AA221B6683}"/>
                  </a:ext>
                </a:extLst>
              </p:cNvPr>
              <p:cNvSpPr txBox="1">
                <a:spLocks noChangeArrowheads="1"/>
              </p:cNvSpPr>
              <p:nvPr/>
            </p:nvSpPr>
            <p:spPr bwMode="auto">
              <a:xfrm>
                <a:off x="5943600" y="51054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r>
                  <a:rPr lang="en-US" altLang="en-US" sz="2800" baseline="-25000"/>
                  <a:t>3</a:t>
                </a:r>
                <a:endParaRPr lang="en-US" altLang="en-US" sz="2800"/>
              </a:p>
            </p:txBody>
          </p:sp>
          <p:sp>
            <p:nvSpPr>
              <p:cNvPr id="79908" name="Text Box 44">
                <a:extLst>
                  <a:ext uri="{FF2B5EF4-FFF2-40B4-BE49-F238E27FC236}">
                    <a16:creationId xmlns:a16="http://schemas.microsoft.com/office/drawing/2014/main" id="{85C077A9-F5D1-EB4B-EFFE-15E6C249D920}"/>
                  </a:ext>
                </a:extLst>
              </p:cNvPr>
              <p:cNvSpPr txBox="1">
                <a:spLocks noChangeArrowheads="1"/>
              </p:cNvSpPr>
              <p:nvPr/>
            </p:nvSpPr>
            <p:spPr bwMode="auto">
              <a:xfrm>
                <a:off x="2667000" y="38100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r>
                  <a:rPr lang="en-US" altLang="en-US" sz="2800" baseline="-25000"/>
                  <a:t>3</a:t>
                </a:r>
                <a:endParaRPr lang="en-US" altLang="en-US" sz="2800"/>
              </a:p>
            </p:txBody>
          </p:sp>
        </p:grpSp>
      </p:grpSp>
      <p:grpSp>
        <p:nvGrpSpPr>
          <p:cNvPr id="2" name="Group 70">
            <a:extLst>
              <a:ext uri="{FF2B5EF4-FFF2-40B4-BE49-F238E27FC236}">
                <a16:creationId xmlns:a16="http://schemas.microsoft.com/office/drawing/2014/main" id="{898F9F88-DA36-C4D0-164E-56EC6DCC3E98}"/>
              </a:ext>
            </a:extLst>
          </p:cNvPr>
          <p:cNvGrpSpPr>
            <a:grpSpLocks/>
          </p:cNvGrpSpPr>
          <p:nvPr/>
        </p:nvGrpSpPr>
        <p:grpSpPr bwMode="auto">
          <a:xfrm>
            <a:off x="8991600" y="5484017"/>
            <a:ext cx="2438400" cy="919163"/>
            <a:chOff x="4724400" y="3048000"/>
            <a:chExt cx="2514602" cy="919014"/>
          </a:xfrm>
        </p:grpSpPr>
        <p:grpSp>
          <p:nvGrpSpPr>
            <p:cNvPr id="3" name="Group 64">
              <a:extLst>
                <a:ext uri="{FF2B5EF4-FFF2-40B4-BE49-F238E27FC236}">
                  <a16:creationId xmlns:a16="http://schemas.microsoft.com/office/drawing/2014/main" id="{1FCB1630-7D4F-25F6-73F0-F2A39193C382}"/>
                </a:ext>
              </a:extLst>
            </p:cNvPr>
            <p:cNvGrpSpPr>
              <a:grpSpLocks/>
            </p:cNvGrpSpPr>
            <p:nvPr/>
          </p:nvGrpSpPr>
          <p:grpSpPr bwMode="auto">
            <a:xfrm>
              <a:off x="6248400" y="3048000"/>
              <a:ext cx="990602" cy="919014"/>
              <a:chOff x="6248400" y="3048000"/>
              <a:chExt cx="990602" cy="919014"/>
            </a:xfrm>
          </p:grpSpPr>
          <p:cxnSp>
            <p:nvCxnSpPr>
              <p:cNvPr id="5" name="Straight Connector 31">
                <a:extLst>
                  <a:ext uri="{FF2B5EF4-FFF2-40B4-BE49-F238E27FC236}">
                    <a16:creationId xmlns:a16="http://schemas.microsoft.com/office/drawing/2014/main" id="{68D92D24-84E6-C39C-0F93-AA92BB6273B2}"/>
                  </a:ext>
                </a:extLst>
              </p:cNvPr>
              <p:cNvCxnSpPr>
                <a:cxnSpLocks noChangeShapeType="1"/>
              </p:cNvCxnSpPr>
              <p:nvPr/>
            </p:nvCxnSpPr>
            <p:spPr bwMode="auto">
              <a:xfrm>
                <a:off x="6629400" y="3505200"/>
                <a:ext cx="609602" cy="1589"/>
              </a:xfrm>
              <a:prstGeom prst="line">
                <a:avLst/>
              </a:prstGeom>
              <a:noFill/>
              <a:ln w="19050" algn="ctr">
                <a:solidFill>
                  <a:srgbClr val="C00000"/>
                </a:solidFill>
                <a:round/>
                <a:headEnd/>
                <a:tailEnd/>
              </a:ln>
              <a:extLst>
                <a:ext uri="{909E8E84-426E-40DD-AFC4-6F175D3DCCD1}">
                  <a14:hiddenFill xmlns:a14="http://schemas.microsoft.com/office/drawing/2010/main">
                    <a:noFill/>
                  </a14:hiddenFill>
                </a:ext>
              </a:extLst>
            </p:spPr>
          </p:cxnSp>
          <p:grpSp>
            <p:nvGrpSpPr>
              <p:cNvPr id="6" name="Group 63">
                <a:extLst>
                  <a:ext uri="{FF2B5EF4-FFF2-40B4-BE49-F238E27FC236}">
                    <a16:creationId xmlns:a16="http://schemas.microsoft.com/office/drawing/2014/main" id="{6CCE0974-F36B-56DB-9411-DFD30090FE48}"/>
                  </a:ext>
                </a:extLst>
              </p:cNvPr>
              <p:cNvGrpSpPr>
                <a:grpSpLocks/>
              </p:cNvGrpSpPr>
              <p:nvPr/>
            </p:nvGrpSpPr>
            <p:grpSpPr bwMode="auto">
              <a:xfrm>
                <a:off x="6248400" y="3048000"/>
                <a:ext cx="990600" cy="919014"/>
                <a:chOff x="6248400" y="3048000"/>
                <a:chExt cx="990600" cy="919014"/>
              </a:xfrm>
            </p:grpSpPr>
            <p:sp>
              <p:nvSpPr>
                <p:cNvPr id="7" name="TextBox 29">
                  <a:extLst>
                    <a:ext uri="{FF2B5EF4-FFF2-40B4-BE49-F238E27FC236}">
                      <a16:creationId xmlns:a16="http://schemas.microsoft.com/office/drawing/2014/main" id="{DF11F31C-44D6-1DCF-CD3C-AA973008230B}"/>
                    </a:ext>
                  </a:extLst>
                </p:cNvPr>
                <p:cNvSpPr txBox="1">
                  <a:spLocks noChangeArrowheads="1"/>
                </p:cNvSpPr>
                <p:nvPr/>
              </p:nvSpPr>
              <p:spPr bwMode="auto">
                <a:xfrm>
                  <a:off x="6248400" y="3276600"/>
                  <a:ext cx="3561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a:solidFill>
                        <a:srgbClr val="C00000"/>
                      </a:solidFill>
                    </a:rPr>
                    <a:t>X</a:t>
                  </a:r>
                </a:p>
              </p:txBody>
            </p:sp>
            <p:sp>
              <p:nvSpPr>
                <p:cNvPr id="8" name="TextBox 32">
                  <a:extLst>
                    <a:ext uri="{FF2B5EF4-FFF2-40B4-BE49-F238E27FC236}">
                      <a16:creationId xmlns:a16="http://schemas.microsoft.com/office/drawing/2014/main" id="{651A9C40-B41F-3C89-F960-8886E387527F}"/>
                    </a:ext>
                  </a:extLst>
                </p:cNvPr>
                <p:cNvSpPr txBox="1">
                  <a:spLocks noChangeArrowheads="1"/>
                </p:cNvSpPr>
                <p:nvPr/>
              </p:nvSpPr>
              <p:spPr bwMode="auto">
                <a:xfrm>
                  <a:off x="6553200" y="3048000"/>
                  <a:ext cx="685800" cy="461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lgn="ctr">
                    <a:spcBef>
                      <a:spcPct val="0"/>
                    </a:spcBef>
                    <a:buClrTx/>
                    <a:buSzTx/>
                    <a:buFontTx/>
                    <a:buNone/>
                  </a:pPr>
                  <a:r>
                    <a:rPr lang="en-US" altLang="en-US" sz="2400" b="1">
                      <a:solidFill>
                        <a:srgbClr val="C00000"/>
                      </a:solidFill>
                    </a:rPr>
                    <a:t>P</a:t>
                  </a:r>
                </a:p>
              </p:txBody>
            </p:sp>
            <p:sp>
              <p:nvSpPr>
                <p:cNvPr id="9" name="TextBox 33">
                  <a:extLst>
                    <a:ext uri="{FF2B5EF4-FFF2-40B4-BE49-F238E27FC236}">
                      <a16:creationId xmlns:a16="http://schemas.microsoft.com/office/drawing/2014/main" id="{4E13484C-E341-02ED-CF1C-7597EBF77769}"/>
                    </a:ext>
                  </a:extLst>
                </p:cNvPr>
                <p:cNvSpPr txBox="1">
                  <a:spLocks noChangeArrowheads="1"/>
                </p:cNvSpPr>
                <p:nvPr/>
              </p:nvSpPr>
              <p:spPr bwMode="auto">
                <a:xfrm>
                  <a:off x="6629400" y="3505200"/>
                  <a:ext cx="609600" cy="461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lgn="ctr">
                    <a:spcBef>
                      <a:spcPct val="0"/>
                    </a:spcBef>
                    <a:buClrTx/>
                    <a:buSzTx/>
                    <a:buFontTx/>
                    <a:buNone/>
                  </a:pPr>
                  <a:r>
                    <a:rPr lang="en-US" altLang="en-US" sz="2400" b="1">
                      <a:solidFill>
                        <a:srgbClr val="C00000"/>
                      </a:solidFill>
                    </a:rPr>
                    <a:t>Q</a:t>
                  </a:r>
                </a:p>
              </p:txBody>
            </p:sp>
          </p:grpSp>
        </p:grpSp>
        <p:sp>
          <p:nvSpPr>
            <p:cNvPr id="4" name="TextBox 69">
              <a:extLst>
                <a:ext uri="{FF2B5EF4-FFF2-40B4-BE49-F238E27FC236}">
                  <a16:creationId xmlns:a16="http://schemas.microsoft.com/office/drawing/2014/main" id="{A33D5818-ED02-2A47-86DF-67E62A5FC6A3}"/>
                </a:ext>
              </a:extLst>
            </p:cNvPr>
            <p:cNvSpPr txBox="1">
              <a:spLocks noChangeArrowheads="1"/>
            </p:cNvSpPr>
            <p:nvPr/>
          </p:nvSpPr>
          <p:spPr bwMode="auto">
            <a:xfrm>
              <a:off x="4724400" y="3272092"/>
              <a:ext cx="2257808" cy="461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dirty="0" err="1">
                  <a:solidFill>
                    <a:srgbClr val="C00000"/>
                  </a:solidFill>
                </a:rPr>
                <a:t>Vì</a:t>
              </a:r>
              <a:r>
                <a:rPr lang="en-US" altLang="en-US" sz="2400" b="1" dirty="0">
                  <a:solidFill>
                    <a:srgbClr val="C00000"/>
                  </a:solidFill>
                </a:rPr>
                <a:t> E</a:t>
              </a:r>
              <a:r>
                <a:rPr lang="en-US" altLang="en-US" sz="2400" b="1" baseline="-25000" dirty="0">
                  <a:solidFill>
                    <a:srgbClr val="C00000"/>
                  </a:solidFill>
                </a:rPr>
                <a:t>D</a:t>
              </a:r>
              <a:r>
                <a:rPr lang="en-US" altLang="en-US" sz="2400" b="1" dirty="0">
                  <a:solidFill>
                    <a:srgbClr val="C00000"/>
                  </a:solidFill>
                </a:rPr>
                <a:t>= </a:t>
              </a:r>
              <a:r>
                <a:rPr lang="en-US" altLang="en-US" sz="2400" b="1" dirty="0" err="1">
                  <a:solidFill>
                    <a:srgbClr val="C00000"/>
                  </a:solidFill>
                </a:rPr>
                <a:t>Q’</a:t>
              </a:r>
              <a:r>
                <a:rPr lang="en-US" altLang="en-US" sz="2400" b="1" baseline="-25000" dirty="0" err="1">
                  <a:solidFill>
                    <a:srgbClr val="C00000"/>
                  </a:solidFill>
                </a:rPr>
                <a:t>D</a:t>
              </a:r>
              <a:r>
                <a:rPr lang="en-US" altLang="en-US" sz="2400" b="1" baseline="-25000" dirty="0">
                  <a:solidFill>
                    <a:srgbClr val="C00000"/>
                  </a:solidFill>
                </a:rPr>
                <a:t> </a:t>
              </a:r>
              <a:endParaRPr lang="en-US" altLang="en-US" sz="2400" b="1" dirty="0">
                <a:solidFill>
                  <a:srgbClr val="C00000"/>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3999"/>
                                        </p:tgtEl>
                                        <p:attrNameLst>
                                          <p:attrName>style.visibility</p:attrName>
                                        </p:attrNameLst>
                                      </p:cBhvr>
                                      <p:to>
                                        <p:strVal val="visible"/>
                                      </p:to>
                                    </p:set>
                                    <p:anim calcmode="lin" valueType="num">
                                      <p:cBhvr additive="base">
                                        <p:cTn id="7" dur="500" fill="hold"/>
                                        <p:tgtEl>
                                          <p:spTgt spid="83999"/>
                                        </p:tgtEl>
                                        <p:attrNameLst>
                                          <p:attrName>ppt_x</p:attrName>
                                        </p:attrNameLst>
                                      </p:cBhvr>
                                      <p:tavLst>
                                        <p:tav tm="0">
                                          <p:val>
                                            <p:strVal val="#ppt_x"/>
                                          </p:val>
                                        </p:tav>
                                        <p:tav tm="100000">
                                          <p:val>
                                            <p:strVal val="#ppt_x"/>
                                          </p:val>
                                        </p:tav>
                                      </p:tavLst>
                                    </p:anim>
                                    <p:anim calcmode="lin" valueType="num">
                                      <p:cBhvr additive="base">
                                        <p:cTn id="8" dur="500" fill="hold"/>
                                        <p:tgtEl>
                                          <p:spTgt spid="8399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99" grpId="0" animBg="1"/>
    </p:bldLst>
  </p:timing>
</p:sld>
</file>

<file path=ppt/slides/slide1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1378" name="Slide Number Placeholder 5">
            <a:extLst>
              <a:ext uri="{FF2B5EF4-FFF2-40B4-BE49-F238E27FC236}">
                <a16:creationId xmlns:a16="http://schemas.microsoft.com/office/drawing/2014/main" id="{0F4BC9EB-AA9A-58C5-5C8B-C76096334F29}"/>
              </a:ext>
            </a:extLst>
          </p:cNvPr>
          <p:cNvSpPr>
            <a:spLocks noGrp="1"/>
          </p:cNvSpPr>
          <p:nvPr>
            <p:ph type="sldNum" sz="quarter" idx="4"/>
          </p:nvPr>
        </p:nvSpPr>
        <p:spPr bwMode="auto">
          <a:xfrm>
            <a:off x="11353800" y="5879804"/>
            <a:ext cx="661416" cy="895899"/>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2075" tIns="46038" rIns="92075" bIns="46038" numCol="1" anchor="ctr" anchorCtr="0" compatLnSpc="1">
            <a:prstTxWarp prst="textNoShape">
              <a:avLst/>
            </a:prstTxWarp>
            <a:normAutofit/>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lgn="ctr">
              <a:spcBef>
                <a:spcPct val="0"/>
              </a:spcBef>
              <a:spcAft>
                <a:spcPts val="600"/>
              </a:spcAft>
              <a:buClrTx/>
              <a:buSzTx/>
              <a:buFontTx/>
              <a:buNone/>
            </a:pPr>
            <a:r>
              <a:rPr lang="en-US" altLang="en-US" sz="2400"/>
              <a:t>1.</a:t>
            </a:r>
            <a:fld id="{2711B362-23AF-4CBD-B919-1DF97E711AB5}" type="slidenum">
              <a:rPr lang="en-US" altLang="en-US" sz="2400" smtClean="0"/>
              <a:pPr algn="ctr">
                <a:spcBef>
                  <a:spcPct val="0"/>
                </a:spcBef>
                <a:spcAft>
                  <a:spcPts val="600"/>
                </a:spcAft>
                <a:buClrTx/>
                <a:buSzTx/>
                <a:buFontTx/>
                <a:buNone/>
              </a:pPr>
              <a:t>118</a:t>
            </a:fld>
            <a:endParaRPr lang="en-US" altLang="en-US" sz="2400"/>
          </a:p>
        </p:txBody>
      </p:sp>
      <p:sp>
        <p:nvSpPr>
          <p:cNvPr id="3" name="Title 2">
            <a:extLst>
              <a:ext uri="{FF2B5EF4-FFF2-40B4-BE49-F238E27FC236}">
                <a16:creationId xmlns:a16="http://schemas.microsoft.com/office/drawing/2014/main" id="{58CFFF89-37FE-45D7-CF55-2CBF6B970506}"/>
              </a:ext>
            </a:extLst>
          </p:cNvPr>
          <p:cNvSpPr>
            <a:spLocks noGrp="1"/>
          </p:cNvSpPr>
          <p:nvPr>
            <p:ph type="title"/>
          </p:nvPr>
        </p:nvSpPr>
        <p:spPr/>
        <p:txBody>
          <a:bodyPr/>
          <a:lstStyle/>
          <a:p>
            <a:endParaRPr lang="en-US"/>
          </a:p>
        </p:txBody>
      </p:sp>
      <p:sp>
        <p:nvSpPr>
          <p:cNvPr id="5" name="Content Placeholder 4">
            <a:extLst>
              <a:ext uri="{FF2B5EF4-FFF2-40B4-BE49-F238E27FC236}">
                <a16:creationId xmlns:a16="http://schemas.microsoft.com/office/drawing/2014/main" id="{1E7DB6CE-C139-4BC8-D78D-444C5C958EFE}"/>
              </a:ext>
            </a:extLst>
          </p:cNvPr>
          <p:cNvSpPr>
            <a:spLocks noGrp="1"/>
          </p:cNvSpPr>
          <p:nvPr>
            <p:ph sz="quarter" idx="10"/>
          </p:nvPr>
        </p:nvSpPr>
        <p:spPr/>
        <p:txBody>
          <a:bodyPr/>
          <a:lstStyle/>
          <a:p>
            <a:endParaRPr lang="en-US"/>
          </a:p>
        </p:txBody>
      </p:sp>
      <p:sp>
        <p:nvSpPr>
          <p:cNvPr id="80899" name="Rectangle 2">
            <a:extLst>
              <a:ext uri="{FF2B5EF4-FFF2-40B4-BE49-F238E27FC236}">
                <a16:creationId xmlns:a16="http://schemas.microsoft.com/office/drawing/2014/main" id="{F622C28B-760A-D33F-5546-C125B3AD6E8E}"/>
              </a:ext>
            </a:extLst>
          </p:cNvPr>
          <p:cNvSpPr txBox="1">
            <a:spLocks noChangeArrowheads="1"/>
          </p:cNvSpPr>
          <p:nvPr/>
        </p:nvSpPr>
        <p:spPr>
          <a:xfrm>
            <a:off x="1981200" y="685801"/>
            <a:ext cx="8001000" cy="1216025"/>
          </a:xfrm>
          <a:prstGeom prst="rect">
            <a:avLst/>
          </a:prstGeom>
        </p:spPr>
        <p:txBody>
          <a:bodyPr vert="horz" lIns="91440" tIns="45720" rIns="91440" bIns="45720" rtlCol="0" anchor="b"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en-US" altLang="en-US" b="1">
                <a:latin typeface="VNI-Times" pitchFamily="2" charset="0"/>
              </a:rPr>
              <a:t>a.Ñoä co giaõn cuûa caàu theo giaù</a:t>
            </a:r>
            <a:br>
              <a:rPr lang="en-US" altLang="en-US" b="1">
                <a:latin typeface="VNI-Times" pitchFamily="2" charset="0"/>
              </a:rPr>
            </a:br>
            <a:endParaRPr lang="en-US" altLang="en-US" b="1">
              <a:latin typeface="VNI-Times" pitchFamily="2" charset="0"/>
            </a:endParaRPr>
          </a:p>
        </p:txBody>
      </p:sp>
      <p:sp>
        <p:nvSpPr>
          <p:cNvPr id="114691" name="Rectangle 3">
            <a:extLst>
              <a:ext uri="{FF2B5EF4-FFF2-40B4-BE49-F238E27FC236}">
                <a16:creationId xmlns:a16="http://schemas.microsoft.com/office/drawing/2014/main" id="{24AEF55C-9064-5DC4-0898-375A71E6DD42}"/>
              </a:ext>
            </a:extLst>
          </p:cNvPr>
          <p:cNvSpPr txBox="1">
            <a:spLocks noChangeArrowheads="1"/>
          </p:cNvSpPr>
          <p:nvPr/>
        </p:nvSpPr>
        <p:spPr>
          <a:xfrm>
            <a:off x="0" y="2041645"/>
            <a:ext cx="12300155" cy="46798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a:latin typeface="VNI-Souvir" pitchFamily="2" charset="0"/>
              </a:rPr>
              <a:t>Caùc nhaân toá taùc ñoäng ñeán ñoä co giaõn cuûa caàu theo giaù</a:t>
            </a:r>
            <a:r>
              <a:rPr lang="en-US" altLang="en-US" sz="3200" b="1">
                <a:latin typeface="VNI-Souvir" pitchFamily="2" charset="0"/>
              </a:rPr>
              <a:t>:</a:t>
            </a:r>
          </a:p>
          <a:p>
            <a:pPr lvl="1"/>
            <a:r>
              <a:rPr lang="en-US" altLang="en-US" sz="3200">
                <a:latin typeface="VNI-Souvir" pitchFamily="2" charset="0"/>
              </a:rPr>
              <a:t>(1) </a:t>
            </a:r>
            <a:r>
              <a:rPr lang="en-US" altLang="en-US" sz="3200" b="1" i="1">
                <a:latin typeface="VNI-Souvir" pitchFamily="2" charset="0"/>
              </a:rPr>
              <a:t>soá löôïng vaø söï saün coù cuûa caùc haøng hoùa thay theá.</a:t>
            </a:r>
            <a:endParaRPr lang="en-US" altLang="en-US" sz="3200">
              <a:latin typeface="VNI-Souvir" pitchFamily="2" charset="0"/>
            </a:endParaRPr>
          </a:p>
          <a:p>
            <a:pPr lvl="1"/>
            <a:r>
              <a:rPr lang="en-US" altLang="en-US" sz="3200">
                <a:latin typeface="VNI-Souvir" pitchFamily="2" charset="0"/>
              </a:rPr>
              <a:t>(2</a:t>
            </a:r>
            <a:r>
              <a:rPr lang="en-US" altLang="en-US" sz="3200" i="1">
                <a:latin typeface="VNI-Souvir" pitchFamily="2" charset="0"/>
              </a:rPr>
              <a:t>) </a:t>
            </a:r>
            <a:r>
              <a:rPr lang="en-US" altLang="en-US" sz="3200" b="1" i="1">
                <a:latin typeface="VNI-Souvir" pitchFamily="2" charset="0"/>
              </a:rPr>
              <a:t>Tyû troïng trong thu nhaäp cuûa ngöôøi tieâu duøng chi tieâu cho caùc haøng hoùa.</a:t>
            </a:r>
          </a:p>
          <a:p>
            <a:pPr lvl="1"/>
            <a:r>
              <a:rPr lang="en-US" altLang="en-US" sz="3200" b="1" i="1">
                <a:latin typeface="VNI-Souvir" pitchFamily="2" charset="0"/>
              </a:rPr>
              <a:t>(3) Thôøi gian.</a:t>
            </a:r>
            <a:endParaRPr lang="en-US" altLang="en-US" sz="3200">
              <a:latin typeface="VNI-Souvir" pitchFamily="2" charset="0"/>
            </a:endParaRPr>
          </a:p>
          <a:p>
            <a:pPr>
              <a:buFont typeface="Wingdings" panose="05000000000000000000" pitchFamily="2" charset="2"/>
              <a:buNone/>
            </a:pPr>
            <a:endParaRPr lang="en-US" altLang="en-US" sz="3200" dirty="0">
              <a:latin typeface="VNI-Souvir" pitchFamily="2" charset="0"/>
            </a:endParaRPr>
          </a:p>
        </p:txBody>
      </p:sp>
    </p:spTree>
    <p:extLst>
      <p:ext uri="{BB962C8B-B14F-4D97-AF65-F5344CB8AC3E}">
        <p14:creationId xmlns:p14="http://schemas.microsoft.com/office/powerpoint/2010/main" val="1909022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4691">
                                            <p:txEl>
                                              <p:pRg st="0" end="0"/>
                                            </p:txEl>
                                          </p:spTgt>
                                        </p:tgtEl>
                                        <p:attrNameLst>
                                          <p:attrName>style.visibility</p:attrName>
                                        </p:attrNameLst>
                                      </p:cBhvr>
                                      <p:to>
                                        <p:strVal val="visible"/>
                                      </p:to>
                                    </p:set>
                                    <p:anim calcmode="lin" valueType="num">
                                      <p:cBhvr additive="base">
                                        <p:cTn id="7" dur="500" fill="hold"/>
                                        <p:tgtEl>
                                          <p:spTgt spid="11469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46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114691">
                                            <p:txEl>
                                              <p:pRg st="1" end="1"/>
                                            </p:txEl>
                                          </p:spTgt>
                                        </p:tgtEl>
                                        <p:attrNameLst>
                                          <p:attrName>style.visibility</p:attrName>
                                        </p:attrNameLst>
                                      </p:cBhvr>
                                      <p:to>
                                        <p:strVal val="visible"/>
                                      </p:to>
                                    </p:set>
                                    <p:animEffect transition="in" filter="diamond(in)">
                                      <p:cBhvr>
                                        <p:cTn id="13" dur="500"/>
                                        <p:tgtEl>
                                          <p:spTgt spid="114691">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14691">
                                            <p:txEl>
                                              <p:pRg st="2" end="2"/>
                                            </p:txEl>
                                          </p:spTgt>
                                        </p:tgtEl>
                                        <p:attrNameLst>
                                          <p:attrName>style.visibility</p:attrName>
                                        </p:attrNameLst>
                                      </p:cBhvr>
                                      <p:to>
                                        <p:strVal val="visible"/>
                                      </p:to>
                                    </p:set>
                                    <p:anim calcmode="lin" valueType="num">
                                      <p:cBhvr additive="base">
                                        <p:cTn id="18" dur="500" fill="hold"/>
                                        <p:tgtEl>
                                          <p:spTgt spid="114691">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1469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14691">
                                            <p:txEl>
                                              <p:pRg st="3" end="3"/>
                                            </p:txEl>
                                          </p:spTgt>
                                        </p:tgtEl>
                                        <p:attrNameLst>
                                          <p:attrName>style.visibility</p:attrName>
                                        </p:attrNameLst>
                                      </p:cBhvr>
                                      <p:to>
                                        <p:strVal val="visible"/>
                                      </p:to>
                                    </p:set>
                                    <p:anim calcmode="lin" valueType="num">
                                      <p:cBhvr additive="base">
                                        <p:cTn id="24" dur="500" fill="hold"/>
                                        <p:tgtEl>
                                          <p:spTgt spid="114691">
                                            <p:txEl>
                                              <p:pRg st="3" end="3"/>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1469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1378" name="Slide Number Placeholder 5">
            <a:extLst>
              <a:ext uri="{FF2B5EF4-FFF2-40B4-BE49-F238E27FC236}">
                <a16:creationId xmlns:a16="http://schemas.microsoft.com/office/drawing/2014/main" id="{0F4BC9EB-AA9A-58C5-5C8B-C76096334F29}"/>
              </a:ext>
            </a:extLst>
          </p:cNvPr>
          <p:cNvSpPr>
            <a:spLocks noGrp="1"/>
          </p:cNvSpPr>
          <p:nvPr>
            <p:ph type="sldNum" sz="quarter" idx="4"/>
          </p:nvPr>
        </p:nvSpPr>
        <p:spPr bwMode="auto">
          <a:xfrm>
            <a:off x="11353800" y="5879804"/>
            <a:ext cx="661416" cy="895899"/>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2075" tIns="46038" rIns="92075" bIns="46038" numCol="1" anchor="ctr" anchorCtr="0" compatLnSpc="1">
            <a:prstTxWarp prst="textNoShape">
              <a:avLst/>
            </a:prstTxWarp>
            <a:normAutofit/>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lgn="ctr">
              <a:spcBef>
                <a:spcPct val="0"/>
              </a:spcBef>
              <a:spcAft>
                <a:spcPts val="600"/>
              </a:spcAft>
              <a:buClrTx/>
              <a:buSzTx/>
              <a:buFontTx/>
              <a:buNone/>
            </a:pPr>
            <a:r>
              <a:rPr lang="en-US" altLang="en-US" sz="2400"/>
              <a:t>1.</a:t>
            </a:r>
            <a:fld id="{2711B362-23AF-4CBD-B919-1DF97E711AB5}" type="slidenum">
              <a:rPr lang="en-US" altLang="en-US" sz="2400" smtClean="0"/>
              <a:pPr algn="ctr">
                <a:spcBef>
                  <a:spcPct val="0"/>
                </a:spcBef>
                <a:spcAft>
                  <a:spcPts val="600"/>
                </a:spcAft>
                <a:buClrTx/>
                <a:buSzTx/>
                <a:buFontTx/>
                <a:buNone/>
              </a:pPr>
              <a:t>119</a:t>
            </a:fld>
            <a:endParaRPr lang="en-US" altLang="en-US" sz="2400"/>
          </a:p>
        </p:txBody>
      </p:sp>
      <p:sp>
        <p:nvSpPr>
          <p:cNvPr id="3" name="Title 2">
            <a:extLst>
              <a:ext uri="{FF2B5EF4-FFF2-40B4-BE49-F238E27FC236}">
                <a16:creationId xmlns:a16="http://schemas.microsoft.com/office/drawing/2014/main" id="{58CFFF89-37FE-45D7-CF55-2CBF6B970506}"/>
              </a:ext>
            </a:extLst>
          </p:cNvPr>
          <p:cNvSpPr>
            <a:spLocks noGrp="1"/>
          </p:cNvSpPr>
          <p:nvPr>
            <p:ph type="title"/>
          </p:nvPr>
        </p:nvSpPr>
        <p:spPr/>
        <p:txBody>
          <a:bodyPr/>
          <a:lstStyle/>
          <a:p>
            <a:endParaRPr lang="en-US"/>
          </a:p>
        </p:txBody>
      </p:sp>
      <p:sp>
        <p:nvSpPr>
          <p:cNvPr id="5" name="Content Placeholder 4">
            <a:extLst>
              <a:ext uri="{FF2B5EF4-FFF2-40B4-BE49-F238E27FC236}">
                <a16:creationId xmlns:a16="http://schemas.microsoft.com/office/drawing/2014/main" id="{1E7DB6CE-C139-4BC8-D78D-444C5C958EFE}"/>
              </a:ext>
            </a:extLst>
          </p:cNvPr>
          <p:cNvSpPr>
            <a:spLocks noGrp="1"/>
          </p:cNvSpPr>
          <p:nvPr>
            <p:ph sz="quarter" idx="10"/>
          </p:nvPr>
        </p:nvSpPr>
        <p:spPr/>
        <p:txBody>
          <a:bodyPr/>
          <a:lstStyle/>
          <a:p>
            <a:endParaRPr lang="en-US"/>
          </a:p>
        </p:txBody>
      </p:sp>
      <p:sp>
        <p:nvSpPr>
          <p:cNvPr id="109571" name="Rectangle 2">
            <a:extLst>
              <a:ext uri="{FF2B5EF4-FFF2-40B4-BE49-F238E27FC236}">
                <a16:creationId xmlns:a16="http://schemas.microsoft.com/office/drawing/2014/main" id="{95898AFA-1033-7558-2ACE-66D0CEEAC1B7}"/>
              </a:ext>
            </a:extLst>
          </p:cNvPr>
          <p:cNvSpPr txBox="1">
            <a:spLocks noChangeArrowheads="1"/>
          </p:cNvSpPr>
          <p:nvPr/>
        </p:nvSpPr>
        <p:spPr>
          <a:xfrm>
            <a:off x="2286000" y="342900"/>
            <a:ext cx="8001000" cy="1104900"/>
          </a:xfrm>
          <a:prstGeom prst="rect">
            <a:avLst/>
          </a:prstGeom>
        </p:spPr>
        <p:txBody>
          <a:bodyPr vert="horz" lIns="91440" tIns="45720" rIns="91440" bIns="45720" rtlCol="0" anchor="b"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en-GB" altLang="en-US" b="1"/>
              <a:t>Ý nghĩa hệ số co giãn của cầu theo giá</a:t>
            </a:r>
            <a:endParaRPr lang="en-GB" altLang="en-US" b="1" dirty="0"/>
          </a:p>
        </p:txBody>
      </p:sp>
      <p:sp>
        <p:nvSpPr>
          <p:cNvPr id="57347" name="Rectangle 3">
            <a:extLst>
              <a:ext uri="{FF2B5EF4-FFF2-40B4-BE49-F238E27FC236}">
                <a16:creationId xmlns:a16="http://schemas.microsoft.com/office/drawing/2014/main" id="{2B087A30-D7E7-0676-ACD8-4C407DD8A1A9}"/>
              </a:ext>
            </a:extLst>
          </p:cNvPr>
          <p:cNvSpPr txBox="1">
            <a:spLocks noChangeArrowheads="1"/>
          </p:cNvSpPr>
          <p:nvPr/>
        </p:nvSpPr>
        <p:spPr>
          <a:xfrm>
            <a:off x="619433" y="1752600"/>
            <a:ext cx="11194026" cy="44196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en-US" sz="3200">
                <a:latin typeface="+mj-lt"/>
              </a:rPr>
              <a:t>Dự đoán những thay đổi trong số lượng cầu trong tương lai</a:t>
            </a:r>
          </a:p>
          <a:p>
            <a:r>
              <a:rPr lang="en-GB" altLang="en-US" sz="3200">
                <a:latin typeface="+mj-lt"/>
              </a:rPr>
              <a:t>Giúp xây dựng kế hoạch doanh thu:</a:t>
            </a:r>
          </a:p>
          <a:p>
            <a:pPr>
              <a:buFont typeface="Monotype Sorts"/>
              <a:buNone/>
            </a:pPr>
            <a:r>
              <a:rPr lang="en-GB" altLang="en-US" sz="3200">
                <a:solidFill>
                  <a:srgbClr val="C00000"/>
                </a:solidFill>
                <a:latin typeface="+mj-lt"/>
              </a:rPr>
              <a:t>Tr = P*Q</a:t>
            </a:r>
          </a:p>
          <a:p>
            <a:r>
              <a:rPr lang="en-GB" altLang="en-US" sz="3200">
                <a:solidFill>
                  <a:srgbClr val="000099"/>
                </a:solidFill>
                <a:latin typeface="+mj-lt"/>
              </a:rPr>
              <a:t>Với P và Q biến động ngược chiều</a:t>
            </a:r>
            <a:endParaRPr lang="en-GB" altLang="en-US" sz="3200" dirty="0">
              <a:solidFill>
                <a:srgbClr val="000099"/>
              </a:solidFill>
              <a:latin typeface="+mj-lt"/>
            </a:endParaRPr>
          </a:p>
        </p:txBody>
      </p:sp>
    </p:spTree>
    <p:extLst>
      <p:ext uri="{BB962C8B-B14F-4D97-AF65-F5344CB8AC3E}">
        <p14:creationId xmlns:p14="http://schemas.microsoft.com/office/powerpoint/2010/main" val="2090206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7347">
                                            <p:txEl>
                                              <p:pRg st="0" end="0"/>
                                            </p:txEl>
                                          </p:spTgt>
                                        </p:tgtEl>
                                        <p:attrNameLst>
                                          <p:attrName>style.visibility</p:attrName>
                                        </p:attrNameLst>
                                      </p:cBhvr>
                                      <p:to>
                                        <p:strVal val="visible"/>
                                      </p:to>
                                    </p:set>
                                    <p:animEffect transition="in" filter="box(in)">
                                      <p:cBhvr>
                                        <p:cTn id="7" dur="500"/>
                                        <p:tgtEl>
                                          <p:spTgt spid="57347">
                                            <p:txEl>
                                              <p:pRg st="0" end="0"/>
                                            </p:txEl>
                                          </p:spTgt>
                                        </p:tgtEl>
                                      </p:cBhvr>
                                    </p:animEffect>
                                  </p:childTnLst>
                                  <p:subTnLst>
                                    <p:animClr clrSpc="rgb" dir="cw">
                                      <p:cBhvr override="childStyle">
                                        <p:cTn dur="1" fill="hold" display="0" masterRel="nextClick" afterEffect="1"/>
                                        <p:tgtEl>
                                          <p:spTgt spid="57347">
                                            <p:txEl>
                                              <p:pRg st="0" end="0"/>
                                            </p:txEl>
                                          </p:spTgt>
                                        </p:tgtEl>
                                        <p:attrNameLst>
                                          <p:attrName>ppt_c</p:attrName>
                                        </p:attrNameLst>
                                      </p:cBhvr>
                                      <p:to>
                                        <a:schemeClr val="folHlink"/>
                                      </p:to>
                                    </p:animClr>
                                  </p:sub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7347">
                                            <p:txEl>
                                              <p:pRg st="1" end="1"/>
                                            </p:txEl>
                                          </p:spTgt>
                                        </p:tgtEl>
                                        <p:attrNameLst>
                                          <p:attrName>style.visibility</p:attrName>
                                        </p:attrNameLst>
                                      </p:cBhvr>
                                      <p:to>
                                        <p:strVal val="visible"/>
                                      </p:to>
                                    </p:set>
                                    <p:animEffect transition="in" filter="box(in)">
                                      <p:cBhvr>
                                        <p:cTn id="12" dur="500"/>
                                        <p:tgtEl>
                                          <p:spTgt spid="57347">
                                            <p:txEl>
                                              <p:pRg st="1" end="1"/>
                                            </p:txEl>
                                          </p:spTgt>
                                        </p:tgtEl>
                                      </p:cBhvr>
                                    </p:animEffect>
                                  </p:childTnLst>
                                  <p:subTnLst>
                                    <p:animClr clrSpc="rgb" dir="cw">
                                      <p:cBhvr override="childStyle">
                                        <p:cTn dur="1" fill="hold" display="0" masterRel="nextClick" afterEffect="1"/>
                                        <p:tgtEl>
                                          <p:spTgt spid="57347">
                                            <p:txEl>
                                              <p:pRg st="1" end="1"/>
                                            </p:txEl>
                                          </p:spTgt>
                                        </p:tgtEl>
                                        <p:attrNameLst>
                                          <p:attrName>ppt_c</p:attrName>
                                        </p:attrNameLst>
                                      </p:cBhvr>
                                      <p:to>
                                        <a:schemeClr val="folHlink"/>
                                      </p:to>
                                    </p:animClr>
                                  </p:sub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7347">
                                            <p:txEl>
                                              <p:pRg st="2" end="2"/>
                                            </p:txEl>
                                          </p:spTgt>
                                        </p:tgtEl>
                                        <p:attrNameLst>
                                          <p:attrName>style.visibility</p:attrName>
                                        </p:attrNameLst>
                                      </p:cBhvr>
                                      <p:to>
                                        <p:strVal val="visible"/>
                                      </p:to>
                                    </p:set>
                                    <p:animEffect transition="in" filter="box(in)">
                                      <p:cBhvr>
                                        <p:cTn id="17" dur="500"/>
                                        <p:tgtEl>
                                          <p:spTgt spid="57347">
                                            <p:txEl>
                                              <p:pRg st="2" end="2"/>
                                            </p:txEl>
                                          </p:spTgt>
                                        </p:tgtEl>
                                      </p:cBhvr>
                                    </p:animEffect>
                                  </p:childTnLst>
                                  <p:subTnLst>
                                    <p:animClr clrSpc="rgb" dir="cw">
                                      <p:cBhvr override="childStyle">
                                        <p:cTn dur="1" fill="hold" display="0" masterRel="nextClick" afterEffect="1"/>
                                        <p:tgtEl>
                                          <p:spTgt spid="57347">
                                            <p:txEl>
                                              <p:pRg st="2" end="2"/>
                                            </p:txEl>
                                          </p:spTgt>
                                        </p:tgtEl>
                                        <p:attrNameLst>
                                          <p:attrName>ppt_c</p:attrName>
                                        </p:attrNameLst>
                                      </p:cBhvr>
                                      <p:to>
                                        <a:schemeClr val="folHlink"/>
                                      </p:to>
                                    </p:animClr>
                                  </p:sub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57347">
                                            <p:txEl>
                                              <p:pRg st="3" end="3"/>
                                            </p:txEl>
                                          </p:spTgt>
                                        </p:tgtEl>
                                        <p:attrNameLst>
                                          <p:attrName>style.visibility</p:attrName>
                                        </p:attrNameLst>
                                      </p:cBhvr>
                                      <p:to>
                                        <p:strVal val="visible"/>
                                      </p:to>
                                    </p:set>
                                    <p:animEffect transition="in" filter="box(in)">
                                      <p:cBhvr>
                                        <p:cTn id="22" dur="500"/>
                                        <p:tgtEl>
                                          <p:spTgt spid="57347">
                                            <p:txEl>
                                              <p:pRg st="3" end="3"/>
                                            </p:txEl>
                                          </p:spTgt>
                                        </p:tgtEl>
                                      </p:cBhvr>
                                    </p:animEffect>
                                  </p:childTnLst>
                                  <p:subTnLst>
                                    <p:animClr clrSpc="rgb" dir="cw">
                                      <p:cBhvr override="childStyle">
                                        <p:cTn dur="1" fill="hold" display="0" masterRel="nextClick" afterEffect="1"/>
                                        <p:tgtEl>
                                          <p:spTgt spid="57347">
                                            <p:txEl>
                                              <p:pRg st="3" end="3"/>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build="p" bldLvl="2"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a:extLst>
              <a:ext uri="{FF2B5EF4-FFF2-40B4-BE49-F238E27FC236}">
                <a16:creationId xmlns:a16="http://schemas.microsoft.com/office/drawing/2014/main" id="{F274340A-F86E-2322-08D6-536209DC1444}"/>
              </a:ext>
            </a:extLst>
          </p:cNvPr>
          <p:cNvSpPr>
            <a:spLocks noGrp="1" noChangeArrowheads="1"/>
          </p:cNvSpPr>
          <p:nvPr>
            <p:ph type="title"/>
          </p:nvPr>
        </p:nvSpPr>
        <p:spPr>
          <a:xfrm>
            <a:off x="914400" y="914400"/>
            <a:ext cx="10360152" cy="914400"/>
          </a:xfrm>
        </p:spPr>
        <p:txBody>
          <a:bodyPr anchor="b">
            <a:normAutofit/>
          </a:bodyPr>
          <a:lstStyle/>
          <a:p>
            <a:pPr eaLnBrk="1" hangingPunct="1"/>
            <a:r>
              <a:rPr lang="en-US" altLang="en-US" b="1" dirty="0">
                <a:latin typeface="VNI-Souvir" pitchFamily="2" charset="0"/>
              </a:rPr>
              <a:t>2.2. </a:t>
            </a:r>
            <a:r>
              <a:rPr lang="en-US" altLang="en-US" b="1" dirty="0" err="1">
                <a:latin typeface="VNI-Souvir" pitchFamily="2" charset="0"/>
              </a:rPr>
              <a:t>CAÀU</a:t>
            </a:r>
            <a:r>
              <a:rPr lang="en-US" altLang="en-US" b="1" dirty="0">
                <a:latin typeface="VNI-Souvir" pitchFamily="2" charset="0"/>
              </a:rPr>
              <a:t> </a:t>
            </a:r>
            <a:r>
              <a:rPr lang="en-US" altLang="en-US" b="1" dirty="0" err="1">
                <a:latin typeface="VNI-Souvir" pitchFamily="2" charset="0"/>
              </a:rPr>
              <a:t>THÒ</a:t>
            </a:r>
            <a:r>
              <a:rPr lang="en-US" altLang="en-US" b="1" dirty="0">
                <a:latin typeface="VNI-Souvir" pitchFamily="2" charset="0"/>
              </a:rPr>
              <a:t> </a:t>
            </a:r>
            <a:r>
              <a:rPr lang="en-US" altLang="en-US" b="1" dirty="0" err="1">
                <a:latin typeface="VNI-Souvir" pitchFamily="2" charset="0"/>
              </a:rPr>
              <a:t>TRÖÔØNG</a:t>
            </a:r>
            <a:endParaRPr lang="en-US" altLang="en-US" b="1" dirty="0">
              <a:latin typeface="VNI-Souvir" pitchFamily="2" charset="0"/>
            </a:endParaRPr>
          </a:p>
        </p:txBody>
      </p:sp>
      <p:sp>
        <p:nvSpPr>
          <p:cNvPr id="4" name="Slide Number Placeholder 5">
            <a:extLst>
              <a:ext uri="{FF2B5EF4-FFF2-40B4-BE49-F238E27FC236}">
                <a16:creationId xmlns:a16="http://schemas.microsoft.com/office/drawing/2014/main" id="{D988B40E-E2B2-F6A7-1A81-6CC61824C24E}"/>
              </a:ext>
            </a:extLst>
          </p:cNvPr>
          <p:cNvSpPr>
            <a:spLocks noGrp="1"/>
          </p:cNvSpPr>
          <p:nvPr>
            <p:ph type="sldNum" sz="quarter" idx="4"/>
          </p:nvPr>
        </p:nvSpPr>
        <p:spPr bwMode="auto">
          <a:xfrm>
            <a:off x="11353800" y="5879804"/>
            <a:ext cx="661416" cy="895899"/>
          </a:xfrm>
        </p:spPr>
        <p:txBody>
          <a:bodyPr vert="horz" lIns="91440" tIns="45720" rIns="91440" bIns="45720" numCol="1"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pPr algn="ctr">
                <a:spcAft>
                  <a:spcPts val="600"/>
                </a:spcAft>
              </a:pPr>
              <a:t>12</a:t>
            </a:fld>
            <a:endParaRPr lang="en-US" altLang="en-US" sz="2400"/>
          </a:p>
        </p:txBody>
      </p:sp>
      <p:graphicFrame>
        <p:nvGraphicFramePr>
          <p:cNvPr id="11270" name="Rectangle 3">
            <a:extLst>
              <a:ext uri="{FF2B5EF4-FFF2-40B4-BE49-F238E27FC236}">
                <a16:creationId xmlns:a16="http://schemas.microsoft.com/office/drawing/2014/main" id="{354F4E11-E49E-3C1A-D9A3-57D45F08F3E9}"/>
              </a:ext>
            </a:extLst>
          </p:cNvPr>
          <p:cNvGraphicFramePr/>
          <p:nvPr>
            <p:extLst>
              <p:ext uri="{D42A27DB-BD31-4B8C-83A1-F6EECF244321}">
                <p14:modId xmlns:p14="http://schemas.microsoft.com/office/powerpoint/2010/main" val="3309216903"/>
              </p:ext>
            </p:extLst>
          </p:nvPr>
        </p:nvGraphicFramePr>
        <p:xfrm>
          <a:off x="914400" y="2039111"/>
          <a:ext cx="10360025" cy="33741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1378" name="Slide Number Placeholder 5">
            <a:extLst>
              <a:ext uri="{FF2B5EF4-FFF2-40B4-BE49-F238E27FC236}">
                <a16:creationId xmlns:a16="http://schemas.microsoft.com/office/drawing/2014/main" id="{0F4BC9EB-AA9A-58C5-5C8B-C76096334F29}"/>
              </a:ext>
            </a:extLst>
          </p:cNvPr>
          <p:cNvSpPr>
            <a:spLocks noGrp="1"/>
          </p:cNvSpPr>
          <p:nvPr>
            <p:ph type="sldNum" sz="quarter" idx="4"/>
          </p:nvPr>
        </p:nvSpPr>
        <p:spPr bwMode="auto">
          <a:xfrm>
            <a:off x="11353800" y="5879804"/>
            <a:ext cx="661416" cy="895899"/>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2075" tIns="46038" rIns="92075" bIns="46038" numCol="1" anchor="ctr" anchorCtr="0" compatLnSpc="1">
            <a:prstTxWarp prst="textNoShape">
              <a:avLst/>
            </a:prstTxWarp>
            <a:normAutofit/>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lgn="ctr">
              <a:spcBef>
                <a:spcPct val="0"/>
              </a:spcBef>
              <a:spcAft>
                <a:spcPts val="600"/>
              </a:spcAft>
              <a:buClrTx/>
              <a:buSzTx/>
              <a:buFontTx/>
              <a:buNone/>
            </a:pPr>
            <a:r>
              <a:rPr lang="en-US" altLang="en-US" sz="2400"/>
              <a:t>1.</a:t>
            </a:r>
            <a:fld id="{2711B362-23AF-4CBD-B919-1DF97E711AB5}" type="slidenum">
              <a:rPr lang="en-US" altLang="en-US" sz="2400" smtClean="0"/>
              <a:pPr algn="ctr">
                <a:spcBef>
                  <a:spcPct val="0"/>
                </a:spcBef>
                <a:spcAft>
                  <a:spcPts val="600"/>
                </a:spcAft>
                <a:buClrTx/>
                <a:buSzTx/>
                <a:buFontTx/>
                <a:buNone/>
              </a:pPr>
              <a:t>120</a:t>
            </a:fld>
            <a:endParaRPr lang="en-US" altLang="en-US" sz="2400"/>
          </a:p>
        </p:txBody>
      </p:sp>
      <p:sp>
        <p:nvSpPr>
          <p:cNvPr id="3" name="Title 2">
            <a:extLst>
              <a:ext uri="{FF2B5EF4-FFF2-40B4-BE49-F238E27FC236}">
                <a16:creationId xmlns:a16="http://schemas.microsoft.com/office/drawing/2014/main" id="{58CFFF89-37FE-45D7-CF55-2CBF6B970506}"/>
              </a:ext>
            </a:extLst>
          </p:cNvPr>
          <p:cNvSpPr>
            <a:spLocks noGrp="1"/>
          </p:cNvSpPr>
          <p:nvPr>
            <p:ph type="title"/>
          </p:nvPr>
        </p:nvSpPr>
        <p:spPr/>
        <p:txBody>
          <a:bodyPr/>
          <a:lstStyle/>
          <a:p>
            <a:endParaRPr lang="en-US"/>
          </a:p>
        </p:txBody>
      </p:sp>
      <p:sp>
        <p:nvSpPr>
          <p:cNvPr id="5" name="Content Placeholder 4">
            <a:extLst>
              <a:ext uri="{FF2B5EF4-FFF2-40B4-BE49-F238E27FC236}">
                <a16:creationId xmlns:a16="http://schemas.microsoft.com/office/drawing/2014/main" id="{1E7DB6CE-C139-4BC8-D78D-444C5C958EFE}"/>
              </a:ext>
            </a:extLst>
          </p:cNvPr>
          <p:cNvSpPr>
            <a:spLocks noGrp="1"/>
          </p:cNvSpPr>
          <p:nvPr>
            <p:ph sz="quarter" idx="10"/>
          </p:nvPr>
        </p:nvSpPr>
        <p:spPr/>
        <p:txBody>
          <a:bodyPr/>
          <a:lstStyle/>
          <a:p>
            <a:endParaRPr lang="en-US"/>
          </a:p>
        </p:txBody>
      </p:sp>
      <p:sp>
        <p:nvSpPr>
          <p:cNvPr id="111618" name="Title 1">
            <a:extLst>
              <a:ext uri="{FF2B5EF4-FFF2-40B4-BE49-F238E27FC236}">
                <a16:creationId xmlns:a16="http://schemas.microsoft.com/office/drawing/2014/main" id="{F1F15FE7-EBF4-D036-D197-1811ABED8598}"/>
              </a:ext>
            </a:extLst>
          </p:cNvPr>
          <p:cNvSpPr txBox="1">
            <a:spLocks/>
          </p:cNvSpPr>
          <p:nvPr/>
        </p:nvSpPr>
        <p:spPr>
          <a:xfrm>
            <a:off x="437536" y="1592826"/>
            <a:ext cx="2261419" cy="2227006"/>
          </a:xfrm>
          <a:prstGeom prst="rect">
            <a:avLst/>
          </a:prstGeom>
        </p:spPr>
        <p:txBody>
          <a:bodyPr vert="horz" lIns="91440" tIns="45720" rIns="91440" bIns="45720" rtlCol="0" anchor="b"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en-US" altLang="en-US" b="1"/>
              <a:t>Nên tăng hay giảm giá bán?</a:t>
            </a:r>
            <a:endParaRPr lang="en-US" altLang="en-US" b="1" dirty="0"/>
          </a:p>
        </p:txBody>
      </p:sp>
      <p:sp>
        <p:nvSpPr>
          <p:cNvPr id="111619" name="Content Placeholder 2">
            <a:extLst>
              <a:ext uri="{FF2B5EF4-FFF2-40B4-BE49-F238E27FC236}">
                <a16:creationId xmlns:a16="http://schemas.microsoft.com/office/drawing/2014/main" id="{4417E799-10F3-31E6-EFC1-AED074CAFC74}"/>
              </a:ext>
            </a:extLst>
          </p:cNvPr>
          <p:cNvSpPr txBox="1">
            <a:spLocks/>
          </p:cNvSpPr>
          <p:nvPr/>
        </p:nvSpPr>
        <p:spPr>
          <a:xfrm>
            <a:off x="2595716" y="1143000"/>
            <a:ext cx="9306232" cy="46798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en-US" sz="3200">
                <a:solidFill>
                  <a:srgbClr val="000099"/>
                </a:solidFill>
                <a:latin typeface="+mj-lt"/>
              </a:rPr>
              <a:t>Đối với hàng hoá có </a:t>
            </a:r>
            <a:r>
              <a:rPr lang="en-GB" altLang="en-US" sz="3200" u="sng">
                <a:solidFill>
                  <a:srgbClr val="000099"/>
                </a:solidFill>
                <a:latin typeface="+mj-lt"/>
              </a:rPr>
              <a:t>cầu co giãn </a:t>
            </a:r>
            <a:r>
              <a:rPr lang="en-GB" altLang="en-US" sz="3200">
                <a:solidFill>
                  <a:srgbClr val="000099"/>
                </a:solidFill>
                <a:latin typeface="+mj-lt"/>
              </a:rPr>
              <a:t>thì </a:t>
            </a:r>
            <a:r>
              <a:rPr lang="en-GB" altLang="en-US" sz="3200" u="sng">
                <a:solidFill>
                  <a:srgbClr val="000099"/>
                </a:solidFill>
                <a:latin typeface="+mj-lt"/>
              </a:rPr>
              <a:t>giảm giá </a:t>
            </a:r>
            <a:r>
              <a:rPr lang="en-GB" altLang="en-US" sz="3200">
                <a:solidFill>
                  <a:srgbClr val="000099"/>
                </a:solidFill>
                <a:latin typeface="+mj-lt"/>
              </a:rPr>
              <a:t>sẽ </a:t>
            </a:r>
            <a:r>
              <a:rPr lang="en-GB" altLang="en-US" sz="3200" u="sng">
                <a:solidFill>
                  <a:srgbClr val="000099"/>
                </a:solidFill>
                <a:latin typeface="+mj-lt"/>
              </a:rPr>
              <a:t>tăng được doanh thu</a:t>
            </a:r>
          </a:p>
          <a:p>
            <a:r>
              <a:rPr lang="en-GB" altLang="en-US" sz="3200">
                <a:latin typeface="+mj-lt"/>
              </a:rPr>
              <a:t>Vì giá giảm ít nhưng lượng cầu sẽ tăng nhiều</a:t>
            </a:r>
          </a:p>
          <a:p>
            <a:r>
              <a:rPr lang="en-GB" altLang="en-US" sz="3200">
                <a:solidFill>
                  <a:srgbClr val="000099"/>
                </a:solidFill>
                <a:latin typeface="+mj-lt"/>
              </a:rPr>
              <a:t>Đối với hàng hoá có </a:t>
            </a:r>
            <a:r>
              <a:rPr lang="en-GB" altLang="en-US" sz="3200" u="sng">
                <a:solidFill>
                  <a:srgbClr val="000099"/>
                </a:solidFill>
                <a:latin typeface="+mj-lt"/>
              </a:rPr>
              <a:t>cầu kém co giãn </a:t>
            </a:r>
            <a:r>
              <a:rPr lang="en-GB" altLang="en-US" sz="3200">
                <a:solidFill>
                  <a:srgbClr val="000099"/>
                </a:solidFill>
                <a:latin typeface="+mj-lt"/>
              </a:rPr>
              <a:t>thì </a:t>
            </a:r>
            <a:r>
              <a:rPr lang="en-GB" altLang="en-US" sz="3200" u="sng">
                <a:solidFill>
                  <a:srgbClr val="000099"/>
                </a:solidFill>
                <a:latin typeface="+mj-lt"/>
              </a:rPr>
              <a:t>tăng giá </a:t>
            </a:r>
            <a:r>
              <a:rPr lang="en-GB" altLang="en-US" sz="3200">
                <a:solidFill>
                  <a:srgbClr val="000099"/>
                </a:solidFill>
                <a:latin typeface="+mj-lt"/>
              </a:rPr>
              <a:t>sẽ </a:t>
            </a:r>
            <a:r>
              <a:rPr lang="en-GB" altLang="en-US" sz="3200" u="sng">
                <a:solidFill>
                  <a:srgbClr val="000099"/>
                </a:solidFill>
                <a:latin typeface="+mj-lt"/>
              </a:rPr>
              <a:t>tăng được doanh thu</a:t>
            </a:r>
          </a:p>
          <a:p>
            <a:r>
              <a:rPr lang="en-GB" altLang="en-US" sz="3200">
                <a:latin typeface="+mj-lt"/>
              </a:rPr>
              <a:t>Vì giá tăng nhiều nhưng lượng cầu sẽ giảm ít</a:t>
            </a:r>
          </a:p>
          <a:p>
            <a:endParaRPr lang="en-US" altLang="en-US" sz="3200" dirty="0">
              <a:latin typeface="+mj-lt"/>
            </a:endParaRPr>
          </a:p>
        </p:txBody>
      </p:sp>
    </p:spTree>
    <p:extLst>
      <p:ext uri="{BB962C8B-B14F-4D97-AF65-F5344CB8AC3E}">
        <p14:creationId xmlns:p14="http://schemas.microsoft.com/office/powerpoint/2010/main" val="74468975"/>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1378" name="Slide Number Placeholder 5">
            <a:extLst>
              <a:ext uri="{FF2B5EF4-FFF2-40B4-BE49-F238E27FC236}">
                <a16:creationId xmlns:a16="http://schemas.microsoft.com/office/drawing/2014/main" id="{0F4BC9EB-AA9A-58C5-5C8B-C76096334F29}"/>
              </a:ext>
            </a:extLst>
          </p:cNvPr>
          <p:cNvSpPr>
            <a:spLocks noGrp="1"/>
          </p:cNvSpPr>
          <p:nvPr>
            <p:ph type="sldNum" sz="quarter" idx="4"/>
          </p:nvPr>
        </p:nvSpPr>
        <p:spPr bwMode="auto">
          <a:xfrm>
            <a:off x="11353800" y="5879804"/>
            <a:ext cx="661416" cy="895899"/>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2075" tIns="46038" rIns="92075" bIns="46038" numCol="1" anchor="ctr" anchorCtr="0" compatLnSpc="1">
            <a:prstTxWarp prst="textNoShape">
              <a:avLst/>
            </a:prstTxWarp>
            <a:normAutofit/>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lgn="ctr">
              <a:spcBef>
                <a:spcPct val="0"/>
              </a:spcBef>
              <a:spcAft>
                <a:spcPts val="600"/>
              </a:spcAft>
              <a:buClrTx/>
              <a:buSzTx/>
              <a:buFontTx/>
              <a:buNone/>
            </a:pPr>
            <a:r>
              <a:rPr lang="en-US" altLang="en-US" sz="2400"/>
              <a:t>1.</a:t>
            </a:r>
            <a:fld id="{2711B362-23AF-4CBD-B919-1DF97E711AB5}" type="slidenum">
              <a:rPr lang="en-US" altLang="en-US" sz="2400" smtClean="0"/>
              <a:pPr algn="ctr">
                <a:spcBef>
                  <a:spcPct val="0"/>
                </a:spcBef>
                <a:spcAft>
                  <a:spcPts val="600"/>
                </a:spcAft>
                <a:buClrTx/>
                <a:buSzTx/>
                <a:buFontTx/>
                <a:buNone/>
              </a:pPr>
              <a:t>121</a:t>
            </a:fld>
            <a:endParaRPr lang="en-US" altLang="en-US" sz="2400"/>
          </a:p>
        </p:txBody>
      </p:sp>
      <p:sp>
        <p:nvSpPr>
          <p:cNvPr id="112642" name="Title 1">
            <a:extLst>
              <a:ext uri="{FF2B5EF4-FFF2-40B4-BE49-F238E27FC236}">
                <a16:creationId xmlns:a16="http://schemas.microsoft.com/office/drawing/2014/main" id="{02798EB8-2012-67D0-13C6-3BB24DFEC21B}"/>
              </a:ext>
            </a:extLst>
          </p:cNvPr>
          <p:cNvSpPr txBox="1">
            <a:spLocks/>
          </p:cNvSpPr>
          <p:nvPr/>
        </p:nvSpPr>
        <p:spPr>
          <a:xfrm>
            <a:off x="454152" y="0"/>
            <a:ext cx="5641848" cy="1591733"/>
          </a:xfrm>
          <a:prstGeom prst="rect">
            <a:avLst/>
          </a:prstGeom>
        </p:spPr>
        <p:txBody>
          <a:bodyPr vert="horz" lIns="91440" tIns="45720" rIns="91440" bIns="45720" rtlCol="0" anchor="b"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en-US" altLang="en-US" sz="4000" b="1" dirty="0"/>
              <a:t>Ý </a:t>
            </a:r>
            <a:r>
              <a:rPr lang="en-US" altLang="en-US" sz="4000" b="1" dirty="0" err="1"/>
              <a:t>nghĩa</a:t>
            </a:r>
            <a:r>
              <a:rPr lang="en-US" altLang="en-US" sz="4000" b="1" dirty="0"/>
              <a:t> …</a:t>
            </a:r>
          </a:p>
        </p:txBody>
      </p:sp>
      <p:sp>
        <p:nvSpPr>
          <p:cNvPr id="2" name="Content Placeholder 2">
            <a:extLst>
              <a:ext uri="{FF2B5EF4-FFF2-40B4-BE49-F238E27FC236}">
                <a16:creationId xmlns:a16="http://schemas.microsoft.com/office/drawing/2014/main" id="{B80A6E92-04F4-1616-8AAC-8683CCAB03EA}"/>
              </a:ext>
            </a:extLst>
          </p:cNvPr>
          <p:cNvSpPr txBox="1">
            <a:spLocks/>
          </p:cNvSpPr>
          <p:nvPr/>
        </p:nvSpPr>
        <p:spPr>
          <a:xfrm>
            <a:off x="3176753" y="1143000"/>
            <a:ext cx="8815209" cy="45720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a:latin typeface="+mj-lt"/>
              </a:rPr>
              <a:t>Giúp lập kế hoạch chi tiêu dài hạn cho người tiêu dùng</a:t>
            </a:r>
          </a:p>
          <a:p>
            <a:r>
              <a:rPr lang="en-US" altLang="en-US" sz="3200">
                <a:latin typeface="+mj-lt"/>
              </a:rPr>
              <a:t>Giúp phân tích, đánh giá tác động của chính sách thuế đến nhà sản xuất và người tiêu dùng</a:t>
            </a:r>
          </a:p>
          <a:p>
            <a:r>
              <a:rPr lang="en-US" altLang="en-US" sz="3200">
                <a:latin typeface="+mj-lt"/>
              </a:rPr>
              <a:t>Giúp hoạch định chính sách về tỷ giá, thuế quan…</a:t>
            </a:r>
            <a:endParaRPr lang="en-US" altLang="en-US" sz="3200" dirty="0">
              <a:latin typeface="+mj-lt"/>
            </a:endParaRPr>
          </a:p>
        </p:txBody>
      </p:sp>
    </p:spTree>
    <p:extLst>
      <p:ext uri="{BB962C8B-B14F-4D97-AF65-F5344CB8AC3E}">
        <p14:creationId xmlns:p14="http://schemas.microsoft.com/office/powerpoint/2010/main" val="3145899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80">
                                          <p:stCondLst>
                                            <p:cond delay="0"/>
                                          </p:stCondLst>
                                        </p:cTn>
                                        <p:tgtEl>
                                          <p:spTgt spid="2">
                                            <p:txEl>
                                              <p:pRg st="0" end="0"/>
                                            </p:txEl>
                                          </p:spTgt>
                                        </p:tgtEl>
                                      </p:cBhvr>
                                    </p:animEffect>
                                    <p:anim calcmode="lin" valueType="num">
                                      <p:cBhvr>
                                        <p:cTn id="8" dur="1822" tmFilter="0,0; 0.14,0.36; 0.43,0.73; 0.71,0.91; 1.0,1.0">
                                          <p:stCondLst>
                                            <p:cond delay="0"/>
                                          </p:stCondLst>
                                        </p:cTn>
                                        <p:tgtEl>
                                          <p:spTgt spid="2">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xEl>
                                              <p:pRg st="0" end="0"/>
                                            </p:txEl>
                                          </p:spTgt>
                                        </p:tgtEl>
                                      </p:cBhvr>
                                      <p:to x="100000" y="60000"/>
                                    </p:animScale>
                                    <p:animScale>
                                      <p:cBhvr>
                                        <p:cTn id="14" dur="166" decel="50000">
                                          <p:stCondLst>
                                            <p:cond delay="676"/>
                                          </p:stCondLst>
                                        </p:cTn>
                                        <p:tgtEl>
                                          <p:spTgt spid="2">
                                            <p:txEl>
                                              <p:pRg st="0" end="0"/>
                                            </p:txEl>
                                          </p:spTgt>
                                        </p:tgtEl>
                                      </p:cBhvr>
                                      <p:to x="100000" y="100000"/>
                                    </p:animScale>
                                    <p:animScale>
                                      <p:cBhvr>
                                        <p:cTn id="15" dur="26">
                                          <p:stCondLst>
                                            <p:cond delay="1312"/>
                                          </p:stCondLst>
                                        </p:cTn>
                                        <p:tgtEl>
                                          <p:spTgt spid="2">
                                            <p:txEl>
                                              <p:pRg st="0" end="0"/>
                                            </p:txEl>
                                          </p:spTgt>
                                        </p:tgtEl>
                                      </p:cBhvr>
                                      <p:to x="100000" y="80000"/>
                                    </p:animScale>
                                    <p:animScale>
                                      <p:cBhvr>
                                        <p:cTn id="16" dur="166" decel="50000">
                                          <p:stCondLst>
                                            <p:cond delay="1338"/>
                                          </p:stCondLst>
                                        </p:cTn>
                                        <p:tgtEl>
                                          <p:spTgt spid="2">
                                            <p:txEl>
                                              <p:pRg st="0" end="0"/>
                                            </p:txEl>
                                          </p:spTgt>
                                        </p:tgtEl>
                                      </p:cBhvr>
                                      <p:to x="100000" y="100000"/>
                                    </p:animScale>
                                    <p:animScale>
                                      <p:cBhvr>
                                        <p:cTn id="17" dur="26">
                                          <p:stCondLst>
                                            <p:cond delay="1642"/>
                                          </p:stCondLst>
                                        </p:cTn>
                                        <p:tgtEl>
                                          <p:spTgt spid="2">
                                            <p:txEl>
                                              <p:pRg st="0" end="0"/>
                                            </p:txEl>
                                          </p:spTgt>
                                        </p:tgtEl>
                                      </p:cBhvr>
                                      <p:to x="100000" y="90000"/>
                                    </p:animScale>
                                    <p:animScale>
                                      <p:cBhvr>
                                        <p:cTn id="18" dur="166" decel="50000">
                                          <p:stCondLst>
                                            <p:cond delay="1668"/>
                                          </p:stCondLst>
                                        </p:cTn>
                                        <p:tgtEl>
                                          <p:spTgt spid="2">
                                            <p:txEl>
                                              <p:pRg st="0" end="0"/>
                                            </p:txEl>
                                          </p:spTgt>
                                        </p:tgtEl>
                                      </p:cBhvr>
                                      <p:to x="100000" y="100000"/>
                                    </p:animScale>
                                    <p:animScale>
                                      <p:cBhvr>
                                        <p:cTn id="19" dur="26">
                                          <p:stCondLst>
                                            <p:cond delay="1808"/>
                                          </p:stCondLst>
                                        </p:cTn>
                                        <p:tgtEl>
                                          <p:spTgt spid="2">
                                            <p:txEl>
                                              <p:pRg st="0" end="0"/>
                                            </p:txEl>
                                          </p:spTgt>
                                        </p:tgtEl>
                                      </p:cBhvr>
                                      <p:to x="100000" y="95000"/>
                                    </p:animScale>
                                    <p:animScale>
                                      <p:cBhvr>
                                        <p:cTn id="20" dur="166" decel="50000">
                                          <p:stCondLst>
                                            <p:cond delay="1834"/>
                                          </p:stCondLst>
                                        </p:cTn>
                                        <p:tgtEl>
                                          <p:spTgt spid="2">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2">
                                            <p:txEl>
                                              <p:pRg st="1" end="1"/>
                                            </p:txEl>
                                          </p:spTgt>
                                        </p:tgtEl>
                                        <p:attrNameLst>
                                          <p:attrName>style.visibility</p:attrName>
                                        </p:attrNameLst>
                                      </p:cBhvr>
                                      <p:to>
                                        <p:strVal val="visible"/>
                                      </p:to>
                                    </p:set>
                                    <p:animEffect transition="in" filter="wipe(down)">
                                      <p:cBhvr>
                                        <p:cTn id="25" dur="580">
                                          <p:stCondLst>
                                            <p:cond delay="0"/>
                                          </p:stCondLst>
                                        </p:cTn>
                                        <p:tgtEl>
                                          <p:spTgt spid="2">
                                            <p:txEl>
                                              <p:pRg st="1" end="1"/>
                                            </p:txEl>
                                          </p:spTgt>
                                        </p:tgtEl>
                                      </p:cBhvr>
                                    </p:animEffect>
                                    <p:anim calcmode="lin" valueType="num">
                                      <p:cBhvr>
                                        <p:cTn id="26" dur="1822" tmFilter="0,0; 0.14,0.36; 0.43,0.73; 0.71,0.91; 1.0,1.0">
                                          <p:stCondLst>
                                            <p:cond delay="0"/>
                                          </p:stCondLst>
                                        </p:cTn>
                                        <p:tgtEl>
                                          <p:spTgt spid="2">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2">
                                            <p:txEl>
                                              <p:pRg st="1" end="1"/>
                                            </p:txEl>
                                          </p:spTgt>
                                        </p:tgtEl>
                                      </p:cBhvr>
                                      <p:to x="100000" y="60000"/>
                                    </p:animScale>
                                    <p:animScale>
                                      <p:cBhvr>
                                        <p:cTn id="32" dur="166" decel="50000">
                                          <p:stCondLst>
                                            <p:cond delay="676"/>
                                          </p:stCondLst>
                                        </p:cTn>
                                        <p:tgtEl>
                                          <p:spTgt spid="2">
                                            <p:txEl>
                                              <p:pRg st="1" end="1"/>
                                            </p:txEl>
                                          </p:spTgt>
                                        </p:tgtEl>
                                      </p:cBhvr>
                                      <p:to x="100000" y="100000"/>
                                    </p:animScale>
                                    <p:animScale>
                                      <p:cBhvr>
                                        <p:cTn id="33" dur="26">
                                          <p:stCondLst>
                                            <p:cond delay="1312"/>
                                          </p:stCondLst>
                                        </p:cTn>
                                        <p:tgtEl>
                                          <p:spTgt spid="2">
                                            <p:txEl>
                                              <p:pRg st="1" end="1"/>
                                            </p:txEl>
                                          </p:spTgt>
                                        </p:tgtEl>
                                      </p:cBhvr>
                                      <p:to x="100000" y="80000"/>
                                    </p:animScale>
                                    <p:animScale>
                                      <p:cBhvr>
                                        <p:cTn id="34" dur="166" decel="50000">
                                          <p:stCondLst>
                                            <p:cond delay="1338"/>
                                          </p:stCondLst>
                                        </p:cTn>
                                        <p:tgtEl>
                                          <p:spTgt spid="2">
                                            <p:txEl>
                                              <p:pRg st="1" end="1"/>
                                            </p:txEl>
                                          </p:spTgt>
                                        </p:tgtEl>
                                      </p:cBhvr>
                                      <p:to x="100000" y="100000"/>
                                    </p:animScale>
                                    <p:animScale>
                                      <p:cBhvr>
                                        <p:cTn id="35" dur="26">
                                          <p:stCondLst>
                                            <p:cond delay="1642"/>
                                          </p:stCondLst>
                                        </p:cTn>
                                        <p:tgtEl>
                                          <p:spTgt spid="2">
                                            <p:txEl>
                                              <p:pRg st="1" end="1"/>
                                            </p:txEl>
                                          </p:spTgt>
                                        </p:tgtEl>
                                      </p:cBhvr>
                                      <p:to x="100000" y="90000"/>
                                    </p:animScale>
                                    <p:animScale>
                                      <p:cBhvr>
                                        <p:cTn id="36" dur="166" decel="50000">
                                          <p:stCondLst>
                                            <p:cond delay="1668"/>
                                          </p:stCondLst>
                                        </p:cTn>
                                        <p:tgtEl>
                                          <p:spTgt spid="2">
                                            <p:txEl>
                                              <p:pRg st="1" end="1"/>
                                            </p:txEl>
                                          </p:spTgt>
                                        </p:tgtEl>
                                      </p:cBhvr>
                                      <p:to x="100000" y="100000"/>
                                    </p:animScale>
                                    <p:animScale>
                                      <p:cBhvr>
                                        <p:cTn id="37" dur="26">
                                          <p:stCondLst>
                                            <p:cond delay="1808"/>
                                          </p:stCondLst>
                                        </p:cTn>
                                        <p:tgtEl>
                                          <p:spTgt spid="2">
                                            <p:txEl>
                                              <p:pRg st="1" end="1"/>
                                            </p:txEl>
                                          </p:spTgt>
                                        </p:tgtEl>
                                      </p:cBhvr>
                                      <p:to x="100000" y="95000"/>
                                    </p:animScale>
                                    <p:animScale>
                                      <p:cBhvr>
                                        <p:cTn id="38" dur="166" decel="50000">
                                          <p:stCondLst>
                                            <p:cond delay="1834"/>
                                          </p:stCondLst>
                                        </p:cTn>
                                        <p:tgtEl>
                                          <p:spTgt spid="2">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2">
                                            <p:txEl>
                                              <p:pRg st="2" end="2"/>
                                            </p:txEl>
                                          </p:spTgt>
                                        </p:tgtEl>
                                        <p:attrNameLst>
                                          <p:attrName>style.visibility</p:attrName>
                                        </p:attrNameLst>
                                      </p:cBhvr>
                                      <p:to>
                                        <p:strVal val="visible"/>
                                      </p:to>
                                    </p:set>
                                    <p:animEffect transition="in" filter="wipe(down)">
                                      <p:cBhvr>
                                        <p:cTn id="43" dur="580">
                                          <p:stCondLst>
                                            <p:cond delay="0"/>
                                          </p:stCondLst>
                                        </p:cTn>
                                        <p:tgtEl>
                                          <p:spTgt spid="2">
                                            <p:txEl>
                                              <p:pRg st="2" end="2"/>
                                            </p:txEl>
                                          </p:spTgt>
                                        </p:tgtEl>
                                      </p:cBhvr>
                                    </p:animEffect>
                                    <p:anim calcmode="lin" valueType="num">
                                      <p:cBhvr>
                                        <p:cTn id="44" dur="1822" tmFilter="0,0; 0.14,0.36; 0.43,0.73; 0.71,0.91; 1.0,1.0">
                                          <p:stCondLst>
                                            <p:cond delay="0"/>
                                          </p:stCondLst>
                                        </p:cTn>
                                        <p:tgtEl>
                                          <p:spTgt spid="2">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2">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2">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2">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2">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2">
                                            <p:txEl>
                                              <p:pRg st="2" end="2"/>
                                            </p:txEl>
                                          </p:spTgt>
                                        </p:tgtEl>
                                      </p:cBhvr>
                                      <p:to x="100000" y="60000"/>
                                    </p:animScale>
                                    <p:animScale>
                                      <p:cBhvr>
                                        <p:cTn id="50" dur="166" decel="50000">
                                          <p:stCondLst>
                                            <p:cond delay="676"/>
                                          </p:stCondLst>
                                        </p:cTn>
                                        <p:tgtEl>
                                          <p:spTgt spid="2">
                                            <p:txEl>
                                              <p:pRg st="2" end="2"/>
                                            </p:txEl>
                                          </p:spTgt>
                                        </p:tgtEl>
                                      </p:cBhvr>
                                      <p:to x="100000" y="100000"/>
                                    </p:animScale>
                                    <p:animScale>
                                      <p:cBhvr>
                                        <p:cTn id="51" dur="26">
                                          <p:stCondLst>
                                            <p:cond delay="1312"/>
                                          </p:stCondLst>
                                        </p:cTn>
                                        <p:tgtEl>
                                          <p:spTgt spid="2">
                                            <p:txEl>
                                              <p:pRg st="2" end="2"/>
                                            </p:txEl>
                                          </p:spTgt>
                                        </p:tgtEl>
                                      </p:cBhvr>
                                      <p:to x="100000" y="80000"/>
                                    </p:animScale>
                                    <p:animScale>
                                      <p:cBhvr>
                                        <p:cTn id="52" dur="166" decel="50000">
                                          <p:stCondLst>
                                            <p:cond delay="1338"/>
                                          </p:stCondLst>
                                        </p:cTn>
                                        <p:tgtEl>
                                          <p:spTgt spid="2">
                                            <p:txEl>
                                              <p:pRg st="2" end="2"/>
                                            </p:txEl>
                                          </p:spTgt>
                                        </p:tgtEl>
                                      </p:cBhvr>
                                      <p:to x="100000" y="100000"/>
                                    </p:animScale>
                                    <p:animScale>
                                      <p:cBhvr>
                                        <p:cTn id="53" dur="26">
                                          <p:stCondLst>
                                            <p:cond delay="1642"/>
                                          </p:stCondLst>
                                        </p:cTn>
                                        <p:tgtEl>
                                          <p:spTgt spid="2">
                                            <p:txEl>
                                              <p:pRg st="2" end="2"/>
                                            </p:txEl>
                                          </p:spTgt>
                                        </p:tgtEl>
                                      </p:cBhvr>
                                      <p:to x="100000" y="90000"/>
                                    </p:animScale>
                                    <p:animScale>
                                      <p:cBhvr>
                                        <p:cTn id="54" dur="166" decel="50000">
                                          <p:stCondLst>
                                            <p:cond delay="1668"/>
                                          </p:stCondLst>
                                        </p:cTn>
                                        <p:tgtEl>
                                          <p:spTgt spid="2">
                                            <p:txEl>
                                              <p:pRg st="2" end="2"/>
                                            </p:txEl>
                                          </p:spTgt>
                                        </p:tgtEl>
                                      </p:cBhvr>
                                      <p:to x="100000" y="100000"/>
                                    </p:animScale>
                                    <p:animScale>
                                      <p:cBhvr>
                                        <p:cTn id="55" dur="26">
                                          <p:stCondLst>
                                            <p:cond delay="1808"/>
                                          </p:stCondLst>
                                        </p:cTn>
                                        <p:tgtEl>
                                          <p:spTgt spid="2">
                                            <p:txEl>
                                              <p:pRg st="2" end="2"/>
                                            </p:txEl>
                                          </p:spTgt>
                                        </p:tgtEl>
                                      </p:cBhvr>
                                      <p:to x="100000" y="95000"/>
                                    </p:animScale>
                                    <p:animScale>
                                      <p:cBhvr>
                                        <p:cTn id="56" dur="166" decel="50000">
                                          <p:stCondLst>
                                            <p:cond delay="1834"/>
                                          </p:stCondLst>
                                        </p:cTn>
                                        <p:tgtEl>
                                          <p:spTgt spid="2">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1378" name="Slide Number Placeholder 5">
            <a:extLst>
              <a:ext uri="{FF2B5EF4-FFF2-40B4-BE49-F238E27FC236}">
                <a16:creationId xmlns:a16="http://schemas.microsoft.com/office/drawing/2014/main" id="{0F4BC9EB-AA9A-58C5-5C8B-C76096334F29}"/>
              </a:ext>
            </a:extLst>
          </p:cNvPr>
          <p:cNvSpPr>
            <a:spLocks noGrp="1"/>
          </p:cNvSpPr>
          <p:nvPr>
            <p:ph type="sldNum" sz="quarter" idx="4"/>
          </p:nvPr>
        </p:nvSpPr>
        <p:spPr bwMode="auto">
          <a:xfrm>
            <a:off x="11353800" y="5879804"/>
            <a:ext cx="661416" cy="895899"/>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2075" tIns="46038" rIns="92075" bIns="46038" numCol="1" anchor="ctr" anchorCtr="0" compatLnSpc="1">
            <a:prstTxWarp prst="textNoShape">
              <a:avLst/>
            </a:prstTxWarp>
            <a:normAutofit/>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lgn="ctr">
              <a:spcBef>
                <a:spcPct val="0"/>
              </a:spcBef>
              <a:spcAft>
                <a:spcPts val="600"/>
              </a:spcAft>
              <a:buClrTx/>
              <a:buSzTx/>
              <a:buFontTx/>
              <a:buNone/>
            </a:pPr>
            <a:r>
              <a:rPr lang="en-US" altLang="en-US" sz="2400"/>
              <a:t>1.</a:t>
            </a:r>
            <a:fld id="{2711B362-23AF-4CBD-B919-1DF97E711AB5}" type="slidenum">
              <a:rPr lang="en-US" altLang="en-US" sz="2400" smtClean="0"/>
              <a:pPr algn="ctr">
                <a:spcBef>
                  <a:spcPct val="0"/>
                </a:spcBef>
                <a:spcAft>
                  <a:spcPts val="600"/>
                </a:spcAft>
                <a:buClrTx/>
                <a:buSzTx/>
                <a:buFontTx/>
                <a:buNone/>
              </a:pPr>
              <a:t>122</a:t>
            </a:fld>
            <a:endParaRPr lang="en-US" altLang="en-US" sz="2400"/>
          </a:p>
        </p:txBody>
      </p:sp>
      <p:sp>
        <p:nvSpPr>
          <p:cNvPr id="81923" name="Rectangle 2">
            <a:extLst>
              <a:ext uri="{FF2B5EF4-FFF2-40B4-BE49-F238E27FC236}">
                <a16:creationId xmlns:a16="http://schemas.microsoft.com/office/drawing/2014/main" id="{4112F64F-D491-47B6-3E5F-D595C0D97687}"/>
              </a:ext>
            </a:extLst>
          </p:cNvPr>
          <p:cNvSpPr>
            <a:spLocks noGrp="1" noChangeArrowheads="1"/>
          </p:cNvSpPr>
          <p:nvPr>
            <p:ph type="title"/>
          </p:nvPr>
        </p:nvSpPr>
        <p:spPr>
          <a:xfrm>
            <a:off x="1981200" y="-228600"/>
            <a:ext cx="8402638" cy="970900"/>
          </a:xfrm>
        </p:spPr>
        <p:txBody>
          <a:bodyPr/>
          <a:lstStyle/>
          <a:p>
            <a:pPr eaLnBrk="1" hangingPunct="1"/>
            <a:r>
              <a:rPr lang="en-US" altLang="en-US" b="1" i="1" dirty="0">
                <a:latin typeface="VNI-Times" pitchFamily="2" charset="0"/>
              </a:rPr>
              <a:t>b. </a:t>
            </a:r>
            <a:r>
              <a:rPr lang="en-US" altLang="en-US" b="1" i="1" dirty="0" err="1">
                <a:latin typeface="VNI-Times" pitchFamily="2" charset="0"/>
              </a:rPr>
              <a:t>Ñoä</a:t>
            </a:r>
            <a:r>
              <a:rPr lang="en-US" altLang="en-US" b="1" i="1" dirty="0">
                <a:latin typeface="VNI-Times" pitchFamily="2" charset="0"/>
              </a:rPr>
              <a:t> co </a:t>
            </a:r>
            <a:r>
              <a:rPr lang="en-US" altLang="en-US" b="1" i="1" dirty="0" err="1">
                <a:latin typeface="VNI-Times" pitchFamily="2" charset="0"/>
              </a:rPr>
              <a:t>giaõn</a:t>
            </a:r>
            <a:r>
              <a:rPr lang="en-US" altLang="en-US" b="1" i="1" dirty="0">
                <a:latin typeface="VNI-Times" pitchFamily="2" charset="0"/>
              </a:rPr>
              <a:t> </a:t>
            </a:r>
            <a:r>
              <a:rPr lang="en-US" altLang="en-US" b="1" i="1" dirty="0" err="1">
                <a:latin typeface="VNI-Times" pitchFamily="2" charset="0"/>
              </a:rPr>
              <a:t>cuûa</a:t>
            </a:r>
            <a:r>
              <a:rPr lang="en-US" altLang="en-US" b="1" i="1" dirty="0">
                <a:latin typeface="VNI-Times" pitchFamily="2" charset="0"/>
              </a:rPr>
              <a:t> </a:t>
            </a:r>
            <a:r>
              <a:rPr lang="en-US" altLang="en-US" b="1" i="1" dirty="0" err="1">
                <a:latin typeface="VNI-Times" pitchFamily="2" charset="0"/>
              </a:rPr>
              <a:t>caàu</a:t>
            </a:r>
            <a:r>
              <a:rPr lang="en-US" altLang="en-US" b="1" i="1" dirty="0">
                <a:latin typeface="VNI-Times" pitchFamily="2" charset="0"/>
              </a:rPr>
              <a:t> </a:t>
            </a:r>
            <a:r>
              <a:rPr lang="en-US" altLang="en-US" b="1" i="1" dirty="0" err="1">
                <a:latin typeface="VNI-Times" pitchFamily="2" charset="0"/>
              </a:rPr>
              <a:t>theo</a:t>
            </a:r>
            <a:r>
              <a:rPr lang="en-US" altLang="en-US" b="1" i="1" dirty="0">
                <a:latin typeface="VNI-Times" pitchFamily="2" charset="0"/>
              </a:rPr>
              <a:t> </a:t>
            </a:r>
            <a:r>
              <a:rPr lang="en-US" altLang="en-US" b="1" i="1" dirty="0" err="1">
                <a:latin typeface="VNI-Times" pitchFamily="2" charset="0"/>
              </a:rPr>
              <a:t>thu</a:t>
            </a:r>
            <a:r>
              <a:rPr lang="en-US" altLang="en-US" b="1" i="1" dirty="0">
                <a:latin typeface="VNI-Times" pitchFamily="2" charset="0"/>
              </a:rPr>
              <a:t> </a:t>
            </a:r>
            <a:r>
              <a:rPr lang="en-US" altLang="en-US" b="1" i="1" dirty="0" err="1">
                <a:latin typeface="VNI-Times" pitchFamily="2" charset="0"/>
              </a:rPr>
              <a:t>nhaäp</a:t>
            </a:r>
            <a:r>
              <a:rPr lang="en-US" altLang="en-US" i="1" dirty="0">
                <a:latin typeface="VNI-Times" pitchFamily="2" charset="0"/>
              </a:rPr>
              <a:t> </a:t>
            </a:r>
            <a:r>
              <a:rPr lang="en-US" altLang="en-US" b="1" i="1" dirty="0">
                <a:latin typeface="VNI-Times" pitchFamily="2" charset="0"/>
              </a:rPr>
              <a:t>(E</a:t>
            </a:r>
            <a:r>
              <a:rPr lang="en-US" altLang="en-US" b="1" i="1" baseline="-25000" dirty="0">
                <a:latin typeface="VNI-Times" pitchFamily="2" charset="0"/>
              </a:rPr>
              <a:t>I</a:t>
            </a:r>
            <a:r>
              <a:rPr lang="en-US" altLang="en-US" b="1" i="1" dirty="0">
                <a:latin typeface="VNI-Times" pitchFamily="2" charset="0"/>
              </a:rPr>
              <a:t>)</a:t>
            </a:r>
          </a:p>
        </p:txBody>
      </p:sp>
      <p:sp>
        <p:nvSpPr>
          <p:cNvPr id="84995" name="Rectangle 3">
            <a:extLst>
              <a:ext uri="{FF2B5EF4-FFF2-40B4-BE49-F238E27FC236}">
                <a16:creationId xmlns:a16="http://schemas.microsoft.com/office/drawing/2014/main" id="{980AD84E-835D-8B9B-1250-FE7224F7ACD5}"/>
              </a:ext>
            </a:extLst>
          </p:cNvPr>
          <p:cNvSpPr txBox="1">
            <a:spLocks noChangeArrowheads="1"/>
          </p:cNvSpPr>
          <p:nvPr/>
        </p:nvSpPr>
        <p:spPr>
          <a:xfrm>
            <a:off x="1032388" y="1047315"/>
            <a:ext cx="9689690" cy="46798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a:latin typeface="VNI-Souvir" pitchFamily="2" charset="0"/>
              </a:rPr>
              <a:t>Ño löôøng söï nhaïy caûm cuûa ngöôøi tieâu duøng, bieåu hieän qua söï thay ñoåi löôïng caàu khi thu  thay ñoåi.</a:t>
            </a:r>
          </a:p>
          <a:p>
            <a:r>
              <a:rPr lang="en-US" altLang="en-US" sz="3200" i="1">
                <a:latin typeface="VNI-Souvir" pitchFamily="2" charset="0"/>
              </a:rPr>
              <a:t>Laø % thay ñoåi cuûa löôïng caàu</a:t>
            </a:r>
          </a:p>
          <a:p>
            <a:r>
              <a:rPr lang="en-US" altLang="en-US" sz="3200" i="1">
                <a:latin typeface="VNI-Souvir" pitchFamily="2" charset="0"/>
              </a:rPr>
              <a:t>Khi thu nhaäp thay ñoåi 1% </a:t>
            </a:r>
          </a:p>
          <a:p>
            <a:r>
              <a:rPr lang="en-US" altLang="en-US" sz="3200" i="1">
                <a:latin typeface="VNI-Souvir" pitchFamily="2" charset="0"/>
              </a:rPr>
              <a:t>Vôùi caùc ñieàu kieän khaùc khoâng ñoåi</a:t>
            </a:r>
          </a:p>
          <a:p>
            <a:pPr>
              <a:buFont typeface="Wingdings" panose="05000000000000000000" pitchFamily="2" charset="2"/>
              <a:buNone/>
            </a:pPr>
            <a:endParaRPr lang="en-US" altLang="en-US" sz="3200" dirty="0">
              <a:latin typeface="VNI-Souvir" pitchFamily="2" charset="0"/>
            </a:endParaRPr>
          </a:p>
        </p:txBody>
      </p:sp>
      <p:grpSp>
        <p:nvGrpSpPr>
          <p:cNvPr id="3" name="Group 18">
            <a:extLst>
              <a:ext uri="{FF2B5EF4-FFF2-40B4-BE49-F238E27FC236}">
                <a16:creationId xmlns:a16="http://schemas.microsoft.com/office/drawing/2014/main" id="{A553C318-4AB5-F125-DCBC-7F83B743C3A0}"/>
              </a:ext>
            </a:extLst>
          </p:cNvPr>
          <p:cNvGrpSpPr>
            <a:grpSpLocks/>
          </p:cNvGrpSpPr>
          <p:nvPr/>
        </p:nvGrpSpPr>
        <p:grpSpPr bwMode="auto">
          <a:xfrm>
            <a:off x="3429000" y="4038601"/>
            <a:ext cx="6172200" cy="1133475"/>
            <a:chOff x="2819400" y="3962400"/>
            <a:chExt cx="4876800" cy="1132674"/>
          </a:xfrm>
        </p:grpSpPr>
        <p:sp>
          <p:nvSpPr>
            <p:cNvPr id="4" name="TextBox 11">
              <a:extLst>
                <a:ext uri="{FF2B5EF4-FFF2-40B4-BE49-F238E27FC236}">
                  <a16:creationId xmlns:a16="http://schemas.microsoft.com/office/drawing/2014/main" id="{24F08C34-65A6-DAC5-F7EF-C0886015EFAA}"/>
                </a:ext>
              </a:extLst>
            </p:cNvPr>
            <p:cNvSpPr txBox="1">
              <a:spLocks noChangeArrowheads="1"/>
            </p:cNvSpPr>
            <p:nvPr/>
          </p:nvSpPr>
          <p:spPr bwMode="auto">
            <a:xfrm>
              <a:off x="2819400" y="4267200"/>
              <a:ext cx="685800" cy="523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GB" altLang="en-US" sz="2800" b="1">
                  <a:solidFill>
                    <a:srgbClr val="000099"/>
                  </a:solidFill>
                </a:rPr>
                <a:t>E</a:t>
              </a:r>
              <a:r>
                <a:rPr lang="en-GB" altLang="en-US" sz="2800" b="1" baseline="-25000">
                  <a:solidFill>
                    <a:srgbClr val="000099"/>
                  </a:solidFill>
                </a:rPr>
                <a:t>I </a:t>
              </a:r>
              <a:r>
                <a:rPr lang="en-GB" altLang="en-US" sz="2800" b="1">
                  <a:solidFill>
                    <a:srgbClr val="000099"/>
                  </a:solidFill>
                </a:rPr>
                <a:t>=</a:t>
              </a:r>
              <a:endParaRPr lang="en-US" altLang="en-US" sz="2800">
                <a:solidFill>
                  <a:srgbClr val="000099"/>
                </a:solidFill>
              </a:endParaRPr>
            </a:p>
          </p:txBody>
        </p:sp>
        <p:cxnSp>
          <p:nvCxnSpPr>
            <p:cNvPr id="5" name="Straight Connector 13">
              <a:extLst>
                <a:ext uri="{FF2B5EF4-FFF2-40B4-BE49-F238E27FC236}">
                  <a16:creationId xmlns:a16="http://schemas.microsoft.com/office/drawing/2014/main" id="{0943C951-D5B2-B1DB-B39B-9EF9D0DDB032}"/>
                </a:ext>
              </a:extLst>
            </p:cNvPr>
            <p:cNvCxnSpPr>
              <a:cxnSpLocks noChangeShapeType="1"/>
            </p:cNvCxnSpPr>
            <p:nvPr/>
          </p:nvCxnSpPr>
          <p:spPr bwMode="auto">
            <a:xfrm flipV="1">
              <a:off x="3657600" y="4495652"/>
              <a:ext cx="3810000" cy="0"/>
            </a:xfrm>
            <a:prstGeom prst="line">
              <a:avLst/>
            </a:prstGeom>
            <a:noFill/>
            <a:ln w="28575" algn="ctr">
              <a:solidFill>
                <a:srgbClr val="C00000"/>
              </a:solidFill>
              <a:round/>
              <a:headEnd/>
              <a:tailEnd/>
            </a:ln>
            <a:extLst>
              <a:ext uri="{909E8E84-426E-40DD-AFC4-6F175D3DCCD1}">
                <a14:hiddenFill xmlns:a14="http://schemas.microsoft.com/office/drawing/2010/main">
                  <a:noFill/>
                </a14:hiddenFill>
              </a:ext>
            </a:extLst>
          </p:spPr>
        </p:cxnSp>
        <p:sp>
          <p:nvSpPr>
            <p:cNvPr id="6" name="TextBox 14">
              <a:extLst>
                <a:ext uri="{FF2B5EF4-FFF2-40B4-BE49-F238E27FC236}">
                  <a16:creationId xmlns:a16="http://schemas.microsoft.com/office/drawing/2014/main" id="{EF996467-F2DB-B6EB-945C-D83A52D712CC}"/>
                </a:ext>
              </a:extLst>
            </p:cNvPr>
            <p:cNvSpPr txBox="1">
              <a:spLocks noChangeArrowheads="1"/>
            </p:cNvSpPr>
            <p:nvPr/>
          </p:nvSpPr>
          <p:spPr bwMode="auto">
            <a:xfrm>
              <a:off x="3581400" y="4572000"/>
              <a:ext cx="3962400" cy="523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lgn="ctr">
                <a:spcBef>
                  <a:spcPct val="0"/>
                </a:spcBef>
                <a:buClrTx/>
                <a:buSzTx/>
                <a:buFontTx/>
                <a:buNone/>
              </a:pPr>
              <a:r>
                <a:rPr lang="en-GB" altLang="en-US" sz="2800" b="1" dirty="0">
                  <a:solidFill>
                    <a:srgbClr val="000099"/>
                  </a:solidFill>
                </a:rPr>
                <a:t>% </a:t>
              </a:r>
              <a:r>
                <a:rPr lang="en-GB" altLang="en-US" sz="2800" b="1" dirty="0" err="1">
                  <a:solidFill>
                    <a:srgbClr val="000099"/>
                  </a:solidFill>
                </a:rPr>
                <a:t>thay</a:t>
              </a:r>
              <a:r>
                <a:rPr lang="en-GB" altLang="en-US" sz="2800" b="1" dirty="0">
                  <a:solidFill>
                    <a:srgbClr val="000099"/>
                  </a:solidFill>
                </a:rPr>
                <a:t> </a:t>
              </a:r>
              <a:r>
                <a:rPr lang="en-GB" altLang="en-US" sz="2800" b="1" dirty="0" err="1">
                  <a:solidFill>
                    <a:srgbClr val="000099"/>
                  </a:solidFill>
                </a:rPr>
                <a:t>đổi</a:t>
              </a:r>
              <a:r>
                <a:rPr lang="en-GB" altLang="en-US" sz="2800" b="1" dirty="0">
                  <a:solidFill>
                    <a:srgbClr val="000099"/>
                  </a:solidFill>
                </a:rPr>
                <a:t> </a:t>
              </a:r>
              <a:r>
                <a:rPr lang="en-GB" altLang="en-US" sz="2800" b="1" dirty="0" err="1">
                  <a:solidFill>
                    <a:srgbClr val="000099"/>
                  </a:solidFill>
                </a:rPr>
                <a:t>của</a:t>
              </a:r>
              <a:r>
                <a:rPr lang="en-GB" altLang="en-US" sz="2800" b="1" dirty="0">
                  <a:solidFill>
                    <a:srgbClr val="000099"/>
                  </a:solidFill>
                </a:rPr>
                <a:t> </a:t>
              </a:r>
              <a:r>
                <a:rPr lang="en-GB" altLang="en-US" sz="2800" b="1" dirty="0" err="1">
                  <a:solidFill>
                    <a:srgbClr val="000099"/>
                  </a:solidFill>
                </a:rPr>
                <a:t>thu</a:t>
              </a:r>
              <a:r>
                <a:rPr lang="en-GB" altLang="en-US" sz="2800" b="1" dirty="0">
                  <a:solidFill>
                    <a:srgbClr val="000099"/>
                  </a:solidFill>
                </a:rPr>
                <a:t> </a:t>
              </a:r>
              <a:r>
                <a:rPr lang="en-GB" altLang="en-US" sz="2800" b="1" dirty="0" err="1">
                  <a:solidFill>
                    <a:srgbClr val="000099"/>
                  </a:solidFill>
                </a:rPr>
                <a:t>nhập</a:t>
              </a:r>
              <a:endParaRPr lang="en-US" altLang="en-US" sz="2800" dirty="0">
                <a:solidFill>
                  <a:srgbClr val="000099"/>
                </a:solidFill>
              </a:endParaRPr>
            </a:p>
          </p:txBody>
        </p:sp>
        <p:sp>
          <p:nvSpPr>
            <p:cNvPr id="7" name="TextBox 15">
              <a:extLst>
                <a:ext uri="{FF2B5EF4-FFF2-40B4-BE49-F238E27FC236}">
                  <a16:creationId xmlns:a16="http://schemas.microsoft.com/office/drawing/2014/main" id="{1C3F95F5-C299-452E-01D2-0EFE4857EB97}"/>
                </a:ext>
              </a:extLst>
            </p:cNvPr>
            <p:cNvSpPr txBox="1">
              <a:spLocks noChangeArrowheads="1"/>
            </p:cNvSpPr>
            <p:nvPr/>
          </p:nvSpPr>
          <p:spPr bwMode="auto">
            <a:xfrm>
              <a:off x="3429000" y="3962400"/>
              <a:ext cx="4267200" cy="52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lgn="ctr">
                <a:spcBef>
                  <a:spcPct val="0"/>
                </a:spcBef>
                <a:buClrTx/>
                <a:buSzTx/>
                <a:buFontTx/>
                <a:buNone/>
              </a:pPr>
              <a:r>
                <a:rPr lang="en-US" altLang="en-US" sz="2800" b="1">
                  <a:solidFill>
                    <a:srgbClr val="000099"/>
                  </a:solidFill>
                </a:rPr>
                <a:t>% thay đổi của lượng cầu</a:t>
              </a:r>
            </a:p>
          </p:txBody>
        </p:sp>
      </p:grpSp>
    </p:spTree>
    <p:extLst>
      <p:ext uri="{BB962C8B-B14F-4D97-AF65-F5344CB8AC3E}">
        <p14:creationId xmlns:p14="http://schemas.microsoft.com/office/powerpoint/2010/main" val="2825742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4995">
                                            <p:txEl>
                                              <p:pRg st="0" end="0"/>
                                            </p:txEl>
                                          </p:spTgt>
                                        </p:tgtEl>
                                        <p:attrNameLst>
                                          <p:attrName>style.visibility</p:attrName>
                                        </p:attrNameLst>
                                      </p:cBhvr>
                                      <p:to>
                                        <p:strVal val="visible"/>
                                      </p:to>
                                    </p:set>
                                    <p:anim calcmode="lin" valueType="num">
                                      <p:cBhvr additive="base">
                                        <p:cTn id="7" dur="500" fill="hold"/>
                                        <p:tgtEl>
                                          <p:spTgt spid="8499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499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4995">
                                            <p:txEl>
                                              <p:pRg st="1" end="1"/>
                                            </p:txEl>
                                          </p:spTgt>
                                        </p:tgtEl>
                                        <p:attrNameLst>
                                          <p:attrName>style.visibility</p:attrName>
                                        </p:attrNameLst>
                                      </p:cBhvr>
                                      <p:to>
                                        <p:strVal val="visible"/>
                                      </p:to>
                                    </p:set>
                                    <p:anim calcmode="lin" valueType="num">
                                      <p:cBhvr additive="base">
                                        <p:cTn id="13" dur="500" fill="hold"/>
                                        <p:tgtEl>
                                          <p:spTgt spid="8499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499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4995">
                                            <p:txEl>
                                              <p:pRg st="2" end="2"/>
                                            </p:txEl>
                                          </p:spTgt>
                                        </p:tgtEl>
                                        <p:attrNameLst>
                                          <p:attrName>style.visibility</p:attrName>
                                        </p:attrNameLst>
                                      </p:cBhvr>
                                      <p:to>
                                        <p:strVal val="visible"/>
                                      </p:to>
                                    </p:set>
                                    <p:anim calcmode="lin" valueType="num">
                                      <p:cBhvr additive="base">
                                        <p:cTn id="19" dur="500" fill="hold"/>
                                        <p:tgtEl>
                                          <p:spTgt spid="8499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499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4995">
                                            <p:txEl>
                                              <p:pRg st="3" end="3"/>
                                            </p:txEl>
                                          </p:spTgt>
                                        </p:tgtEl>
                                        <p:attrNameLst>
                                          <p:attrName>style.visibility</p:attrName>
                                        </p:attrNameLst>
                                      </p:cBhvr>
                                      <p:to>
                                        <p:strVal val="visible"/>
                                      </p:to>
                                    </p:set>
                                    <p:anim calcmode="lin" valueType="num">
                                      <p:cBhvr additive="base">
                                        <p:cTn id="25" dur="500" fill="hold"/>
                                        <p:tgtEl>
                                          <p:spTgt spid="8499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499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diamond(in)">
                                      <p:cBhvr>
                                        <p:cTn id="3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6">
            <a:extLst>
              <a:ext uri="{FF2B5EF4-FFF2-40B4-BE49-F238E27FC236}">
                <a16:creationId xmlns:a16="http://schemas.microsoft.com/office/drawing/2014/main" id="{A386F4FE-E1BE-15FB-09D4-FB5ABA30BA1E}"/>
              </a:ext>
            </a:extLst>
          </p:cNvPr>
          <p:cNvSpPr>
            <a:spLocks noGrp="1"/>
          </p:cNvSpPr>
          <p:nvPr>
            <p:ph type="sldNum" sz="quarter" idx="12"/>
          </p:nvPr>
        </p:nvSpPr>
        <p:spPr/>
        <p:txBody>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fld id="{5634EC61-F420-4107-9B55-F1C4F1E75A43}" type="slidenum">
              <a:rPr lang="en-US" altLang="en-US">
                <a:latin typeface="Verdana" panose="020B0604030504040204" pitchFamily="34" charset="0"/>
              </a:rPr>
              <a:pPr/>
              <a:t>123</a:t>
            </a:fld>
            <a:endParaRPr lang="en-US" altLang="en-US">
              <a:latin typeface="Verdana" panose="020B0604030504040204" pitchFamily="34" charset="0"/>
            </a:endParaRPr>
          </a:p>
        </p:txBody>
      </p:sp>
      <p:sp>
        <p:nvSpPr>
          <p:cNvPr id="82947" name="Rectangle 5">
            <a:extLst>
              <a:ext uri="{FF2B5EF4-FFF2-40B4-BE49-F238E27FC236}">
                <a16:creationId xmlns:a16="http://schemas.microsoft.com/office/drawing/2014/main" id="{B46E963F-EB9D-2984-EB5E-5110A64AB9ED}"/>
              </a:ext>
            </a:extLst>
          </p:cNvPr>
          <p:cNvSpPr>
            <a:spLocks noGrp="1" noChangeArrowheads="1"/>
          </p:cNvSpPr>
          <p:nvPr>
            <p:ph type="title"/>
          </p:nvPr>
        </p:nvSpPr>
        <p:spPr>
          <a:xfrm>
            <a:off x="899652" y="228601"/>
            <a:ext cx="10854813" cy="1216025"/>
          </a:xfrm>
        </p:spPr>
        <p:txBody>
          <a:bodyPr/>
          <a:lstStyle/>
          <a:p>
            <a:pPr eaLnBrk="1" hangingPunct="1"/>
            <a:r>
              <a:rPr lang="en-US" altLang="en-US" sz="4000" b="1" i="1" dirty="0">
                <a:latin typeface="VNI-Times" pitchFamily="2" charset="0"/>
              </a:rPr>
              <a:t>b. </a:t>
            </a:r>
            <a:r>
              <a:rPr lang="en-US" altLang="en-US" sz="4000" b="1" i="1" dirty="0" err="1">
                <a:latin typeface="VNI-Times" pitchFamily="2" charset="0"/>
              </a:rPr>
              <a:t>Ñoä</a:t>
            </a:r>
            <a:r>
              <a:rPr lang="en-US" altLang="en-US" sz="4000" b="1" i="1" dirty="0">
                <a:latin typeface="VNI-Times" pitchFamily="2" charset="0"/>
              </a:rPr>
              <a:t> co </a:t>
            </a:r>
            <a:r>
              <a:rPr lang="en-US" altLang="en-US" sz="4000" b="1" i="1" dirty="0" err="1">
                <a:latin typeface="VNI-Times" pitchFamily="2" charset="0"/>
              </a:rPr>
              <a:t>giaõn</a:t>
            </a:r>
            <a:r>
              <a:rPr lang="en-US" altLang="en-US" sz="4000" b="1" i="1" dirty="0">
                <a:latin typeface="VNI-Times" pitchFamily="2" charset="0"/>
              </a:rPr>
              <a:t> </a:t>
            </a:r>
            <a:r>
              <a:rPr lang="en-US" altLang="en-US" sz="4000" b="1" i="1" dirty="0" err="1">
                <a:latin typeface="VNI-Times" pitchFamily="2" charset="0"/>
              </a:rPr>
              <a:t>cuûa</a:t>
            </a:r>
            <a:r>
              <a:rPr lang="en-US" altLang="en-US" sz="4000" b="1" i="1" dirty="0">
                <a:latin typeface="VNI-Times" pitchFamily="2" charset="0"/>
              </a:rPr>
              <a:t> </a:t>
            </a:r>
            <a:r>
              <a:rPr lang="en-US" altLang="en-US" sz="4000" b="1" i="1" dirty="0" err="1">
                <a:latin typeface="VNI-Times" pitchFamily="2" charset="0"/>
              </a:rPr>
              <a:t>caàu</a:t>
            </a:r>
            <a:r>
              <a:rPr lang="en-US" altLang="en-US" sz="4000" b="1" i="1" dirty="0">
                <a:latin typeface="VNI-Times" pitchFamily="2" charset="0"/>
              </a:rPr>
              <a:t> </a:t>
            </a:r>
            <a:r>
              <a:rPr lang="en-US" altLang="en-US" sz="4000" b="1" i="1" dirty="0" err="1">
                <a:latin typeface="VNI-Times" pitchFamily="2" charset="0"/>
              </a:rPr>
              <a:t>theo</a:t>
            </a:r>
            <a:r>
              <a:rPr lang="en-US" altLang="en-US" sz="4000" b="1" i="1" dirty="0">
                <a:latin typeface="VNI-Times" pitchFamily="2" charset="0"/>
              </a:rPr>
              <a:t> </a:t>
            </a:r>
            <a:r>
              <a:rPr lang="en-US" altLang="en-US" sz="4000" b="1" i="1" dirty="0" err="1">
                <a:latin typeface="VNI-Times" pitchFamily="2" charset="0"/>
              </a:rPr>
              <a:t>thu</a:t>
            </a:r>
            <a:r>
              <a:rPr lang="en-US" altLang="en-US" sz="4000" b="1" i="1" dirty="0">
                <a:latin typeface="VNI-Times" pitchFamily="2" charset="0"/>
              </a:rPr>
              <a:t> </a:t>
            </a:r>
            <a:r>
              <a:rPr lang="en-US" altLang="en-US" sz="4000" b="1" i="1" dirty="0" err="1">
                <a:latin typeface="VNI-Times" pitchFamily="2" charset="0"/>
              </a:rPr>
              <a:t>nhaäp</a:t>
            </a:r>
            <a:r>
              <a:rPr lang="en-US" altLang="en-US" sz="4000" i="1" dirty="0">
                <a:latin typeface="VNI-Times" pitchFamily="2" charset="0"/>
              </a:rPr>
              <a:t> </a:t>
            </a:r>
            <a:r>
              <a:rPr lang="en-US" altLang="en-US" sz="4000" b="1" i="1" dirty="0">
                <a:latin typeface="VNI-Times" pitchFamily="2" charset="0"/>
              </a:rPr>
              <a:t>(E</a:t>
            </a:r>
            <a:r>
              <a:rPr lang="en-US" altLang="en-US" sz="4000" b="1" i="1" baseline="-25000" dirty="0">
                <a:latin typeface="VNI-Times" pitchFamily="2" charset="0"/>
              </a:rPr>
              <a:t>I</a:t>
            </a:r>
            <a:r>
              <a:rPr lang="en-US" altLang="en-US" sz="4000" b="1" i="1" dirty="0">
                <a:latin typeface="VNI-Times" pitchFamily="2" charset="0"/>
              </a:rPr>
              <a:t>)</a:t>
            </a:r>
          </a:p>
        </p:txBody>
      </p:sp>
      <p:sp>
        <p:nvSpPr>
          <p:cNvPr id="82948" name="Rectangle 3">
            <a:extLst>
              <a:ext uri="{FF2B5EF4-FFF2-40B4-BE49-F238E27FC236}">
                <a16:creationId xmlns:a16="http://schemas.microsoft.com/office/drawing/2014/main" id="{CC69B232-77E1-D0F1-1232-F7DA28F738D7}"/>
              </a:ext>
            </a:extLst>
          </p:cNvPr>
          <p:cNvSpPr>
            <a:spLocks noGrp="1" noChangeArrowheads="1"/>
          </p:cNvSpPr>
          <p:nvPr>
            <p:ph type="body" sz="half" idx="1"/>
          </p:nvPr>
        </p:nvSpPr>
        <p:spPr>
          <a:xfrm>
            <a:off x="2090738" y="1752600"/>
            <a:ext cx="3922712" cy="4267200"/>
          </a:xfrm>
        </p:spPr>
        <p:txBody>
          <a:bodyPr/>
          <a:lstStyle/>
          <a:p>
            <a:pPr eaLnBrk="1" hangingPunct="1"/>
            <a:r>
              <a:rPr lang="en-US" altLang="en-US" sz="2600" i="1">
                <a:latin typeface="VNI-Times" pitchFamily="2" charset="0"/>
              </a:rPr>
              <a:t>Coâng thöùc tính: </a:t>
            </a:r>
            <a:endParaRPr lang="en-US" altLang="en-US" sz="2600">
              <a:latin typeface="VNI-Times" pitchFamily="2" charset="0"/>
            </a:endParaRPr>
          </a:p>
          <a:p>
            <a:pPr eaLnBrk="1" hangingPunct="1"/>
            <a:r>
              <a:rPr lang="en-US" altLang="en-US" sz="2600" b="1">
                <a:latin typeface="VNI-Times" pitchFamily="2" charset="0"/>
              </a:rPr>
              <a:t>	</a:t>
            </a:r>
            <a:endParaRPr lang="en-US" altLang="en-US" sz="2600" i="1">
              <a:latin typeface="VNI-Times" pitchFamily="2" charset="0"/>
            </a:endParaRPr>
          </a:p>
        </p:txBody>
      </p:sp>
      <p:graphicFrame>
        <p:nvGraphicFramePr>
          <p:cNvPr id="82949" name="Object 4">
            <a:extLst>
              <a:ext uri="{FF2B5EF4-FFF2-40B4-BE49-F238E27FC236}">
                <a16:creationId xmlns:a16="http://schemas.microsoft.com/office/drawing/2014/main" id="{90CB90CE-8DB5-C454-CE9B-3932952F9665}"/>
              </a:ext>
            </a:extLst>
          </p:cNvPr>
          <p:cNvGraphicFramePr>
            <a:graphicFrameLocks noGrp="1" noChangeAspect="1"/>
          </p:cNvGraphicFramePr>
          <p:nvPr>
            <p:ph sz="half" idx="2"/>
          </p:nvPr>
        </p:nvGraphicFramePr>
        <p:xfrm>
          <a:off x="3382963" y="2584450"/>
          <a:ext cx="4157662" cy="2552700"/>
        </p:xfrm>
        <a:graphic>
          <a:graphicData uri="http://schemas.openxmlformats.org/presentationml/2006/ole">
            <mc:AlternateContent xmlns:mc="http://schemas.openxmlformats.org/markup-compatibility/2006">
              <mc:Choice xmlns:v="urn:schemas-microsoft-com:vml" Requires="v">
                <p:oleObj name="Equation" r:id="rId2" imgW="1790700" imgH="1092200" progId="Equation.3">
                  <p:embed/>
                </p:oleObj>
              </mc:Choice>
              <mc:Fallback>
                <p:oleObj name="Equation" r:id="rId2" imgW="1790700" imgH="1092200" progId="Equation.3">
                  <p:embed/>
                  <p:pic>
                    <p:nvPicPr>
                      <p:cNvPr id="82949" name="Object 4">
                        <a:extLst>
                          <a:ext uri="{FF2B5EF4-FFF2-40B4-BE49-F238E27FC236}">
                            <a16:creationId xmlns:a16="http://schemas.microsoft.com/office/drawing/2014/main" id="{90CB90CE-8DB5-C454-CE9B-3932952F96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82963" y="2584450"/>
                        <a:ext cx="4157662" cy="2552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itle 1">
            <a:extLst>
              <a:ext uri="{FF2B5EF4-FFF2-40B4-BE49-F238E27FC236}">
                <a16:creationId xmlns:a16="http://schemas.microsoft.com/office/drawing/2014/main" id="{9BBF911C-70DD-3553-A8F0-D24D744DFF13}"/>
              </a:ext>
            </a:extLst>
          </p:cNvPr>
          <p:cNvSpPr>
            <a:spLocks noGrp="1"/>
          </p:cNvSpPr>
          <p:nvPr>
            <p:ph type="title"/>
          </p:nvPr>
        </p:nvSpPr>
        <p:spPr>
          <a:xfrm>
            <a:off x="914400" y="914400"/>
            <a:ext cx="10360152" cy="914400"/>
          </a:xfrm>
        </p:spPr>
        <p:txBody>
          <a:bodyPr vert="horz" lIns="91440" tIns="45720" rIns="91440" bIns="45720" rtlCol="0" anchor="b">
            <a:noAutofit/>
          </a:bodyPr>
          <a:lstStyle/>
          <a:p>
            <a:r>
              <a:rPr lang="en-US" altLang="en-US" b="1" kern="1200" dirty="0" err="1">
                <a:ea typeface="+mj-ea"/>
                <a:cs typeface="+mj-cs"/>
              </a:rPr>
              <a:t>Tuỳ</a:t>
            </a:r>
            <a:r>
              <a:rPr lang="en-US" altLang="en-US" b="1" kern="1200" dirty="0">
                <a:ea typeface="+mj-ea"/>
                <a:cs typeface="+mj-cs"/>
              </a:rPr>
              <a:t> </a:t>
            </a:r>
            <a:r>
              <a:rPr lang="en-US" altLang="en-US" b="1" kern="1200" dirty="0" err="1">
                <a:ea typeface="+mj-ea"/>
                <a:cs typeface="+mj-cs"/>
              </a:rPr>
              <a:t>thuộc</a:t>
            </a:r>
            <a:r>
              <a:rPr lang="en-US" altLang="en-US" b="1" kern="1200" dirty="0">
                <a:ea typeface="+mj-ea"/>
                <a:cs typeface="+mj-cs"/>
              </a:rPr>
              <a:t> </a:t>
            </a:r>
            <a:r>
              <a:rPr lang="en-US" altLang="en-US" b="1" kern="1200" dirty="0" err="1">
                <a:ea typeface="+mj-ea"/>
                <a:cs typeface="+mj-cs"/>
              </a:rPr>
              <a:t>hàng</a:t>
            </a:r>
            <a:r>
              <a:rPr lang="en-US" altLang="en-US" b="1" kern="1200" dirty="0">
                <a:ea typeface="+mj-ea"/>
                <a:cs typeface="+mj-cs"/>
              </a:rPr>
              <a:t> </a:t>
            </a:r>
            <a:r>
              <a:rPr lang="en-US" altLang="en-US" b="1" kern="1200" dirty="0" err="1">
                <a:ea typeface="+mj-ea"/>
                <a:cs typeface="+mj-cs"/>
              </a:rPr>
              <a:t>hoá</a:t>
            </a:r>
            <a:r>
              <a:rPr lang="en-US" altLang="en-US" b="1" kern="1200" dirty="0">
                <a:ea typeface="+mj-ea"/>
                <a:cs typeface="+mj-cs"/>
              </a:rPr>
              <a:t> </a:t>
            </a:r>
            <a:r>
              <a:rPr lang="en-US" altLang="en-US" b="1" kern="1200" dirty="0" err="1">
                <a:ea typeface="+mj-ea"/>
                <a:cs typeface="+mj-cs"/>
              </a:rPr>
              <a:t>mà</a:t>
            </a:r>
            <a:r>
              <a:rPr lang="en-US" altLang="en-US" b="1" kern="1200" dirty="0">
                <a:ea typeface="+mj-ea"/>
                <a:cs typeface="+mj-cs"/>
              </a:rPr>
              <a:t> </a:t>
            </a:r>
            <a:r>
              <a:rPr lang="en-US" altLang="en-US" b="1" kern="1200" dirty="0" err="1">
                <a:ea typeface="+mj-ea"/>
                <a:cs typeface="+mj-cs"/>
              </a:rPr>
              <a:t>hệ</a:t>
            </a:r>
            <a:r>
              <a:rPr lang="en-US" altLang="en-US" b="1" kern="1200" dirty="0">
                <a:ea typeface="+mj-ea"/>
                <a:cs typeface="+mj-cs"/>
              </a:rPr>
              <a:t> </a:t>
            </a:r>
            <a:r>
              <a:rPr lang="en-US" altLang="en-US" b="1" kern="1200" dirty="0" err="1">
                <a:ea typeface="+mj-ea"/>
                <a:cs typeface="+mj-cs"/>
              </a:rPr>
              <a:t>số</a:t>
            </a:r>
            <a:r>
              <a:rPr lang="en-US" altLang="en-US" b="1" kern="1200" dirty="0">
                <a:ea typeface="+mj-ea"/>
                <a:cs typeface="+mj-cs"/>
              </a:rPr>
              <a:t> co </a:t>
            </a:r>
            <a:r>
              <a:rPr lang="en-US" altLang="en-US" b="1" kern="1200" dirty="0" err="1">
                <a:ea typeface="+mj-ea"/>
                <a:cs typeface="+mj-cs"/>
              </a:rPr>
              <a:t>giãn</a:t>
            </a:r>
            <a:r>
              <a:rPr lang="en-US" altLang="en-US" b="1" kern="1200" dirty="0">
                <a:ea typeface="+mj-ea"/>
                <a:cs typeface="+mj-cs"/>
              </a:rPr>
              <a:t> </a:t>
            </a:r>
            <a:r>
              <a:rPr lang="en-US" altLang="en-US" b="1" kern="1200" dirty="0" err="1">
                <a:ea typeface="+mj-ea"/>
                <a:cs typeface="+mj-cs"/>
              </a:rPr>
              <a:t>của</a:t>
            </a:r>
            <a:r>
              <a:rPr lang="en-US" altLang="en-US" b="1" kern="1200" dirty="0">
                <a:ea typeface="+mj-ea"/>
                <a:cs typeface="+mj-cs"/>
              </a:rPr>
              <a:t> </a:t>
            </a:r>
            <a:r>
              <a:rPr lang="en-US" altLang="en-US" b="1" kern="1200" dirty="0" err="1">
                <a:ea typeface="+mj-ea"/>
                <a:cs typeface="+mj-cs"/>
              </a:rPr>
              <a:t>cầu</a:t>
            </a:r>
            <a:r>
              <a:rPr lang="en-US" altLang="en-US" b="1" kern="1200" dirty="0">
                <a:ea typeface="+mj-ea"/>
                <a:cs typeface="+mj-cs"/>
              </a:rPr>
              <a:t> </a:t>
            </a:r>
            <a:r>
              <a:rPr lang="en-US" altLang="en-US" b="1" kern="1200" dirty="0" err="1">
                <a:ea typeface="+mj-ea"/>
                <a:cs typeface="+mj-cs"/>
              </a:rPr>
              <a:t>theo</a:t>
            </a:r>
            <a:r>
              <a:rPr lang="en-US" altLang="en-US" b="1" kern="1200" dirty="0">
                <a:ea typeface="+mj-ea"/>
                <a:cs typeface="+mj-cs"/>
              </a:rPr>
              <a:t> </a:t>
            </a:r>
            <a:r>
              <a:rPr lang="en-US" altLang="en-US" b="1" kern="1200" dirty="0" err="1">
                <a:ea typeface="+mj-ea"/>
                <a:cs typeface="+mj-cs"/>
              </a:rPr>
              <a:t>thu</a:t>
            </a:r>
            <a:r>
              <a:rPr lang="en-US" altLang="en-US" b="1" kern="1200" dirty="0">
                <a:ea typeface="+mj-ea"/>
                <a:cs typeface="+mj-cs"/>
              </a:rPr>
              <a:t> </a:t>
            </a:r>
            <a:r>
              <a:rPr lang="en-US" altLang="en-US" b="1" kern="1200" dirty="0" err="1">
                <a:ea typeface="+mj-ea"/>
                <a:cs typeface="+mj-cs"/>
              </a:rPr>
              <a:t>nhập</a:t>
            </a:r>
            <a:r>
              <a:rPr lang="en-US" altLang="en-US" b="1" kern="1200" dirty="0">
                <a:ea typeface="+mj-ea"/>
                <a:cs typeface="+mj-cs"/>
              </a:rPr>
              <a:t> </a:t>
            </a:r>
            <a:r>
              <a:rPr lang="en-US" altLang="en-US" b="1" kern="1200" dirty="0" err="1">
                <a:ea typeface="+mj-ea"/>
                <a:cs typeface="+mj-cs"/>
              </a:rPr>
              <a:t>khác</a:t>
            </a:r>
            <a:r>
              <a:rPr lang="en-US" altLang="en-US" b="1" kern="1200" dirty="0">
                <a:ea typeface="+mj-ea"/>
                <a:cs typeface="+mj-cs"/>
              </a:rPr>
              <a:t> </a:t>
            </a:r>
            <a:r>
              <a:rPr lang="en-US" altLang="en-US" b="1" kern="1200" dirty="0" err="1">
                <a:ea typeface="+mj-ea"/>
                <a:cs typeface="+mj-cs"/>
              </a:rPr>
              <a:t>nhau</a:t>
            </a:r>
            <a:r>
              <a:rPr lang="en-US" altLang="en-US" b="1" kern="1200" dirty="0">
                <a:ea typeface="+mj-ea"/>
                <a:cs typeface="+mj-cs"/>
              </a:rPr>
              <a:t>…</a:t>
            </a:r>
          </a:p>
        </p:txBody>
      </p:sp>
      <p:sp>
        <p:nvSpPr>
          <p:cNvPr id="10" name="Rectangle 2">
            <a:extLst>
              <a:ext uri="{FF2B5EF4-FFF2-40B4-BE49-F238E27FC236}">
                <a16:creationId xmlns:a16="http://schemas.microsoft.com/office/drawing/2014/main" id="{7F357DD0-CC64-E061-2FAD-D3EF5F9FA53B}"/>
              </a:ext>
            </a:extLst>
          </p:cNvPr>
          <p:cNvSpPr txBox="1">
            <a:spLocks noChangeArrowheads="1"/>
          </p:cNvSpPr>
          <p:nvPr/>
        </p:nvSpPr>
        <p:spPr>
          <a:xfrm>
            <a:off x="914399" y="2039112"/>
            <a:ext cx="3364992" cy="3904488"/>
          </a:xfrm>
          <a:prstGeom prst="rect">
            <a:avLst/>
          </a:prstGeom>
        </p:spPr>
        <p:txBody>
          <a:bodyPr vert="horz" lIns="91440" tIns="45720" rIns="91440" bIns="45720" rtlCol="0" anchorCtr="0">
            <a:norm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pPr marL="228600" indent="-228600">
              <a:spcBef>
                <a:spcPts val="1000"/>
              </a:spcBef>
              <a:buFont typeface="+mj-lt"/>
              <a:buAutoNum type="arabicPeriod"/>
            </a:pPr>
            <a:r>
              <a:rPr lang="en-US" altLang="en-US" i="1" dirty="0">
                <a:solidFill>
                  <a:schemeClr val="tx1"/>
                </a:solidFill>
                <a:latin typeface="VNI-Souvir" pitchFamily="2" charset="0"/>
                <a:ea typeface="+mn-ea"/>
                <a:cs typeface="+mn-cs"/>
              </a:rPr>
              <a:t>b. </a:t>
            </a:r>
            <a:r>
              <a:rPr lang="en-US" altLang="en-US" i="1" dirty="0" err="1">
                <a:solidFill>
                  <a:schemeClr val="tx1"/>
                </a:solidFill>
                <a:latin typeface="VNI-Souvir" pitchFamily="2" charset="0"/>
                <a:ea typeface="+mn-ea"/>
                <a:cs typeface="+mn-cs"/>
              </a:rPr>
              <a:t>Ñoä</a:t>
            </a:r>
            <a:r>
              <a:rPr lang="en-US" altLang="en-US" i="1" dirty="0">
                <a:solidFill>
                  <a:schemeClr val="tx1"/>
                </a:solidFill>
                <a:latin typeface="VNI-Souvir" pitchFamily="2" charset="0"/>
                <a:ea typeface="+mn-ea"/>
                <a:cs typeface="+mn-cs"/>
              </a:rPr>
              <a:t> co </a:t>
            </a:r>
            <a:r>
              <a:rPr lang="en-US" altLang="en-US" i="1" dirty="0" err="1">
                <a:solidFill>
                  <a:schemeClr val="tx1"/>
                </a:solidFill>
                <a:latin typeface="VNI-Souvir" pitchFamily="2" charset="0"/>
                <a:ea typeface="+mn-ea"/>
                <a:cs typeface="+mn-cs"/>
              </a:rPr>
              <a:t>giaõn</a:t>
            </a:r>
            <a:r>
              <a:rPr lang="en-US" altLang="en-US" i="1" dirty="0">
                <a:solidFill>
                  <a:schemeClr val="tx1"/>
                </a:solidFill>
                <a:latin typeface="VNI-Souvir" pitchFamily="2" charset="0"/>
                <a:ea typeface="+mn-ea"/>
                <a:cs typeface="+mn-cs"/>
              </a:rPr>
              <a:t> </a:t>
            </a:r>
            <a:r>
              <a:rPr lang="en-US" altLang="en-US" i="1" dirty="0" err="1">
                <a:solidFill>
                  <a:schemeClr val="tx1"/>
                </a:solidFill>
                <a:latin typeface="VNI-Souvir" pitchFamily="2" charset="0"/>
                <a:ea typeface="+mn-ea"/>
                <a:cs typeface="+mn-cs"/>
              </a:rPr>
              <a:t>cuûa</a:t>
            </a:r>
            <a:r>
              <a:rPr lang="en-US" altLang="en-US" i="1" dirty="0">
                <a:solidFill>
                  <a:schemeClr val="tx1"/>
                </a:solidFill>
                <a:latin typeface="VNI-Souvir" pitchFamily="2" charset="0"/>
                <a:ea typeface="+mn-ea"/>
                <a:cs typeface="+mn-cs"/>
              </a:rPr>
              <a:t> </a:t>
            </a:r>
            <a:r>
              <a:rPr lang="en-US" altLang="en-US" i="1" dirty="0" err="1">
                <a:solidFill>
                  <a:schemeClr val="tx1"/>
                </a:solidFill>
                <a:latin typeface="VNI-Souvir" pitchFamily="2" charset="0"/>
                <a:ea typeface="+mn-ea"/>
                <a:cs typeface="+mn-cs"/>
              </a:rPr>
              <a:t>caàu</a:t>
            </a:r>
            <a:r>
              <a:rPr lang="en-US" altLang="en-US" i="1" dirty="0">
                <a:solidFill>
                  <a:schemeClr val="tx1"/>
                </a:solidFill>
                <a:latin typeface="VNI-Souvir" pitchFamily="2" charset="0"/>
                <a:ea typeface="+mn-ea"/>
                <a:cs typeface="+mn-cs"/>
              </a:rPr>
              <a:t> </a:t>
            </a:r>
            <a:r>
              <a:rPr lang="en-US" altLang="en-US" i="1" dirty="0" err="1">
                <a:solidFill>
                  <a:schemeClr val="tx1"/>
                </a:solidFill>
                <a:latin typeface="VNI-Souvir" pitchFamily="2" charset="0"/>
                <a:ea typeface="+mn-ea"/>
                <a:cs typeface="+mn-cs"/>
              </a:rPr>
              <a:t>theo</a:t>
            </a:r>
            <a:r>
              <a:rPr lang="en-US" altLang="en-US" i="1" dirty="0">
                <a:solidFill>
                  <a:schemeClr val="tx1"/>
                </a:solidFill>
                <a:latin typeface="VNI-Souvir" pitchFamily="2" charset="0"/>
                <a:ea typeface="+mn-ea"/>
                <a:cs typeface="+mn-cs"/>
              </a:rPr>
              <a:t> </a:t>
            </a:r>
            <a:r>
              <a:rPr lang="en-US" altLang="en-US" i="1" dirty="0" err="1">
                <a:solidFill>
                  <a:schemeClr val="tx1"/>
                </a:solidFill>
                <a:latin typeface="VNI-Souvir" pitchFamily="2" charset="0"/>
                <a:ea typeface="+mn-ea"/>
                <a:cs typeface="+mn-cs"/>
              </a:rPr>
              <a:t>thu</a:t>
            </a:r>
            <a:r>
              <a:rPr lang="en-US" altLang="en-US" i="1" dirty="0">
                <a:solidFill>
                  <a:schemeClr val="tx1"/>
                </a:solidFill>
                <a:latin typeface="VNI-Souvir" pitchFamily="2" charset="0"/>
                <a:ea typeface="+mn-ea"/>
                <a:cs typeface="+mn-cs"/>
              </a:rPr>
              <a:t> </a:t>
            </a:r>
            <a:r>
              <a:rPr lang="en-US" altLang="en-US" i="1" dirty="0" err="1">
                <a:solidFill>
                  <a:schemeClr val="tx1"/>
                </a:solidFill>
                <a:latin typeface="VNI-Souvir" pitchFamily="2" charset="0"/>
                <a:ea typeface="+mn-ea"/>
                <a:cs typeface="+mn-cs"/>
              </a:rPr>
              <a:t>nhaäp</a:t>
            </a:r>
            <a:r>
              <a:rPr lang="en-US" altLang="en-US" i="1" dirty="0">
                <a:solidFill>
                  <a:schemeClr val="tx1"/>
                </a:solidFill>
                <a:latin typeface="VNI-Souvir" pitchFamily="2" charset="0"/>
                <a:ea typeface="+mn-ea"/>
                <a:cs typeface="+mn-cs"/>
              </a:rPr>
              <a:t> (E</a:t>
            </a:r>
            <a:r>
              <a:rPr lang="en-US" altLang="en-US" i="1" baseline="-25000" dirty="0">
                <a:solidFill>
                  <a:schemeClr val="tx1"/>
                </a:solidFill>
                <a:latin typeface="VNI-Souvir" pitchFamily="2" charset="0"/>
                <a:ea typeface="+mn-ea"/>
                <a:cs typeface="+mn-cs"/>
              </a:rPr>
              <a:t>I</a:t>
            </a:r>
            <a:r>
              <a:rPr lang="en-US" altLang="en-US" i="1" dirty="0">
                <a:solidFill>
                  <a:schemeClr val="tx1"/>
                </a:solidFill>
                <a:latin typeface="VNI-Souvir" pitchFamily="2" charset="0"/>
                <a:ea typeface="+mn-ea"/>
                <a:cs typeface="+mn-cs"/>
              </a:rPr>
              <a:t>)</a:t>
            </a:r>
          </a:p>
        </p:txBody>
      </p:sp>
      <p:sp>
        <p:nvSpPr>
          <p:cNvPr id="9" name="Content Placeholder 2">
            <a:extLst>
              <a:ext uri="{FF2B5EF4-FFF2-40B4-BE49-F238E27FC236}">
                <a16:creationId xmlns:a16="http://schemas.microsoft.com/office/drawing/2014/main" id="{094B204E-6B54-C68C-FE63-644BCB56F6C1}"/>
              </a:ext>
            </a:extLst>
          </p:cNvPr>
          <p:cNvSpPr txBox="1">
            <a:spLocks/>
          </p:cNvSpPr>
          <p:nvPr/>
        </p:nvSpPr>
        <p:spPr>
          <a:xfrm>
            <a:off x="4743451" y="2039112"/>
            <a:ext cx="7076016" cy="390448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en-US" sz="3200" dirty="0" err="1">
                <a:latin typeface="+mj-lt"/>
              </a:rPr>
              <a:t>Nếu</a:t>
            </a:r>
            <a:r>
              <a:rPr lang="en-US" altLang="en-US" sz="3200" dirty="0">
                <a:latin typeface="+mj-lt"/>
              </a:rPr>
              <a:t> E</a:t>
            </a:r>
            <a:r>
              <a:rPr lang="en-US" altLang="en-US" sz="3200" baseline="-25000" dirty="0">
                <a:latin typeface="+mj-lt"/>
              </a:rPr>
              <a:t>I</a:t>
            </a:r>
            <a:r>
              <a:rPr lang="en-US" altLang="en-US" sz="3200" dirty="0">
                <a:latin typeface="+mj-lt"/>
              </a:rPr>
              <a:t> &gt; 0: </a:t>
            </a:r>
            <a:r>
              <a:rPr lang="en-US" altLang="en-US" sz="3200" dirty="0" err="1">
                <a:latin typeface="+mj-lt"/>
              </a:rPr>
              <a:t>Đây</a:t>
            </a:r>
            <a:r>
              <a:rPr lang="en-US" altLang="en-US" sz="3200" dirty="0">
                <a:latin typeface="+mj-lt"/>
              </a:rPr>
              <a:t> </a:t>
            </a:r>
            <a:r>
              <a:rPr lang="en-US" altLang="en-US" sz="3200" dirty="0" err="1">
                <a:latin typeface="+mj-lt"/>
              </a:rPr>
              <a:t>là</a:t>
            </a:r>
            <a:r>
              <a:rPr lang="en-US" altLang="en-US" sz="3200" dirty="0">
                <a:latin typeface="+mj-lt"/>
              </a:rPr>
              <a:t> </a:t>
            </a:r>
            <a:r>
              <a:rPr lang="en-US" altLang="en-US" sz="3200" dirty="0" err="1">
                <a:latin typeface="+mj-lt"/>
              </a:rPr>
              <a:t>hàng</a:t>
            </a:r>
            <a:r>
              <a:rPr lang="en-US" altLang="en-US" sz="3200" dirty="0">
                <a:latin typeface="+mj-lt"/>
              </a:rPr>
              <a:t> </a:t>
            </a:r>
            <a:r>
              <a:rPr lang="en-US" altLang="en-US" sz="3200" dirty="0" err="1">
                <a:latin typeface="+mj-lt"/>
              </a:rPr>
              <a:t>hoá</a:t>
            </a:r>
            <a:r>
              <a:rPr lang="en-US" altLang="en-US" sz="3200" dirty="0">
                <a:latin typeface="+mj-lt"/>
              </a:rPr>
              <a:t> </a:t>
            </a:r>
            <a:r>
              <a:rPr lang="en-US" altLang="en-US" sz="3200" dirty="0" err="1">
                <a:latin typeface="+mj-lt"/>
              </a:rPr>
              <a:t>thông</a:t>
            </a:r>
            <a:r>
              <a:rPr lang="en-US" altLang="en-US" sz="3200" dirty="0">
                <a:latin typeface="+mj-lt"/>
              </a:rPr>
              <a:t> </a:t>
            </a:r>
            <a:r>
              <a:rPr lang="en-US" altLang="en-US" sz="3200" dirty="0" err="1">
                <a:latin typeface="+mj-lt"/>
              </a:rPr>
              <a:t>thường</a:t>
            </a:r>
            <a:r>
              <a:rPr lang="en-US" altLang="en-US" sz="3200" dirty="0">
                <a:latin typeface="+mj-lt"/>
              </a:rPr>
              <a:t> (</a:t>
            </a:r>
            <a:r>
              <a:rPr lang="en-US" altLang="en-US" sz="3200" dirty="0" err="1">
                <a:latin typeface="+mj-lt"/>
              </a:rPr>
              <a:t>thu</a:t>
            </a:r>
            <a:r>
              <a:rPr lang="en-US" altLang="en-US" sz="3200" dirty="0">
                <a:latin typeface="+mj-lt"/>
              </a:rPr>
              <a:t> </a:t>
            </a:r>
            <a:r>
              <a:rPr lang="en-US" altLang="en-US" sz="3200" dirty="0" err="1">
                <a:latin typeface="+mj-lt"/>
              </a:rPr>
              <a:t>nhập</a:t>
            </a:r>
            <a:r>
              <a:rPr lang="en-US" altLang="en-US" sz="3200" dirty="0">
                <a:latin typeface="+mj-lt"/>
              </a:rPr>
              <a:t> </a:t>
            </a:r>
            <a:r>
              <a:rPr lang="en-US" altLang="en-US" sz="3200" dirty="0" err="1">
                <a:latin typeface="+mj-lt"/>
              </a:rPr>
              <a:t>và</a:t>
            </a:r>
            <a:r>
              <a:rPr lang="en-US" altLang="en-US" sz="3200" dirty="0">
                <a:latin typeface="+mj-lt"/>
              </a:rPr>
              <a:t> </a:t>
            </a:r>
            <a:r>
              <a:rPr lang="en-US" altLang="en-US" sz="3200" dirty="0" err="1">
                <a:latin typeface="+mj-lt"/>
              </a:rPr>
              <a:t>lượng</a:t>
            </a:r>
            <a:r>
              <a:rPr lang="en-US" altLang="en-US" sz="3200" dirty="0">
                <a:latin typeface="+mj-lt"/>
              </a:rPr>
              <a:t> </a:t>
            </a:r>
            <a:r>
              <a:rPr lang="en-US" altLang="en-US" sz="3200" dirty="0" err="1">
                <a:latin typeface="+mj-lt"/>
              </a:rPr>
              <a:t>cầu</a:t>
            </a:r>
            <a:r>
              <a:rPr lang="en-US" altLang="en-US" sz="3200" dirty="0">
                <a:latin typeface="+mj-lt"/>
              </a:rPr>
              <a:t> </a:t>
            </a:r>
            <a:r>
              <a:rPr lang="en-US" altLang="en-US" sz="3200" dirty="0" err="1">
                <a:latin typeface="+mj-lt"/>
              </a:rPr>
              <a:t>biến</a:t>
            </a:r>
            <a:r>
              <a:rPr lang="en-US" altLang="en-US" sz="3200" dirty="0">
                <a:latin typeface="+mj-lt"/>
              </a:rPr>
              <a:t> </a:t>
            </a:r>
            <a:r>
              <a:rPr lang="en-US" altLang="en-US" sz="3200" dirty="0" err="1">
                <a:latin typeface="+mj-lt"/>
              </a:rPr>
              <a:t>đổi</a:t>
            </a:r>
            <a:r>
              <a:rPr lang="en-US" altLang="en-US" sz="3200" dirty="0">
                <a:latin typeface="+mj-lt"/>
              </a:rPr>
              <a:t> </a:t>
            </a:r>
            <a:r>
              <a:rPr lang="en-US" altLang="en-US" sz="3200" dirty="0" err="1">
                <a:latin typeface="+mj-lt"/>
              </a:rPr>
              <a:t>cùng</a:t>
            </a:r>
            <a:r>
              <a:rPr lang="en-US" altLang="en-US" sz="3200" dirty="0">
                <a:latin typeface="+mj-lt"/>
              </a:rPr>
              <a:t> </a:t>
            </a:r>
            <a:r>
              <a:rPr lang="en-US" altLang="en-US" sz="3200" dirty="0" err="1">
                <a:latin typeface="+mj-lt"/>
              </a:rPr>
              <a:t>chiều</a:t>
            </a:r>
            <a:r>
              <a:rPr lang="en-US" altLang="en-US" sz="3200" dirty="0">
                <a:latin typeface="+mj-lt"/>
              </a:rPr>
              <a:t>)</a:t>
            </a:r>
          </a:p>
          <a:p>
            <a:pPr marL="0" lvl="1" indent="0">
              <a:spcBef>
                <a:spcPts val="1000"/>
              </a:spcBef>
              <a:buNone/>
            </a:pPr>
            <a:r>
              <a:rPr lang="en-US" altLang="en-US" sz="3200" dirty="0" err="1">
                <a:latin typeface="+mj-lt"/>
              </a:rPr>
              <a:t>Nếu</a:t>
            </a:r>
            <a:r>
              <a:rPr lang="en-US" altLang="en-US" sz="3200" dirty="0">
                <a:latin typeface="+mj-lt"/>
              </a:rPr>
              <a:t> E</a:t>
            </a:r>
            <a:r>
              <a:rPr lang="en-US" altLang="en-US" sz="3200" baseline="-25000" dirty="0">
                <a:latin typeface="+mj-lt"/>
              </a:rPr>
              <a:t>I</a:t>
            </a:r>
            <a:r>
              <a:rPr lang="en-US" altLang="en-US" sz="3200" dirty="0">
                <a:latin typeface="+mj-lt"/>
              </a:rPr>
              <a:t> &gt; 1: </a:t>
            </a:r>
            <a:r>
              <a:rPr lang="en-US" altLang="en-US" sz="3200" dirty="0" err="1">
                <a:latin typeface="+mj-lt"/>
              </a:rPr>
              <a:t>đây</a:t>
            </a:r>
            <a:r>
              <a:rPr lang="en-US" altLang="en-US" sz="3200" dirty="0">
                <a:latin typeface="+mj-lt"/>
              </a:rPr>
              <a:t> </a:t>
            </a:r>
            <a:r>
              <a:rPr lang="en-US" altLang="en-US" sz="3200" dirty="0" err="1">
                <a:latin typeface="+mj-lt"/>
              </a:rPr>
              <a:t>là</a:t>
            </a:r>
            <a:r>
              <a:rPr lang="en-US" altLang="en-US" sz="3200" dirty="0">
                <a:latin typeface="+mj-lt"/>
              </a:rPr>
              <a:t> </a:t>
            </a:r>
            <a:r>
              <a:rPr lang="en-US" altLang="en-US" sz="3200" dirty="0" err="1">
                <a:latin typeface="+mj-lt"/>
              </a:rPr>
              <a:t>hàng</a:t>
            </a:r>
            <a:r>
              <a:rPr lang="en-US" altLang="en-US" sz="3200" dirty="0">
                <a:latin typeface="+mj-lt"/>
              </a:rPr>
              <a:t> </a:t>
            </a:r>
            <a:r>
              <a:rPr lang="en-US" altLang="en-US" sz="3200" dirty="0" err="1">
                <a:latin typeface="+mj-lt"/>
              </a:rPr>
              <a:t>hoá</a:t>
            </a:r>
            <a:r>
              <a:rPr lang="en-US" altLang="en-US" sz="3200" dirty="0">
                <a:latin typeface="+mj-lt"/>
              </a:rPr>
              <a:t> xa </a:t>
            </a:r>
            <a:r>
              <a:rPr lang="en-US" altLang="en-US" sz="3200" dirty="0" err="1">
                <a:latin typeface="+mj-lt"/>
              </a:rPr>
              <a:t>xỉ</a:t>
            </a:r>
            <a:endParaRPr lang="en-US" altLang="en-US" sz="3200" dirty="0">
              <a:latin typeface="+mj-lt"/>
            </a:endParaRPr>
          </a:p>
          <a:p>
            <a:pPr marL="0" lvl="1" indent="0">
              <a:spcBef>
                <a:spcPts val="1000"/>
              </a:spcBef>
              <a:buNone/>
            </a:pPr>
            <a:r>
              <a:rPr lang="en-US" altLang="en-US" sz="3200" dirty="0" err="1">
                <a:latin typeface="+mj-lt"/>
              </a:rPr>
              <a:t>Nếu</a:t>
            </a:r>
            <a:r>
              <a:rPr lang="en-US" altLang="en-US" sz="3200" dirty="0">
                <a:latin typeface="+mj-lt"/>
              </a:rPr>
              <a:t> E</a:t>
            </a:r>
            <a:r>
              <a:rPr lang="en-US" altLang="en-US" sz="3200" baseline="-25000" dirty="0">
                <a:latin typeface="+mj-lt"/>
              </a:rPr>
              <a:t>I</a:t>
            </a:r>
            <a:r>
              <a:rPr lang="en-US" altLang="en-US" sz="3200" dirty="0">
                <a:latin typeface="+mj-lt"/>
              </a:rPr>
              <a:t> &lt; 1: </a:t>
            </a:r>
            <a:r>
              <a:rPr lang="en-US" altLang="en-US" sz="3200" dirty="0" err="1">
                <a:latin typeface="+mj-lt"/>
              </a:rPr>
              <a:t>đây</a:t>
            </a:r>
            <a:r>
              <a:rPr lang="en-US" altLang="en-US" sz="3200" dirty="0">
                <a:latin typeface="+mj-lt"/>
              </a:rPr>
              <a:t> </a:t>
            </a:r>
            <a:r>
              <a:rPr lang="en-US" altLang="en-US" sz="3200" dirty="0" err="1">
                <a:latin typeface="+mj-lt"/>
              </a:rPr>
              <a:t>là</a:t>
            </a:r>
            <a:r>
              <a:rPr lang="en-US" altLang="en-US" sz="3200" dirty="0">
                <a:latin typeface="+mj-lt"/>
              </a:rPr>
              <a:t> </a:t>
            </a:r>
            <a:r>
              <a:rPr lang="en-US" altLang="en-US" sz="3200" dirty="0" err="1">
                <a:latin typeface="+mj-lt"/>
              </a:rPr>
              <a:t>hàng</a:t>
            </a:r>
            <a:r>
              <a:rPr lang="en-US" altLang="en-US" sz="3200" dirty="0">
                <a:latin typeface="+mj-lt"/>
              </a:rPr>
              <a:t> </a:t>
            </a:r>
            <a:r>
              <a:rPr lang="en-US" altLang="en-US" sz="3200" dirty="0" err="1">
                <a:latin typeface="+mj-lt"/>
              </a:rPr>
              <a:t>hoá</a:t>
            </a:r>
            <a:r>
              <a:rPr lang="en-US" altLang="en-US" sz="3200" dirty="0">
                <a:latin typeface="+mj-lt"/>
              </a:rPr>
              <a:t> </a:t>
            </a:r>
            <a:r>
              <a:rPr lang="en-US" altLang="en-US" sz="3200" dirty="0" err="1">
                <a:latin typeface="+mj-lt"/>
              </a:rPr>
              <a:t>thiết</a:t>
            </a:r>
            <a:r>
              <a:rPr lang="en-US" altLang="en-US" sz="3200" dirty="0">
                <a:latin typeface="+mj-lt"/>
              </a:rPr>
              <a:t> </a:t>
            </a:r>
            <a:r>
              <a:rPr lang="en-US" altLang="en-US" sz="3200" dirty="0" err="1">
                <a:latin typeface="+mj-lt"/>
              </a:rPr>
              <a:t>yếu</a:t>
            </a:r>
            <a:endParaRPr lang="en-US" altLang="en-US" sz="3200" dirty="0">
              <a:latin typeface="+mj-lt"/>
            </a:endParaRPr>
          </a:p>
          <a:p>
            <a:pPr marL="0" indent="0">
              <a:buNone/>
            </a:pPr>
            <a:r>
              <a:rPr lang="en-US" altLang="en-US" sz="3200" dirty="0" err="1">
                <a:latin typeface="+mj-lt"/>
              </a:rPr>
              <a:t>Nếu</a:t>
            </a:r>
            <a:r>
              <a:rPr lang="en-US" altLang="en-US" sz="3200" dirty="0">
                <a:latin typeface="+mj-lt"/>
              </a:rPr>
              <a:t> E</a:t>
            </a:r>
            <a:r>
              <a:rPr lang="en-US" altLang="en-US" sz="3200" baseline="-25000" dirty="0">
                <a:latin typeface="+mj-lt"/>
              </a:rPr>
              <a:t>I</a:t>
            </a:r>
            <a:r>
              <a:rPr lang="en-US" altLang="en-US" sz="3200" dirty="0">
                <a:latin typeface="+mj-lt"/>
              </a:rPr>
              <a:t> &lt; 0: </a:t>
            </a:r>
            <a:r>
              <a:rPr lang="en-US" altLang="en-US" sz="3200" dirty="0" err="1">
                <a:latin typeface="+mj-lt"/>
              </a:rPr>
              <a:t>Đây</a:t>
            </a:r>
            <a:r>
              <a:rPr lang="en-US" altLang="en-US" sz="3200" dirty="0">
                <a:latin typeface="+mj-lt"/>
              </a:rPr>
              <a:t> </a:t>
            </a:r>
            <a:r>
              <a:rPr lang="en-US" altLang="en-US" sz="3200" dirty="0" err="1">
                <a:latin typeface="+mj-lt"/>
              </a:rPr>
              <a:t>là</a:t>
            </a:r>
            <a:r>
              <a:rPr lang="en-US" altLang="en-US" sz="3200" dirty="0">
                <a:latin typeface="+mj-lt"/>
              </a:rPr>
              <a:t> </a:t>
            </a:r>
            <a:r>
              <a:rPr lang="en-US" altLang="en-US" sz="3200" dirty="0" err="1">
                <a:latin typeface="+mj-lt"/>
              </a:rPr>
              <a:t>hàng</a:t>
            </a:r>
            <a:r>
              <a:rPr lang="en-US" altLang="en-US" sz="3200" dirty="0">
                <a:latin typeface="+mj-lt"/>
              </a:rPr>
              <a:t> </a:t>
            </a:r>
            <a:r>
              <a:rPr lang="en-US" altLang="en-US" sz="3200" dirty="0" err="1">
                <a:latin typeface="+mj-lt"/>
              </a:rPr>
              <a:t>hoá</a:t>
            </a:r>
            <a:r>
              <a:rPr lang="en-US" altLang="en-US" sz="3200" dirty="0">
                <a:latin typeface="+mj-lt"/>
              </a:rPr>
              <a:t> </a:t>
            </a:r>
            <a:r>
              <a:rPr lang="en-US" altLang="en-US" sz="3200" dirty="0" err="1">
                <a:latin typeface="+mj-lt"/>
              </a:rPr>
              <a:t>cấp</a:t>
            </a:r>
            <a:r>
              <a:rPr lang="en-US" altLang="en-US" sz="3200" dirty="0">
                <a:latin typeface="+mj-lt"/>
              </a:rPr>
              <a:t> </a:t>
            </a:r>
            <a:r>
              <a:rPr lang="en-US" altLang="en-US" sz="3200" dirty="0" err="1">
                <a:latin typeface="+mj-lt"/>
              </a:rPr>
              <a:t>thấp</a:t>
            </a:r>
            <a:r>
              <a:rPr lang="en-US" altLang="en-US" sz="3200" dirty="0">
                <a:latin typeface="+mj-lt"/>
              </a:rPr>
              <a:t> (</a:t>
            </a:r>
            <a:r>
              <a:rPr lang="en-US" altLang="en-US" sz="3200" dirty="0" err="1">
                <a:latin typeface="+mj-lt"/>
              </a:rPr>
              <a:t>thu</a:t>
            </a:r>
            <a:r>
              <a:rPr lang="en-US" altLang="en-US" sz="3200" dirty="0">
                <a:latin typeface="+mj-lt"/>
              </a:rPr>
              <a:t> </a:t>
            </a:r>
            <a:r>
              <a:rPr lang="en-US" altLang="en-US" sz="3200" dirty="0" err="1">
                <a:latin typeface="+mj-lt"/>
              </a:rPr>
              <a:t>nhập</a:t>
            </a:r>
            <a:r>
              <a:rPr lang="en-US" altLang="en-US" sz="3200" dirty="0">
                <a:latin typeface="+mj-lt"/>
              </a:rPr>
              <a:t> </a:t>
            </a:r>
            <a:r>
              <a:rPr lang="en-US" altLang="en-US" sz="3200" dirty="0" err="1">
                <a:latin typeface="+mj-lt"/>
              </a:rPr>
              <a:t>và</a:t>
            </a:r>
            <a:r>
              <a:rPr lang="en-US" altLang="en-US" sz="3200" dirty="0">
                <a:latin typeface="+mj-lt"/>
              </a:rPr>
              <a:t> </a:t>
            </a:r>
            <a:r>
              <a:rPr lang="en-US" altLang="en-US" sz="3200" dirty="0" err="1">
                <a:latin typeface="+mj-lt"/>
              </a:rPr>
              <a:t>lượng</a:t>
            </a:r>
            <a:r>
              <a:rPr lang="en-US" altLang="en-US" sz="3200" dirty="0">
                <a:latin typeface="+mj-lt"/>
              </a:rPr>
              <a:t> </a:t>
            </a:r>
            <a:r>
              <a:rPr lang="en-US" altLang="en-US" sz="3200" dirty="0" err="1">
                <a:latin typeface="+mj-lt"/>
              </a:rPr>
              <a:t>cầu</a:t>
            </a:r>
            <a:r>
              <a:rPr lang="en-US" altLang="en-US" sz="3200" dirty="0">
                <a:latin typeface="+mj-lt"/>
              </a:rPr>
              <a:t> </a:t>
            </a:r>
            <a:r>
              <a:rPr lang="en-US" altLang="en-US" sz="3200" dirty="0" err="1">
                <a:latin typeface="+mj-lt"/>
              </a:rPr>
              <a:t>biến</a:t>
            </a:r>
            <a:r>
              <a:rPr lang="en-US" altLang="en-US" sz="3200" dirty="0">
                <a:latin typeface="+mj-lt"/>
              </a:rPr>
              <a:t> </a:t>
            </a:r>
            <a:r>
              <a:rPr lang="en-US" altLang="en-US" sz="3200" dirty="0" err="1">
                <a:latin typeface="+mj-lt"/>
              </a:rPr>
              <a:t>đổi</a:t>
            </a:r>
            <a:r>
              <a:rPr lang="en-US" altLang="en-US" sz="3200" dirty="0">
                <a:latin typeface="+mj-lt"/>
              </a:rPr>
              <a:t> </a:t>
            </a:r>
            <a:r>
              <a:rPr lang="en-US" altLang="en-US" sz="3200" dirty="0" err="1">
                <a:latin typeface="+mj-lt"/>
              </a:rPr>
              <a:t>ngược</a:t>
            </a:r>
            <a:r>
              <a:rPr lang="en-US" altLang="en-US" sz="3200" dirty="0">
                <a:latin typeface="+mj-lt"/>
              </a:rPr>
              <a:t> </a:t>
            </a:r>
            <a:r>
              <a:rPr lang="en-US" altLang="en-US" sz="3200" dirty="0" err="1">
                <a:latin typeface="+mj-lt"/>
              </a:rPr>
              <a:t>chiều</a:t>
            </a:r>
            <a:r>
              <a:rPr lang="en-US" altLang="en-US" sz="3200" dirty="0">
                <a:latin typeface="+mj-lt"/>
              </a:rPr>
              <a:t>)</a:t>
            </a:r>
          </a:p>
          <a:p>
            <a:pPr marL="0" indent="0">
              <a:buNone/>
            </a:pPr>
            <a:endParaRPr lang="en-US" altLang="en-US" sz="3200" dirty="0">
              <a:latin typeface="+mj-lt"/>
            </a:endParaRPr>
          </a:p>
        </p:txBody>
      </p:sp>
      <p:sp>
        <p:nvSpPr>
          <p:cNvPr id="5" name="Slide Number Placeholder 6">
            <a:extLst>
              <a:ext uri="{FF2B5EF4-FFF2-40B4-BE49-F238E27FC236}">
                <a16:creationId xmlns:a16="http://schemas.microsoft.com/office/drawing/2014/main" id="{A386F4FE-E1BE-15FB-09D4-FB5ABA30BA1E}"/>
              </a:ext>
            </a:extLst>
          </p:cNvPr>
          <p:cNvSpPr>
            <a:spLocks noGrp="1"/>
          </p:cNvSpPr>
          <p:nvPr>
            <p:ph type="sldNum" sz="quarter" idx="4"/>
          </p:nvPr>
        </p:nvSpPr>
        <p:spPr>
          <a:xfrm>
            <a:off x="11353800" y="5879804"/>
            <a:ext cx="661416" cy="895899"/>
          </a:xfrm>
        </p:spPr>
        <p:txBody>
          <a:bodyPr vert="horz" lIns="91440" tIns="45720" rIns="91440" bIns="45720" rtlCol="0" anchor="ctr">
            <a:norm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spcAft>
                <a:spcPts val="600"/>
              </a:spcAft>
            </a:pPr>
            <a:fld id="{5634EC61-F420-4107-9B55-F1C4F1E75A43}" type="slidenum">
              <a:rPr lang="en-US" altLang="en-US">
                <a:latin typeface="Sagona Book" panose="02020503050505020204" pitchFamily="18" charset="0"/>
              </a:rPr>
              <a:pPr>
                <a:spcAft>
                  <a:spcPts val="600"/>
                </a:spcAft>
              </a:pPr>
              <a:t>124</a:t>
            </a:fld>
            <a:endParaRPr lang="en-US" altLang="en-US">
              <a:latin typeface="Sagona Book" panose="02020503050505020204" pitchFamily="18" charset="0"/>
            </a:endParaRPr>
          </a:p>
        </p:txBody>
      </p:sp>
    </p:spTree>
    <p:extLst>
      <p:ext uri="{BB962C8B-B14F-4D97-AF65-F5344CB8AC3E}">
        <p14:creationId xmlns:p14="http://schemas.microsoft.com/office/powerpoint/2010/main" val="521872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3000" fill="hold"/>
                                        <p:tgtEl>
                                          <p:spTgt spid="9">
                                            <p:txEl>
                                              <p:pRg st="0" end="0"/>
                                            </p:txEl>
                                          </p:spTgt>
                                        </p:tgtEl>
                                        <p:attrNameLst>
                                          <p:attrName>ppt_x</p:attrName>
                                        </p:attrNameLst>
                                      </p:cBhvr>
                                      <p:tavLst>
                                        <p:tav tm="0">
                                          <p:val>
                                            <p:strVal val="1+#ppt_w/2"/>
                                          </p:val>
                                        </p:tav>
                                        <p:tav tm="100000">
                                          <p:val>
                                            <p:strVal val="#ppt_x"/>
                                          </p:val>
                                        </p:tav>
                                      </p:tavLst>
                                    </p:anim>
                                    <p:anim calcmode="lin" valueType="num">
                                      <p:cBhvr additive="base">
                                        <p:cTn id="8" dur="3000" fill="hold"/>
                                        <p:tgtEl>
                                          <p:spTgt spid="9">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 calcmode="lin" valueType="num">
                                      <p:cBhvr additive="base">
                                        <p:cTn id="11" dur="3000" fill="hold"/>
                                        <p:tgtEl>
                                          <p:spTgt spid="9">
                                            <p:txEl>
                                              <p:pRg st="1" end="1"/>
                                            </p:txEl>
                                          </p:spTgt>
                                        </p:tgtEl>
                                        <p:attrNameLst>
                                          <p:attrName>ppt_x</p:attrName>
                                        </p:attrNameLst>
                                      </p:cBhvr>
                                      <p:tavLst>
                                        <p:tav tm="0">
                                          <p:val>
                                            <p:strVal val="1+#ppt_w/2"/>
                                          </p:val>
                                        </p:tav>
                                        <p:tav tm="100000">
                                          <p:val>
                                            <p:strVal val="#ppt_x"/>
                                          </p:val>
                                        </p:tav>
                                      </p:tavLst>
                                    </p:anim>
                                    <p:anim calcmode="lin" valueType="num">
                                      <p:cBhvr additive="base">
                                        <p:cTn id="12" dur="3000" fill="hold"/>
                                        <p:tgtEl>
                                          <p:spTgt spid="9">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 calcmode="lin" valueType="num">
                                      <p:cBhvr additive="base">
                                        <p:cTn id="15" dur="3000" fill="hold"/>
                                        <p:tgtEl>
                                          <p:spTgt spid="9">
                                            <p:txEl>
                                              <p:pRg st="2" end="2"/>
                                            </p:txEl>
                                          </p:spTgt>
                                        </p:tgtEl>
                                        <p:attrNameLst>
                                          <p:attrName>ppt_x</p:attrName>
                                        </p:attrNameLst>
                                      </p:cBhvr>
                                      <p:tavLst>
                                        <p:tav tm="0">
                                          <p:val>
                                            <p:strVal val="1+#ppt_w/2"/>
                                          </p:val>
                                        </p:tav>
                                        <p:tav tm="100000">
                                          <p:val>
                                            <p:strVal val="#ppt_x"/>
                                          </p:val>
                                        </p:tav>
                                      </p:tavLst>
                                    </p:anim>
                                    <p:anim calcmode="lin" valueType="num">
                                      <p:cBhvr additive="base">
                                        <p:cTn id="16" dur="3000" fill="hold"/>
                                        <p:tgtEl>
                                          <p:spTgt spid="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childTnLst>
                                    <p:set>
                                      <p:cBhvr>
                                        <p:cTn id="20" dur="1" fill="hold">
                                          <p:stCondLst>
                                            <p:cond delay="0"/>
                                          </p:stCondLst>
                                        </p:cTn>
                                        <p:tgtEl>
                                          <p:spTgt spid="9">
                                            <p:txEl>
                                              <p:pRg st="3" end="3"/>
                                            </p:txEl>
                                          </p:spTgt>
                                        </p:tgtEl>
                                        <p:attrNameLst>
                                          <p:attrName>style.visibility</p:attrName>
                                        </p:attrNameLst>
                                      </p:cBhvr>
                                      <p:to>
                                        <p:strVal val="visible"/>
                                      </p:to>
                                    </p:set>
                                    <p:anim calcmode="lin" valueType="num">
                                      <p:cBhvr additive="base">
                                        <p:cTn id="21" dur="3000" fill="hold"/>
                                        <p:tgtEl>
                                          <p:spTgt spid="9">
                                            <p:txEl>
                                              <p:pRg st="3" end="3"/>
                                            </p:txEl>
                                          </p:spTgt>
                                        </p:tgtEl>
                                        <p:attrNameLst>
                                          <p:attrName>ppt_x</p:attrName>
                                        </p:attrNameLst>
                                      </p:cBhvr>
                                      <p:tavLst>
                                        <p:tav tm="0">
                                          <p:val>
                                            <p:strVal val="1+#ppt_w/2"/>
                                          </p:val>
                                        </p:tav>
                                        <p:tav tm="100000">
                                          <p:val>
                                            <p:strVal val="#ppt_x"/>
                                          </p:val>
                                        </p:tav>
                                      </p:tavLst>
                                    </p:anim>
                                    <p:anim calcmode="lin" valueType="num">
                                      <p:cBhvr additive="base">
                                        <p:cTn id="22" dur="3000" fill="hold"/>
                                        <p:tgtEl>
                                          <p:spTgt spid="9">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Number Placeholder 3">
            <a:extLst>
              <a:ext uri="{FF2B5EF4-FFF2-40B4-BE49-F238E27FC236}">
                <a16:creationId xmlns:a16="http://schemas.microsoft.com/office/drawing/2014/main" id="{D0D5E5DB-CCC5-2175-FA2A-FCB5C3D88B33}"/>
              </a:ext>
            </a:extLst>
          </p:cNvPr>
          <p:cNvSpPr>
            <a:spLocks noGrp="1"/>
          </p:cNvSpPr>
          <p:nvPr>
            <p:ph type="sldNum" sz="quarter" idx="12"/>
          </p:nvPr>
        </p:nvSpPr>
        <p:spPr bwMode="auto">
          <a:xfrm>
            <a:off x="6858000" y="6323013"/>
            <a:ext cx="1905000" cy="45720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2711B362-23AF-4CBD-B919-1DF97E711AB5}" type="slidenum">
              <a:rPr lang="en-US" altLang="en-US" smtClean="0"/>
              <a:pPr>
                <a:spcBef>
                  <a:spcPct val="0"/>
                </a:spcBef>
                <a:buClrTx/>
                <a:buSzTx/>
                <a:buFontTx/>
                <a:buNone/>
              </a:pPr>
              <a:t>125</a:t>
            </a:fld>
            <a:endParaRPr lang="en-US" altLang="en-US" sz="1400">
              <a:solidFill>
                <a:schemeClr val="tx1"/>
              </a:solidFill>
              <a:latin typeface="Times New Roman" panose="02020603050405020304" pitchFamily="18" charset="0"/>
            </a:endParaRPr>
          </a:p>
        </p:txBody>
      </p:sp>
      <p:sp>
        <p:nvSpPr>
          <p:cNvPr id="6" name="Rectangle 2">
            <a:extLst>
              <a:ext uri="{FF2B5EF4-FFF2-40B4-BE49-F238E27FC236}">
                <a16:creationId xmlns:a16="http://schemas.microsoft.com/office/drawing/2014/main" id="{83E3C4D2-CA1E-7169-0CB5-8896A105198B}"/>
              </a:ext>
            </a:extLst>
          </p:cNvPr>
          <p:cNvSpPr txBox="1">
            <a:spLocks noChangeArrowheads="1"/>
          </p:cNvSpPr>
          <p:nvPr/>
        </p:nvSpPr>
        <p:spPr bwMode="auto">
          <a:xfrm>
            <a:off x="2209800" y="381000"/>
            <a:ext cx="8674510" cy="1104900"/>
          </a:xfrm>
          <a:prstGeom prst="rect">
            <a:avLst/>
          </a:prstGeom>
          <a:noFill/>
          <a:ln w="9525">
            <a:noFill/>
            <a:miter lim="800000"/>
            <a:headEnd/>
            <a:tailEnd/>
          </a:ln>
        </p:spPr>
        <p:txBody>
          <a:bodyPr lIns="92075" tIns="46038" rIns="92075" bIns="46038" anchor="ctr"/>
          <a:lstStyle/>
          <a:p>
            <a:pPr algn="ctr">
              <a:defRPr/>
            </a:pPr>
            <a:r>
              <a:rPr lang="en-GB" sz="3600" b="1" kern="0" dirty="0" err="1">
                <a:solidFill>
                  <a:srgbClr val="000099"/>
                </a:solidFill>
                <a:latin typeface="+mj-lt"/>
                <a:ea typeface="+mj-ea"/>
                <a:cs typeface="+mj-cs"/>
              </a:rPr>
              <a:t>Thay</a:t>
            </a:r>
            <a:r>
              <a:rPr lang="en-GB" sz="3600" b="1" kern="0" dirty="0">
                <a:solidFill>
                  <a:srgbClr val="000099"/>
                </a:solidFill>
                <a:latin typeface="+mj-lt"/>
                <a:ea typeface="+mj-ea"/>
                <a:cs typeface="+mj-cs"/>
              </a:rPr>
              <a:t> </a:t>
            </a:r>
            <a:r>
              <a:rPr lang="en-GB" sz="3600" b="1" kern="0" dirty="0" err="1">
                <a:solidFill>
                  <a:srgbClr val="000099"/>
                </a:solidFill>
                <a:latin typeface="+mj-lt"/>
                <a:ea typeface="+mj-ea"/>
                <a:cs typeface="+mj-cs"/>
              </a:rPr>
              <a:t>đổi</a:t>
            </a:r>
            <a:r>
              <a:rPr lang="en-GB" sz="3600" b="1" kern="0" dirty="0">
                <a:solidFill>
                  <a:srgbClr val="000099"/>
                </a:solidFill>
                <a:latin typeface="+mj-lt"/>
                <a:ea typeface="+mj-ea"/>
                <a:cs typeface="+mj-cs"/>
              </a:rPr>
              <a:t> </a:t>
            </a:r>
            <a:r>
              <a:rPr lang="en-GB" sz="3600" b="1" kern="0" dirty="0" err="1">
                <a:solidFill>
                  <a:srgbClr val="000099"/>
                </a:solidFill>
                <a:latin typeface="+mj-lt"/>
                <a:ea typeface="+mj-ea"/>
                <a:cs typeface="+mj-cs"/>
              </a:rPr>
              <a:t>thu</a:t>
            </a:r>
            <a:r>
              <a:rPr lang="en-GB" sz="3600" b="1" kern="0" dirty="0">
                <a:solidFill>
                  <a:srgbClr val="000099"/>
                </a:solidFill>
                <a:latin typeface="+mj-lt"/>
                <a:ea typeface="+mj-ea"/>
                <a:cs typeface="+mj-cs"/>
              </a:rPr>
              <a:t> </a:t>
            </a:r>
            <a:r>
              <a:rPr lang="en-GB" sz="3600" b="1" kern="0" dirty="0" err="1">
                <a:solidFill>
                  <a:srgbClr val="000099"/>
                </a:solidFill>
                <a:latin typeface="+mj-lt"/>
                <a:ea typeface="+mj-ea"/>
                <a:cs typeface="+mj-cs"/>
              </a:rPr>
              <a:t>nhập</a:t>
            </a:r>
            <a:r>
              <a:rPr lang="en-GB" sz="3600" b="1" kern="0" dirty="0">
                <a:solidFill>
                  <a:srgbClr val="000099"/>
                </a:solidFill>
                <a:latin typeface="+mj-lt"/>
                <a:ea typeface="+mj-ea"/>
                <a:cs typeface="+mj-cs"/>
              </a:rPr>
              <a:t> </a:t>
            </a:r>
            <a:r>
              <a:rPr lang="en-GB" sz="3600" b="1" kern="0" dirty="0" err="1">
                <a:solidFill>
                  <a:srgbClr val="000099"/>
                </a:solidFill>
                <a:latin typeface="+mj-lt"/>
                <a:ea typeface="+mj-ea"/>
                <a:cs typeface="+mj-cs"/>
              </a:rPr>
              <a:t>làm</a:t>
            </a:r>
            <a:r>
              <a:rPr lang="en-GB" sz="3600" b="1" kern="0" dirty="0">
                <a:solidFill>
                  <a:srgbClr val="000099"/>
                </a:solidFill>
                <a:latin typeface="+mj-lt"/>
                <a:ea typeface="+mj-ea"/>
                <a:cs typeface="+mj-cs"/>
              </a:rPr>
              <a:t> </a:t>
            </a:r>
            <a:r>
              <a:rPr lang="en-GB" sz="3600" b="1" kern="0" dirty="0" err="1">
                <a:solidFill>
                  <a:srgbClr val="000099"/>
                </a:solidFill>
                <a:latin typeface="+mj-lt"/>
                <a:ea typeface="+mj-ea"/>
                <a:cs typeface="+mj-cs"/>
              </a:rPr>
              <a:t>dịch</a:t>
            </a:r>
            <a:r>
              <a:rPr lang="en-GB" sz="3600" b="1" kern="0" dirty="0">
                <a:solidFill>
                  <a:srgbClr val="000099"/>
                </a:solidFill>
                <a:latin typeface="+mj-lt"/>
                <a:ea typeface="+mj-ea"/>
                <a:cs typeface="+mj-cs"/>
              </a:rPr>
              <a:t> </a:t>
            </a:r>
            <a:r>
              <a:rPr lang="en-GB" sz="3600" b="1" kern="0" dirty="0" err="1">
                <a:solidFill>
                  <a:srgbClr val="000099"/>
                </a:solidFill>
                <a:latin typeface="+mj-lt"/>
                <a:ea typeface="+mj-ea"/>
                <a:cs typeface="+mj-cs"/>
              </a:rPr>
              <a:t>chuyển</a:t>
            </a:r>
            <a:r>
              <a:rPr lang="en-GB" sz="3600" b="1" kern="0" dirty="0">
                <a:solidFill>
                  <a:srgbClr val="000099"/>
                </a:solidFill>
                <a:latin typeface="+mj-lt"/>
                <a:ea typeface="+mj-ea"/>
                <a:cs typeface="+mj-cs"/>
              </a:rPr>
              <a:t> </a:t>
            </a:r>
            <a:r>
              <a:rPr lang="en-GB" sz="3600" b="1" kern="0" dirty="0" err="1">
                <a:solidFill>
                  <a:srgbClr val="000099"/>
                </a:solidFill>
                <a:latin typeface="+mj-lt"/>
                <a:ea typeface="+mj-ea"/>
                <a:cs typeface="+mj-cs"/>
              </a:rPr>
              <a:t>đường</a:t>
            </a:r>
            <a:r>
              <a:rPr lang="en-GB" sz="3600" b="1" kern="0" dirty="0">
                <a:solidFill>
                  <a:srgbClr val="000099"/>
                </a:solidFill>
                <a:latin typeface="+mj-lt"/>
                <a:ea typeface="+mj-ea"/>
                <a:cs typeface="+mj-cs"/>
              </a:rPr>
              <a:t> </a:t>
            </a:r>
            <a:r>
              <a:rPr lang="en-GB" sz="3600" b="1" kern="0" dirty="0" err="1">
                <a:solidFill>
                  <a:srgbClr val="000099"/>
                </a:solidFill>
                <a:latin typeface="+mj-lt"/>
                <a:ea typeface="+mj-ea"/>
                <a:cs typeface="+mj-cs"/>
              </a:rPr>
              <a:t>cầu</a:t>
            </a:r>
            <a:endParaRPr lang="en-GB" sz="3600" b="1" kern="0" dirty="0">
              <a:solidFill>
                <a:srgbClr val="000099"/>
              </a:solidFill>
              <a:latin typeface="+mj-lt"/>
              <a:ea typeface="+mj-ea"/>
              <a:cs typeface="+mj-cs"/>
            </a:endParaRPr>
          </a:p>
        </p:txBody>
      </p:sp>
      <p:sp>
        <p:nvSpPr>
          <p:cNvPr id="8" name="Text Box 3">
            <a:extLst>
              <a:ext uri="{FF2B5EF4-FFF2-40B4-BE49-F238E27FC236}">
                <a16:creationId xmlns:a16="http://schemas.microsoft.com/office/drawing/2014/main" id="{F6A65850-DBE6-9ED7-8F74-E5EF3B230640}"/>
              </a:ext>
            </a:extLst>
          </p:cNvPr>
          <p:cNvSpPr txBox="1">
            <a:spLocks noChangeArrowheads="1"/>
          </p:cNvSpPr>
          <p:nvPr/>
        </p:nvSpPr>
        <p:spPr bwMode="auto">
          <a:xfrm>
            <a:off x="2209801" y="1752601"/>
            <a:ext cx="75676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GB" altLang="en-US" sz="2800" b="1" dirty="0">
                <a:solidFill>
                  <a:srgbClr val="FFFF00"/>
                </a:solidFill>
              </a:rPr>
              <a:t>Khi </a:t>
            </a:r>
            <a:r>
              <a:rPr lang="en-GB" altLang="en-US" sz="2800" b="1" dirty="0" err="1">
                <a:solidFill>
                  <a:srgbClr val="FFFF00"/>
                </a:solidFill>
              </a:rPr>
              <a:t>thu</a:t>
            </a:r>
            <a:r>
              <a:rPr lang="en-GB" altLang="en-US" sz="2800" b="1" dirty="0">
                <a:solidFill>
                  <a:srgbClr val="FFFF00"/>
                </a:solidFill>
              </a:rPr>
              <a:t> </a:t>
            </a:r>
            <a:r>
              <a:rPr lang="en-GB" altLang="en-US" sz="2800" b="1" dirty="0" err="1">
                <a:solidFill>
                  <a:srgbClr val="FFFF00"/>
                </a:solidFill>
              </a:rPr>
              <a:t>nhập</a:t>
            </a:r>
            <a:r>
              <a:rPr lang="en-GB" altLang="en-US" sz="2800" b="1" dirty="0">
                <a:solidFill>
                  <a:srgbClr val="FFFF00"/>
                </a:solidFill>
              </a:rPr>
              <a:t> </a:t>
            </a:r>
            <a:r>
              <a:rPr lang="en-GB" altLang="en-US" sz="2800" b="1" dirty="0" err="1">
                <a:solidFill>
                  <a:srgbClr val="FFFF00"/>
                </a:solidFill>
              </a:rPr>
              <a:t>của</a:t>
            </a:r>
            <a:r>
              <a:rPr lang="en-GB" altLang="en-US" sz="2800" b="1" dirty="0">
                <a:solidFill>
                  <a:srgbClr val="FFFF00"/>
                </a:solidFill>
              </a:rPr>
              <a:t> </a:t>
            </a:r>
            <a:r>
              <a:rPr lang="en-GB" altLang="en-US" sz="2800" b="1" dirty="0" err="1">
                <a:solidFill>
                  <a:srgbClr val="FFFF00"/>
                </a:solidFill>
              </a:rPr>
              <a:t>người</a:t>
            </a:r>
            <a:r>
              <a:rPr lang="en-GB" altLang="en-US" sz="2800" b="1" dirty="0">
                <a:solidFill>
                  <a:srgbClr val="FFFF00"/>
                </a:solidFill>
              </a:rPr>
              <a:t> </a:t>
            </a:r>
            <a:r>
              <a:rPr lang="en-GB" altLang="en-US" sz="2800" b="1" dirty="0" err="1">
                <a:solidFill>
                  <a:srgbClr val="FFFF00"/>
                </a:solidFill>
              </a:rPr>
              <a:t>tiêu</a:t>
            </a:r>
            <a:r>
              <a:rPr lang="en-GB" altLang="en-US" sz="2800" b="1" dirty="0">
                <a:solidFill>
                  <a:srgbClr val="FFFF00"/>
                </a:solidFill>
              </a:rPr>
              <a:t> </a:t>
            </a:r>
            <a:r>
              <a:rPr lang="en-GB" altLang="en-US" sz="2800" b="1" dirty="0" err="1">
                <a:solidFill>
                  <a:srgbClr val="FFFF00"/>
                </a:solidFill>
              </a:rPr>
              <a:t>dùng</a:t>
            </a:r>
            <a:r>
              <a:rPr lang="en-GB" altLang="en-US" sz="2800" b="1" dirty="0">
                <a:solidFill>
                  <a:srgbClr val="FFFF00"/>
                </a:solidFill>
              </a:rPr>
              <a:t> </a:t>
            </a:r>
            <a:r>
              <a:rPr lang="en-GB" altLang="en-US" sz="2800" b="1" dirty="0" err="1">
                <a:solidFill>
                  <a:srgbClr val="FFFF00"/>
                </a:solidFill>
              </a:rPr>
              <a:t>tăng</a:t>
            </a:r>
            <a:r>
              <a:rPr lang="en-GB" altLang="en-US" sz="2800" b="1" dirty="0">
                <a:solidFill>
                  <a:srgbClr val="FFFF00"/>
                </a:solidFill>
              </a:rPr>
              <a:t> </a:t>
            </a:r>
            <a:r>
              <a:rPr lang="en-GB" altLang="en-US" sz="2800" b="1" dirty="0" err="1">
                <a:solidFill>
                  <a:srgbClr val="FFFF00"/>
                </a:solidFill>
              </a:rPr>
              <a:t>lên</a:t>
            </a:r>
            <a:r>
              <a:rPr lang="en-GB" altLang="en-US" sz="2800" b="1" dirty="0">
                <a:solidFill>
                  <a:srgbClr val="FFFF00"/>
                </a:solidFill>
              </a:rPr>
              <a:t>:</a:t>
            </a:r>
          </a:p>
        </p:txBody>
      </p:sp>
      <p:grpSp>
        <p:nvGrpSpPr>
          <p:cNvPr id="115717" name="Group 36">
            <a:extLst>
              <a:ext uri="{FF2B5EF4-FFF2-40B4-BE49-F238E27FC236}">
                <a16:creationId xmlns:a16="http://schemas.microsoft.com/office/drawing/2014/main" id="{6130CBD1-6091-D584-27C2-2DAC6DE8AD39}"/>
              </a:ext>
            </a:extLst>
          </p:cNvPr>
          <p:cNvGrpSpPr>
            <a:grpSpLocks/>
          </p:cNvGrpSpPr>
          <p:nvPr/>
        </p:nvGrpSpPr>
        <p:grpSpPr bwMode="auto">
          <a:xfrm>
            <a:off x="2295525" y="2401888"/>
            <a:ext cx="4376738" cy="3560762"/>
            <a:chOff x="771526" y="2401888"/>
            <a:chExt cx="4376481" cy="3560763"/>
          </a:xfrm>
        </p:grpSpPr>
        <p:grpSp>
          <p:nvGrpSpPr>
            <p:cNvPr id="115737" name="Group 17">
              <a:extLst>
                <a:ext uri="{FF2B5EF4-FFF2-40B4-BE49-F238E27FC236}">
                  <a16:creationId xmlns:a16="http://schemas.microsoft.com/office/drawing/2014/main" id="{42AEDFE0-C921-8F30-421D-522424F26C3E}"/>
                </a:ext>
              </a:extLst>
            </p:cNvPr>
            <p:cNvGrpSpPr>
              <a:grpSpLocks/>
            </p:cNvGrpSpPr>
            <p:nvPr/>
          </p:nvGrpSpPr>
          <p:grpSpPr bwMode="auto">
            <a:xfrm>
              <a:off x="771526" y="2971801"/>
              <a:ext cx="3422650" cy="2990850"/>
              <a:chOff x="534" y="1728"/>
              <a:chExt cx="2156" cy="1884"/>
            </a:xfrm>
          </p:grpSpPr>
          <p:sp>
            <p:nvSpPr>
              <p:cNvPr id="115739" name="Line 4">
                <a:extLst>
                  <a:ext uri="{FF2B5EF4-FFF2-40B4-BE49-F238E27FC236}">
                    <a16:creationId xmlns:a16="http://schemas.microsoft.com/office/drawing/2014/main" id="{AAC2BE3D-09B0-8B77-E479-4131CD06AC71}"/>
                  </a:ext>
                </a:extLst>
              </p:cNvPr>
              <p:cNvSpPr>
                <a:spLocks noChangeShapeType="1"/>
              </p:cNvSpPr>
              <p:nvPr/>
            </p:nvSpPr>
            <p:spPr bwMode="auto">
              <a:xfrm>
                <a:off x="816" y="3312"/>
                <a:ext cx="1872"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15740" name="Line 5">
                <a:extLst>
                  <a:ext uri="{FF2B5EF4-FFF2-40B4-BE49-F238E27FC236}">
                    <a16:creationId xmlns:a16="http://schemas.microsoft.com/office/drawing/2014/main" id="{AE9AA776-B00B-63A4-FE44-40F886B98A14}"/>
                  </a:ext>
                </a:extLst>
              </p:cNvPr>
              <p:cNvSpPr>
                <a:spLocks noChangeShapeType="1"/>
              </p:cNvSpPr>
              <p:nvPr/>
            </p:nvSpPr>
            <p:spPr bwMode="auto">
              <a:xfrm flipV="1">
                <a:off x="816" y="1728"/>
                <a:ext cx="0" cy="1584"/>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15741" name="Line 6">
                <a:extLst>
                  <a:ext uri="{FF2B5EF4-FFF2-40B4-BE49-F238E27FC236}">
                    <a16:creationId xmlns:a16="http://schemas.microsoft.com/office/drawing/2014/main" id="{E718EA81-7CAD-5205-B749-7D141CCE0AFB}"/>
                  </a:ext>
                </a:extLst>
              </p:cNvPr>
              <p:cNvSpPr>
                <a:spLocks noChangeShapeType="1"/>
              </p:cNvSpPr>
              <p:nvPr/>
            </p:nvSpPr>
            <p:spPr bwMode="auto">
              <a:xfrm>
                <a:off x="1248" y="1824"/>
                <a:ext cx="432" cy="1296"/>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15742" name="Text Box 7">
                <a:extLst>
                  <a:ext uri="{FF2B5EF4-FFF2-40B4-BE49-F238E27FC236}">
                    <a16:creationId xmlns:a16="http://schemas.microsoft.com/office/drawing/2014/main" id="{72C6C988-C39E-5D39-CB37-F4EC929A3B6B}"/>
                  </a:ext>
                </a:extLst>
              </p:cNvPr>
              <p:cNvSpPr txBox="1">
                <a:spLocks noChangeArrowheads="1"/>
              </p:cNvSpPr>
              <p:nvPr/>
            </p:nvSpPr>
            <p:spPr bwMode="auto">
              <a:xfrm>
                <a:off x="2448" y="3360"/>
                <a:ext cx="24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GB" altLang="en-US" sz="2000" i="1">
                    <a:solidFill>
                      <a:schemeClr val="tx1"/>
                    </a:solidFill>
                  </a:rPr>
                  <a:t>Q</a:t>
                </a:r>
                <a:endParaRPr lang="en-GB" altLang="en-US" sz="2400" i="1">
                  <a:solidFill>
                    <a:schemeClr val="tx1"/>
                  </a:solidFill>
                </a:endParaRPr>
              </a:p>
            </p:txBody>
          </p:sp>
          <p:sp>
            <p:nvSpPr>
              <p:cNvPr id="115743" name="Text Box 8">
                <a:extLst>
                  <a:ext uri="{FF2B5EF4-FFF2-40B4-BE49-F238E27FC236}">
                    <a16:creationId xmlns:a16="http://schemas.microsoft.com/office/drawing/2014/main" id="{7F8109DA-10A4-39A2-4D1C-7A75EC07969C}"/>
                  </a:ext>
                </a:extLst>
              </p:cNvPr>
              <p:cNvSpPr txBox="1">
                <a:spLocks noChangeArrowheads="1"/>
              </p:cNvSpPr>
              <p:nvPr/>
            </p:nvSpPr>
            <p:spPr bwMode="auto">
              <a:xfrm rot="180444">
                <a:off x="534" y="1734"/>
                <a:ext cx="22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GB" altLang="en-US" sz="2000" i="1">
                    <a:solidFill>
                      <a:schemeClr val="tx1"/>
                    </a:solidFill>
                  </a:rPr>
                  <a:t>P</a:t>
                </a:r>
                <a:endParaRPr lang="en-GB" altLang="en-US" sz="2400" i="1">
                  <a:solidFill>
                    <a:schemeClr val="tx1"/>
                  </a:solidFill>
                </a:endParaRPr>
              </a:p>
            </p:txBody>
          </p:sp>
          <p:sp>
            <p:nvSpPr>
              <p:cNvPr id="115744" name="Text Box 9">
                <a:extLst>
                  <a:ext uri="{FF2B5EF4-FFF2-40B4-BE49-F238E27FC236}">
                    <a16:creationId xmlns:a16="http://schemas.microsoft.com/office/drawing/2014/main" id="{17389C8F-DD54-9881-0419-A6F2116E4D7E}"/>
                  </a:ext>
                </a:extLst>
              </p:cNvPr>
              <p:cNvSpPr txBox="1">
                <a:spLocks noChangeArrowheads="1"/>
              </p:cNvSpPr>
              <p:nvPr/>
            </p:nvSpPr>
            <p:spPr bwMode="auto">
              <a:xfrm>
                <a:off x="1680" y="2880"/>
                <a:ext cx="32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GB" altLang="en-US" sz="2400" b="1">
                    <a:solidFill>
                      <a:schemeClr val="tx1"/>
                    </a:solidFill>
                  </a:rPr>
                  <a:t>D</a:t>
                </a:r>
                <a:r>
                  <a:rPr lang="en-GB" altLang="en-US" sz="2400" b="1" baseline="-25000">
                    <a:solidFill>
                      <a:schemeClr val="tx1"/>
                    </a:solidFill>
                  </a:rPr>
                  <a:t>0</a:t>
                </a:r>
                <a:endParaRPr lang="en-GB" altLang="en-US" sz="2400">
                  <a:solidFill>
                    <a:schemeClr val="tx1"/>
                  </a:solidFill>
                </a:endParaRPr>
              </a:p>
            </p:txBody>
          </p:sp>
        </p:grpSp>
        <p:sp>
          <p:nvSpPr>
            <p:cNvPr id="115738" name="Text Box 10">
              <a:extLst>
                <a:ext uri="{FF2B5EF4-FFF2-40B4-BE49-F238E27FC236}">
                  <a16:creationId xmlns:a16="http://schemas.microsoft.com/office/drawing/2014/main" id="{523C1109-EDDC-98BA-1512-FA36693B9CA8}"/>
                </a:ext>
              </a:extLst>
            </p:cNvPr>
            <p:cNvSpPr txBox="1">
              <a:spLocks noChangeArrowheads="1"/>
            </p:cNvSpPr>
            <p:nvPr/>
          </p:nvSpPr>
          <p:spPr bwMode="auto">
            <a:xfrm>
              <a:off x="1431925" y="2401888"/>
              <a:ext cx="371608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GB" altLang="en-US" sz="2400" b="1" dirty="0" err="1">
                  <a:solidFill>
                    <a:srgbClr val="FFFF00"/>
                  </a:solidFill>
                </a:rPr>
                <a:t>Hàng</a:t>
              </a:r>
              <a:r>
                <a:rPr lang="en-GB" altLang="en-US" sz="2400" b="1" dirty="0">
                  <a:solidFill>
                    <a:srgbClr val="FFFF00"/>
                  </a:solidFill>
                </a:rPr>
                <a:t> </a:t>
              </a:r>
              <a:r>
                <a:rPr lang="en-GB" altLang="en-US" sz="2400" b="1" dirty="0" err="1">
                  <a:solidFill>
                    <a:srgbClr val="FFFF00"/>
                  </a:solidFill>
                </a:rPr>
                <a:t>hoá</a:t>
              </a:r>
              <a:r>
                <a:rPr lang="en-GB" altLang="en-US" sz="2400" b="1" dirty="0">
                  <a:solidFill>
                    <a:srgbClr val="FFFF00"/>
                  </a:solidFill>
                </a:rPr>
                <a:t> </a:t>
              </a:r>
              <a:r>
                <a:rPr lang="en-GB" altLang="en-US" sz="2400" b="1" dirty="0" err="1">
                  <a:solidFill>
                    <a:srgbClr val="FFFF00"/>
                  </a:solidFill>
                </a:rPr>
                <a:t>thông</a:t>
              </a:r>
              <a:r>
                <a:rPr lang="en-GB" altLang="en-US" sz="2400" b="1" dirty="0">
                  <a:solidFill>
                    <a:srgbClr val="FFFF00"/>
                  </a:solidFill>
                </a:rPr>
                <a:t> </a:t>
              </a:r>
              <a:r>
                <a:rPr lang="en-GB" altLang="en-US" sz="2400" b="1" dirty="0" err="1">
                  <a:solidFill>
                    <a:srgbClr val="FFFF00"/>
                  </a:solidFill>
                </a:rPr>
                <a:t>thường</a:t>
              </a:r>
              <a:endParaRPr lang="en-GB" altLang="en-US" sz="2400" b="1" dirty="0">
                <a:solidFill>
                  <a:srgbClr val="FFFF00"/>
                </a:solidFill>
              </a:endParaRPr>
            </a:p>
          </p:txBody>
        </p:sp>
      </p:grpSp>
      <p:sp>
        <p:nvSpPr>
          <p:cNvPr id="115718" name="Text Box 16">
            <a:extLst>
              <a:ext uri="{FF2B5EF4-FFF2-40B4-BE49-F238E27FC236}">
                <a16:creationId xmlns:a16="http://schemas.microsoft.com/office/drawing/2014/main" id="{4EFABDF9-DD55-3B29-6DF7-33EC32EB9268}"/>
              </a:ext>
            </a:extLst>
          </p:cNvPr>
          <p:cNvSpPr txBox="1">
            <a:spLocks noChangeArrowheads="1"/>
          </p:cNvSpPr>
          <p:nvPr/>
        </p:nvSpPr>
        <p:spPr bwMode="auto">
          <a:xfrm>
            <a:off x="7162800" y="2438401"/>
            <a:ext cx="23038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GB" altLang="en-US" sz="2400" b="1" dirty="0" err="1">
                <a:solidFill>
                  <a:srgbClr val="FF0000"/>
                </a:solidFill>
              </a:rPr>
              <a:t>Hàng</a:t>
            </a:r>
            <a:r>
              <a:rPr lang="en-GB" altLang="en-US" sz="2400" b="1" dirty="0">
                <a:solidFill>
                  <a:srgbClr val="FF0000"/>
                </a:solidFill>
              </a:rPr>
              <a:t> </a:t>
            </a:r>
            <a:r>
              <a:rPr lang="en-GB" altLang="en-US" sz="2400" b="1" dirty="0" err="1">
                <a:solidFill>
                  <a:srgbClr val="FF0000"/>
                </a:solidFill>
              </a:rPr>
              <a:t>cấp</a:t>
            </a:r>
            <a:r>
              <a:rPr lang="en-GB" altLang="en-US" sz="2400" b="1" dirty="0">
                <a:solidFill>
                  <a:srgbClr val="FF0000"/>
                </a:solidFill>
              </a:rPr>
              <a:t> </a:t>
            </a:r>
            <a:r>
              <a:rPr lang="en-GB" altLang="en-US" sz="2400" b="1" dirty="0" err="1">
                <a:solidFill>
                  <a:srgbClr val="FF0000"/>
                </a:solidFill>
              </a:rPr>
              <a:t>thấp</a:t>
            </a:r>
            <a:endParaRPr lang="en-GB" altLang="en-US" sz="2400" b="1" dirty="0">
              <a:solidFill>
                <a:srgbClr val="FF0000"/>
              </a:solidFill>
            </a:endParaRPr>
          </a:p>
        </p:txBody>
      </p:sp>
      <p:grpSp>
        <p:nvGrpSpPr>
          <p:cNvPr id="115719" name="Group 19">
            <a:extLst>
              <a:ext uri="{FF2B5EF4-FFF2-40B4-BE49-F238E27FC236}">
                <a16:creationId xmlns:a16="http://schemas.microsoft.com/office/drawing/2014/main" id="{096EA297-5BBB-577F-81F2-0543A1ACB2BD}"/>
              </a:ext>
            </a:extLst>
          </p:cNvPr>
          <p:cNvGrpSpPr>
            <a:grpSpLocks/>
          </p:cNvGrpSpPr>
          <p:nvPr/>
        </p:nvGrpSpPr>
        <p:grpSpPr bwMode="auto">
          <a:xfrm>
            <a:off x="6400801" y="2971800"/>
            <a:ext cx="3584575" cy="2990850"/>
            <a:chOff x="3120" y="1728"/>
            <a:chExt cx="2258" cy="1884"/>
          </a:xfrm>
        </p:grpSpPr>
        <p:sp>
          <p:nvSpPr>
            <p:cNvPr id="115731" name="Line 11">
              <a:extLst>
                <a:ext uri="{FF2B5EF4-FFF2-40B4-BE49-F238E27FC236}">
                  <a16:creationId xmlns:a16="http://schemas.microsoft.com/office/drawing/2014/main" id="{48EAC5AA-1A64-27F3-EAD8-7CC6BFF59503}"/>
                </a:ext>
              </a:extLst>
            </p:cNvPr>
            <p:cNvSpPr>
              <a:spLocks noChangeShapeType="1"/>
            </p:cNvSpPr>
            <p:nvPr/>
          </p:nvSpPr>
          <p:spPr bwMode="auto">
            <a:xfrm>
              <a:off x="3408" y="3312"/>
              <a:ext cx="1872"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15732" name="Line 12">
              <a:extLst>
                <a:ext uri="{FF2B5EF4-FFF2-40B4-BE49-F238E27FC236}">
                  <a16:creationId xmlns:a16="http://schemas.microsoft.com/office/drawing/2014/main" id="{0818F315-CB78-0F92-70CC-48FC0C33E246}"/>
                </a:ext>
              </a:extLst>
            </p:cNvPr>
            <p:cNvSpPr>
              <a:spLocks noChangeShapeType="1"/>
            </p:cNvSpPr>
            <p:nvPr/>
          </p:nvSpPr>
          <p:spPr bwMode="auto">
            <a:xfrm flipV="1">
              <a:off x="3408" y="1728"/>
              <a:ext cx="0" cy="1584"/>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15733" name="Line 13">
              <a:extLst>
                <a:ext uri="{FF2B5EF4-FFF2-40B4-BE49-F238E27FC236}">
                  <a16:creationId xmlns:a16="http://schemas.microsoft.com/office/drawing/2014/main" id="{2F5213B6-5719-9F78-251C-5C542223A990}"/>
                </a:ext>
              </a:extLst>
            </p:cNvPr>
            <p:cNvSpPr>
              <a:spLocks noChangeShapeType="1"/>
            </p:cNvSpPr>
            <p:nvPr/>
          </p:nvSpPr>
          <p:spPr bwMode="auto">
            <a:xfrm>
              <a:off x="4032" y="1824"/>
              <a:ext cx="432" cy="1296"/>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15734" name="Text Box 14">
              <a:extLst>
                <a:ext uri="{FF2B5EF4-FFF2-40B4-BE49-F238E27FC236}">
                  <a16:creationId xmlns:a16="http://schemas.microsoft.com/office/drawing/2014/main" id="{4F87414D-3722-DD24-20D1-62FA13B28C1F}"/>
                </a:ext>
              </a:extLst>
            </p:cNvPr>
            <p:cNvSpPr txBox="1">
              <a:spLocks noChangeArrowheads="1"/>
            </p:cNvSpPr>
            <p:nvPr/>
          </p:nvSpPr>
          <p:spPr bwMode="auto">
            <a:xfrm>
              <a:off x="5136" y="3360"/>
              <a:ext cx="24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GB" altLang="en-US" sz="2000" i="1">
                  <a:solidFill>
                    <a:schemeClr val="tx1"/>
                  </a:solidFill>
                </a:rPr>
                <a:t>Q</a:t>
              </a:r>
              <a:endParaRPr lang="en-GB" altLang="en-US" sz="2400" i="1">
                <a:solidFill>
                  <a:schemeClr val="tx1"/>
                </a:solidFill>
              </a:endParaRPr>
            </a:p>
          </p:txBody>
        </p:sp>
        <p:sp>
          <p:nvSpPr>
            <p:cNvPr id="115735" name="Text Box 15">
              <a:extLst>
                <a:ext uri="{FF2B5EF4-FFF2-40B4-BE49-F238E27FC236}">
                  <a16:creationId xmlns:a16="http://schemas.microsoft.com/office/drawing/2014/main" id="{A9AAC1D4-39C8-3D69-230D-CE9D7DCA2411}"/>
                </a:ext>
              </a:extLst>
            </p:cNvPr>
            <p:cNvSpPr txBox="1">
              <a:spLocks noChangeArrowheads="1"/>
            </p:cNvSpPr>
            <p:nvPr/>
          </p:nvSpPr>
          <p:spPr bwMode="auto">
            <a:xfrm>
              <a:off x="4464" y="2880"/>
              <a:ext cx="32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GB" altLang="en-US" sz="2400" b="1">
                  <a:solidFill>
                    <a:schemeClr val="tx1"/>
                  </a:solidFill>
                </a:rPr>
                <a:t>D</a:t>
              </a:r>
              <a:r>
                <a:rPr lang="en-GB" altLang="en-US" sz="2400" b="1" baseline="-25000">
                  <a:solidFill>
                    <a:schemeClr val="tx1"/>
                  </a:solidFill>
                </a:rPr>
                <a:t>0</a:t>
              </a:r>
              <a:endParaRPr lang="en-GB" altLang="en-US" sz="2400">
                <a:solidFill>
                  <a:schemeClr val="tx1"/>
                </a:solidFill>
              </a:endParaRPr>
            </a:p>
          </p:txBody>
        </p:sp>
        <p:sp>
          <p:nvSpPr>
            <p:cNvPr id="115736" name="Text Box 18">
              <a:extLst>
                <a:ext uri="{FF2B5EF4-FFF2-40B4-BE49-F238E27FC236}">
                  <a16:creationId xmlns:a16="http://schemas.microsoft.com/office/drawing/2014/main" id="{9B64EC48-C2F4-F065-78AE-3E61450308FF}"/>
                </a:ext>
              </a:extLst>
            </p:cNvPr>
            <p:cNvSpPr txBox="1">
              <a:spLocks noChangeArrowheads="1"/>
            </p:cNvSpPr>
            <p:nvPr/>
          </p:nvSpPr>
          <p:spPr bwMode="auto">
            <a:xfrm>
              <a:off x="3120" y="1728"/>
              <a:ext cx="22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GB" altLang="en-US" sz="2000" i="1">
                  <a:solidFill>
                    <a:schemeClr val="tx1"/>
                  </a:solidFill>
                </a:rPr>
                <a:t>P</a:t>
              </a:r>
            </a:p>
          </p:txBody>
        </p:sp>
      </p:grpSp>
      <p:grpSp>
        <p:nvGrpSpPr>
          <p:cNvPr id="5" name="Group 29">
            <a:extLst>
              <a:ext uri="{FF2B5EF4-FFF2-40B4-BE49-F238E27FC236}">
                <a16:creationId xmlns:a16="http://schemas.microsoft.com/office/drawing/2014/main" id="{83F2C9AD-48C8-5D9E-4F53-FC93172D7305}"/>
              </a:ext>
            </a:extLst>
          </p:cNvPr>
          <p:cNvGrpSpPr>
            <a:grpSpLocks/>
          </p:cNvGrpSpPr>
          <p:nvPr/>
        </p:nvGrpSpPr>
        <p:grpSpPr bwMode="auto">
          <a:xfrm>
            <a:off x="2239964" y="3048001"/>
            <a:ext cx="4008437" cy="3281363"/>
            <a:chOff x="-221" y="2136"/>
            <a:chExt cx="2525" cy="2067"/>
          </a:xfrm>
        </p:grpSpPr>
        <p:grpSp>
          <p:nvGrpSpPr>
            <p:cNvPr id="115726" name="Group 26">
              <a:extLst>
                <a:ext uri="{FF2B5EF4-FFF2-40B4-BE49-F238E27FC236}">
                  <a16:creationId xmlns:a16="http://schemas.microsoft.com/office/drawing/2014/main" id="{3D0AE399-269F-93AF-3CEA-171E931EBCA1}"/>
                </a:ext>
              </a:extLst>
            </p:cNvPr>
            <p:cNvGrpSpPr>
              <a:grpSpLocks/>
            </p:cNvGrpSpPr>
            <p:nvPr/>
          </p:nvGrpSpPr>
          <p:grpSpPr bwMode="auto">
            <a:xfrm>
              <a:off x="624" y="2136"/>
              <a:ext cx="1190" cy="1296"/>
              <a:chOff x="624" y="2136"/>
              <a:chExt cx="1190" cy="1296"/>
            </a:xfrm>
          </p:grpSpPr>
          <p:sp>
            <p:nvSpPr>
              <p:cNvPr id="115728" name="Line 20">
                <a:extLst>
                  <a:ext uri="{FF2B5EF4-FFF2-40B4-BE49-F238E27FC236}">
                    <a16:creationId xmlns:a16="http://schemas.microsoft.com/office/drawing/2014/main" id="{DF80FEB5-04F0-F553-F813-E9AD028948B0}"/>
                  </a:ext>
                </a:extLst>
              </p:cNvPr>
              <p:cNvSpPr>
                <a:spLocks noChangeShapeType="1"/>
              </p:cNvSpPr>
              <p:nvPr/>
            </p:nvSpPr>
            <p:spPr bwMode="auto">
              <a:xfrm>
                <a:off x="960" y="2136"/>
                <a:ext cx="432" cy="1296"/>
              </a:xfrm>
              <a:prstGeom prst="line">
                <a:avLst/>
              </a:prstGeom>
              <a:noFill/>
              <a:ln w="5715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15729" name="Text Box 21">
                <a:extLst>
                  <a:ext uri="{FF2B5EF4-FFF2-40B4-BE49-F238E27FC236}">
                    <a16:creationId xmlns:a16="http://schemas.microsoft.com/office/drawing/2014/main" id="{57FFC2A8-2FA4-5855-409F-740A76D0AE7C}"/>
                  </a:ext>
                </a:extLst>
              </p:cNvPr>
              <p:cNvSpPr txBox="1">
                <a:spLocks noChangeArrowheads="1"/>
              </p:cNvSpPr>
              <p:nvPr/>
            </p:nvSpPr>
            <p:spPr bwMode="auto">
              <a:xfrm>
                <a:off x="1488" y="3144"/>
                <a:ext cx="32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GB" altLang="en-US" sz="2400" b="1"/>
                  <a:t>D</a:t>
                </a:r>
                <a:r>
                  <a:rPr lang="en-GB" altLang="en-US" sz="2400" b="1" baseline="-25000"/>
                  <a:t>1</a:t>
                </a:r>
                <a:endParaRPr lang="en-GB" altLang="en-US" sz="2400" b="1"/>
              </a:p>
            </p:txBody>
          </p:sp>
          <p:sp>
            <p:nvSpPr>
              <p:cNvPr id="115730" name="Line 22">
                <a:extLst>
                  <a:ext uri="{FF2B5EF4-FFF2-40B4-BE49-F238E27FC236}">
                    <a16:creationId xmlns:a16="http://schemas.microsoft.com/office/drawing/2014/main" id="{11641EBA-F97C-FD28-D4CC-793A5A5AF92B}"/>
                  </a:ext>
                </a:extLst>
              </p:cNvPr>
              <p:cNvSpPr>
                <a:spLocks noChangeShapeType="1"/>
              </p:cNvSpPr>
              <p:nvPr/>
            </p:nvSpPr>
            <p:spPr bwMode="auto">
              <a:xfrm>
                <a:off x="624" y="2232"/>
                <a:ext cx="288" cy="0"/>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grpSp>
        <p:sp>
          <p:nvSpPr>
            <p:cNvPr id="115727" name="Text Box 27">
              <a:extLst>
                <a:ext uri="{FF2B5EF4-FFF2-40B4-BE49-F238E27FC236}">
                  <a16:creationId xmlns:a16="http://schemas.microsoft.com/office/drawing/2014/main" id="{D9AF41F7-7AF6-F8AC-8C80-7C58CE2A95B9}"/>
                </a:ext>
              </a:extLst>
            </p:cNvPr>
            <p:cNvSpPr txBox="1">
              <a:spLocks noChangeArrowheads="1"/>
            </p:cNvSpPr>
            <p:nvPr/>
          </p:nvSpPr>
          <p:spPr bwMode="auto">
            <a:xfrm>
              <a:off x="-221" y="3912"/>
              <a:ext cx="2525"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GB" altLang="en-US" sz="2400" b="1"/>
                <a:t>Đường cầu dịch qua phải</a:t>
              </a:r>
              <a:endParaRPr lang="en-GB" altLang="en-US" sz="2400" b="1">
                <a:solidFill>
                  <a:schemeClr val="tx1"/>
                </a:solidFill>
              </a:endParaRPr>
            </a:p>
          </p:txBody>
        </p:sp>
      </p:grpSp>
      <p:grpSp>
        <p:nvGrpSpPr>
          <p:cNvPr id="9" name="Group 30">
            <a:extLst>
              <a:ext uri="{FF2B5EF4-FFF2-40B4-BE49-F238E27FC236}">
                <a16:creationId xmlns:a16="http://schemas.microsoft.com/office/drawing/2014/main" id="{FDF78FD2-A912-C9B1-0C70-5A76E78E4A87}"/>
              </a:ext>
            </a:extLst>
          </p:cNvPr>
          <p:cNvGrpSpPr>
            <a:grpSpLocks/>
          </p:cNvGrpSpPr>
          <p:nvPr/>
        </p:nvGrpSpPr>
        <p:grpSpPr bwMode="auto">
          <a:xfrm>
            <a:off x="6534150" y="3086101"/>
            <a:ext cx="3752850" cy="3243263"/>
            <a:chOff x="2484" y="2136"/>
            <a:chExt cx="2364" cy="2043"/>
          </a:xfrm>
        </p:grpSpPr>
        <p:sp>
          <p:nvSpPr>
            <p:cNvPr id="115722" name="Line 24">
              <a:extLst>
                <a:ext uri="{FF2B5EF4-FFF2-40B4-BE49-F238E27FC236}">
                  <a16:creationId xmlns:a16="http://schemas.microsoft.com/office/drawing/2014/main" id="{561402B5-7975-9AAB-CEAE-D5F0C26BAA08}"/>
                </a:ext>
              </a:extLst>
            </p:cNvPr>
            <p:cNvSpPr>
              <a:spLocks noChangeShapeType="1"/>
            </p:cNvSpPr>
            <p:nvPr/>
          </p:nvSpPr>
          <p:spPr bwMode="auto">
            <a:xfrm>
              <a:off x="3696" y="2136"/>
              <a:ext cx="432" cy="1248"/>
            </a:xfrm>
            <a:prstGeom prst="line">
              <a:avLst/>
            </a:prstGeom>
            <a:noFill/>
            <a:ln w="57150">
              <a:solidFill>
                <a:srgbClr val="FF33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15723" name="Text Box 25">
              <a:extLst>
                <a:ext uri="{FF2B5EF4-FFF2-40B4-BE49-F238E27FC236}">
                  <a16:creationId xmlns:a16="http://schemas.microsoft.com/office/drawing/2014/main" id="{CAE53A54-25F0-CB01-FDD7-50EFBD810620}"/>
                </a:ext>
              </a:extLst>
            </p:cNvPr>
            <p:cNvSpPr txBox="1">
              <a:spLocks noChangeArrowheads="1"/>
            </p:cNvSpPr>
            <p:nvPr/>
          </p:nvSpPr>
          <p:spPr bwMode="auto">
            <a:xfrm>
              <a:off x="4176" y="3192"/>
              <a:ext cx="32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GB" altLang="en-US" sz="2400" b="1">
                  <a:solidFill>
                    <a:srgbClr val="FF3300"/>
                  </a:solidFill>
                </a:rPr>
                <a:t>D</a:t>
              </a:r>
              <a:r>
                <a:rPr lang="en-GB" altLang="en-US" sz="2400" b="1" baseline="-25000">
                  <a:solidFill>
                    <a:srgbClr val="FF3300"/>
                  </a:solidFill>
                </a:rPr>
                <a:t>1</a:t>
              </a:r>
              <a:endParaRPr lang="en-GB" altLang="en-US" sz="2400" b="1">
                <a:solidFill>
                  <a:srgbClr val="FF3300"/>
                </a:solidFill>
              </a:endParaRPr>
            </a:p>
          </p:txBody>
        </p:sp>
        <p:sp>
          <p:nvSpPr>
            <p:cNvPr id="115724" name="Line 26">
              <a:extLst>
                <a:ext uri="{FF2B5EF4-FFF2-40B4-BE49-F238E27FC236}">
                  <a16:creationId xmlns:a16="http://schemas.microsoft.com/office/drawing/2014/main" id="{ACA6D042-801B-1A12-A0CD-D4C843CE5B14}"/>
                </a:ext>
              </a:extLst>
            </p:cNvPr>
            <p:cNvSpPr>
              <a:spLocks noChangeShapeType="1"/>
            </p:cNvSpPr>
            <p:nvPr/>
          </p:nvSpPr>
          <p:spPr bwMode="auto">
            <a:xfrm flipH="1">
              <a:off x="3456" y="2304"/>
              <a:ext cx="240" cy="0"/>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15725" name="Text Box 28">
              <a:extLst>
                <a:ext uri="{FF2B5EF4-FFF2-40B4-BE49-F238E27FC236}">
                  <a16:creationId xmlns:a16="http://schemas.microsoft.com/office/drawing/2014/main" id="{9411AB9F-B692-678D-51D1-17D5E122FFDD}"/>
                </a:ext>
              </a:extLst>
            </p:cNvPr>
            <p:cNvSpPr txBox="1">
              <a:spLocks noChangeArrowheads="1"/>
            </p:cNvSpPr>
            <p:nvPr/>
          </p:nvSpPr>
          <p:spPr bwMode="auto">
            <a:xfrm>
              <a:off x="2484" y="3888"/>
              <a:ext cx="236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GB" altLang="en-US" sz="2400" b="1">
                  <a:solidFill>
                    <a:srgbClr val="FF3300"/>
                  </a:solidFill>
                </a:rPr>
                <a:t>Đường cầu dịch qua trái</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2"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itle 1">
            <a:extLst>
              <a:ext uri="{FF2B5EF4-FFF2-40B4-BE49-F238E27FC236}">
                <a16:creationId xmlns:a16="http://schemas.microsoft.com/office/drawing/2014/main" id="{EB4B5D8A-BDCB-017A-1C0C-B6809F68C71B}"/>
              </a:ext>
            </a:extLst>
          </p:cNvPr>
          <p:cNvSpPr>
            <a:spLocks noGrp="1"/>
          </p:cNvSpPr>
          <p:nvPr>
            <p:ph type="ctrTitle"/>
          </p:nvPr>
        </p:nvSpPr>
        <p:spPr>
          <a:xfrm>
            <a:off x="914400" y="914400"/>
            <a:ext cx="5641848" cy="5029200"/>
          </a:xfrm>
        </p:spPr>
        <p:txBody>
          <a:bodyPr anchor="ctr">
            <a:normAutofit/>
          </a:bodyPr>
          <a:lstStyle/>
          <a:p>
            <a:br>
              <a:rPr lang="en-US" altLang="en-US" dirty="0"/>
            </a:br>
            <a:r>
              <a:rPr lang="en-US" altLang="en-US" b="1"/>
              <a:t>Ý </a:t>
            </a:r>
            <a:r>
              <a:rPr lang="en-US" altLang="en-US" b="1" err="1"/>
              <a:t>nghĩa</a:t>
            </a:r>
            <a:br>
              <a:rPr lang="en-US" altLang="en-US" dirty="0"/>
            </a:br>
            <a:endParaRPr lang="en-US" altLang="en-US" dirty="0"/>
          </a:p>
        </p:txBody>
      </p:sp>
      <p:sp>
        <p:nvSpPr>
          <p:cNvPr id="3" name="Content Placeholder 2">
            <a:extLst>
              <a:ext uri="{FF2B5EF4-FFF2-40B4-BE49-F238E27FC236}">
                <a16:creationId xmlns:a16="http://schemas.microsoft.com/office/drawing/2014/main" id="{29F8CC71-1F94-632B-0489-0E338DC1FC47}"/>
              </a:ext>
            </a:extLst>
          </p:cNvPr>
          <p:cNvSpPr>
            <a:spLocks noGrp="1"/>
          </p:cNvSpPr>
          <p:nvPr>
            <p:ph sz="quarter" idx="13"/>
          </p:nvPr>
        </p:nvSpPr>
        <p:spPr>
          <a:xfrm>
            <a:off x="4792133" y="914400"/>
            <a:ext cx="5924635" cy="5029200"/>
          </a:xfrm>
        </p:spPr>
        <p:txBody>
          <a:bodyPr anchor="ctr">
            <a:normAutofit/>
          </a:bodyPr>
          <a:lstStyle/>
          <a:p>
            <a:r>
              <a:rPr lang="en-US" altLang="en-US" sz="3200" cap="none" dirty="0" err="1"/>
              <a:t>Hệ</a:t>
            </a:r>
            <a:r>
              <a:rPr lang="en-US" altLang="en-US" sz="3200" cap="none" dirty="0"/>
              <a:t> </a:t>
            </a:r>
            <a:r>
              <a:rPr lang="en-US" altLang="en-US" sz="3200" cap="none" dirty="0" err="1"/>
              <a:t>số</a:t>
            </a:r>
            <a:r>
              <a:rPr lang="en-US" altLang="en-US" sz="3200" cap="none" dirty="0"/>
              <a:t> co </a:t>
            </a:r>
            <a:r>
              <a:rPr lang="en-US" altLang="en-US" sz="3200" cap="none" dirty="0" err="1"/>
              <a:t>giãn</a:t>
            </a:r>
            <a:r>
              <a:rPr lang="en-US" altLang="en-US" sz="3200" cap="none" dirty="0"/>
              <a:t> </a:t>
            </a:r>
            <a:r>
              <a:rPr lang="en-US" altLang="en-US" sz="3200" cap="none" dirty="0" err="1"/>
              <a:t>của</a:t>
            </a:r>
            <a:r>
              <a:rPr lang="en-US" altLang="en-US" sz="3200" cap="none" dirty="0"/>
              <a:t> </a:t>
            </a:r>
            <a:r>
              <a:rPr lang="en-US" altLang="en-US" sz="3200" cap="none" dirty="0" err="1"/>
              <a:t>cầu</a:t>
            </a:r>
            <a:r>
              <a:rPr lang="en-US" altLang="en-US" sz="3200" cap="none" dirty="0"/>
              <a:t> </a:t>
            </a:r>
            <a:r>
              <a:rPr lang="en-US" altLang="en-US" sz="3200" cap="none" dirty="0" err="1"/>
              <a:t>theo</a:t>
            </a:r>
            <a:r>
              <a:rPr lang="en-US" altLang="en-US" sz="3200" cap="none" dirty="0"/>
              <a:t> </a:t>
            </a:r>
            <a:r>
              <a:rPr lang="en-US" altLang="en-US" sz="3200" cap="none" dirty="0" err="1"/>
              <a:t>thu</a:t>
            </a:r>
            <a:r>
              <a:rPr lang="en-US" altLang="en-US" sz="3200" cap="none" dirty="0"/>
              <a:t> </a:t>
            </a:r>
            <a:r>
              <a:rPr lang="en-US" altLang="en-US" sz="3200" cap="none" dirty="0" err="1"/>
              <a:t>nhập</a:t>
            </a:r>
            <a:r>
              <a:rPr lang="en-US" altLang="en-US" sz="3200" cap="none" dirty="0"/>
              <a:t> </a:t>
            </a:r>
            <a:r>
              <a:rPr lang="en-US" altLang="en-US" sz="3200" cap="none" dirty="0" err="1"/>
              <a:t>là</a:t>
            </a:r>
            <a:r>
              <a:rPr lang="en-US" altLang="en-US" sz="3200" cap="none" dirty="0"/>
              <a:t> </a:t>
            </a:r>
            <a:r>
              <a:rPr lang="en-US" altLang="en-US" sz="3200" cap="none" dirty="0" err="1"/>
              <a:t>thông</a:t>
            </a:r>
            <a:r>
              <a:rPr lang="en-US" altLang="en-US" sz="3200" cap="none" dirty="0"/>
              <a:t> tin </a:t>
            </a:r>
            <a:r>
              <a:rPr lang="en-US" altLang="en-US" sz="3200" cap="none" dirty="0" err="1"/>
              <a:t>quan</a:t>
            </a:r>
            <a:r>
              <a:rPr lang="en-US" altLang="en-US" sz="3200" cap="none" dirty="0"/>
              <a:t> </a:t>
            </a:r>
            <a:r>
              <a:rPr lang="en-US" altLang="en-US" sz="3200" cap="none" dirty="0" err="1"/>
              <a:t>trọng</a:t>
            </a:r>
            <a:r>
              <a:rPr lang="en-US" altLang="en-US" sz="3200" cap="none" dirty="0"/>
              <a:t> </a:t>
            </a:r>
            <a:r>
              <a:rPr lang="en-US" altLang="en-US" sz="3200" cap="none" dirty="0" err="1"/>
              <a:t>giúp</a:t>
            </a:r>
            <a:r>
              <a:rPr lang="en-US" altLang="en-US" sz="3200" cap="none" dirty="0"/>
              <a:t> </a:t>
            </a:r>
            <a:r>
              <a:rPr lang="en-US" altLang="en-US" sz="3200" cap="none" dirty="0" err="1"/>
              <a:t>doanh</a:t>
            </a:r>
            <a:r>
              <a:rPr lang="en-US" altLang="en-US" sz="3200" cap="none" dirty="0"/>
              <a:t> </a:t>
            </a:r>
            <a:r>
              <a:rPr lang="en-US" altLang="en-US" sz="3200" cap="none" dirty="0" err="1"/>
              <a:t>nghiệp</a:t>
            </a:r>
            <a:r>
              <a:rPr lang="en-US" altLang="en-US" sz="3200" cap="none" dirty="0"/>
              <a:t> </a:t>
            </a:r>
            <a:r>
              <a:rPr lang="en-US" altLang="en-US" sz="3200" cap="none" dirty="0" err="1"/>
              <a:t>hoạch</a:t>
            </a:r>
            <a:r>
              <a:rPr lang="en-US" altLang="en-US" sz="3200" cap="none" dirty="0"/>
              <a:t> </a:t>
            </a:r>
            <a:r>
              <a:rPr lang="en-US" altLang="en-US" sz="3200" cap="none" dirty="0" err="1"/>
              <a:t>định</a:t>
            </a:r>
            <a:r>
              <a:rPr lang="en-US" altLang="en-US" sz="3200" cap="none" dirty="0"/>
              <a:t> </a:t>
            </a:r>
            <a:r>
              <a:rPr lang="en-US" altLang="en-US" sz="3200" cap="none" dirty="0" err="1"/>
              <a:t>chính</a:t>
            </a:r>
            <a:r>
              <a:rPr lang="en-US" altLang="en-US" sz="3200" cap="none" dirty="0"/>
              <a:t> </a:t>
            </a:r>
            <a:r>
              <a:rPr lang="en-US" altLang="en-US" sz="3200" cap="none" dirty="0" err="1"/>
              <a:t>sách</a:t>
            </a:r>
            <a:r>
              <a:rPr lang="en-US" altLang="en-US" sz="3200" cap="none" dirty="0"/>
              <a:t> </a:t>
            </a:r>
            <a:r>
              <a:rPr lang="en-US" altLang="en-US" sz="3200" cap="none" dirty="0" err="1"/>
              <a:t>phát</a:t>
            </a:r>
            <a:r>
              <a:rPr lang="en-US" altLang="en-US" sz="3200" cap="none" dirty="0"/>
              <a:t> </a:t>
            </a:r>
            <a:r>
              <a:rPr lang="en-US" altLang="en-US" sz="3200" cap="none" dirty="0" err="1"/>
              <a:t>triển</a:t>
            </a:r>
            <a:r>
              <a:rPr lang="en-US" altLang="en-US" sz="3200" cap="none" dirty="0"/>
              <a:t> </a:t>
            </a:r>
            <a:r>
              <a:rPr lang="en-US" altLang="en-US" sz="3200" cap="none" dirty="0" err="1"/>
              <a:t>sản</a:t>
            </a:r>
            <a:r>
              <a:rPr lang="en-US" altLang="en-US" sz="3200" cap="none" dirty="0"/>
              <a:t> </a:t>
            </a:r>
            <a:r>
              <a:rPr lang="en-US" altLang="en-US" sz="3200" cap="none" dirty="0" err="1"/>
              <a:t>phẩm</a:t>
            </a:r>
            <a:endParaRPr lang="en-US" altLang="en-US" sz="3200" cap="none" dirty="0"/>
          </a:p>
          <a:p>
            <a:r>
              <a:rPr lang="en-US" altLang="en-US" sz="3200" cap="none" dirty="0" err="1"/>
              <a:t>Nhất</a:t>
            </a:r>
            <a:r>
              <a:rPr lang="en-US" altLang="en-US" sz="3200" cap="none" dirty="0"/>
              <a:t> </a:t>
            </a:r>
            <a:r>
              <a:rPr lang="en-US" altLang="en-US" sz="3200" cap="none" dirty="0" err="1"/>
              <a:t>là</a:t>
            </a:r>
            <a:r>
              <a:rPr lang="en-US" altLang="en-US" sz="3200" cap="none" dirty="0"/>
              <a:t> </a:t>
            </a:r>
            <a:r>
              <a:rPr lang="en-US" altLang="en-US" sz="3200" cap="none" dirty="0" err="1"/>
              <a:t>đối</a:t>
            </a:r>
            <a:r>
              <a:rPr lang="en-US" altLang="en-US" sz="3200" cap="none" dirty="0"/>
              <a:t> </a:t>
            </a:r>
            <a:r>
              <a:rPr lang="en-US" altLang="en-US" sz="3200" cap="none" dirty="0" err="1"/>
              <a:t>với</a:t>
            </a:r>
            <a:r>
              <a:rPr lang="en-US" altLang="en-US" sz="3200" cap="none" dirty="0"/>
              <a:t> </a:t>
            </a:r>
            <a:r>
              <a:rPr lang="en-US" altLang="en-US" sz="3200" cap="none" dirty="0" err="1"/>
              <a:t>các</a:t>
            </a:r>
            <a:r>
              <a:rPr lang="en-US" altLang="en-US" sz="3200" cap="none" dirty="0"/>
              <a:t> </a:t>
            </a:r>
            <a:r>
              <a:rPr lang="en-US" altLang="en-US" sz="3200" cap="none" dirty="0" err="1"/>
              <a:t>doanh</a:t>
            </a:r>
            <a:r>
              <a:rPr lang="en-US" altLang="en-US" sz="3200" cap="none" dirty="0"/>
              <a:t> </a:t>
            </a:r>
            <a:r>
              <a:rPr lang="en-US" altLang="en-US" sz="3200" cap="none" dirty="0" err="1"/>
              <a:t>nghiệp</a:t>
            </a:r>
            <a:r>
              <a:rPr lang="en-US" altLang="en-US" sz="3200" cap="none" dirty="0"/>
              <a:t> </a:t>
            </a:r>
            <a:r>
              <a:rPr lang="en-US" altLang="en-US" sz="3200" cap="none" dirty="0" err="1"/>
              <a:t>mới</a:t>
            </a:r>
            <a:r>
              <a:rPr lang="en-US" altLang="en-US" sz="3200" cap="none" dirty="0"/>
              <a:t> </a:t>
            </a:r>
            <a:r>
              <a:rPr lang="en-US" altLang="en-US" sz="3200" cap="none" dirty="0" err="1"/>
              <a:t>gia</a:t>
            </a:r>
            <a:r>
              <a:rPr lang="en-US" altLang="en-US" sz="3200" cap="none" dirty="0"/>
              <a:t> </a:t>
            </a:r>
            <a:r>
              <a:rPr lang="en-US" altLang="en-US" sz="3200" cap="none" dirty="0" err="1"/>
              <a:t>nhập</a:t>
            </a:r>
            <a:r>
              <a:rPr lang="en-US" altLang="en-US" sz="3200" cap="none" dirty="0"/>
              <a:t> </a:t>
            </a:r>
            <a:r>
              <a:rPr lang="en-US" altLang="en-US" sz="3200" cap="none" dirty="0" err="1"/>
              <a:t>thị</a:t>
            </a:r>
            <a:r>
              <a:rPr lang="en-US" altLang="en-US" sz="3200" cap="none" dirty="0"/>
              <a:t> </a:t>
            </a:r>
            <a:r>
              <a:rPr lang="en-US" altLang="en-US" sz="3200" cap="none" dirty="0" err="1"/>
              <a:t>trường</a:t>
            </a:r>
            <a:r>
              <a:rPr lang="en-US" altLang="en-US" sz="3200" cap="none" dirty="0"/>
              <a:t> </a:t>
            </a:r>
          </a:p>
          <a:p>
            <a:endParaRPr lang="en-US" altLang="en-US" sz="3200" cap="none" dirty="0"/>
          </a:p>
          <a:p>
            <a:endParaRPr lang="en-US" altLang="en-US" sz="3200" cap="none"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Rectangle 2">
            <a:extLst>
              <a:ext uri="{FF2B5EF4-FFF2-40B4-BE49-F238E27FC236}">
                <a16:creationId xmlns:a16="http://schemas.microsoft.com/office/drawing/2014/main" id="{0F358835-89BA-77B2-2053-9571F8C3107A}"/>
              </a:ext>
            </a:extLst>
          </p:cNvPr>
          <p:cNvSpPr txBox="1">
            <a:spLocks noChangeArrowheads="1"/>
          </p:cNvSpPr>
          <p:nvPr/>
        </p:nvSpPr>
        <p:spPr>
          <a:xfrm>
            <a:off x="406400" y="-39001"/>
            <a:ext cx="11785600" cy="121602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800" kern="1200">
                <a:solidFill>
                  <a:schemeClr val="tx1"/>
                </a:solidFill>
                <a:latin typeface="+mj-lt"/>
                <a:ea typeface="+mj-ea"/>
                <a:cs typeface="+mj-cs"/>
              </a:defRPr>
            </a:lvl1pPr>
          </a:lstStyle>
          <a:p>
            <a:r>
              <a:rPr lang="en-US" altLang="en-US" b="1" i="1" dirty="0">
                <a:latin typeface="VNI-Times" pitchFamily="2" charset="0"/>
              </a:rPr>
              <a:t>c. </a:t>
            </a:r>
            <a:r>
              <a:rPr lang="en-US" altLang="en-US" b="1" i="1" dirty="0" err="1">
                <a:latin typeface="VNI-Times" pitchFamily="2" charset="0"/>
              </a:rPr>
              <a:t>Ñoä</a:t>
            </a:r>
            <a:r>
              <a:rPr lang="en-US" altLang="en-US" b="1" i="1" dirty="0">
                <a:latin typeface="VNI-Times" pitchFamily="2" charset="0"/>
              </a:rPr>
              <a:t> co </a:t>
            </a:r>
            <a:r>
              <a:rPr lang="en-US" altLang="en-US" b="1" i="1" dirty="0" err="1">
                <a:latin typeface="VNI-Times" pitchFamily="2" charset="0"/>
              </a:rPr>
              <a:t>giaõn</a:t>
            </a:r>
            <a:r>
              <a:rPr lang="en-US" altLang="en-US" b="1" i="1" dirty="0">
                <a:latin typeface="VNI-Times" pitchFamily="2" charset="0"/>
              </a:rPr>
              <a:t> </a:t>
            </a:r>
            <a:r>
              <a:rPr lang="en-US" altLang="en-US" b="1" i="1" dirty="0" err="1">
                <a:latin typeface="VNI-Times" pitchFamily="2" charset="0"/>
              </a:rPr>
              <a:t>cheùo</a:t>
            </a:r>
            <a:r>
              <a:rPr lang="en-US" altLang="en-US" b="1" i="1" dirty="0">
                <a:latin typeface="VNI-Times" pitchFamily="2" charset="0"/>
              </a:rPr>
              <a:t> </a:t>
            </a:r>
            <a:r>
              <a:rPr lang="en-US" altLang="en-US" b="1" i="1" dirty="0" err="1">
                <a:latin typeface="VNI-Times" pitchFamily="2" charset="0"/>
              </a:rPr>
              <a:t>cuûa</a:t>
            </a:r>
            <a:r>
              <a:rPr lang="en-US" altLang="en-US" b="1" i="1" dirty="0">
                <a:latin typeface="VNI-Times" pitchFamily="2" charset="0"/>
              </a:rPr>
              <a:t> </a:t>
            </a:r>
            <a:r>
              <a:rPr lang="en-US" altLang="en-US" b="1" i="1" dirty="0" err="1">
                <a:latin typeface="VNI-Times" pitchFamily="2" charset="0"/>
              </a:rPr>
              <a:t>caàu</a:t>
            </a:r>
            <a:r>
              <a:rPr lang="en-US" altLang="en-US" b="1" i="1" dirty="0">
                <a:latin typeface="VNI-Times" pitchFamily="2" charset="0"/>
              </a:rPr>
              <a:t> </a:t>
            </a:r>
            <a:r>
              <a:rPr lang="en-US" altLang="en-US" b="1" i="1" dirty="0" err="1">
                <a:latin typeface="VNI-Times" pitchFamily="2" charset="0"/>
              </a:rPr>
              <a:t>theo</a:t>
            </a:r>
            <a:r>
              <a:rPr lang="en-US" altLang="en-US" b="1" i="1" dirty="0">
                <a:latin typeface="VNI-Times" pitchFamily="2" charset="0"/>
              </a:rPr>
              <a:t> </a:t>
            </a:r>
            <a:r>
              <a:rPr lang="en-US" altLang="en-US" b="1" i="1" dirty="0" err="1">
                <a:latin typeface="VNI-Times" pitchFamily="2" charset="0"/>
              </a:rPr>
              <a:t>giaù</a:t>
            </a:r>
            <a:r>
              <a:rPr lang="en-US" altLang="en-US" b="1" i="1" dirty="0">
                <a:latin typeface="VNI-Times" pitchFamily="2" charset="0"/>
              </a:rPr>
              <a:t> (</a:t>
            </a:r>
            <a:r>
              <a:rPr lang="en-US" altLang="en-US" b="1" i="1" dirty="0" err="1">
                <a:latin typeface="VNI-Times" pitchFamily="2" charset="0"/>
              </a:rPr>
              <a:t>Exy</a:t>
            </a:r>
            <a:r>
              <a:rPr lang="en-US" altLang="en-US" b="1" i="1" dirty="0">
                <a:latin typeface="VNI-Times" pitchFamily="2" charset="0"/>
              </a:rPr>
              <a:t>)</a:t>
            </a:r>
            <a:endParaRPr lang="en-US" altLang="en-US" dirty="0">
              <a:latin typeface="VNI-Times" pitchFamily="2" charset="0"/>
            </a:endParaRPr>
          </a:p>
        </p:txBody>
      </p:sp>
      <p:sp>
        <p:nvSpPr>
          <p:cNvPr id="84996" name="Rectangle 3">
            <a:extLst>
              <a:ext uri="{FF2B5EF4-FFF2-40B4-BE49-F238E27FC236}">
                <a16:creationId xmlns:a16="http://schemas.microsoft.com/office/drawing/2014/main" id="{5F69C879-04CC-B3D7-AA90-8CBC24AD2937}"/>
              </a:ext>
            </a:extLst>
          </p:cNvPr>
          <p:cNvSpPr txBox="1">
            <a:spLocks noChangeArrowheads="1"/>
          </p:cNvSpPr>
          <p:nvPr/>
        </p:nvSpPr>
        <p:spPr>
          <a:xfrm>
            <a:off x="587477" y="1295400"/>
            <a:ext cx="11017045" cy="42672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i="1">
                <a:latin typeface="VNI-Souvir" pitchFamily="2" charset="0"/>
              </a:rPr>
              <a:t>Laø % thay ñoåi cuûa löôïng caàu SP X </a:t>
            </a:r>
          </a:p>
          <a:p>
            <a:r>
              <a:rPr lang="en-US" altLang="en-US" sz="3200" i="1">
                <a:latin typeface="VNI-Souvir" pitchFamily="2" charset="0"/>
              </a:rPr>
              <a:t>Khi P saûn phaåm Y thay ñoåi 1%</a:t>
            </a:r>
          </a:p>
          <a:p>
            <a:r>
              <a:rPr lang="en-US" altLang="en-US" sz="3200" i="1">
                <a:latin typeface="VNI-Souvir" pitchFamily="2" charset="0"/>
              </a:rPr>
              <a:t>Vôùi ñieàu kieän caùc yeáu toá khaùc khoâng ñoåi</a:t>
            </a:r>
          </a:p>
          <a:p>
            <a:r>
              <a:rPr lang="en-US" altLang="en-US" sz="3200">
                <a:latin typeface="VNI-Souvir" pitchFamily="2" charset="0"/>
              </a:rPr>
              <a:t>Coâng thöùc tính:</a:t>
            </a:r>
          </a:p>
          <a:p>
            <a:endParaRPr lang="en-US" altLang="en-US" sz="3200">
              <a:latin typeface="VNI-Souvir" pitchFamily="2" charset="0"/>
            </a:endParaRPr>
          </a:p>
          <a:p>
            <a:endParaRPr lang="en-US" altLang="en-US" sz="3200" dirty="0">
              <a:latin typeface="VNI-Souvir" pitchFamily="2" charset="0"/>
            </a:endParaRPr>
          </a:p>
        </p:txBody>
      </p:sp>
      <p:graphicFrame>
        <p:nvGraphicFramePr>
          <p:cNvPr id="84997" name="Object 4">
            <a:extLst>
              <a:ext uri="{FF2B5EF4-FFF2-40B4-BE49-F238E27FC236}">
                <a16:creationId xmlns:a16="http://schemas.microsoft.com/office/drawing/2014/main" id="{3ED21580-2010-073F-687D-16F16FBBDDF1}"/>
              </a:ext>
            </a:extLst>
          </p:cNvPr>
          <p:cNvGraphicFramePr>
            <a:graphicFrameLocks noChangeAspect="1"/>
          </p:cNvGraphicFramePr>
          <p:nvPr>
            <p:extLst>
              <p:ext uri="{D42A27DB-BD31-4B8C-83A1-F6EECF244321}">
                <p14:modId xmlns:p14="http://schemas.microsoft.com/office/powerpoint/2010/main" val="3277923280"/>
              </p:ext>
            </p:extLst>
          </p:nvPr>
        </p:nvGraphicFramePr>
        <p:xfrm>
          <a:off x="3272913" y="4778712"/>
          <a:ext cx="5798574" cy="1976438"/>
        </p:xfrm>
        <a:graphic>
          <a:graphicData uri="http://schemas.openxmlformats.org/presentationml/2006/ole">
            <mc:AlternateContent xmlns:mc="http://schemas.openxmlformats.org/markup-compatibility/2006">
              <mc:Choice xmlns:v="urn:schemas-microsoft-com:vml" Requires="v">
                <p:oleObj name="Microsoft Equation 3.0" r:id="rId2" imgW="1892300" imgH="1117600" progId="Equation.3">
                  <p:embed/>
                </p:oleObj>
              </mc:Choice>
              <mc:Fallback>
                <p:oleObj name="Microsoft Equation 3.0" r:id="rId2" imgW="1892300" imgH="1117600" progId="Equation.3">
                  <p:embed/>
                  <p:pic>
                    <p:nvPicPr>
                      <p:cNvPr id="84997" name="Object 4">
                        <a:extLst>
                          <a:ext uri="{FF2B5EF4-FFF2-40B4-BE49-F238E27FC236}">
                            <a16:creationId xmlns:a16="http://schemas.microsoft.com/office/drawing/2014/main" id="{3ED21580-2010-073F-687D-16F16FBBDD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2913" y="4778712"/>
                        <a:ext cx="5798574" cy="1976438"/>
                      </a:xfrm>
                      <a:prstGeom prst="rect">
                        <a:avLst/>
                      </a:prstGeom>
                      <a:noFill/>
                      <a:ln>
                        <a:noFill/>
                      </a:ln>
                      <a:effectLst/>
                    </p:spPr>
                  </p:pic>
                </p:oleObj>
              </mc:Fallback>
            </mc:AlternateContent>
          </a:graphicData>
        </a:graphic>
      </p:graphicFrame>
      <p:grpSp>
        <p:nvGrpSpPr>
          <p:cNvPr id="7" name="Group 70">
            <a:extLst>
              <a:ext uri="{FF2B5EF4-FFF2-40B4-BE49-F238E27FC236}">
                <a16:creationId xmlns:a16="http://schemas.microsoft.com/office/drawing/2014/main" id="{822F437B-DE52-0DED-9AE6-90C6A38D3422}"/>
              </a:ext>
            </a:extLst>
          </p:cNvPr>
          <p:cNvGrpSpPr>
            <a:grpSpLocks/>
          </p:cNvGrpSpPr>
          <p:nvPr/>
        </p:nvGrpSpPr>
        <p:grpSpPr bwMode="auto">
          <a:xfrm>
            <a:off x="3248332" y="3210262"/>
            <a:ext cx="5257800" cy="1227137"/>
            <a:chOff x="5334000" y="2819417"/>
            <a:chExt cx="4868336" cy="1226980"/>
          </a:xfrm>
        </p:grpSpPr>
        <p:grpSp>
          <p:nvGrpSpPr>
            <p:cNvPr id="8" name="Group 64">
              <a:extLst>
                <a:ext uri="{FF2B5EF4-FFF2-40B4-BE49-F238E27FC236}">
                  <a16:creationId xmlns:a16="http://schemas.microsoft.com/office/drawing/2014/main" id="{8D319601-B84C-0AF0-82D9-044A880BEE55}"/>
                </a:ext>
              </a:extLst>
            </p:cNvPr>
            <p:cNvGrpSpPr>
              <a:grpSpLocks/>
            </p:cNvGrpSpPr>
            <p:nvPr/>
          </p:nvGrpSpPr>
          <p:grpSpPr bwMode="auto">
            <a:xfrm>
              <a:off x="6251221" y="2819417"/>
              <a:ext cx="3951115" cy="1226980"/>
              <a:chOff x="6251221" y="2819417"/>
              <a:chExt cx="3951115" cy="1226980"/>
            </a:xfrm>
          </p:grpSpPr>
          <p:cxnSp>
            <p:nvCxnSpPr>
              <p:cNvPr id="10" name="Straight Connector 31">
                <a:extLst>
                  <a:ext uri="{FF2B5EF4-FFF2-40B4-BE49-F238E27FC236}">
                    <a16:creationId xmlns:a16="http://schemas.microsoft.com/office/drawing/2014/main" id="{C9E806EC-EB8E-F82B-E9FA-993F177566F2}"/>
                  </a:ext>
                </a:extLst>
              </p:cNvPr>
              <p:cNvCxnSpPr>
                <a:cxnSpLocks noChangeShapeType="1"/>
              </p:cNvCxnSpPr>
              <p:nvPr/>
            </p:nvCxnSpPr>
            <p:spPr bwMode="auto">
              <a:xfrm flipV="1">
                <a:off x="6462888" y="3428926"/>
                <a:ext cx="3598337" cy="82"/>
              </a:xfrm>
              <a:prstGeom prst="line">
                <a:avLst/>
              </a:prstGeom>
              <a:noFill/>
              <a:ln w="28575" algn="ctr">
                <a:solidFill>
                  <a:srgbClr val="C00000"/>
                </a:solidFill>
                <a:round/>
                <a:headEnd/>
                <a:tailEnd/>
              </a:ln>
              <a:extLst>
                <a:ext uri="{909E8E84-426E-40DD-AFC4-6F175D3DCCD1}">
                  <a14:hiddenFill xmlns:a14="http://schemas.microsoft.com/office/drawing/2010/main">
                    <a:noFill/>
                  </a14:hiddenFill>
                </a:ext>
              </a:extLst>
            </p:spPr>
          </p:cxnSp>
          <p:grpSp>
            <p:nvGrpSpPr>
              <p:cNvPr id="11" name="Group 63">
                <a:extLst>
                  <a:ext uri="{FF2B5EF4-FFF2-40B4-BE49-F238E27FC236}">
                    <a16:creationId xmlns:a16="http://schemas.microsoft.com/office/drawing/2014/main" id="{C55D1576-64E2-71D0-89E1-8D8B9E46A130}"/>
                  </a:ext>
                </a:extLst>
              </p:cNvPr>
              <p:cNvGrpSpPr>
                <a:grpSpLocks/>
              </p:cNvGrpSpPr>
              <p:nvPr/>
            </p:nvGrpSpPr>
            <p:grpSpPr bwMode="auto">
              <a:xfrm>
                <a:off x="6251221" y="2819417"/>
                <a:ext cx="3951115" cy="1226980"/>
                <a:chOff x="6251221" y="2819417"/>
                <a:chExt cx="3951115" cy="1226980"/>
              </a:xfrm>
            </p:grpSpPr>
            <p:sp>
              <p:nvSpPr>
                <p:cNvPr id="12" name="TextBox 32">
                  <a:extLst>
                    <a:ext uri="{FF2B5EF4-FFF2-40B4-BE49-F238E27FC236}">
                      <a16:creationId xmlns:a16="http://schemas.microsoft.com/office/drawing/2014/main" id="{B3C32BCF-E4BF-BD47-4ACA-481DCC9FB9F4}"/>
                    </a:ext>
                  </a:extLst>
                </p:cNvPr>
                <p:cNvSpPr txBox="1">
                  <a:spLocks noChangeArrowheads="1"/>
                </p:cNvSpPr>
                <p:nvPr/>
              </p:nvSpPr>
              <p:spPr bwMode="auto">
                <a:xfrm>
                  <a:off x="6251221" y="2819417"/>
                  <a:ext cx="3951115" cy="5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lgn="ctr">
                    <a:spcBef>
                      <a:spcPct val="0"/>
                    </a:spcBef>
                    <a:buClrTx/>
                    <a:buSzTx/>
                    <a:buFontTx/>
                    <a:buNone/>
                  </a:pPr>
                  <a:r>
                    <a:rPr lang="en-US" altLang="en-US" sz="2800" b="1" dirty="0">
                      <a:solidFill>
                        <a:srgbClr val="C00000"/>
                      </a:solidFill>
                    </a:rPr>
                    <a:t>%</a:t>
                  </a:r>
                  <a:r>
                    <a:rPr lang="en-US" altLang="en-US" sz="2800" b="1" dirty="0" err="1">
                      <a:solidFill>
                        <a:srgbClr val="C00000"/>
                      </a:solidFill>
                    </a:rPr>
                    <a:t>biến</a:t>
                  </a:r>
                  <a:r>
                    <a:rPr lang="en-US" altLang="en-US" sz="2800" b="1" dirty="0">
                      <a:solidFill>
                        <a:srgbClr val="C00000"/>
                      </a:solidFill>
                    </a:rPr>
                    <a:t> </a:t>
                  </a:r>
                  <a:r>
                    <a:rPr lang="en-US" altLang="en-US" sz="2800" b="1" dirty="0" err="1">
                      <a:solidFill>
                        <a:srgbClr val="C00000"/>
                      </a:solidFill>
                    </a:rPr>
                    <a:t>đổi</a:t>
                  </a:r>
                  <a:r>
                    <a:rPr lang="en-US" altLang="en-US" sz="2800" b="1" dirty="0">
                      <a:solidFill>
                        <a:srgbClr val="C00000"/>
                      </a:solidFill>
                    </a:rPr>
                    <a:t> </a:t>
                  </a:r>
                  <a:r>
                    <a:rPr lang="en-US" altLang="en-US" sz="2800" b="1" dirty="0" err="1">
                      <a:solidFill>
                        <a:srgbClr val="C00000"/>
                      </a:solidFill>
                    </a:rPr>
                    <a:t>lượng</a:t>
                  </a:r>
                  <a:r>
                    <a:rPr lang="en-US" altLang="en-US" sz="2800" b="1" dirty="0">
                      <a:solidFill>
                        <a:srgbClr val="C00000"/>
                      </a:solidFill>
                    </a:rPr>
                    <a:t> </a:t>
                  </a:r>
                  <a:r>
                    <a:rPr lang="en-US" altLang="en-US" sz="2800" b="1" dirty="0" err="1">
                      <a:solidFill>
                        <a:srgbClr val="C00000"/>
                      </a:solidFill>
                    </a:rPr>
                    <a:t>cầu</a:t>
                  </a:r>
                  <a:r>
                    <a:rPr lang="en-US" altLang="en-US" sz="2800" b="1" dirty="0">
                      <a:solidFill>
                        <a:srgbClr val="C00000"/>
                      </a:solidFill>
                    </a:rPr>
                    <a:t> X</a:t>
                  </a:r>
                </a:p>
              </p:txBody>
            </p:sp>
            <p:sp>
              <p:nvSpPr>
                <p:cNvPr id="13" name="TextBox 33">
                  <a:extLst>
                    <a:ext uri="{FF2B5EF4-FFF2-40B4-BE49-F238E27FC236}">
                      <a16:creationId xmlns:a16="http://schemas.microsoft.com/office/drawing/2014/main" id="{5F036187-FD01-5CAB-267E-D94A09E7CE2B}"/>
                    </a:ext>
                  </a:extLst>
                </p:cNvPr>
                <p:cNvSpPr txBox="1">
                  <a:spLocks noChangeArrowheads="1"/>
                </p:cNvSpPr>
                <p:nvPr/>
              </p:nvSpPr>
              <p:spPr bwMode="auto">
                <a:xfrm>
                  <a:off x="6362094" y="3523255"/>
                  <a:ext cx="3739448" cy="5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lgn="ctr">
                    <a:spcBef>
                      <a:spcPct val="0"/>
                    </a:spcBef>
                    <a:buClrTx/>
                    <a:buSzTx/>
                    <a:buFontTx/>
                    <a:buNone/>
                  </a:pPr>
                  <a:r>
                    <a:rPr lang="en-US" altLang="en-US" sz="2800" b="1">
                      <a:solidFill>
                        <a:srgbClr val="C00000"/>
                      </a:solidFill>
                    </a:rPr>
                    <a:t>% biến đổi của giá Y</a:t>
                  </a:r>
                </a:p>
              </p:txBody>
            </p:sp>
          </p:grpSp>
        </p:grpSp>
        <p:sp>
          <p:nvSpPr>
            <p:cNvPr id="9" name="TextBox 69">
              <a:extLst>
                <a:ext uri="{FF2B5EF4-FFF2-40B4-BE49-F238E27FC236}">
                  <a16:creationId xmlns:a16="http://schemas.microsoft.com/office/drawing/2014/main" id="{295CA6D2-2301-F1D2-4811-20BCD7DCFD70}"/>
                </a:ext>
              </a:extLst>
            </p:cNvPr>
            <p:cNvSpPr txBox="1">
              <a:spLocks noChangeArrowheads="1"/>
            </p:cNvSpPr>
            <p:nvPr/>
          </p:nvSpPr>
          <p:spPr bwMode="auto">
            <a:xfrm>
              <a:off x="5334000" y="3200360"/>
              <a:ext cx="1124360" cy="5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800" b="1">
                  <a:solidFill>
                    <a:srgbClr val="C00000"/>
                  </a:solidFill>
                </a:rPr>
                <a:t>E</a:t>
              </a:r>
              <a:r>
                <a:rPr lang="en-US" altLang="en-US" sz="2800" b="1" baseline="-25000">
                  <a:solidFill>
                    <a:srgbClr val="C00000"/>
                  </a:solidFill>
                </a:rPr>
                <a:t>X,Y</a:t>
              </a:r>
              <a:r>
                <a:rPr lang="en-US" altLang="en-US" sz="2800" b="1">
                  <a:solidFill>
                    <a:srgbClr val="C00000"/>
                  </a:solidFill>
                </a:rPr>
                <a:t> = </a:t>
              </a:r>
            </a:p>
          </p:txBody>
        </p:sp>
      </p:grpSp>
    </p:spTree>
    <p:extLst>
      <p:ext uri="{BB962C8B-B14F-4D97-AF65-F5344CB8AC3E}">
        <p14:creationId xmlns:p14="http://schemas.microsoft.com/office/powerpoint/2010/main" val="2503882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3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Rectangle 2">
            <a:extLst>
              <a:ext uri="{FF2B5EF4-FFF2-40B4-BE49-F238E27FC236}">
                <a16:creationId xmlns:a16="http://schemas.microsoft.com/office/drawing/2014/main" id="{B2D4392D-4CD2-576A-EDAF-ABDCD54CBDA0}"/>
              </a:ext>
            </a:extLst>
          </p:cNvPr>
          <p:cNvSpPr txBox="1">
            <a:spLocks noChangeArrowheads="1"/>
          </p:cNvSpPr>
          <p:nvPr/>
        </p:nvSpPr>
        <p:spPr>
          <a:xfrm>
            <a:off x="186267" y="-67733"/>
            <a:ext cx="12005733" cy="121602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800" kern="1200">
                <a:solidFill>
                  <a:schemeClr val="tx1"/>
                </a:solidFill>
                <a:latin typeface="+mj-lt"/>
                <a:ea typeface="+mj-ea"/>
                <a:cs typeface="+mj-cs"/>
              </a:defRPr>
            </a:lvl1pPr>
          </a:lstStyle>
          <a:p>
            <a:r>
              <a:rPr lang="en-US" altLang="en-US" b="1" i="1" dirty="0">
                <a:latin typeface="VNI-Times" pitchFamily="2" charset="0"/>
              </a:rPr>
              <a:t>c. </a:t>
            </a:r>
            <a:r>
              <a:rPr lang="en-US" altLang="en-US" b="1" i="1" dirty="0" err="1">
                <a:latin typeface="VNI-Times" pitchFamily="2" charset="0"/>
              </a:rPr>
              <a:t>Ñoä</a:t>
            </a:r>
            <a:r>
              <a:rPr lang="en-US" altLang="en-US" b="1" i="1" dirty="0">
                <a:latin typeface="VNI-Times" pitchFamily="2" charset="0"/>
              </a:rPr>
              <a:t> co </a:t>
            </a:r>
            <a:r>
              <a:rPr lang="en-US" altLang="en-US" b="1" i="1" dirty="0" err="1">
                <a:latin typeface="VNI-Times" pitchFamily="2" charset="0"/>
              </a:rPr>
              <a:t>giaõn</a:t>
            </a:r>
            <a:r>
              <a:rPr lang="en-US" altLang="en-US" b="1" i="1" dirty="0">
                <a:latin typeface="VNI-Times" pitchFamily="2" charset="0"/>
              </a:rPr>
              <a:t> </a:t>
            </a:r>
            <a:r>
              <a:rPr lang="en-US" altLang="en-US" b="1" i="1" dirty="0" err="1">
                <a:latin typeface="VNI-Times" pitchFamily="2" charset="0"/>
              </a:rPr>
              <a:t>cheùo</a:t>
            </a:r>
            <a:r>
              <a:rPr lang="en-US" altLang="en-US" b="1" i="1" dirty="0">
                <a:latin typeface="VNI-Times" pitchFamily="2" charset="0"/>
              </a:rPr>
              <a:t> </a:t>
            </a:r>
            <a:r>
              <a:rPr lang="en-US" altLang="en-US" b="1" i="1" dirty="0" err="1">
                <a:latin typeface="VNI-Times" pitchFamily="2" charset="0"/>
              </a:rPr>
              <a:t>cuûa</a:t>
            </a:r>
            <a:r>
              <a:rPr lang="en-US" altLang="en-US" b="1" i="1" dirty="0">
                <a:latin typeface="VNI-Times" pitchFamily="2" charset="0"/>
              </a:rPr>
              <a:t> </a:t>
            </a:r>
            <a:r>
              <a:rPr lang="en-US" altLang="en-US" b="1" i="1" dirty="0" err="1">
                <a:latin typeface="VNI-Times" pitchFamily="2" charset="0"/>
              </a:rPr>
              <a:t>caàu</a:t>
            </a:r>
            <a:r>
              <a:rPr lang="en-US" altLang="en-US" b="1" i="1" dirty="0">
                <a:latin typeface="VNI-Times" pitchFamily="2" charset="0"/>
              </a:rPr>
              <a:t> </a:t>
            </a:r>
            <a:r>
              <a:rPr lang="en-US" altLang="en-US" b="1" i="1" dirty="0" err="1">
                <a:latin typeface="VNI-Times" pitchFamily="2" charset="0"/>
              </a:rPr>
              <a:t>theo</a:t>
            </a:r>
            <a:r>
              <a:rPr lang="en-US" altLang="en-US" b="1" i="1" dirty="0">
                <a:latin typeface="VNI-Times" pitchFamily="2" charset="0"/>
              </a:rPr>
              <a:t> </a:t>
            </a:r>
            <a:r>
              <a:rPr lang="en-US" altLang="en-US" b="1" i="1" dirty="0" err="1">
                <a:latin typeface="VNI-Times" pitchFamily="2" charset="0"/>
              </a:rPr>
              <a:t>giaù</a:t>
            </a:r>
            <a:r>
              <a:rPr lang="en-US" altLang="en-US" b="1" i="1" dirty="0">
                <a:latin typeface="VNI-Times" pitchFamily="2" charset="0"/>
              </a:rPr>
              <a:t> (</a:t>
            </a:r>
            <a:r>
              <a:rPr lang="en-US" altLang="en-US" b="1" i="1" dirty="0" err="1">
                <a:latin typeface="VNI-Times" pitchFamily="2" charset="0"/>
              </a:rPr>
              <a:t>Exy</a:t>
            </a:r>
            <a:r>
              <a:rPr lang="en-US" altLang="en-US" b="1" i="1" dirty="0">
                <a:latin typeface="VNI-Times" pitchFamily="2" charset="0"/>
              </a:rPr>
              <a:t>)</a:t>
            </a:r>
          </a:p>
        </p:txBody>
      </p:sp>
      <p:sp>
        <p:nvSpPr>
          <p:cNvPr id="93187" name="Rectangle 3">
            <a:extLst>
              <a:ext uri="{FF2B5EF4-FFF2-40B4-BE49-F238E27FC236}">
                <a16:creationId xmlns:a16="http://schemas.microsoft.com/office/drawing/2014/main" id="{3415EB4E-0213-F760-86FC-5F10C944E75E}"/>
              </a:ext>
            </a:extLst>
          </p:cNvPr>
          <p:cNvSpPr txBox="1">
            <a:spLocks noChangeArrowheads="1"/>
          </p:cNvSpPr>
          <p:nvPr/>
        </p:nvSpPr>
        <p:spPr>
          <a:xfrm>
            <a:off x="186267" y="1089085"/>
            <a:ext cx="11497733" cy="46798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dirty="0" err="1">
                <a:latin typeface="VNI-Souvir" pitchFamily="2" charset="0"/>
              </a:rPr>
              <a:t>Tính</a:t>
            </a:r>
            <a:r>
              <a:rPr lang="en-US" altLang="en-US" sz="3200" dirty="0">
                <a:latin typeface="VNI-Souvir" pitchFamily="2" charset="0"/>
              </a:rPr>
              <a:t> </a:t>
            </a:r>
            <a:r>
              <a:rPr lang="en-US" altLang="en-US" sz="3200" dirty="0" err="1">
                <a:latin typeface="VNI-Souvir" pitchFamily="2" charset="0"/>
              </a:rPr>
              <a:t>chaát</a:t>
            </a:r>
            <a:r>
              <a:rPr lang="en-US" altLang="en-US" sz="3200" dirty="0">
                <a:latin typeface="VNI-Souvir" pitchFamily="2" charset="0"/>
              </a:rPr>
              <a:t>:</a:t>
            </a:r>
          </a:p>
          <a:p>
            <a:pPr lvl="1"/>
            <a:r>
              <a:rPr lang="en-US" altLang="en-US" sz="3200" dirty="0" err="1">
                <a:latin typeface="VNI-Souvir" pitchFamily="2" charset="0"/>
              </a:rPr>
              <a:t>E</a:t>
            </a:r>
            <a:r>
              <a:rPr lang="en-US" altLang="en-US" sz="3200" baseline="-25000" dirty="0" err="1">
                <a:latin typeface="VNI-Souvir" pitchFamily="2" charset="0"/>
              </a:rPr>
              <a:t>XY</a:t>
            </a:r>
            <a:r>
              <a:rPr lang="en-US" altLang="en-US" sz="3200" dirty="0">
                <a:latin typeface="VNI-Souvir" pitchFamily="2" charset="0"/>
              </a:rPr>
              <a:t> &gt; 0: </a:t>
            </a:r>
          </a:p>
          <a:p>
            <a:pPr lvl="2"/>
            <a:r>
              <a:rPr lang="en-US" altLang="en-US" sz="3200" dirty="0">
                <a:latin typeface="VNI-Souvir" pitchFamily="2" charset="0"/>
              </a:rPr>
              <a:t>X, Y </a:t>
            </a:r>
            <a:r>
              <a:rPr lang="en-US" altLang="en-US" sz="3200" dirty="0" err="1">
                <a:latin typeface="VNI-Souvir" pitchFamily="2" charset="0"/>
              </a:rPr>
              <a:t>laø</a:t>
            </a:r>
            <a:r>
              <a:rPr lang="en-US" altLang="en-US" sz="3200" dirty="0">
                <a:latin typeface="VNI-Souvir" pitchFamily="2" charset="0"/>
              </a:rPr>
              <a:t> 2 </a:t>
            </a:r>
            <a:r>
              <a:rPr lang="en-US" altLang="en-US" sz="3200" dirty="0" err="1">
                <a:latin typeface="VNI-Souvir" pitchFamily="2" charset="0"/>
              </a:rPr>
              <a:t>saûn</a:t>
            </a:r>
            <a:r>
              <a:rPr lang="en-US" altLang="en-US" sz="3200" dirty="0">
                <a:latin typeface="VNI-Souvir" pitchFamily="2" charset="0"/>
              </a:rPr>
              <a:t> </a:t>
            </a:r>
            <a:r>
              <a:rPr lang="en-US" altLang="en-US" sz="3200" dirty="0" err="1">
                <a:latin typeface="VNI-Souvir" pitchFamily="2" charset="0"/>
              </a:rPr>
              <a:t>phaåm</a:t>
            </a:r>
            <a:r>
              <a:rPr lang="en-US" altLang="en-US" sz="3200" dirty="0">
                <a:latin typeface="VNI-Souvir" pitchFamily="2" charset="0"/>
              </a:rPr>
              <a:t> </a:t>
            </a:r>
            <a:r>
              <a:rPr lang="en-US" altLang="en-US" sz="3200" dirty="0" err="1">
                <a:latin typeface="VNI-Souvir" pitchFamily="2" charset="0"/>
              </a:rPr>
              <a:t>thay</a:t>
            </a:r>
            <a:r>
              <a:rPr lang="en-US" altLang="en-US" sz="3200" dirty="0">
                <a:latin typeface="VNI-Souvir" pitchFamily="2" charset="0"/>
              </a:rPr>
              <a:t> </a:t>
            </a:r>
            <a:r>
              <a:rPr lang="en-US" altLang="en-US" sz="3200" dirty="0" err="1">
                <a:latin typeface="VNI-Souvir" pitchFamily="2" charset="0"/>
              </a:rPr>
              <a:t>theá</a:t>
            </a:r>
            <a:r>
              <a:rPr lang="en-US" altLang="en-US" sz="3200" dirty="0">
                <a:latin typeface="VNI-Souvir" pitchFamily="2" charset="0"/>
              </a:rPr>
              <a:t> </a:t>
            </a:r>
            <a:r>
              <a:rPr lang="en-GB" altLang="en-US" sz="3200" b="1" dirty="0">
                <a:latin typeface="VNI-Souvir" pitchFamily="2" charset="0"/>
              </a:rPr>
              <a:t>(</a:t>
            </a:r>
            <a:r>
              <a:rPr lang="en-GB" altLang="en-US" sz="3200" b="1" dirty="0" err="1">
                <a:latin typeface="+mj-lt"/>
              </a:rPr>
              <a:t>giá</a:t>
            </a:r>
            <a:r>
              <a:rPr lang="en-GB" altLang="en-US" sz="3200" b="1" dirty="0">
                <a:latin typeface="+mj-lt"/>
              </a:rPr>
              <a:t> </a:t>
            </a:r>
            <a:r>
              <a:rPr lang="en-GB" altLang="en-US" sz="3200" b="1" dirty="0" err="1">
                <a:latin typeface="+mj-lt"/>
              </a:rPr>
              <a:t>hàng</a:t>
            </a:r>
            <a:r>
              <a:rPr lang="en-GB" altLang="en-US" sz="3200" b="1" dirty="0">
                <a:latin typeface="+mj-lt"/>
              </a:rPr>
              <a:t> </a:t>
            </a:r>
            <a:r>
              <a:rPr lang="en-GB" altLang="en-US" sz="3200" b="1" dirty="0" err="1">
                <a:latin typeface="+mj-lt"/>
              </a:rPr>
              <a:t>hoá</a:t>
            </a:r>
            <a:r>
              <a:rPr lang="en-GB" altLang="en-US" sz="3200" b="1" dirty="0">
                <a:latin typeface="+mj-lt"/>
              </a:rPr>
              <a:t> </a:t>
            </a:r>
            <a:r>
              <a:rPr lang="en-GB" altLang="en-US" sz="3200" b="1" dirty="0" err="1">
                <a:latin typeface="+mj-lt"/>
              </a:rPr>
              <a:t>này</a:t>
            </a:r>
            <a:r>
              <a:rPr lang="en-GB" altLang="en-US" sz="3200" b="1" dirty="0">
                <a:latin typeface="+mj-lt"/>
              </a:rPr>
              <a:t> </a:t>
            </a:r>
            <a:r>
              <a:rPr lang="en-GB" altLang="en-US" sz="3200" b="1" dirty="0" err="1">
                <a:latin typeface="+mj-lt"/>
              </a:rPr>
              <a:t>và</a:t>
            </a:r>
            <a:r>
              <a:rPr lang="en-GB" altLang="en-US" sz="3200" b="1" dirty="0">
                <a:latin typeface="+mj-lt"/>
              </a:rPr>
              <a:t> </a:t>
            </a:r>
            <a:r>
              <a:rPr lang="en-GB" altLang="en-US" sz="3200" b="1" dirty="0" err="1">
                <a:latin typeface="+mj-lt"/>
              </a:rPr>
              <a:t>cầu</a:t>
            </a:r>
            <a:r>
              <a:rPr lang="en-GB" altLang="en-US" sz="3200" b="1" dirty="0">
                <a:latin typeface="+mj-lt"/>
              </a:rPr>
              <a:t> </a:t>
            </a:r>
            <a:r>
              <a:rPr lang="en-GB" altLang="en-US" sz="3200" b="1" dirty="0" err="1">
                <a:latin typeface="+mj-lt"/>
              </a:rPr>
              <a:t>hàng</a:t>
            </a:r>
            <a:r>
              <a:rPr lang="en-GB" altLang="en-US" sz="3200" b="1" dirty="0">
                <a:latin typeface="+mj-lt"/>
              </a:rPr>
              <a:t> </a:t>
            </a:r>
            <a:r>
              <a:rPr lang="en-GB" altLang="en-US" sz="3200" b="1" dirty="0" err="1">
                <a:latin typeface="+mj-lt"/>
              </a:rPr>
              <a:t>hoá</a:t>
            </a:r>
            <a:r>
              <a:rPr lang="en-GB" altLang="en-US" sz="3200" b="1" dirty="0">
                <a:latin typeface="+mj-lt"/>
              </a:rPr>
              <a:t> kia </a:t>
            </a:r>
            <a:r>
              <a:rPr lang="en-GB" altLang="en-US" sz="3200" b="1" dirty="0" err="1">
                <a:latin typeface="+mj-lt"/>
              </a:rPr>
              <a:t>đồng</a:t>
            </a:r>
            <a:r>
              <a:rPr lang="en-GB" altLang="en-US" sz="3200" b="1" dirty="0">
                <a:latin typeface="+mj-lt"/>
              </a:rPr>
              <a:t> </a:t>
            </a:r>
            <a:r>
              <a:rPr lang="en-GB" altLang="en-US" sz="3200" b="1" dirty="0" err="1">
                <a:latin typeface="+mj-lt"/>
              </a:rPr>
              <a:t>biến</a:t>
            </a:r>
            <a:r>
              <a:rPr lang="en-GB" altLang="en-US" sz="3200" b="1" dirty="0">
                <a:latin typeface="+mj-lt"/>
              </a:rPr>
              <a:t>)</a:t>
            </a:r>
          </a:p>
          <a:p>
            <a:pPr lvl="2"/>
            <a:endParaRPr lang="en-US" altLang="en-US" sz="3200" dirty="0">
              <a:latin typeface="VNI-Souvir" pitchFamily="2" charset="0"/>
            </a:endParaRPr>
          </a:p>
          <a:p>
            <a:pPr lvl="1"/>
            <a:r>
              <a:rPr lang="en-US" altLang="en-US" sz="3200" dirty="0" err="1">
                <a:latin typeface="VNI-Souvir" pitchFamily="2" charset="0"/>
              </a:rPr>
              <a:t>E</a:t>
            </a:r>
            <a:r>
              <a:rPr lang="en-US" altLang="en-US" sz="3200" baseline="-25000" dirty="0" err="1">
                <a:latin typeface="VNI-Souvir" pitchFamily="2" charset="0"/>
              </a:rPr>
              <a:t>XY</a:t>
            </a:r>
            <a:r>
              <a:rPr lang="en-US" altLang="en-US" sz="3200" dirty="0">
                <a:latin typeface="VNI-Souvir" pitchFamily="2" charset="0"/>
              </a:rPr>
              <a:t> &lt; 0: </a:t>
            </a:r>
          </a:p>
          <a:p>
            <a:pPr lvl="2"/>
            <a:r>
              <a:rPr lang="en-US" altLang="en-US" sz="3200" dirty="0">
                <a:latin typeface="VNI-Souvir" pitchFamily="2" charset="0"/>
              </a:rPr>
              <a:t>X, Y </a:t>
            </a:r>
            <a:r>
              <a:rPr lang="en-US" altLang="en-US" sz="3200" dirty="0" err="1">
                <a:latin typeface="VNI-Souvir" pitchFamily="2" charset="0"/>
              </a:rPr>
              <a:t>laø</a:t>
            </a:r>
            <a:r>
              <a:rPr lang="en-US" altLang="en-US" sz="3200" dirty="0">
                <a:latin typeface="VNI-Souvir" pitchFamily="2" charset="0"/>
              </a:rPr>
              <a:t> 2 </a:t>
            </a:r>
            <a:r>
              <a:rPr lang="en-US" altLang="en-US" sz="3200" dirty="0" err="1">
                <a:latin typeface="VNI-Souvir" pitchFamily="2" charset="0"/>
              </a:rPr>
              <a:t>saûn</a:t>
            </a:r>
            <a:r>
              <a:rPr lang="en-US" altLang="en-US" sz="3200" dirty="0">
                <a:latin typeface="VNI-Souvir" pitchFamily="2" charset="0"/>
              </a:rPr>
              <a:t> </a:t>
            </a:r>
            <a:r>
              <a:rPr lang="en-US" altLang="en-US" sz="3200" dirty="0" err="1">
                <a:latin typeface="VNI-Souvir" pitchFamily="2" charset="0"/>
              </a:rPr>
              <a:t>phaåm</a:t>
            </a:r>
            <a:r>
              <a:rPr lang="en-US" altLang="en-US" sz="3200" dirty="0">
                <a:latin typeface="VNI-Souvir" pitchFamily="2" charset="0"/>
              </a:rPr>
              <a:t> </a:t>
            </a:r>
            <a:r>
              <a:rPr lang="en-US" altLang="en-US" sz="3200" dirty="0" err="1">
                <a:latin typeface="VNI-Souvir" pitchFamily="2" charset="0"/>
              </a:rPr>
              <a:t>boå</a:t>
            </a:r>
            <a:r>
              <a:rPr lang="en-US" altLang="en-US" sz="3200" dirty="0">
                <a:latin typeface="VNI-Souvir" pitchFamily="2" charset="0"/>
              </a:rPr>
              <a:t> sung </a:t>
            </a:r>
            <a:r>
              <a:rPr lang="en-GB" altLang="en-US" sz="3200" b="1" dirty="0">
                <a:latin typeface="+mj-lt"/>
              </a:rPr>
              <a:t>(</a:t>
            </a:r>
            <a:r>
              <a:rPr lang="en-GB" altLang="en-US" sz="3200" b="1" dirty="0" err="1">
                <a:latin typeface="+mj-lt"/>
              </a:rPr>
              <a:t>giá</a:t>
            </a:r>
            <a:r>
              <a:rPr lang="en-GB" altLang="en-US" sz="3200" b="1" dirty="0">
                <a:latin typeface="+mj-lt"/>
              </a:rPr>
              <a:t> </a:t>
            </a:r>
            <a:r>
              <a:rPr lang="en-GB" altLang="en-US" sz="3200" b="1" dirty="0" err="1">
                <a:latin typeface="+mj-lt"/>
              </a:rPr>
              <a:t>hàng</a:t>
            </a:r>
            <a:r>
              <a:rPr lang="en-GB" altLang="en-US" sz="3200" b="1" dirty="0">
                <a:latin typeface="+mj-lt"/>
              </a:rPr>
              <a:t> </a:t>
            </a:r>
            <a:r>
              <a:rPr lang="en-GB" altLang="en-US" sz="3200" b="1" dirty="0" err="1">
                <a:latin typeface="+mj-lt"/>
              </a:rPr>
              <a:t>hoá</a:t>
            </a:r>
            <a:r>
              <a:rPr lang="en-GB" altLang="en-US" sz="3200" b="1" dirty="0">
                <a:latin typeface="+mj-lt"/>
              </a:rPr>
              <a:t> </a:t>
            </a:r>
            <a:r>
              <a:rPr lang="en-GB" altLang="en-US" sz="3200" b="1" dirty="0" err="1">
                <a:latin typeface="+mj-lt"/>
              </a:rPr>
              <a:t>này</a:t>
            </a:r>
            <a:r>
              <a:rPr lang="en-GB" altLang="en-US" sz="3200" b="1" dirty="0">
                <a:latin typeface="+mj-lt"/>
              </a:rPr>
              <a:t> </a:t>
            </a:r>
            <a:r>
              <a:rPr lang="en-GB" altLang="en-US" sz="3200" b="1" dirty="0" err="1">
                <a:latin typeface="+mj-lt"/>
              </a:rPr>
              <a:t>nghịch</a:t>
            </a:r>
            <a:r>
              <a:rPr lang="en-GB" altLang="en-US" sz="3200" b="1" dirty="0">
                <a:latin typeface="+mj-lt"/>
              </a:rPr>
              <a:t> </a:t>
            </a:r>
            <a:r>
              <a:rPr lang="en-GB" altLang="en-US" sz="3200" b="1" dirty="0" err="1">
                <a:latin typeface="+mj-lt"/>
              </a:rPr>
              <a:t>biến</a:t>
            </a:r>
            <a:r>
              <a:rPr lang="en-GB" altLang="en-US" sz="3200" b="1" dirty="0">
                <a:latin typeface="+mj-lt"/>
              </a:rPr>
              <a:t> </a:t>
            </a:r>
            <a:r>
              <a:rPr lang="en-GB" altLang="en-US" sz="3200" b="1" dirty="0" err="1">
                <a:latin typeface="+mj-lt"/>
              </a:rPr>
              <a:t>với</a:t>
            </a:r>
            <a:r>
              <a:rPr lang="en-GB" altLang="en-US" sz="3200" b="1" dirty="0">
                <a:latin typeface="+mj-lt"/>
              </a:rPr>
              <a:t> </a:t>
            </a:r>
            <a:r>
              <a:rPr lang="en-GB" altLang="en-US" sz="3200" b="1" dirty="0" err="1">
                <a:latin typeface="+mj-lt"/>
              </a:rPr>
              <a:t>cầu</a:t>
            </a:r>
            <a:r>
              <a:rPr lang="en-GB" altLang="en-US" sz="3200" b="1" dirty="0">
                <a:latin typeface="+mj-lt"/>
              </a:rPr>
              <a:t> </a:t>
            </a:r>
            <a:r>
              <a:rPr lang="en-GB" altLang="en-US" sz="3200" b="1" dirty="0" err="1">
                <a:latin typeface="+mj-lt"/>
              </a:rPr>
              <a:t>hàng</a:t>
            </a:r>
            <a:r>
              <a:rPr lang="en-GB" altLang="en-US" sz="3200" b="1" dirty="0">
                <a:latin typeface="+mj-lt"/>
              </a:rPr>
              <a:t> </a:t>
            </a:r>
            <a:r>
              <a:rPr lang="en-GB" altLang="en-US" sz="3200" b="1" dirty="0" err="1">
                <a:latin typeface="+mj-lt"/>
              </a:rPr>
              <a:t>hoá</a:t>
            </a:r>
            <a:r>
              <a:rPr lang="en-GB" altLang="en-US" sz="3200" b="1" dirty="0">
                <a:latin typeface="+mj-lt"/>
              </a:rPr>
              <a:t> kia)</a:t>
            </a:r>
          </a:p>
          <a:p>
            <a:pPr lvl="2"/>
            <a:endParaRPr lang="en-US" altLang="en-US" sz="3200" dirty="0">
              <a:latin typeface="VNI-Souvir" pitchFamily="2" charset="0"/>
            </a:endParaRPr>
          </a:p>
          <a:p>
            <a:pPr lvl="1"/>
            <a:r>
              <a:rPr lang="en-US" altLang="en-US" sz="3200" dirty="0">
                <a:latin typeface="VNI-Souvir" pitchFamily="2" charset="0"/>
              </a:rPr>
              <a:t>E </a:t>
            </a:r>
            <a:r>
              <a:rPr lang="en-US" altLang="en-US" sz="3200" baseline="-25000" dirty="0" err="1">
                <a:latin typeface="VNI-Souvir" pitchFamily="2" charset="0"/>
              </a:rPr>
              <a:t>XY</a:t>
            </a:r>
            <a:r>
              <a:rPr lang="en-US" altLang="en-US" sz="3200" dirty="0">
                <a:latin typeface="VNI-Souvir" pitchFamily="2" charset="0"/>
              </a:rPr>
              <a:t> = 0: </a:t>
            </a:r>
          </a:p>
          <a:p>
            <a:pPr lvl="2"/>
            <a:r>
              <a:rPr lang="en-US" altLang="en-US" sz="3200" dirty="0">
                <a:latin typeface="VNI-Souvir" pitchFamily="2" charset="0"/>
              </a:rPr>
              <a:t>X, Y </a:t>
            </a:r>
            <a:r>
              <a:rPr lang="en-US" altLang="en-US" sz="3200" dirty="0" err="1">
                <a:latin typeface="VNI-Souvir" pitchFamily="2" charset="0"/>
              </a:rPr>
              <a:t>laø</a:t>
            </a:r>
            <a:r>
              <a:rPr lang="en-US" altLang="en-US" sz="3200" dirty="0">
                <a:latin typeface="VNI-Souvir" pitchFamily="2" charset="0"/>
              </a:rPr>
              <a:t> 2 </a:t>
            </a:r>
            <a:r>
              <a:rPr lang="en-US" altLang="en-US" sz="3200" dirty="0" err="1">
                <a:latin typeface="VNI-Souvir" pitchFamily="2" charset="0"/>
              </a:rPr>
              <a:t>saûn</a:t>
            </a:r>
            <a:r>
              <a:rPr lang="en-US" altLang="en-US" sz="3200" dirty="0">
                <a:latin typeface="VNI-Souvir" pitchFamily="2" charset="0"/>
              </a:rPr>
              <a:t> </a:t>
            </a:r>
            <a:r>
              <a:rPr lang="en-US" altLang="en-US" sz="3200" dirty="0" err="1">
                <a:latin typeface="VNI-Souvir" pitchFamily="2" charset="0"/>
              </a:rPr>
              <a:t>phaåm</a:t>
            </a:r>
            <a:r>
              <a:rPr lang="en-US" altLang="en-US" sz="3200" dirty="0">
                <a:latin typeface="VNI-Souvir" pitchFamily="2" charset="0"/>
              </a:rPr>
              <a:t> </a:t>
            </a:r>
            <a:r>
              <a:rPr lang="en-US" altLang="en-US" sz="3200" dirty="0" err="1">
                <a:latin typeface="VNI-Souvir" pitchFamily="2" charset="0"/>
              </a:rPr>
              <a:t>ñoäc</a:t>
            </a:r>
            <a:r>
              <a:rPr lang="en-US" altLang="en-US" sz="3200" dirty="0">
                <a:latin typeface="VNI-Souvir" pitchFamily="2" charset="0"/>
              </a:rPr>
              <a:t> </a:t>
            </a:r>
            <a:r>
              <a:rPr lang="en-US" altLang="en-US" sz="3200" dirty="0" err="1">
                <a:latin typeface="VNI-Souvir" pitchFamily="2" charset="0"/>
              </a:rPr>
              <a:t>laäp</a:t>
            </a:r>
            <a:r>
              <a:rPr lang="en-US" altLang="en-US" sz="3200" dirty="0">
                <a:latin typeface="VNI-Souvir" pitchFamily="2" charset="0"/>
              </a:rPr>
              <a:t> (</a:t>
            </a:r>
            <a:r>
              <a:rPr lang="en-GB" altLang="en-US" sz="3200" b="1" dirty="0">
                <a:latin typeface="+mj-lt"/>
              </a:rPr>
              <a:t>X </a:t>
            </a:r>
            <a:r>
              <a:rPr lang="en-GB" altLang="en-US" sz="3200" b="1" dirty="0" err="1">
                <a:latin typeface="+mj-lt"/>
              </a:rPr>
              <a:t>và</a:t>
            </a:r>
            <a:r>
              <a:rPr lang="en-GB" altLang="en-US" sz="3200" b="1" dirty="0">
                <a:latin typeface="+mj-lt"/>
              </a:rPr>
              <a:t> Y </a:t>
            </a:r>
            <a:r>
              <a:rPr lang="en-GB" altLang="en-US" sz="3200" b="1" dirty="0" err="1">
                <a:latin typeface="+mj-lt"/>
              </a:rPr>
              <a:t>không</a:t>
            </a:r>
            <a:r>
              <a:rPr lang="en-GB" altLang="en-US" sz="3200" b="1" dirty="0">
                <a:latin typeface="+mj-lt"/>
              </a:rPr>
              <a:t> </a:t>
            </a:r>
            <a:r>
              <a:rPr lang="en-GB" altLang="en-US" sz="3200" b="1" dirty="0" err="1">
                <a:latin typeface="+mj-lt"/>
              </a:rPr>
              <a:t>liên</a:t>
            </a:r>
            <a:r>
              <a:rPr lang="en-GB" altLang="en-US" sz="3200" b="1" dirty="0">
                <a:latin typeface="+mj-lt"/>
              </a:rPr>
              <a:t> </a:t>
            </a:r>
            <a:r>
              <a:rPr lang="en-GB" altLang="en-US" sz="3200" b="1" dirty="0" err="1">
                <a:latin typeface="+mj-lt"/>
              </a:rPr>
              <a:t>quan</a:t>
            </a:r>
            <a:r>
              <a:rPr lang="en-GB" altLang="en-US" sz="3200" b="1" dirty="0">
                <a:latin typeface="+mj-lt"/>
              </a:rPr>
              <a:t>)</a:t>
            </a:r>
            <a:endParaRPr lang="en-US" altLang="en-US" sz="3200" dirty="0">
              <a:latin typeface="+mj-lt"/>
            </a:endParaRPr>
          </a:p>
        </p:txBody>
      </p:sp>
    </p:spTree>
    <p:extLst>
      <p:ext uri="{BB962C8B-B14F-4D97-AF65-F5344CB8AC3E}">
        <p14:creationId xmlns:p14="http://schemas.microsoft.com/office/powerpoint/2010/main" val="2561595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3187">
                                            <p:txEl>
                                              <p:pRg st="1" end="1"/>
                                            </p:txEl>
                                          </p:spTgt>
                                        </p:tgtEl>
                                        <p:attrNameLst>
                                          <p:attrName>style.visibility</p:attrName>
                                        </p:attrNameLst>
                                      </p:cBhvr>
                                      <p:to>
                                        <p:strVal val="visible"/>
                                      </p:to>
                                    </p:set>
                                    <p:anim calcmode="lin" valueType="num">
                                      <p:cBhvr additive="base">
                                        <p:cTn id="7" dur="500" fill="hold"/>
                                        <p:tgtEl>
                                          <p:spTgt spid="9318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318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3187">
                                            <p:txEl>
                                              <p:pRg st="2" end="2"/>
                                            </p:txEl>
                                          </p:spTgt>
                                        </p:tgtEl>
                                        <p:attrNameLst>
                                          <p:attrName>style.visibility</p:attrName>
                                        </p:attrNameLst>
                                      </p:cBhvr>
                                      <p:to>
                                        <p:strVal val="visible"/>
                                      </p:to>
                                    </p:set>
                                    <p:anim calcmode="lin" valueType="num">
                                      <p:cBhvr additive="base">
                                        <p:cTn id="13" dur="500" fill="hold"/>
                                        <p:tgtEl>
                                          <p:spTgt spid="93187">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318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3187">
                                            <p:txEl>
                                              <p:pRg st="4" end="4"/>
                                            </p:txEl>
                                          </p:spTgt>
                                        </p:tgtEl>
                                        <p:attrNameLst>
                                          <p:attrName>style.visibility</p:attrName>
                                        </p:attrNameLst>
                                      </p:cBhvr>
                                      <p:to>
                                        <p:strVal val="visible"/>
                                      </p:to>
                                    </p:set>
                                    <p:anim calcmode="lin" valueType="num">
                                      <p:cBhvr additive="base">
                                        <p:cTn id="19" dur="500" fill="hold"/>
                                        <p:tgtEl>
                                          <p:spTgt spid="93187">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318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3187">
                                            <p:txEl>
                                              <p:pRg st="5" end="5"/>
                                            </p:txEl>
                                          </p:spTgt>
                                        </p:tgtEl>
                                        <p:attrNameLst>
                                          <p:attrName>style.visibility</p:attrName>
                                        </p:attrNameLst>
                                      </p:cBhvr>
                                      <p:to>
                                        <p:strVal val="visible"/>
                                      </p:to>
                                    </p:set>
                                    <p:anim calcmode="lin" valueType="num">
                                      <p:cBhvr additive="base">
                                        <p:cTn id="25" dur="500" fill="hold"/>
                                        <p:tgtEl>
                                          <p:spTgt spid="93187">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318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nodeType="clickEffect">
                                  <p:stCondLst>
                                    <p:cond delay="0"/>
                                  </p:stCondLst>
                                  <p:childTnLst>
                                    <p:set>
                                      <p:cBhvr>
                                        <p:cTn id="30" dur="1" fill="hold">
                                          <p:stCondLst>
                                            <p:cond delay="0"/>
                                          </p:stCondLst>
                                        </p:cTn>
                                        <p:tgtEl>
                                          <p:spTgt spid="93187">
                                            <p:txEl>
                                              <p:pRg st="7" end="7"/>
                                            </p:txEl>
                                          </p:spTgt>
                                        </p:tgtEl>
                                        <p:attrNameLst>
                                          <p:attrName>style.visibility</p:attrName>
                                        </p:attrNameLst>
                                      </p:cBhvr>
                                      <p:to>
                                        <p:strVal val="visible"/>
                                      </p:to>
                                    </p:set>
                                    <p:animEffect transition="in" filter="diamond(in)">
                                      <p:cBhvr>
                                        <p:cTn id="31" dur="500"/>
                                        <p:tgtEl>
                                          <p:spTgt spid="93187">
                                            <p:txEl>
                                              <p:pRg st="7" end="7"/>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93187">
                                            <p:txEl>
                                              <p:pRg st="8" end="8"/>
                                            </p:txEl>
                                          </p:spTgt>
                                        </p:tgtEl>
                                        <p:attrNameLst>
                                          <p:attrName>style.visibility</p:attrName>
                                        </p:attrNameLst>
                                      </p:cBhvr>
                                      <p:to>
                                        <p:strVal val="visible"/>
                                      </p:to>
                                    </p:set>
                                    <p:anim calcmode="lin" valueType="num">
                                      <p:cBhvr additive="base">
                                        <p:cTn id="36" dur="500" fill="hold"/>
                                        <p:tgtEl>
                                          <p:spTgt spid="93187">
                                            <p:txEl>
                                              <p:pRg st="8" end="8"/>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93187">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Title 1">
            <a:extLst>
              <a:ext uri="{FF2B5EF4-FFF2-40B4-BE49-F238E27FC236}">
                <a16:creationId xmlns:a16="http://schemas.microsoft.com/office/drawing/2014/main" id="{F5B60966-3643-6D8D-7BEA-3DA732DEB917}"/>
              </a:ext>
            </a:extLst>
          </p:cNvPr>
          <p:cNvSpPr txBox="1">
            <a:spLocks/>
          </p:cNvSpPr>
          <p:nvPr/>
        </p:nvSpPr>
        <p:spPr>
          <a:xfrm>
            <a:off x="337790" y="339213"/>
            <a:ext cx="1903965" cy="50292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800" kern="1200">
                <a:solidFill>
                  <a:schemeClr val="tx1"/>
                </a:solidFill>
                <a:latin typeface="+mj-lt"/>
                <a:ea typeface="+mj-ea"/>
                <a:cs typeface="+mj-cs"/>
              </a:defRPr>
            </a:lvl1pPr>
          </a:lstStyle>
          <a:p>
            <a:pPr algn="ctr"/>
            <a:r>
              <a:rPr lang="en-US" altLang="en-US" sz="4000" b="1"/>
              <a:t>Ý nghĩa co giãn chéo</a:t>
            </a:r>
            <a:endParaRPr lang="en-US" altLang="en-US" sz="4000" b="1" dirty="0"/>
          </a:p>
        </p:txBody>
      </p:sp>
      <p:sp>
        <p:nvSpPr>
          <p:cNvPr id="3" name="Content Placeholder 2">
            <a:extLst>
              <a:ext uri="{FF2B5EF4-FFF2-40B4-BE49-F238E27FC236}">
                <a16:creationId xmlns:a16="http://schemas.microsoft.com/office/drawing/2014/main" id="{EE56FD26-CED4-41D8-4139-CC301CCA730F}"/>
              </a:ext>
            </a:extLst>
          </p:cNvPr>
          <p:cNvSpPr txBox="1">
            <a:spLocks/>
          </p:cNvSpPr>
          <p:nvPr/>
        </p:nvSpPr>
        <p:spPr>
          <a:xfrm>
            <a:off x="2320413" y="1104900"/>
            <a:ext cx="9628239" cy="46482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a:solidFill>
                  <a:srgbClr val="000099"/>
                </a:solidFill>
                <a:latin typeface="+mj-lt"/>
              </a:rPr>
              <a:t>Giúp doanh nghiệp có chiến lược giá đối phó với đối thủ cạnh tranh hay nhà cung cấp</a:t>
            </a:r>
          </a:p>
          <a:p>
            <a:pPr lvl="1"/>
            <a:r>
              <a:rPr lang="en-US" altLang="en-US" sz="3200">
                <a:solidFill>
                  <a:srgbClr val="000099"/>
                </a:solidFill>
              </a:rPr>
              <a:t>Ví dụ: hãng xe máy honda tăng/giảm giá thì hãng suzuki phản ứng ra sao?</a:t>
            </a:r>
          </a:p>
          <a:p>
            <a:r>
              <a:rPr lang="en-US" altLang="en-US" sz="3200">
                <a:solidFill>
                  <a:srgbClr val="000099"/>
                </a:solidFill>
                <a:latin typeface="+mj-lt"/>
              </a:rPr>
              <a:t>Đặc biệt là chiến lược giá với các doanh nghiệp đa sản phẩm có thể thay thế hay bổ túc cho nhau</a:t>
            </a:r>
          </a:p>
          <a:p>
            <a:pPr lvl="1"/>
            <a:r>
              <a:rPr lang="en-US" altLang="en-US" sz="3200">
                <a:solidFill>
                  <a:srgbClr val="000099"/>
                </a:solidFill>
              </a:rPr>
              <a:t>Ví dụ: nếu giảm giá dầu gội head &amp; shounder thì doanh thu patene sẽ giảm</a:t>
            </a:r>
          </a:p>
          <a:p>
            <a:endParaRPr lang="en-US" altLang="en-US" sz="3200" dirty="0">
              <a:solidFill>
                <a:srgbClr val="000099"/>
              </a:solidFill>
              <a:latin typeface="+mj-lt"/>
            </a:endParaRPr>
          </a:p>
        </p:txBody>
      </p:sp>
    </p:spTree>
    <p:extLst>
      <p:ext uri="{BB962C8B-B14F-4D97-AF65-F5344CB8AC3E}">
        <p14:creationId xmlns:p14="http://schemas.microsoft.com/office/powerpoint/2010/main" val="1581657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3">
                                            <p:txEl>
                                              <p:pRg st="0" end="0"/>
                                            </p:txEl>
                                          </p:spTgt>
                                        </p:tgtEl>
                                        <p:attrNameLst>
                                          <p:attrName>ppt_w</p:attrName>
                                        </p:attrNameLst>
                                      </p:cBhvr>
                                    </p:anim>
                                    <p:anim by="(#ppt_w*0.50)" calcmode="lin" valueType="num">
                                      <p:cBhvr>
                                        <p:cTn id="8" dur="500" decel="50000" autoRev="1" fill="hold">
                                          <p:stCondLst>
                                            <p:cond delay="0"/>
                                          </p:stCondLst>
                                        </p:cTn>
                                        <p:tgtEl>
                                          <p:spTgt spid="3">
                                            <p:txEl>
                                              <p:pRg st="0" end="0"/>
                                            </p:txEl>
                                          </p:spTgt>
                                        </p:tgtEl>
                                        <p:attrNameLst>
                                          <p:attrName>ppt_x</p:attrName>
                                        </p:attrNameLst>
                                      </p:cBhvr>
                                    </p:anim>
                                    <p:anim from="(-#ppt_h/2)" to="(#ppt_y)" calcmode="lin" valueType="num">
                                      <p:cBhvr>
                                        <p:cTn id="9" dur="1000" fill="hold">
                                          <p:stCondLst>
                                            <p:cond delay="0"/>
                                          </p:stCondLst>
                                        </p:cTn>
                                        <p:tgtEl>
                                          <p:spTgt spid="3">
                                            <p:txEl>
                                              <p:pRg st="0" end="0"/>
                                            </p:txEl>
                                          </p:spTgt>
                                        </p:tgtEl>
                                        <p:attrNameLst>
                                          <p:attrName>ppt_y</p:attrName>
                                        </p:attrNameLst>
                                      </p:cBhvr>
                                    </p:anim>
                                    <p:animRot by="21600000">
                                      <p:cBhvr>
                                        <p:cTn id="10" dur="1000" fill="hold">
                                          <p:stCondLst>
                                            <p:cond delay="0"/>
                                          </p:stCondLst>
                                        </p:cTn>
                                        <p:tgtEl>
                                          <p:spTgt spid="3">
                                            <p:txEl>
                                              <p:pRg st="0" end="0"/>
                                            </p:txEl>
                                          </p:spTgt>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3">
                                            <p:txEl>
                                              <p:pRg st="1" end="1"/>
                                            </p:txEl>
                                          </p:spTgt>
                                        </p:tgtEl>
                                        <p:attrNameLst>
                                          <p:attrName>style.visibility</p:attrName>
                                        </p:attrNameLst>
                                      </p:cBhvr>
                                      <p:to>
                                        <p:strVal val="visible"/>
                                      </p:to>
                                    </p:set>
                                    <p:anim by="(-#ppt_w*2)" calcmode="lin" valueType="num">
                                      <p:cBhvr rctx="PPT">
                                        <p:cTn id="13" dur="500" autoRev="1" fill="hold">
                                          <p:stCondLst>
                                            <p:cond delay="0"/>
                                          </p:stCondLst>
                                        </p:cTn>
                                        <p:tgtEl>
                                          <p:spTgt spid="3">
                                            <p:txEl>
                                              <p:pRg st="1" end="1"/>
                                            </p:txEl>
                                          </p:spTgt>
                                        </p:tgtEl>
                                        <p:attrNameLst>
                                          <p:attrName>ppt_w</p:attrName>
                                        </p:attrNameLst>
                                      </p:cBhvr>
                                    </p:anim>
                                    <p:anim by="(#ppt_w*0.50)" calcmode="lin" valueType="num">
                                      <p:cBhvr>
                                        <p:cTn id="14" dur="500" decel="50000" autoRev="1" fill="hold">
                                          <p:stCondLst>
                                            <p:cond delay="0"/>
                                          </p:stCondLst>
                                        </p:cTn>
                                        <p:tgtEl>
                                          <p:spTgt spid="3">
                                            <p:txEl>
                                              <p:pRg st="1" end="1"/>
                                            </p:txEl>
                                          </p:spTgt>
                                        </p:tgtEl>
                                        <p:attrNameLst>
                                          <p:attrName>ppt_x</p:attrName>
                                        </p:attrNameLst>
                                      </p:cBhvr>
                                    </p:anim>
                                    <p:anim from="(-#ppt_h/2)" to="(#ppt_y)" calcmode="lin" valueType="num">
                                      <p:cBhvr>
                                        <p:cTn id="15" dur="1000" fill="hold">
                                          <p:stCondLst>
                                            <p:cond delay="0"/>
                                          </p:stCondLst>
                                        </p:cTn>
                                        <p:tgtEl>
                                          <p:spTgt spid="3">
                                            <p:txEl>
                                              <p:pRg st="1" end="1"/>
                                            </p:txEl>
                                          </p:spTgt>
                                        </p:tgtEl>
                                        <p:attrNameLst>
                                          <p:attrName>ppt_y</p:attrName>
                                        </p:attrNameLst>
                                      </p:cBhvr>
                                    </p:anim>
                                    <p:animRot by="21600000">
                                      <p:cBhvr>
                                        <p:cTn id="16" dur="1000" fill="hold">
                                          <p:stCondLst>
                                            <p:cond delay="0"/>
                                          </p:stCondLst>
                                        </p:cTn>
                                        <p:tgtEl>
                                          <p:spTgt spid="3">
                                            <p:txEl>
                                              <p:pRg st="1" end="1"/>
                                            </p:txEl>
                                          </p:spTgt>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56" presetClass="entr" presetSubtype="0" fill="hold" grpId="0" nodeType="clickEffect">
                                  <p:stCondLst>
                                    <p:cond delay="0"/>
                                  </p:stCondLst>
                                  <p:iterate type="lt">
                                    <p:tmPct val="10000"/>
                                  </p:iterate>
                                  <p:childTnLst>
                                    <p:set>
                                      <p:cBhvr>
                                        <p:cTn id="20" dur="1" fill="hold">
                                          <p:stCondLst>
                                            <p:cond delay="0"/>
                                          </p:stCondLst>
                                        </p:cTn>
                                        <p:tgtEl>
                                          <p:spTgt spid="3">
                                            <p:txEl>
                                              <p:pRg st="2" end="2"/>
                                            </p:txEl>
                                          </p:spTgt>
                                        </p:tgtEl>
                                        <p:attrNameLst>
                                          <p:attrName>style.visibility</p:attrName>
                                        </p:attrNameLst>
                                      </p:cBhvr>
                                      <p:to>
                                        <p:strVal val="visible"/>
                                      </p:to>
                                    </p:set>
                                    <p:anim by="(-#ppt_w*2)" calcmode="lin" valueType="num">
                                      <p:cBhvr rctx="PPT">
                                        <p:cTn id="21" dur="500" autoRev="1" fill="hold">
                                          <p:stCondLst>
                                            <p:cond delay="0"/>
                                          </p:stCondLst>
                                        </p:cTn>
                                        <p:tgtEl>
                                          <p:spTgt spid="3">
                                            <p:txEl>
                                              <p:pRg st="2" end="2"/>
                                            </p:txEl>
                                          </p:spTgt>
                                        </p:tgtEl>
                                        <p:attrNameLst>
                                          <p:attrName>ppt_w</p:attrName>
                                        </p:attrNameLst>
                                      </p:cBhvr>
                                    </p:anim>
                                    <p:anim by="(#ppt_w*0.50)" calcmode="lin" valueType="num">
                                      <p:cBhvr>
                                        <p:cTn id="22" dur="500" decel="50000" autoRev="1" fill="hold">
                                          <p:stCondLst>
                                            <p:cond delay="0"/>
                                          </p:stCondLst>
                                        </p:cTn>
                                        <p:tgtEl>
                                          <p:spTgt spid="3">
                                            <p:txEl>
                                              <p:pRg st="2" end="2"/>
                                            </p:txEl>
                                          </p:spTgt>
                                        </p:tgtEl>
                                        <p:attrNameLst>
                                          <p:attrName>ppt_x</p:attrName>
                                        </p:attrNameLst>
                                      </p:cBhvr>
                                    </p:anim>
                                    <p:anim from="(-#ppt_h/2)" to="(#ppt_y)" calcmode="lin" valueType="num">
                                      <p:cBhvr>
                                        <p:cTn id="23" dur="1000" fill="hold">
                                          <p:stCondLst>
                                            <p:cond delay="0"/>
                                          </p:stCondLst>
                                        </p:cTn>
                                        <p:tgtEl>
                                          <p:spTgt spid="3">
                                            <p:txEl>
                                              <p:pRg st="2" end="2"/>
                                            </p:txEl>
                                          </p:spTgt>
                                        </p:tgtEl>
                                        <p:attrNameLst>
                                          <p:attrName>ppt_y</p:attrName>
                                        </p:attrNameLst>
                                      </p:cBhvr>
                                    </p:anim>
                                    <p:animRot by="21600000">
                                      <p:cBhvr>
                                        <p:cTn id="24" dur="1000" fill="hold">
                                          <p:stCondLst>
                                            <p:cond delay="0"/>
                                          </p:stCondLst>
                                        </p:cTn>
                                        <p:tgtEl>
                                          <p:spTgt spid="3">
                                            <p:txEl>
                                              <p:pRg st="2" end="2"/>
                                            </p:txEl>
                                          </p:spTgt>
                                        </p:tgtEl>
                                        <p:attrNameLst>
                                          <p:attrName>r</p:attrName>
                                        </p:attrNameLst>
                                      </p:cBhvr>
                                    </p:animRot>
                                  </p:childTnLst>
                                </p:cTn>
                              </p:par>
                              <p:par>
                                <p:cTn id="25" presetID="56" presetClass="entr" presetSubtype="0" fill="hold" grpId="0" nodeType="withEffect">
                                  <p:stCondLst>
                                    <p:cond delay="0"/>
                                  </p:stCondLst>
                                  <p:iterate type="lt">
                                    <p:tmPct val="10000"/>
                                  </p:iterate>
                                  <p:childTnLst>
                                    <p:set>
                                      <p:cBhvr>
                                        <p:cTn id="26" dur="1" fill="hold">
                                          <p:stCondLst>
                                            <p:cond delay="0"/>
                                          </p:stCondLst>
                                        </p:cTn>
                                        <p:tgtEl>
                                          <p:spTgt spid="3">
                                            <p:txEl>
                                              <p:pRg st="3" end="3"/>
                                            </p:txEl>
                                          </p:spTgt>
                                        </p:tgtEl>
                                        <p:attrNameLst>
                                          <p:attrName>style.visibility</p:attrName>
                                        </p:attrNameLst>
                                      </p:cBhvr>
                                      <p:to>
                                        <p:strVal val="visible"/>
                                      </p:to>
                                    </p:set>
                                    <p:anim by="(-#ppt_w*2)" calcmode="lin" valueType="num">
                                      <p:cBhvr rctx="PPT">
                                        <p:cTn id="27" dur="500" autoRev="1" fill="hold">
                                          <p:stCondLst>
                                            <p:cond delay="0"/>
                                          </p:stCondLst>
                                        </p:cTn>
                                        <p:tgtEl>
                                          <p:spTgt spid="3">
                                            <p:txEl>
                                              <p:pRg st="3" end="3"/>
                                            </p:txEl>
                                          </p:spTgt>
                                        </p:tgtEl>
                                        <p:attrNameLst>
                                          <p:attrName>ppt_w</p:attrName>
                                        </p:attrNameLst>
                                      </p:cBhvr>
                                    </p:anim>
                                    <p:anim by="(#ppt_w*0.50)" calcmode="lin" valueType="num">
                                      <p:cBhvr>
                                        <p:cTn id="28" dur="500" decel="50000" autoRev="1" fill="hold">
                                          <p:stCondLst>
                                            <p:cond delay="0"/>
                                          </p:stCondLst>
                                        </p:cTn>
                                        <p:tgtEl>
                                          <p:spTgt spid="3">
                                            <p:txEl>
                                              <p:pRg st="3" end="3"/>
                                            </p:txEl>
                                          </p:spTgt>
                                        </p:tgtEl>
                                        <p:attrNameLst>
                                          <p:attrName>ppt_x</p:attrName>
                                        </p:attrNameLst>
                                      </p:cBhvr>
                                    </p:anim>
                                    <p:anim from="(-#ppt_h/2)" to="(#ppt_y)" calcmode="lin" valueType="num">
                                      <p:cBhvr>
                                        <p:cTn id="29" dur="1000" fill="hold">
                                          <p:stCondLst>
                                            <p:cond delay="0"/>
                                          </p:stCondLst>
                                        </p:cTn>
                                        <p:tgtEl>
                                          <p:spTgt spid="3">
                                            <p:txEl>
                                              <p:pRg st="3" end="3"/>
                                            </p:txEl>
                                          </p:spTgt>
                                        </p:tgtEl>
                                        <p:attrNameLst>
                                          <p:attrName>ppt_y</p:attrName>
                                        </p:attrNameLst>
                                      </p:cBhvr>
                                    </p:anim>
                                    <p:animRot by="21600000">
                                      <p:cBhvr>
                                        <p:cTn id="30" dur="1000" fill="hold">
                                          <p:stCondLst>
                                            <p:cond delay="0"/>
                                          </p:stCondLst>
                                        </p:cTn>
                                        <p:tgtEl>
                                          <p:spTgt spid="3">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1">
            <a:extLst>
              <a:ext uri="{FF2B5EF4-FFF2-40B4-BE49-F238E27FC236}">
                <a16:creationId xmlns:a16="http://schemas.microsoft.com/office/drawing/2014/main" id="{85F0EA43-C67B-127E-2D7E-10774DD308DE}"/>
              </a:ext>
            </a:extLst>
          </p:cNvPr>
          <p:cNvSpPr>
            <a:spLocks noGrp="1"/>
          </p:cNvSpPr>
          <p:nvPr>
            <p:ph type="sldNum" sz="quarter" idx="12"/>
          </p:nvPr>
        </p:nvSpPr>
        <p:spPr bwMode="auto">
          <a:xfrm>
            <a:off x="6858000" y="6323013"/>
            <a:ext cx="1905000" cy="45720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A6B5E5C1-8A18-41BA-B5B8-B61E6395DD12}" type="slidenum">
              <a:rPr lang="en-US" altLang="en-US" smtClean="0"/>
              <a:pPr>
                <a:spcBef>
                  <a:spcPct val="0"/>
                </a:spcBef>
                <a:buClrTx/>
                <a:buSzTx/>
                <a:buFontTx/>
                <a:buNone/>
              </a:pPr>
              <a:t>13</a:t>
            </a:fld>
            <a:endParaRPr lang="en-US" altLang="en-US" sz="1400">
              <a:solidFill>
                <a:schemeClr val="tx1"/>
              </a:solidFill>
              <a:latin typeface="Times New Roman" panose="02020603050405020304" pitchFamily="18" charset="0"/>
            </a:endParaRPr>
          </a:p>
        </p:txBody>
      </p:sp>
      <p:sp>
        <p:nvSpPr>
          <p:cNvPr id="12291" name="Rectangle 2">
            <a:extLst>
              <a:ext uri="{FF2B5EF4-FFF2-40B4-BE49-F238E27FC236}">
                <a16:creationId xmlns:a16="http://schemas.microsoft.com/office/drawing/2014/main" id="{E7130A7D-3249-398B-0F5C-7B3CEFB69621}"/>
              </a:ext>
            </a:extLst>
          </p:cNvPr>
          <p:cNvSpPr txBox="1">
            <a:spLocks noChangeArrowheads="1"/>
          </p:cNvSpPr>
          <p:nvPr/>
        </p:nvSpPr>
        <p:spPr>
          <a:xfrm>
            <a:off x="5018656" y="237997"/>
            <a:ext cx="3069088" cy="1094164"/>
          </a:xfrm>
          <a:prstGeom prst="rect">
            <a:avLst/>
          </a:prstGeom>
        </p:spPr>
        <p:txBody>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ltLang="en-US" sz="3200" dirty="0">
                <a:latin typeface="VNI-Souvir" pitchFamily="2" charset="0"/>
              </a:rPr>
              <a:t>2.2.1.Khaùi </a:t>
            </a:r>
            <a:r>
              <a:rPr lang="en-US" altLang="en-US" sz="3200" dirty="0" err="1">
                <a:latin typeface="VNI-Souvir" pitchFamily="2" charset="0"/>
              </a:rPr>
              <a:t>nieäm</a:t>
            </a:r>
            <a:endParaRPr lang="en-US" altLang="en-US" sz="3200" dirty="0">
              <a:latin typeface="VNI-Souvir" pitchFamily="2" charset="0"/>
            </a:endParaRPr>
          </a:p>
        </p:txBody>
      </p:sp>
      <p:sp>
        <p:nvSpPr>
          <p:cNvPr id="4099" name="Rectangle 3">
            <a:extLst>
              <a:ext uri="{FF2B5EF4-FFF2-40B4-BE49-F238E27FC236}">
                <a16:creationId xmlns:a16="http://schemas.microsoft.com/office/drawing/2014/main" id="{38D50981-61CF-74AA-EEB9-EB4E0B903D21}"/>
              </a:ext>
            </a:extLst>
          </p:cNvPr>
          <p:cNvSpPr txBox="1">
            <a:spLocks noChangeArrowheads="1"/>
          </p:cNvSpPr>
          <p:nvPr/>
        </p:nvSpPr>
        <p:spPr>
          <a:xfrm>
            <a:off x="191182" y="1393091"/>
            <a:ext cx="11529746" cy="46798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en-US" sz="3200" dirty="0" err="1">
                <a:latin typeface="VNI-Souvir" pitchFamily="2" charset="0"/>
              </a:rPr>
              <a:t>Löôïng</a:t>
            </a:r>
            <a:r>
              <a:rPr lang="en-US" altLang="en-US" sz="3200" dirty="0">
                <a:latin typeface="VNI-Souvir" pitchFamily="2" charset="0"/>
              </a:rPr>
              <a:t>  </a:t>
            </a:r>
            <a:r>
              <a:rPr lang="en-US" altLang="en-US" sz="3200" dirty="0" err="1">
                <a:latin typeface="VNI-Souvir" pitchFamily="2" charset="0"/>
              </a:rPr>
              <a:t>tieâu</a:t>
            </a:r>
            <a:r>
              <a:rPr lang="en-US" altLang="en-US" sz="3200" dirty="0">
                <a:latin typeface="VNI-Souvir" pitchFamily="2" charset="0"/>
              </a:rPr>
              <a:t> </a:t>
            </a:r>
            <a:r>
              <a:rPr lang="en-US" altLang="en-US" sz="3200" dirty="0" err="1">
                <a:latin typeface="VNI-Souvir" pitchFamily="2" charset="0"/>
              </a:rPr>
              <a:t>thuï</a:t>
            </a:r>
            <a:r>
              <a:rPr lang="en-US" altLang="en-US" sz="3200" dirty="0">
                <a:latin typeface="VNI-Souvir" pitchFamily="2" charset="0"/>
              </a:rPr>
              <a:t> </a:t>
            </a:r>
            <a:r>
              <a:rPr lang="en-US" altLang="en-US" sz="3200" dirty="0" err="1">
                <a:latin typeface="VNI-Souvir" pitchFamily="2" charset="0"/>
              </a:rPr>
              <a:t>saûn</a:t>
            </a:r>
            <a:r>
              <a:rPr lang="en-US" altLang="en-US" sz="3200" dirty="0">
                <a:latin typeface="VNI-Souvir" pitchFamily="2" charset="0"/>
              </a:rPr>
              <a:t> </a:t>
            </a:r>
            <a:r>
              <a:rPr lang="en-US" altLang="en-US" sz="3200" dirty="0" err="1">
                <a:latin typeface="VNI-Souvir" pitchFamily="2" charset="0"/>
              </a:rPr>
              <a:t>phaåm</a:t>
            </a:r>
            <a:r>
              <a:rPr lang="en-US" altLang="en-US" sz="3200" dirty="0">
                <a:latin typeface="VNI-Souvir" pitchFamily="2" charset="0"/>
              </a:rPr>
              <a:t> X (</a:t>
            </a:r>
            <a:r>
              <a:rPr lang="en-US" altLang="en-US" sz="3200" dirty="0" err="1">
                <a:latin typeface="VNI-Souvir" pitchFamily="2" charset="0"/>
              </a:rPr>
              <a:t>Q</a:t>
            </a:r>
            <a:r>
              <a:rPr lang="en-US" altLang="en-US" sz="3200" baseline="-25000" dirty="0" err="1">
                <a:latin typeface="VNI-Souvir" pitchFamily="2" charset="0"/>
              </a:rPr>
              <a:t>DX</a:t>
            </a:r>
            <a:r>
              <a:rPr lang="en-US" altLang="en-US" sz="3200" dirty="0">
                <a:latin typeface="VNI-Souvir" pitchFamily="2" charset="0"/>
              </a:rPr>
              <a:t>)</a:t>
            </a:r>
          </a:p>
          <a:p>
            <a:pPr algn="ctr"/>
            <a:r>
              <a:rPr lang="en-US" altLang="en-US" sz="3200" dirty="0">
                <a:latin typeface="VNI-Souvir" pitchFamily="2" charset="0"/>
              </a:rPr>
              <a:t> </a:t>
            </a:r>
            <a:r>
              <a:rPr lang="en-US" altLang="en-US" sz="3200" dirty="0" err="1">
                <a:latin typeface="VNI-Souvir" pitchFamily="2" charset="0"/>
              </a:rPr>
              <a:t>thöôøng</a:t>
            </a:r>
            <a:r>
              <a:rPr lang="en-US" altLang="en-US" sz="3200" dirty="0">
                <a:latin typeface="VNI-Souvir" pitchFamily="2" charset="0"/>
              </a:rPr>
              <a:t> </a:t>
            </a:r>
            <a:r>
              <a:rPr lang="en-US" altLang="en-US" sz="3200" dirty="0" err="1">
                <a:latin typeface="VNI-Souvir" pitchFamily="2" charset="0"/>
              </a:rPr>
              <a:t>phuï</a:t>
            </a:r>
            <a:r>
              <a:rPr lang="en-US" altLang="en-US" sz="3200" dirty="0">
                <a:latin typeface="VNI-Souvir" pitchFamily="2" charset="0"/>
              </a:rPr>
              <a:t> </a:t>
            </a:r>
            <a:r>
              <a:rPr lang="en-US" altLang="en-US" sz="3200" dirty="0" err="1">
                <a:latin typeface="VNI-Souvir" pitchFamily="2" charset="0"/>
              </a:rPr>
              <a:t>thuoäc</a:t>
            </a:r>
            <a:r>
              <a:rPr lang="en-US" altLang="en-US" sz="3200" dirty="0">
                <a:latin typeface="VNI-Souvir" pitchFamily="2" charset="0"/>
              </a:rPr>
              <a:t> </a:t>
            </a:r>
            <a:r>
              <a:rPr lang="en-US" altLang="en-US" sz="3200" dirty="0" err="1">
                <a:latin typeface="VNI-Souvir" pitchFamily="2" charset="0"/>
              </a:rPr>
              <a:t>vaøo</a:t>
            </a:r>
            <a:r>
              <a:rPr lang="en-US" altLang="en-US" sz="3200" dirty="0">
                <a:latin typeface="VNI-Souvir" pitchFamily="2" charset="0"/>
              </a:rPr>
              <a:t> </a:t>
            </a:r>
            <a:r>
              <a:rPr lang="en-US" altLang="en-US" sz="3200" dirty="0" err="1">
                <a:latin typeface="VNI-Souvir" pitchFamily="2" charset="0"/>
              </a:rPr>
              <a:t>caùc</a:t>
            </a:r>
            <a:r>
              <a:rPr lang="en-US" altLang="en-US" sz="3200" dirty="0">
                <a:latin typeface="VNI-Souvir" pitchFamily="2" charset="0"/>
              </a:rPr>
              <a:t> </a:t>
            </a:r>
            <a:r>
              <a:rPr lang="en-US" altLang="en-US" sz="3200" dirty="0" err="1">
                <a:latin typeface="VNI-Souvir" pitchFamily="2" charset="0"/>
              </a:rPr>
              <a:t>yeáu</a:t>
            </a:r>
            <a:r>
              <a:rPr lang="en-US" altLang="en-US" sz="3200" dirty="0">
                <a:latin typeface="VNI-Souvir" pitchFamily="2" charset="0"/>
              </a:rPr>
              <a:t> </a:t>
            </a:r>
            <a:r>
              <a:rPr lang="en-US" altLang="en-US" sz="3200" dirty="0" err="1">
                <a:latin typeface="VNI-Souvir" pitchFamily="2" charset="0"/>
              </a:rPr>
              <a:t>toá</a:t>
            </a:r>
            <a:r>
              <a:rPr lang="en-US" altLang="en-US" sz="3200" dirty="0">
                <a:latin typeface="VNI-Souvir" pitchFamily="2" charset="0"/>
              </a:rPr>
              <a:t> </a:t>
            </a:r>
            <a:r>
              <a:rPr lang="en-US" altLang="en-US" sz="3200" dirty="0" err="1">
                <a:latin typeface="VNI-Souvir" pitchFamily="2" charset="0"/>
              </a:rPr>
              <a:t>sau</a:t>
            </a:r>
            <a:r>
              <a:rPr lang="en-US" altLang="en-US" sz="3200" dirty="0">
                <a:latin typeface="VNI-Souvir" pitchFamily="2" charset="0"/>
              </a:rPr>
              <a:t> :</a:t>
            </a:r>
          </a:p>
          <a:p>
            <a:pPr lvl="1"/>
            <a:r>
              <a:rPr lang="en-US" altLang="en-US" sz="3200" dirty="0" err="1">
                <a:latin typeface="VNI-Souvir" pitchFamily="2" charset="0"/>
              </a:rPr>
              <a:t>Möùc</a:t>
            </a:r>
            <a:r>
              <a:rPr lang="en-US" altLang="en-US" sz="3200" dirty="0">
                <a:latin typeface="VNI-Souvir" pitchFamily="2" charset="0"/>
              </a:rPr>
              <a:t> </a:t>
            </a:r>
            <a:r>
              <a:rPr lang="en-US" altLang="en-US" sz="3200" dirty="0" err="1">
                <a:latin typeface="VNI-Souvir" pitchFamily="2" charset="0"/>
              </a:rPr>
              <a:t>giaù</a:t>
            </a:r>
            <a:r>
              <a:rPr lang="en-US" altLang="en-US" sz="3200" dirty="0">
                <a:latin typeface="VNI-Souvir" pitchFamily="2" charset="0"/>
              </a:rPr>
              <a:t> </a:t>
            </a:r>
            <a:r>
              <a:rPr lang="en-US" altLang="en-US" sz="3200" dirty="0" err="1">
                <a:latin typeface="VNI-Souvir" pitchFamily="2" charset="0"/>
              </a:rPr>
              <a:t>cuûa</a:t>
            </a:r>
            <a:r>
              <a:rPr lang="en-US" altLang="en-US" sz="3200" dirty="0">
                <a:latin typeface="VNI-Souvir" pitchFamily="2" charset="0"/>
              </a:rPr>
              <a:t> </a:t>
            </a:r>
            <a:r>
              <a:rPr lang="en-US" altLang="en-US" sz="3200" dirty="0" err="1">
                <a:latin typeface="VNI-Souvir" pitchFamily="2" charset="0"/>
              </a:rPr>
              <a:t>saûn</a:t>
            </a:r>
            <a:r>
              <a:rPr lang="en-US" altLang="en-US" sz="3200" dirty="0">
                <a:latin typeface="VNI-Souvir" pitchFamily="2" charset="0"/>
              </a:rPr>
              <a:t> </a:t>
            </a:r>
            <a:r>
              <a:rPr lang="en-US" altLang="en-US" sz="3200" dirty="0" err="1">
                <a:latin typeface="VNI-Souvir" pitchFamily="2" charset="0"/>
              </a:rPr>
              <a:t>phaåm</a:t>
            </a:r>
            <a:r>
              <a:rPr lang="en-US" altLang="en-US" sz="3200" dirty="0">
                <a:latin typeface="VNI-Souvir" pitchFamily="2" charset="0"/>
              </a:rPr>
              <a:t> X (</a:t>
            </a:r>
            <a:r>
              <a:rPr lang="en-US" altLang="en-US" sz="3200" dirty="0" err="1">
                <a:latin typeface="VNI-Souvir" pitchFamily="2" charset="0"/>
              </a:rPr>
              <a:t>P</a:t>
            </a:r>
            <a:r>
              <a:rPr lang="en-US" altLang="en-US" sz="3200" baseline="-25000" dirty="0" err="1">
                <a:latin typeface="VNI-Souvir" pitchFamily="2" charset="0"/>
              </a:rPr>
              <a:t>X</a:t>
            </a:r>
            <a:r>
              <a:rPr lang="en-US" altLang="en-US" sz="3200" dirty="0">
                <a:latin typeface="VNI-Souvir" pitchFamily="2" charset="0"/>
              </a:rPr>
              <a:t>)</a:t>
            </a:r>
          </a:p>
          <a:p>
            <a:pPr lvl="1"/>
            <a:r>
              <a:rPr lang="en-US" altLang="en-US" sz="3200" dirty="0">
                <a:latin typeface="VNI-Souvir" pitchFamily="2" charset="0"/>
              </a:rPr>
              <a:t>Thu </a:t>
            </a:r>
            <a:r>
              <a:rPr lang="en-US" altLang="en-US" sz="3200" dirty="0" err="1">
                <a:latin typeface="VNI-Souvir" pitchFamily="2" charset="0"/>
              </a:rPr>
              <a:t>nhaäp</a:t>
            </a:r>
            <a:r>
              <a:rPr lang="en-US" altLang="en-US" sz="3200" dirty="0">
                <a:latin typeface="VNI-Souvir" pitchFamily="2" charset="0"/>
              </a:rPr>
              <a:t> (I)ï</a:t>
            </a:r>
          </a:p>
          <a:p>
            <a:pPr lvl="1"/>
            <a:r>
              <a:rPr lang="en-US" altLang="en-US" sz="3200" dirty="0" err="1">
                <a:latin typeface="VNI-Souvir" pitchFamily="2" charset="0"/>
              </a:rPr>
              <a:t>Sôû</a:t>
            </a:r>
            <a:r>
              <a:rPr lang="en-US" altLang="en-US" sz="3200" dirty="0">
                <a:latin typeface="VNI-Souvir" pitchFamily="2" charset="0"/>
              </a:rPr>
              <a:t> </a:t>
            </a:r>
            <a:r>
              <a:rPr lang="en-US" altLang="en-US" sz="3200" dirty="0" err="1">
                <a:latin typeface="VNI-Souvir" pitchFamily="2" charset="0"/>
              </a:rPr>
              <a:t>thích</a:t>
            </a:r>
            <a:r>
              <a:rPr lang="en-US" altLang="en-US" sz="3200" dirty="0">
                <a:latin typeface="VNI-Souvir" pitchFamily="2" charset="0"/>
              </a:rPr>
              <a:t>, </a:t>
            </a:r>
            <a:r>
              <a:rPr lang="en-US" altLang="en-US" sz="3200" dirty="0" err="1">
                <a:latin typeface="VNI-Souvir" pitchFamily="2" charset="0"/>
              </a:rPr>
              <a:t>thò</a:t>
            </a:r>
            <a:r>
              <a:rPr lang="en-US" altLang="en-US" sz="3200" dirty="0">
                <a:latin typeface="VNI-Souvir" pitchFamily="2" charset="0"/>
              </a:rPr>
              <a:t> </a:t>
            </a:r>
            <a:r>
              <a:rPr lang="en-US" altLang="en-US" sz="3200" dirty="0" err="1">
                <a:latin typeface="VNI-Souvir" pitchFamily="2" charset="0"/>
              </a:rPr>
              <a:t>hieáu</a:t>
            </a:r>
            <a:r>
              <a:rPr lang="en-US" altLang="en-US" sz="3200" dirty="0">
                <a:latin typeface="VNI-Souvir" pitchFamily="2" charset="0"/>
              </a:rPr>
              <a:t> </a:t>
            </a:r>
            <a:r>
              <a:rPr lang="en-US" altLang="en-US" sz="3200" dirty="0" err="1">
                <a:latin typeface="VNI-Souvir" pitchFamily="2" charset="0"/>
              </a:rPr>
              <a:t>cuûa</a:t>
            </a:r>
            <a:r>
              <a:rPr lang="en-US" altLang="en-US" sz="3200" dirty="0">
                <a:latin typeface="VNI-Souvir" pitchFamily="2" charset="0"/>
              </a:rPr>
              <a:t> </a:t>
            </a:r>
            <a:r>
              <a:rPr lang="en-US" altLang="en-US" sz="3200" dirty="0" err="1">
                <a:latin typeface="VNI-Souvir" pitchFamily="2" charset="0"/>
              </a:rPr>
              <a:t>ngöôøi</a:t>
            </a:r>
            <a:r>
              <a:rPr lang="en-US" altLang="en-US" sz="3200" dirty="0">
                <a:latin typeface="VNI-Souvir" pitchFamily="2" charset="0"/>
              </a:rPr>
              <a:t> </a:t>
            </a:r>
            <a:r>
              <a:rPr lang="en-US" altLang="en-US" sz="3200" dirty="0" err="1">
                <a:latin typeface="VNI-Souvir" pitchFamily="2" charset="0"/>
              </a:rPr>
              <a:t>tieâu</a:t>
            </a:r>
            <a:r>
              <a:rPr lang="en-US" altLang="en-US" sz="3200" dirty="0">
                <a:latin typeface="VNI-Souvir" pitchFamily="2" charset="0"/>
              </a:rPr>
              <a:t> </a:t>
            </a:r>
            <a:r>
              <a:rPr lang="en-US" altLang="en-US" sz="3200" dirty="0" err="1">
                <a:latin typeface="VNI-Souvir" pitchFamily="2" charset="0"/>
              </a:rPr>
              <a:t>duøng</a:t>
            </a:r>
            <a:r>
              <a:rPr lang="en-US" altLang="en-US" sz="3200" dirty="0">
                <a:latin typeface="VNI-Souvir" pitchFamily="2" charset="0"/>
              </a:rPr>
              <a:t> (Tas)</a:t>
            </a:r>
          </a:p>
          <a:p>
            <a:pPr lvl="1"/>
            <a:r>
              <a:rPr lang="en-US" altLang="en-US" sz="3200" dirty="0" err="1">
                <a:latin typeface="VNI-Souvir" pitchFamily="2" charset="0"/>
              </a:rPr>
              <a:t>Giaù</a:t>
            </a:r>
            <a:r>
              <a:rPr lang="en-US" altLang="en-US" sz="3200" dirty="0">
                <a:latin typeface="VNI-Souvir" pitchFamily="2" charset="0"/>
              </a:rPr>
              <a:t> </a:t>
            </a:r>
            <a:r>
              <a:rPr lang="en-US" altLang="en-US" sz="3200" dirty="0" err="1">
                <a:latin typeface="VNI-Souvir" pitchFamily="2" charset="0"/>
              </a:rPr>
              <a:t>caùc</a:t>
            </a:r>
            <a:r>
              <a:rPr lang="en-US" altLang="en-US" sz="3200" dirty="0">
                <a:latin typeface="VNI-Souvir" pitchFamily="2" charset="0"/>
              </a:rPr>
              <a:t> </a:t>
            </a:r>
            <a:r>
              <a:rPr lang="en-US" altLang="en-US" sz="3200" dirty="0" err="1">
                <a:latin typeface="VNI-Souvir" pitchFamily="2" charset="0"/>
              </a:rPr>
              <a:t>saûn</a:t>
            </a:r>
            <a:r>
              <a:rPr lang="en-US" altLang="en-US" sz="3200" dirty="0">
                <a:latin typeface="VNI-Souvir" pitchFamily="2" charset="0"/>
              </a:rPr>
              <a:t> </a:t>
            </a:r>
            <a:r>
              <a:rPr lang="en-US" altLang="en-US" sz="3200" dirty="0" err="1">
                <a:latin typeface="VNI-Souvir" pitchFamily="2" charset="0"/>
              </a:rPr>
              <a:t>phaåm</a:t>
            </a:r>
            <a:r>
              <a:rPr lang="en-US" altLang="en-US" sz="3200" dirty="0">
                <a:latin typeface="VNI-Souvir" pitchFamily="2" charset="0"/>
              </a:rPr>
              <a:t> </a:t>
            </a:r>
            <a:r>
              <a:rPr lang="en-US" altLang="en-US" sz="3200" dirty="0" err="1">
                <a:latin typeface="VNI-Souvir" pitchFamily="2" charset="0"/>
              </a:rPr>
              <a:t>coù</a:t>
            </a:r>
            <a:r>
              <a:rPr lang="en-US" altLang="en-US" sz="3200" dirty="0">
                <a:latin typeface="VNI-Souvir" pitchFamily="2" charset="0"/>
              </a:rPr>
              <a:t> </a:t>
            </a:r>
            <a:r>
              <a:rPr lang="en-US" altLang="en-US" sz="3200" dirty="0" err="1">
                <a:latin typeface="VNI-Souvir" pitchFamily="2" charset="0"/>
              </a:rPr>
              <a:t>lieân</a:t>
            </a:r>
            <a:r>
              <a:rPr lang="en-US" altLang="en-US" sz="3200" dirty="0">
                <a:latin typeface="VNI-Souvir" pitchFamily="2" charset="0"/>
              </a:rPr>
              <a:t> </a:t>
            </a:r>
            <a:r>
              <a:rPr lang="en-US" altLang="en-US" sz="3200" dirty="0" err="1">
                <a:latin typeface="VNI-Souvir" pitchFamily="2" charset="0"/>
              </a:rPr>
              <a:t>quan</a:t>
            </a:r>
            <a:r>
              <a:rPr lang="en-US" altLang="en-US" sz="3200" dirty="0">
                <a:latin typeface="VNI-Souvir" pitchFamily="2" charset="0"/>
              </a:rPr>
              <a:t> (</a:t>
            </a:r>
            <a:r>
              <a:rPr lang="en-US" altLang="en-US" sz="3200" dirty="0" err="1">
                <a:latin typeface="VNI-Souvir" pitchFamily="2" charset="0"/>
              </a:rPr>
              <a:t>P</a:t>
            </a:r>
            <a:r>
              <a:rPr lang="en-US" altLang="en-US" sz="3200" baseline="-25000" dirty="0" err="1">
                <a:latin typeface="VNI-Souvir" pitchFamily="2" charset="0"/>
              </a:rPr>
              <a:t>Y</a:t>
            </a:r>
            <a:r>
              <a:rPr lang="en-US" altLang="en-US" sz="3200" dirty="0">
                <a:latin typeface="VNI-Souvir" pitchFamily="2" charset="0"/>
              </a:rPr>
              <a:t>)</a:t>
            </a:r>
          </a:p>
          <a:p>
            <a:pPr lvl="1"/>
            <a:r>
              <a:rPr lang="en-US" altLang="en-US" sz="3200" dirty="0">
                <a:latin typeface="VNI-Souvir" pitchFamily="2" charset="0"/>
              </a:rPr>
              <a:t>Qui </a:t>
            </a:r>
            <a:r>
              <a:rPr lang="en-US" altLang="en-US" sz="3200" dirty="0" err="1">
                <a:latin typeface="VNI-Souvir" pitchFamily="2" charset="0"/>
              </a:rPr>
              <a:t>moâ</a:t>
            </a:r>
            <a:r>
              <a:rPr lang="en-US" altLang="en-US" sz="3200" dirty="0">
                <a:latin typeface="VNI-Souvir" pitchFamily="2" charset="0"/>
              </a:rPr>
              <a:t> </a:t>
            </a:r>
            <a:r>
              <a:rPr lang="en-US" altLang="en-US" sz="3200" dirty="0" err="1">
                <a:latin typeface="VNI-Souvir" pitchFamily="2" charset="0"/>
              </a:rPr>
              <a:t>tieâu</a:t>
            </a:r>
            <a:r>
              <a:rPr lang="en-US" altLang="en-US" sz="3200" dirty="0">
                <a:latin typeface="VNI-Souvir" pitchFamily="2" charset="0"/>
              </a:rPr>
              <a:t> </a:t>
            </a:r>
            <a:r>
              <a:rPr lang="en-US" altLang="en-US" sz="3200" dirty="0" err="1">
                <a:latin typeface="VNI-Souvir" pitchFamily="2" charset="0"/>
              </a:rPr>
              <a:t>thuï</a:t>
            </a:r>
            <a:r>
              <a:rPr lang="en-US" altLang="en-US" sz="3200" dirty="0">
                <a:latin typeface="VNI-Souvir" pitchFamily="2" charset="0"/>
              </a:rPr>
              <a:t> </a:t>
            </a:r>
            <a:r>
              <a:rPr lang="en-US" altLang="en-US" sz="3200" dirty="0" err="1">
                <a:latin typeface="VNI-Souvir" pitchFamily="2" charset="0"/>
              </a:rPr>
              <a:t>cuûa</a:t>
            </a:r>
            <a:r>
              <a:rPr lang="en-US" altLang="en-US" sz="3200" dirty="0">
                <a:latin typeface="VNI-Souvir" pitchFamily="2" charset="0"/>
              </a:rPr>
              <a:t> </a:t>
            </a:r>
            <a:r>
              <a:rPr lang="en-US" altLang="en-US" sz="3200" dirty="0" err="1">
                <a:latin typeface="VNI-Souvir" pitchFamily="2" charset="0"/>
              </a:rPr>
              <a:t>thò</a:t>
            </a:r>
            <a:r>
              <a:rPr lang="en-US" altLang="en-US" sz="3200" dirty="0">
                <a:latin typeface="VNI-Souvir" pitchFamily="2" charset="0"/>
              </a:rPr>
              <a:t> </a:t>
            </a:r>
            <a:r>
              <a:rPr lang="en-US" altLang="en-US" sz="3200" dirty="0" err="1">
                <a:latin typeface="VNI-Souvir" pitchFamily="2" charset="0"/>
              </a:rPr>
              <a:t>tröôøng</a:t>
            </a:r>
            <a:r>
              <a:rPr lang="en-US" altLang="en-US" sz="3200" dirty="0">
                <a:latin typeface="VNI-Souvir" pitchFamily="2" charset="0"/>
              </a:rPr>
              <a:t> (N)</a:t>
            </a:r>
          </a:p>
          <a:p>
            <a:pPr lvl="1"/>
            <a:r>
              <a:rPr lang="en-US" altLang="en-US" sz="3200" dirty="0" err="1">
                <a:latin typeface="VNI-Souvir" pitchFamily="2" charset="0"/>
              </a:rPr>
              <a:t>Giaù</a:t>
            </a:r>
            <a:r>
              <a:rPr lang="en-US" altLang="en-US" sz="3200" dirty="0">
                <a:latin typeface="VNI-Souvir" pitchFamily="2" charset="0"/>
              </a:rPr>
              <a:t> </a:t>
            </a:r>
            <a:r>
              <a:rPr lang="en-US" altLang="en-US" sz="3200" dirty="0" err="1">
                <a:latin typeface="VNI-Souvir" pitchFamily="2" charset="0"/>
              </a:rPr>
              <a:t>döï</a:t>
            </a:r>
            <a:r>
              <a:rPr lang="en-US" altLang="en-US" sz="3200" dirty="0">
                <a:latin typeface="VNI-Souvir" pitchFamily="2" charset="0"/>
              </a:rPr>
              <a:t> </a:t>
            </a:r>
            <a:r>
              <a:rPr lang="en-US" altLang="en-US" sz="3200" dirty="0" err="1">
                <a:latin typeface="VNI-Souvir" pitchFamily="2" charset="0"/>
              </a:rPr>
              <a:t>kieán</a:t>
            </a:r>
            <a:r>
              <a:rPr lang="en-US" altLang="en-US" sz="3200" dirty="0">
                <a:latin typeface="VNI-Souvir" pitchFamily="2" charset="0"/>
              </a:rPr>
              <a:t> </a:t>
            </a:r>
            <a:r>
              <a:rPr lang="en-US" altLang="en-US" sz="3200" dirty="0" err="1">
                <a:latin typeface="VNI-Souvir" pitchFamily="2" charset="0"/>
              </a:rPr>
              <a:t>trong</a:t>
            </a:r>
            <a:r>
              <a:rPr lang="en-US" altLang="en-US" sz="3200" dirty="0">
                <a:latin typeface="VNI-Souvir" pitchFamily="2" charset="0"/>
              </a:rPr>
              <a:t> </a:t>
            </a:r>
            <a:r>
              <a:rPr lang="en-US" altLang="en-US" sz="3200" dirty="0" err="1">
                <a:latin typeface="VNI-Souvir" pitchFamily="2" charset="0"/>
              </a:rPr>
              <a:t>töông</a:t>
            </a:r>
            <a:r>
              <a:rPr lang="en-US" altLang="en-US" sz="3200" dirty="0">
                <a:latin typeface="VNI-Souvir" pitchFamily="2" charset="0"/>
              </a:rPr>
              <a:t> </a:t>
            </a:r>
            <a:r>
              <a:rPr lang="en-US" altLang="en-US" sz="3200" dirty="0" err="1">
                <a:latin typeface="VNI-Souvir" pitchFamily="2" charset="0"/>
              </a:rPr>
              <a:t>lai</a:t>
            </a:r>
            <a:r>
              <a:rPr lang="en-US" altLang="en-US" sz="3200" dirty="0">
                <a:latin typeface="VNI-Souvir" pitchFamily="2" charset="0"/>
              </a:rPr>
              <a:t> </a:t>
            </a:r>
            <a:r>
              <a:rPr lang="en-US" altLang="en-US" sz="3200" dirty="0" err="1">
                <a:latin typeface="VNI-Souvir" pitchFamily="2" charset="0"/>
              </a:rPr>
              <a:t>cuûa</a:t>
            </a:r>
            <a:r>
              <a:rPr lang="en-US" altLang="en-US" sz="3200" dirty="0">
                <a:latin typeface="VNI-Souvir" pitchFamily="2" charset="0"/>
              </a:rPr>
              <a:t> </a:t>
            </a:r>
            <a:r>
              <a:rPr lang="en-US" altLang="en-US" sz="3200" dirty="0" err="1">
                <a:latin typeface="VNI-Souvir" pitchFamily="2" charset="0"/>
              </a:rPr>
              <a:t>saûn</a:t>
            </a:r>
            <a:r>
              <a:rPr lang="en-US" altLang="en-US" sz="3200" dirty="0">
                <a:latin typeface="VNI-Souvir" pitchFamily="2" charset="0"/>
              </a:rPr>
              <a:t> </a:t>
            </a:r>
            <a:r>
              <a:rPr lang="en-US" altLang="en-US" sz="3200" dirty="0" err="1">
                <a:latin typeface="VNI-Souvir" pitchFamily="2" charset="0"/>
              </a:rPr>
              <a:t>phaåm</a:t>
            </a:r>
            <a:r>
              <a:rPr lang="en-US" altLang="en-US" sz="3200" dirty="0">
                <a:latin typeface="VNI-Souvir" pitchFamily="2" charset="0"/>
              </a:rPr>
              <a:t> (P</a:t>
            </a:r>
            <a:r>
              <a:rPr lang="en-US" altLang="en-US" sz="3200" baseline="-25000" dirty="0">
                <a:latin typeface="VNI-Souvir" pitchFamily="2" charset="0"/>
              </a:rPr>
              <a:t>F</a:t>
            </a:r>
            <a:r>
              <a:rPr lang="en-US" altLang="en-US" sz="3200" dirty="0">
                <a:latin typeface="VNI-Souvir" pitchFamily="2" charset="0"/>
              </a:rPr>
              <a:t> )…</a:t>
            </a:r>
          </a:p>
          <a:p>
            <a:pPr>
              <a:buFont typeface="Wingdings" panose="05000000000000000000" pitchFamily="2" charset="2"/>
              <a:buNone/>
            </a:pPr>
            <a:r>
              <a:rPr lang="en-US" altLang="en-US" sz="3200" dirty="0">
                <a:latin typeface="VNI-Souvir" pitchFamily="2" charset="0"/>
              </a:rPr>
              <a:t>	</a:t>
            </a:r>
          </a:p>
        </p:txBody>
      </p:sp>
    </p:spTree>
    <p:extLst>
      <p:ext uri="{BB962C8B-B14F-4D97-AF65-F5344CB8AC3E}">
        <p14:creationId xmlns:p14="http://schemas.microsoft.com/office/powerpoint/2010/main" val="3412094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9">
                                            <p:txEl>
                                              <p:pRg st="2" end="2"/>
                                            </p:txEl>
                                          </p:spTgt>
                                        </p:tgtEl>
                                        <p:attrNameLst>
                                          <p:attrName>style.visibility</p:attrName>
                                        </p:attrNameLst>
                                      </p:cBhvr>
                                      <p:to>
                                        <p:strVal val="visible"/>
                                      </p:to>
                                    </p:set>
                                    <p:anim calcmode="lin" valueType="num">
                                      <p:cBhvr additive="base">
                                        <p:cTn id="7" dur="500" fill="hold"/>
                                        <p:tgtEl>
                                          <p:spTgt spid="4099">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09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4099">
                                            <p:txEl>
                                              <p:pRg st="3" end="3"/>
                                            </p:txEl>
                                          </p:spTgt>
                                        </p:tgtEl>
                                        <p:attrNameLst>
                                          <p:attrName>style.visibility</p:attrName>
                                        </p:attrNameLst>
                                      </p:cBhvr>
                                      <p:to>
                                        <p:strVal val="visible"/>
                                      </p:to>
                                    </p:set>
                                    <p:animEffect transition="in" filter="diamond(in)">
                                      <p:cBhvr>
                                        <p:cTn id="13" dur="2000"/>
                                        <p:tgtEl>
                                          <p:spTgt spid="4099">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4099">
                                            <p:txEl>
                                              <p:pRg st="4" end="4"/>
                                            </p:txEl>
                                          </p:spTgt>
                                        </p:tgtEl>
                                        <p:attrNameLst>
                                          <p:attrName>style.visibility</p:attrName>
                                        </p:attrNameLst>
                                      </p:cBhvr>
                                      <p:to>
                                        <p:strVal val="visible"/>
                                      </p:to>
                                    </p:set>
                                    <p:anim calcmode="lin" valueType="num">
                                      <p:cBhvr additive="base">
                                        <p:cTn id="18" dur="500" fill="hold"/>
                                        <p:tgtEl>
                                          <p:spTgt spid="4099">
                                            <p:txEl>
                                              <p:pRg st="4" end="4"/>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409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4099">
                                            <p:txEl>
                                              <p:pRg st="5" end="5"/>
                                            </p:txEl>
                                          </p:spTgt>
                                        </p:tgtEl>
                                        <p:attrNameLst>
                                          <p:attrName>style.visibility</p:attrName>
                                        </p:attrNameLst>
                                      </p:cBhvr>
                                      <p:to>
                                        <p:strVal val="visible"/>
                                      </p:to>
                                    </p:set>
                                    <p:anim calcmode="lin" valueType="num">
                                      <p:cBhvr additive="base">
                                        <p:cTn id="24" dur="500" fill="hold"/>
                                        <p:tgtEl>
                                          <p:spTgt spid="4099">
                                            <p:txEl>
                                              <p:pRg st="5" end="5"/>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409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4099">
                                            <p:txEl>
                                              <p:pRg st="6" end="6"/>
                                            </p:txEl>
                                          </p:spTgt>
                                        </p:tgtEl>
                                        <p:attrNameLst>
                                          <p:attrName>style.visibility</p:attrName>
                                        </p:attrNameLst>
                                      </p:cBhvr>
                                      <p:to>
                                        <p:strVal val="visible"/>
                                      </p:to>
                                    </p:set>
                                    <p:anim calcmode="lin" valueType="num">
                                      <p:cBhvr additive="base">
                                        <p:cTn id="30" dur="500" fill="hold"/>
                                        <p:tgtEl>
                                          <p:spTgt spid="4099">
                                            <p:txEl>
                                              <p:pRg st="6" end="6"/>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409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4099">
                                            <p:txEl>
                                              <p:pRg st="7" end="7"/>
                                            </p:txEl>
                                          </p:spTgt>
                                        </p:tgtEl>
                                        <p:attrNameLst>
                                          <p:attrName>style.visibility</p:attrName>
                                        </p:attrNameLst>
                                      </p:cBhvr>
                                      <p:to>
                                        <p:strVal val="visible"/>
                                      </p:to>
                                    </p:set>
                                    <p:anim calcmode="lin" valueType="num">
                                      <p:cBhvr additive="base">
                                        <p:cTn id="36" dur="500" fill="hold"/>
                                        <p:tgtEl>
                                          <p:spTgt spid="4099">
                                            <p:txEl>
                                              <p:pRg st="7" end="7"/>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4099">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3" name="Rectangle 2">
            <a:extLst>
              <a:ext uri="{FF2B5EF4-FFF2-40B4-BE49-F238E27FC236}">
                <a16:creationId xmlns:a16="http://schemas.microsoft.com/office/drawing/2014/main" id="{6C153D83-A26C-E9F6-B56F-DF2AD7EF6168}"/>
              </a:ext>
            </a:extLst>
          </p:cNvPr>
          <p:cNvSpPr txBox="1">
            <a:spLocks noChangeArrowheads="1"/>
          </p:cNvSpPr>
          <p:nvPr/>
        </p:nvSpPr>
        <p:spPr>
          <a:xfrm>
            <a:off x="349046" y="1999943"/>
            <a:ext cx="2659626" cy="298501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800" kern="1200">
                <a:solidFill>
                  <a:schemeClr val="tx1"/>
                </a:solidFill>
                <a:latin typeface="+mj-lt"/>
                <a:ea typeface="+mj-ea"/>
                <a:cs typeface="+mj-cs"/>
              </a:defRPr>
            </a:lvl1pPr>
          </a:lstStyle>
          <a:p>
            <a:pPr algn="ctr"/>
            <a:r>
              <a:rPr lang="en-US" altLang="en-US" b="1">
                <a:latin typeface="VNI-Times" pitchFamily="2" charset="0"/>
              </a:rPr>
              <a:t>2. Ñoäï co giaõn cuûa cung theo giaù</a:t>
            </a:r>
            <a:br>
              <a:rPr lang="en-US" altLang="en-US" i="1">
                <a:latin typeface="VNI-Times" pitchFamily="2" charset="0"/>
              </a:rPr>
            </a:br>
            <a:endParaRPr lang="en-US" altLang="en-US" i="1" dirty="0">
              <a:latin typeface="VNI-Times" pitchFamily="2" charset="0"/>
            </a:endParaRPr>
          </a:p>
        </p:txBody>
      </p:sp>
      <p:sp>
        <p:nvSpPr>
          <p:cNvPr id="94211" name="Rectangle 3">
            <a:extLst>
              <a:ext uri="{FF2B5EF4-FFF2-40B4-BE49-F238E27FC236}">
                <a16:creationId xmlns:a16="http://schemas.microsoft.com/office/drawing/2014/main" id="{7EEF3EFB-0EBB-ACB7-5A60-9A3F25833ED0}"/>
              </a:ext>
            </a:extLst>
          </p:cNvPr>
          <p:cNvSpPr txBox="1">
            <a:spLocks noChangeArrowheads="1"/>
          </p:cNvSpPr>
          <p:nvPr/>
        </p:nvSpPr>
        <p:spPr>
          <a:xfrm>
            <a:off x="3611931" y="1035170"/>
            <a:ext cx="8231023" cy="46798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a:latin typeface="VNI-Souvir" pitchFamily="2" charset="0"/>
              </a:rPr>
              <a:t>Ño löôøng phaûn öùng cuûa ngöôøi saûn xuaát bieåu hieän qua</a:t>
            </a:r>
          </a:p>
          <a:p>
            <a:pPr lvl="1"/>
            <a:r>
              <a:rPr lang="en-US" altLang="en-US" sz="3200">
                <a:latin typeface="VNI-Souvir" pitchFamily="2" charset="0"/>
              </a:rPr>
              <a:t> Söï thay ñoåi löôïng cung öùng</a:t>
            </a:r>
          </a:p>
          <a:p>
            <a:pPr lvl="1"/>
            <a:r>
              <a:rPr lang="en-US" altLang="en-US" sz="3200">
                <a:latin typeface="VNI-Souvir" pitchFamily="2" charset="0"/>
              </a:rPr>
              <a:t> Khi giaù haøng hoùa thay ñoåi.</a:t>
            </a:r>
          </a:p>
          <a:p>
            <a:r>
              <a:rPr lang="en-US" altLang="en-US" sz="3200" i="1">
                <a:latin typeface="VNI-Souvir" pitchFamily="2" charset="0"/>
              </a:rPr>
              <a:t>Laø tæ leä % thay ñoåi trong löôïng cung </a:t>
            </a:r>
          </a:p>
          <a:p>
            <a:r>
              <a:rPr lang="en-US" altLang="en-US" sz="3200" i="1">
                <a:latin typeface="VNI-Souvir" pitchFamily="2" charset="0"/>
              </a:rPr>
              <a:t>Khi giaù sp thay ñoåi 1% </a:t>
            </a:r>
          </a:p>
          <a:p>
            <a:r>
              <a:rPr lang="en-US" altLang="en-US" sz="3200" i="1">
                <a:latin typeface="VNI-Souvir" pitchFamily="2" charset="0"/>
              </a:rPr>
              <a:t>Vôùi ñieàu kieän caùc yeáu toá khaùc khoâng ñoåi</a:t>
            </a:r>
          </a:p>
          <a:p>
            <a:endParaRPr lang="en-US" altLang="en-US" sz="3200" i="1">
              <a:latin typeface="VNI-Souvir" pitchFamily="2" charset="0"/>
            </a:endParaRPr>
          </a:p>
          <a:p>
            <a:endParaRPr lang="en-US" altLang="en-US" sz="3200" i="1" dirty="0">
              <a:latin typeface="VNI-Souvir" pitchFamily="2" charset="0"/>
            </a:endParaRPr>
          </a:p>
        </p:txBody>
      </p:sp>
      <p:sp>
        <p:nvSpPr>
          <p:cNvPr id="2" name="Rectangle 2">
            <a:extLst>
              <a:ext uri="{FF2B5EF4-FFF2-40B4-BE49-F238E27FC236}">
                <a16:creationId xmlns:a16="http://schemas.microsoft.com/office/drawing/2014/main" id="{32FAAE97-D3ED-1697-BB70-784E10BAFFD6}"/>
              </a:ext>
            </a:extLst>
          </p:cNvPr>
          <p:cNvSpPr txBox="1">
            <a:spLocks noChangeArrowheads="1"/>
          </p:cNvSpPr>
          <p:nvPr/>
        </p:nvSpPr>
        <p:spPr>
          <a:xfrm>
            <a:off x="1980488" y="150267"/>
            <a:ext cx="8231023" cy="884903"/>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en-US" altLang="en-US" b="1" dirty="0">
                <a:solidFill>
                  <a:srgbClr val="FFFF00"/>
                </a:solidFill>
                <a:latin typeface="VNI-Souvir" pitchFamily="2" charset="0"/>
              </a:rPr>
              <a:t>2.5.2. </a:t>
            </a:r>
            <a:r>
              <a:rPr lang="en-US" altLang="en-US" b="1" dirty="0" err="1">
                <a:solidFill>
                  <a:srgbClr val="FFFF00"/>
                </a:solidFill>
                <a:latin typeface="VNI-Souvir" pitchFamily="2" charset="0"/>
              </a:rPr>
              <a:t>ÑOÄ</a:t>
            </a:r>
            <a:r>
              <a:rPr lang="en-US" altLang="en-US" b="1" dirty="0">
                <a:solidFill>
                  <a:srgbClr val="FFFF00"/>
                </a:solidFill>
                <a:latin typeface="VNI-Souvir" pitchFamily="2" charset="0"/>
              </a:rPr>
              <a:t> CO </a:t>
            </a:r>
            <a:r>
              <a:rPr lang="en-US" altLang="en-US" b="1" dirty="0" err="1">
                <a:solidFill>
                  <a:srgbClr val="FFFF00"/>
                </a:solidFill>
                <a:latin typeface="VNI-Souvir" pitchFamily="2" charset="0"/>
              </a:rPr>
              <a:t>GIAÕN</a:t>
            </a:r>
            <a:r>
              <a:rPr lang="en-US" altLang="en-US" b="1" dirty="0">
                <a:solidFill>
                  <a:srgbClr val="FFFF00"/>
                </a:solidFill>
                <a:latin typeface="VNI-Souvir" pitchFamily="2" charset="0"/>
              </a:rPr>
              <a:t> </a:t>
            </a:r>
            <a:r>
              <a:rPr lang="en-US" altLang="en-US" b="1" dirty="0" err="1">
                <a:solidFill>
                  <a:srgbClr val="FFFF00"/>
                </a:solidFill>
                <a:latin typeface="VNI-Souvir" pitchFamily="2" charset="0"/>
              </a:rPr>
              <a:t>CUÛA</a:t>
            </a:r>
            <a:r>
              <a:rPr lang="en-US" altLang="en-US" b="1" dirty="0">
                <a:solidFill>
                  <a:srgbClr val="FFFF00"/>
                </a:solidFill>
                <a:latin typeface="VNI-Souvir" pitchFamily="2" charset="0"/>
              </a:rPr>
              <a:t> CUNG</a:t>
            </a:r>
          </a:p>
        </p:txBody>
      </p:sp>
      <p:grpSp>
        <p:nvGrpSpPr>
          <p:cNvPr id="7" name="Group 10">
            <a:extLst>
              <a:ext uri="{FF2B5EF4-FFF2-40B4-BE49-F238E27FC236}">
                <a16:creationId xmlns:a16="http://schemas.microsoft.com/office/drawing/2014/main" id="{D2BE50AD-3B13-2327-6636-F9F3A2A167D6}"/>
              </a:ext>
            </a:extLst>
          </p:cNvPr>
          <p:cNvGrpSpPr>
            <a:grpSpLocks/>
          </p:cNvGrpSpPr>
          <p:nvPr/>
        </p:nvGrpSpPr>
        <p:grpSpPr bwMode="auto">
          <a:xfrm>
            <a:off x="4306529" y="4818626"/>
            <a:ext cx="7536425" cy="2308225"/>
            <a:chOff x="1600200" y="3352803"/>
            <a:chExt cx="6181725" cy="2307560"/>
          </a:xfrm>
        </p:grpSpPr>
        <p:sp>
          <p:nvSpPr>
            <p:cNvPr id="8" name="Text Box 1028">
              <a:extLst>
                <a:ext uri="{FF2B5EF4-FFF2-40B4-BE49-F238E27FC236}">
                  <a16:creationId xmlns:a16="http://schemas.microsoft.com/office/drawing/2014/main" id="{7767916F-F142-24EC-1F70-2FC084CEFA61}"/>
                </a:ext>
              </a:extLst>
            </p:cNvPr>
            <p:cNvSpPr txBox="1">
              <a:spLocks noChangeArrowheads="1"/>
            </p:cNvSpPr>
            <p:nvPr/>
          </p:nvSpPr>
          <p:spPr bwMode="auto">
            <a:xfrm>
              <a:off x="1600200" y="3352803"/>
              <a:ext cx="6181725" cy="2307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GB" altLang="en-US" b="1" dirty="0" err="1"/>
                <a:t>Hệ</a:t>
              </a:r>
              <a:r>
                <a:rPr lang="en-GB" altLang="en-US" b="1" dirty="0"/>
                <a:t> </a:t>
              </a:r>
              <a:r>
                <a:rPr lang="en-GB" altLang="en-US" b="1" dirty="0" err="1"/>
                <a:t>số</a:t>
              </a:r>
              <a:r>
                <a:rPr lang="en-GB" altLang="en-US" b="1" dirty="0"/>
                <a:t> co </a:t>
              </a:r>
              <a:r>
                <a:rPr lang="en-GB" altLang="en-US" b="1" dirty="0" err="1"/>
                <a:t>dãn</a:t>
              </a:r>
              <a:r>
                <a:rPr lang="en-GB" altLang="en-US" b="1" dirty="0"/>
                <a:t> </a:t>
              </a:r>
              <a:r>
                <a:rPr lang="en-GB" altLang="en-US" b="1" dirty="0" err="1"/>
                <a:t>của</a:t>
              </a:r>
              <a:r>
                <a:rPr lang="en-GB" altLang="en-US" b="1" dirty="0"/>
                <a:t> </a:t>
              </a:r>
              <a:r>
                <a:rPr lang="en-GB" altLang="en-US" b="1" dirty="0" err="1"/>
                <a:t>cung</a:t>
              </a:r>
              <a:r>
                <a:rPr lang="en-GB" altLang="en-US" b="1" dirty="0"/>
                <a:t> </a:t>
              </a:r>
              <a:r>
                <a:rPr lang="en-GB" altLang="en-US" b="1" dirty="0" err="1"/>
                <a:t>theo</a:t>
              </a:r>
              <a:r>
                <a:rPr lang="en-GB" altLang="en-US" b="1" dirty="0"/>
                <a:t> </a:t>
              </a:r>
              <a:r>
                <a:rPr lang="en-GB" altLang="en-US" b="1" dirty="0" err="1"/>
                <a:t>giá</a:t>
              </a:r>
              <a:r>
                <a:rPr lang="en-GB" altLang="en-US" b="1" dirty="0"/>
                <a:t> :</a:t>
              </a:r>
            </a:p>
            <a:p>
              <a:pPr>
                <a:lnSpc>
                  <a:spcPct val="150000"/>
                </a:lnSpc>
                <a:spcBef>
                  <a:spcPct val="0"/>
                </a:spcBef>
                <a:buClrTx/>
                <a:buSzTx/>
                <a:buFontTx/>
                <a:buNone/>
              </a:pPr>
              <a:r>
                <a:rPr lang="en-GB" altLang="en-US" b="1" dirty="0"/>
                <a:t>        % </a:t>
              </a:r>
              <a:r>
                <a:rPr lang="en-GB" altLang="en-US" b="1" dirty="0" err="1"/>
                <a:t>thay</a:t>
              </a:r>
              <a:r>
                <a:rPr lang="en-GB" altLang="en-US" b="1" dirty="0"/>
                <a:t> </a:t>
              </a:r>
              <a:r>
                <a:rPr lang="en-GB" altLang="en-US" b="1" dirty="0" err="1"/>
                <a:t>đổi</a:t>
              </a:r>
              <a:r>
                <a:rPr lang="en-GB" altLang="en-US" b="1" dirty="0"/>
                <a:t> </a:t>
              </a:r>
              <a:r>
                <a:rPr lang="en-GB" altLang="en-US" b="1" dirty="0" err="1"/>
                <a:t>lượng</a:t>
              </a:r>
              <a:r>
                <a:rPr lang="en-GB" altLang="en-US" b="1" dirty="0"/>
                <a:t> </a:t>
              </a:r>
              <a:r>
                <a:rPr lang="en-GB" altLang="en-US" b="1" dirty="0" err="1"/>
                <a:t>cung</a:t>
              </a:r>
              <a:endParaRPr lang="en-GB" altLang="en-US" b="1" dirty="0"/>
            </a:p>
            <a:p>
              <a:pPr algn="ctr">
                <a:spcBef>
                  <a:spcPct val="0"/>
                </a:spcBef>
                <a:buClrTx/>
                <a:buSzTx/>
                <a:buFontTx/>
                <a:buNone/>
              </a:pPr>
              <a:r>
                <a:rPr lang="en-GB" altLang="en-US" b="1" dirty="0"/>
                <a:t>% </a:t>
              </a:r>
              <a:r>
                <a:rPr lang="en-GB" altLang="en-US" b="1" dirty="0" err="1"/>
                <a:t>thay</a:t>
              </a:r>
              <a:r>
                <a:rPr lang="en-GB" altLang="en-US" b="1" dirty="0"/>
                <a:t> </a:t>
              </a:r>
              <a:r>
                <a:rPr lang="en-GB" altLang="en-US" b="1" dirty="0" err="1"/>
                <a:t>đổi</a:t>
              </a:r>
              <a:r>
                <a:rPr lang="en-GB" altLang="en-US" b="1" dirty="0"/>
                <a:t> </a:t>
              </a:r>
              <a:r>
                <a:rPr lang="en-GB" altLang="en-US" b="1" dirty="0" err="1"/>
                <a:t>của</a:t>
              </a:r>
              <a:r>
                <a:rPr lang="en-GB" altLang="en-US" b="1" dirty="0"/>
                <a:t> </a:t>
              </a:r>
              <a:r>
                <a:rPr lang="en-GB" altLang="en-US" b="1" dirty="0" err="1"/>
                <a:t>giá</a:t>
              </a:r>
              <a:endParaRPr lang="en-GB" altLang="en-US" b="1" dirty="0"/>
            </a:p>
          </p:txBody>
        </p:sp>
        <p:sp>
          <p:nvSpPr>
            <p:cNvPr id="9" name="Line 1029">
              <a:extLst>
                <a:ext uri="{FF2B5EF4-FFF2-40B4-BE49-F238E27FC236}">
                  <a16:creationId xmlns:a16="http://schemas.microsoft.com/office/drawing/2014/main" id="{A331B213-4BA0-ECFD-2E2D-E78A4AA2CB79}"/>
                </a:ext>
              </a:extLst>
            </p:cNvPr>
            <p:cNvSpPr>
              <a:spLocks noChangeShapeType="1"/>
            </p:cNvSpPr>
            <p:nvPr/>
          </p:nvSpPr>
          <p:spPr bwMode="auto">
            <a:xfrm>
              <a:off x="2257355" y="4550815"/>
              <a:ext cx="4191000" cy="45704"/>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spTree>
    <p:extLst>
      <p:ext uri="{BB962C8B-B14F-4D97-AF65-F5344CB8AC3E}">
        <p14:creationId xmlns:p14="http://schemas.microsoft.com/office/powerpoint/2010/main" val="1352070748"/>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7" name="Rectangle 5">
            <a:extLst>
              <a:ext uri="{FF2B5EF4-FFF2-40B4-BE49-F238E27FC236}">
                <a16:creationId xmlns:a16="http://schemas.microsoft.com/office/drawing/2014/main" id="{3EAD9EF1-FAC1-0EFE-6F87-E1F10E5141CE}"/>
              </a:ext>
            </a:extLst>
          </p:cNvPr>
          <p:cNvSpPr txBox="1">
            <a:spLocks noChangeArrowheads="1"/>
          </p:cNvSpPr>
          <p:nvPr/>
        </p:nvSpPr>
        <p:spPr>
          <a:xfrm>
            <a:off x="1752600" y="609600"/>
            <a:ext cx="7793038" cy="14620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800" kern="1200">
                <a:solidFill>
                  <a:schemeClr val="tx1"/>
                </a:solidFill>
                <a:latin typeface="+mj-lt"/>
                <a:ea typeface="+mj-ea"/>
                <a:cs typeface="+mj-cs"/>
              </a:defRPr>
            </a:lvl1pPr>
          </a:lstStyle>
          <a:p>
            <a:r>
              <a:rPr lang="en-US" altLang="en-US" sz="4200" b="1">
                <a:latin typeface="VNI-Times" pitchFamily="2" charset="0"/>
              </a:rPr>
              <a:t>2. Ñoäï co giaõn cuûa cung theo giaù</a:t>
            </a:r>
            <a:br>
              <a:rPr lang="en-US" altLang="en-US" sz="4200" i="1">
                <a:latin typeface="VNI-Times" pitchFamily="2" charset="0"/>
              </a:rPr>
            </a:br>
            <a:endParaRPr lang="en-US" altLang="en-US" sz="4200" i="1">
              <a:latin typeface="VNI-Times" pitchFamily="2" charset="0"/>
            </a:endParaRPr>
          </a:p>
        </p:txBody>
      </p:sp>
      <p:graphicFrame>
        <p:nvGraphicFramePr>
          <p:cNvPr id="88068" name="Object 4">
            <a:extLst>
              <a:ext uri="{FF2B5EF4-FFF2-40B4-BE49-F238E27FC236}">
                <a16:creationId xmlns:a16="http://schemas.microsoft.com/office/drawing/2014/main" id="{4E4DA311-B13D-6A01-1232-3A35B15F3582}"/>
              </a:ext>
            </a:extLst>
          </p:cNvPr>
          <p:cNvGraphicFramePr>
            <a:graphicFrameLocks noChangeAspect="1"/>
          </p:cNvGraphicFramePr>
          <p:nvPr>
            <p:extLst>
              <p:ext uri="{D42A27DB-BD31-4B8C-83A1-F6EECF244321}">
                <p14:modId xmlns:p14="http://schemas.microsoft.com/office/powerpoint/2010/main" val="4106604994"/>
              </p:ext>
            </p:extLst>
          </p:nvPr>
        </p:nvGraphicFramePr>
        <p:xfrm>
          <a:off x="4308066" y="1922462"/>
          <a:ext cx="5366876" cy="3532188"/>
        </p:xfrm>
        <a:graphic>
          <a:graphicData uri="http://schemas.openxmlformats.org/presentationml/2006/ole">
            <mc:AlternateContent xmlns:mc="http://schemas.openxmlformats.org/markup-compatibility/2006">
              <mc:Choice xmlns:v="urn:schemas-microsoft-com:vml" Requires="v">
                <p:oleObj name="Equation" r:id="rId2" imgW="1917700" imgH="1600200" progId="Equation.3">
                  <p:embed/>
                </p:oleObj>
              </mc:Choice>
              <mc:Fallback>
                <p:oleObj name="Equation" r:id="rId2" imgW="1917700" imgH="1600200" progId="Equation.3">
                  <p:embed/>
                  <p:pic>
                    <p:nvPicPr>
                      <p:cNvPr id="88068" name="Object 4">
                        <a:extLst>
                          <a:ext uri="{FF2B5EF4-FFF2-40B4-BE49-F238E27FC236}">
                            <a16:creationId xmlns:a16="http://schemas.microsoft.com/office/drawing/2014/main" id="{4E4DA311-B13D-6A01-1232-3A35B15F35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08066" y="1922462"/>
                        <a:ext cx="5366876" cy="3532188"/>
                      </a:xfrm>
                      <a:prstGeom prst="rect">
                        <a:avLst/>
                      </a:prstGeom>
                      <a:noFill/>
                      <a:ln>
                        <a:noFill/>
                      </a:ln>
                      <a:effectLst/>
                    </p:spPr>
                  </p:pic>
                </p:oleObj>
              </mc:Fallback>
            </mc:AlternateContent>
          </a:graphicData>
        </a:graphic>
      </p:graphicFrame>
      <p:sp>
        <p:nvSpPr>
          <p:cNvPr id="88069" name="Text Box 7">
            <a:extLst>
              <a:ext uri="{FF2B5EF4-FFF2-40B4-BE49-F238E27FC236}">
                <a16:creationId xmlns:a16="http://schemas.microsoft.com/office/drawing/2014/main" id="{BA101170-1762-85B9-834B-235C6808DB3A}"/>
              </a:ext>
            </a:extLst>
          </p:cNvPr>
          <p:cNvSpPr txBox="1">
            <a:spLocks noChangeArrowheads="1"/>
          </p:cNvSpPr>
          <p:nvPr/>
        </p:nvSpPr>
        <p:spPr bwMode="auto">
          <a:xfrm>
            <a:off x="513735" y="3169443"/>
            <a:ext cx="3352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spcBef>
                <a:spcPct val="50000"/>
              </a:spcBef>
            </a:pPr>
            <a:r>
              <a:rPr lang="en-US" altLang="en-US" sz="2800" dirty="0" err="1"/>
              <a:t>Coâng</a:t>
            </a:r>
            <a:r>
              <a:rPr lang="en-US" altLang="en-US" sz="2800" dirty="0"/>
              <a:t> </a:t>
            </a:r>
            <a:r>
              <a:rPr lang="en-US" altLang="en-US" sz="2800" dirty="0" err="1"/>
              <a:t>thöùùc</a:t>
            </a:r>
            <a:r>
              <a:rPr lang="en-US" altLang="en-US" sz="2800" dirty="0"/>
              <a:t> </a:t>
            </a:r>
            <a:r>
              <a:rPr lang="en-US" altLang="en-US" sz="2800" dirty="0" err="1"/>
              <a:t>tính</a:t>
            </a:r>
            <a:r>
              <a:rPr lang="en-US" altLang="en-US" sz="2800" dirty="0"/>
              <a:t>:</a:t>
            </a:r>
          </a:p>
        </p:txBody>
      </p:sp>
    </p:spTree>
    <p:extLst>
      <p:ext uri="{BB962C8B-B14F-4D97-AF65-F5344CB8AC3E}">
        <p14:creationId xmlns:p14="http://schemas.microsoft.com/office/powerpoint/2010/main" val="4227395830"/>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Rectangle 9">
            <a:extLst>
              <a:ext uri="{FF2B5EF4-FFF2-40B4-BE49-F238E27FC236}">
                <a16:creationId xmlns:a16="http://schemas.microsoft.com/office/drawing/2014/main" id="{A555B8E3-8F1A-2A6D-15F4-1D66B685878B}"/>
              </a:ext>
            </a:extLst>
          </p:cNvPr>
          <p:cNvSpPr txBox="1">
            <a:spLocks noChangeArrowheads="1"/>
          </p:cNvSpPr>
          <p:nvPr/>
        </p:nvSpPr>
        <p:spPr>
          <a:xfrm>
            <a:off x="1752600" y="533400"/>
            <a:ext cx="7793038" cy="14620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800" kern="1200">
                <a:solidFill>
                  <a:schemeClr val="tx1"/>
                </a:solidFill>
                <a:latin typeface="+mj-lt"/>
                <a:ea typeface="+mj-ea"/>
                <a:cs typeface="+mj-cs"/>
              </a:defRPr>
            </a:lvl1pPr>
          </a:lstStyle>
          <a:p>
            <a:r>
              <a:rPr lang="en-US" altLang="en-US" b="1">
                <a:latin typeface="VNI-Times" pitchFamily="2" charset="0"/>
              </a:rPr>
              <a:t>2. Ñoäï co giaõn cuûa cung theo giaù</a:t>
            </a:r>
            <a:br>
              <a:rPr lang="en-US" altLang="en-US" i="1">
                <a:latin typeface="VNI-Times" pitchFamily="2" charset="0"/>
              </a:rPr>
            </a:br>
            <a:endParaRPr lang="en-US" altLang="en-US" i="1">
              <a:latin typeface="VNI-Times" pitchFamily="2" charset="0"/>
            </a:endParaRPr>
          </a:p>
        </p:txBody>
      </p:sp>
      <p:graphicFrame>
        <p:nvGraphicFramePr>
          <p:cNvPr id="89092" name="Object 8">
            <a:extLst>
              <a:ext uri="{FF2B5EF4-FFF2-40B4-BE49-F238E27FC236}">
                <a16:creationId xmlns:a16="http://schemas.microsoft.com/office/drawing/2014/main" id="{9C152A7F-D2C2-3C5F-F27D-5D214ECB841C}"/>
              </a:ext>
            </a:extLst>
          </p:cNvPr>
          <p:cNvGraphicFramePr>
            <a:graphicFrameLocks noChangeAspect="1"/>
          </p:cNvGraphicFramePr>
          <p:nvPr>
            <p:extLst>
              <p:ext uri="{D42A27DB-BD31-4B8C-83A1-F6EECF244321}">
                <p14:modId xmlns:p14="http://schemas.microsoft.com/office/powerpoint/2010/main" val="1671160112"/>
              </p:ext>
            </p:extLst>
          </p:nvPr>
        </p:nvGraphicFramePr>
        <p:xfrm>
          <a:off x="2514600" y="2667000"/>
          <a:ext cx="4648200" cy="2362200"/>
        </p:xfrm>
        <a:graphic>
          <a:graphicData uri="http://schemas.openxmlformats.org/presentationml/2006/ole">
            <mc:AlternateContent xmlns:mc="http://schemas.openxmlformats.org/markup-compatibility/2006">
              <mc:Choice xmlns:v="urn:schemas-microsoft-com:vml" Requires="v">
                <p:oleObj name="Microsoft Equation 3.0" r:id="rId2" imgW="901700" imgH="685800" progId="Equation.3">
                  <p:embed/>
                </p:oleObj>
              </mc:Choice>
              <mc:Fallback>
                <p:oleObj name="Microsoft Equation 3.0" r:id="rId2" imgW="901700" imgH="685800" progId="Equation.3">
                  <p:embed/>
                  <p:pic>
                    <p:nvPicPr>
                      <p:cNvPr id="89092" name="Object 8">
                        <a:extLst>
                          <a:ext uri="{FF2B5EF4-FFF2-40B4-BE49-F238E27FC236}">
                            <a16:creationId xmlns:a16="http://schemas.microsoft.com/office/drawing/2014/main" id="{9C152A7F-D2C2-3C5F-F27D-5D214ECB84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600" y="2667000"/>
                        <a:ext cx="4648200" cy="2362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9093" name="Text Box 12">
            <a:extLst>
              <a:ext uri="{FF2B5EF4-FFF2-40B4-BE49-F238E27FC236}">
                <a16:creationId xmlns:a16="http://schemas.microsoft.com/office/drawing/2014/main" id="{70DDF5DD-7A5F-4755-356C-2B8BEC1B93D2}"/>
              </a:ext>
            </a:extLst>
          </p:cNvPr>
          <p:cNvSpPr txBox="1">
            <a:spLocks noChangeArrowheads="1"/>
          </p:cNvSpPr>
          <p:nvPr/>
        </p:nvSpPr>
        <p:spPr bwMode="auto">
          <a:xfrm>
            <a:off x="2438400" y="1828800"/>
            <a:ext cx="3657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spcBef>
                <a:spcPct val="50000"/>
              </a:spcBef>
            </a:pPr>
            <a:r>
              <a:rPr lang="en-US" altLang="en-US" sz="3600" u="sng"/>
              <a:t>Ñoä co giaõn ñieåm:</a:t>
            </a:r>
          </a:p>
        </p:txBody>
      </p:sp>
    </p:spTree>
    <p:extLst>
      <p:ext uri="{BB962C8B-B14F-4D97-AF65-F5344CB8AC3E}">
        <p14:creationId xmlns:p14="http://schemas.microsoft.com/office/powerpoint/2010/main" val="30615300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5" name="Rectangle 2">
            <a:extLst>
              <a:ext uri="{FF2B5EF4-FFF2-40B4-BE49-F238E27FC236}">
                <a16:creationId xmlns:a16="http://schemas.microsoft.com/office/drawing/2014/main" id="{5CE3F75C-5B11-BBD5-C9B8-48F26BEE2A7C}"/>
              </a:ext>
            </a:extLst>
          </p:cNvPr>
          <p:cNvSpPr>
            <a:spLocks noGrp="1" noChangeArrowheads="1"/>
          </p:cNvSpPr>
          <p:nvPr>
            <p:ph type="title"/>
          </p:nvPr>
        </p:nvSpPr>
        <p:spPr>
          <a:xfrm>
            <a:off x="914400" y="914400"/>
            <a:ext cx="7534656" cy="914400"/>
          </a:xfrm>
        </p:spPr>
        <p:txBody>
          <a:bodyPr anchor="b">
            <a:normAutofit fontScale="90000"/>
          </a:bodyPr>
          <a:lstStyle/>
          <a:p>
            <a:pPr eaLnBrk="1" hangingPunct="1"/>
            <a:r>
              <a:rPr lang="en-US" altLang="en-US" b="1">
                <a:latin typeface="VNI-Souvir" pitchFamily="2" charset="0"/>
              </a:rPr>
              <a:t>2. Ñoäï co giaõn cuûa cung theo giaù</a:t>
            </a:r>
            <a:br>
              <a:rPr lang="en-US" altLang="en-US" i="1">
                <a:latin typeface="VNI-Souvir" pitchFamily="2" charset="0"/>
              </a:rPr>
            </a:br>
            <a:endParaRPr lang="en-US" altLang="en-US" i="1">
              <a:latin typeface="VNI-Souvir" pitchFamily="2" charset="0"/>
            </a:endParaRPr>
          </a:p>
        </p:txBody>
      </p:sp>
      <mc:AlternateContent xmlns:mc="http://schemas.openxmlformats.org/markup-compatibility/2006" xmlns:a14="http://schemas.microsoft.com/office/drawing/2010/main">
        <mc:Choice Requires="a14">
          <p:sp>
            <p:nvSpPr>
              <p:cNvPr id="100355" name="Rectangle 3">
                <a:extLst>
                  <a:ext uri="{FF2B5EF4-FFF2-40B4-BE49-F238E27FC236}">
                    <a16:creationId xmlns:a16="http://schemas.microsoft.com/office/drawing/2014/main" id="{2471B682-925B-8689-9B25-BCA543033E56}"/>
                  </a:ext>
                </a:extLst>
              </p:cNvPr>
              <p:cNvSpPr>
                <a:spLocks noGrp="1" noChangeArrowheads="1"/>
              </p:cNvSpPr>
              <p:nvPr>
                <p:ph sz="quarter" idx="10"/>
              </p:nvPr>
            </p:nvSpPr>
            <p:spPr>
              <a:xfrm>
                <a:off x="914399" y="2039112"/>
                <a:ext cx="8466667" cy="3356576"/>
              </a:xfrm>
            </p:spPr>
            <p:txBody>
              <a:bodyPr>
                <a:normAutofit/>
              </a:bodyPr>
              <a:lstStyle/>
              <a:p>
                <a:pPr eaLnBrk="1" hangingPunct="1"/>
                <a:r>
                  <a:rPr lang="en-US" altLang="en-US" sz="3200" cap="none" dirty="0">
                    <a:latin typeface="VNI-Souvir" pitchFamily="2" charset="0"/>
                  </a:rPr>
                  <a:t>E</a:t>
                </a:r>
                <a:r>
                  <a:rPr lang="en-US" altLang="en-US" sz="3200" cap="none" baseline="-25000" dirty="0">
                    <a:latin typeface="VNI-Souvir" pitchFamily="2" charset="0"/>
                  </a:rPr>
                  <a:t>S</a:t>
                </a:r>
                <a:r>
                  <a:rPr lang="en-US" altLang="en-US" sz="3200" cap="none" dirty="0">
                    <a:latin typeface="VNI-Souvir" pitchFamily="2" charset="0"/>
                  </a:rPr>
                  <a:t> &gt; 1: </a:t>
                </a:r>
                <a:r>
                  <a:rPr lang="en-US" altLang="en-US" sz="3200" cap="none" dirty="0" err="1">
                    <a:latin typeface="VNI-Souvir" pitchFamily="2" charset="0"/>
                  </a:rPr>
                  <a:t>cung</a:t>
                </a:r>
                <a:r>
                  <a:rPr lang="en-US" altLang="en-US" sz="3200" cap="none" dirty="0">
                    <a:latin typeface="VNI-Souvir" pitchFamily="2" charset="0"/>
                  </a:rPr>
                  <a:t> co </a:t>
                </a:r>
                <a:r>
                  <a:rPr lang="en-US" altLang="en-US" sz="3200" cap="none" dirty="0" err="1">
                    <a:latin typeface="VNI-Souvir" pitchFamily="2" charset="0"/>
                  </a:rPr>
                  <a:t>giaõn</a:t>
                </a:r>
                <a:r>
                  <a:rPr lang="en-US" altLang="en-US" sz="3200" cap="none" dirty="0">
                    <a:latin typeface="VNI-Souvir" pitchFamily="2" charset="0"/>
                  </a:rPr>
                  <a:t> </a:t>
                </a:r>
                <a:r>
                  <a:rPr lang="en-US" altLang="en-US" sz="3200" cap="none" dirty="0" err="1">
                    <a:latin typeface="VNI-Souvir" pitchFamily="2" charset="0"/>
                  </a:rPr>
                  <a:t>nhieàu</a:t>
                </a:r>
                <a:r>
                  <a:rPr lang="en-US" altLang="en-US" sz="3200" cap="none" dirty="0">
                    <a:latin typeface="VNI-Souvir" pitchFamily="2" charset="0"/>
                  </a:rPr>
                  <a:t> </a:t>
                </a:r>
              </a:p>
              <a:p>
                <a:pPr eaLnBrk="1" hangingPunct="1"/>
                <a:r>
                  <a:rPr lang="en-US" altLang="en-US" sz="3200" cap="none" dirty="0">
                    <a:latin typeface="VNI-Souvir" pitchFamily="2" charset="0"/>
                  </a:rPr>
                  <a:t>E</a:t>
                </a:r>
                <a:r>
                  <a:rPr lang="en-US" altLang="en-US" sz="3200" cap="none" baseline="-25000" dirty="0">
                    <a:latin typeface="VNI-Souvir" pitchFamily="2" charset="0"/>
                  </a:rPr>
                  <a:t>S</a:t>
                </a:r>
                <a:r>
                  <a:rPr lang="en-US" altLang="en-US" sz="3200" cap="none" dirty="0">
                    <a:latin typeface="VNI-Souvir" pitchFamily="2" charset="0"/>
                  </a:rPr>
                  <a:t> &lt; 1: </a:t>
                </a:r>
                <a:r>
                  <a:rPr lang="en-US" altLang="en-US" sz="3200" cap="none" dirty="0" err="1">
                    <a:latin typeface="VNI-Souvir" pitchFamily="2" charset="0"/>
                  </a:rPr>
                  <a:t>cung</a:t>
                </a:r>
                <a:r>
                  <a:rPr lang="en-US" altLang="en-US" sz="3200" cap="none" dirty="0">
                    <a:latin typeface="VNI-Souvir" pitchFamily="2" charset="0"/>
                  </a:rPr>
                  <a:t> co </a:t>
                </a:r>
                <a:r>
                  <a:rPr lang="en-US" altLang="en-US" sz="3200" cap="none" dirty="0" err="1">
                    <a:latin typeface="VNI-Souvir" pitchFamily="2" charset="0"/>
                  </a:rPr>
                  <a:t>giaõn</a:t>
                </a:r>
                <a:r>
                  <a:rPr lang="en-US" altLang="en-US" sz="3200" cap="none" dirty="0">
                    <a:latin typeface="VNI-Souvir" pitchFamily="2" charset="0"/>
                  </a:rPr>
                  <a:t> </a:t>
                </a:r>
                <a:r>
                  <a:rPr lang="en-US" altLang="en-US" sz="3200" cap="none" dirty="0" err="1">
                    <a:latin typeface="VNI-Souvir" pitchFamily="2" charset="0"/>
                  </a:rPr>
                  <a:t>ít</a:t>
                </a:r>
                <a:endParaRPr lang="en-US" altLang="en-US" sz="3200" cap="none" dirty="0">
                  <a:latin typeface="VNI-Souvir" pitchFamily="2" charset="0"/>
                </a:endParaRPr>
              </a:p>
              <a:p>
                <a:pPr eaLnBrk="1" hangingPunct="1"/>
                <a:r>
                  <a:rPr lang="en-US" altLang="en-US" sz="3200" cap="none" dirty="0">
                    <a:latin typeface="VNI-Souvir" pitchFamily="2" charset="0"/>
                  </a:rPr>
                  <a:t>E</a:t>
                </a:r>
                <a:r>
                  <a:rPr lang="en-US" altLang="en-US" sz="3200" cap="none" baseline="-25000" dirty="0">
                    <a:latin typeface="VNI-Souvir" pitchFamily="2" charset="0"/>
                  </a:rPr>
                  <a:t>S</a:t>
                </a:r>
                <a:r>
                  <a:rPr lang="en-US" altLang="en-US" sz="3200" cap="none" dirty="0">
                    <a:latin typeface="VNI-Souvir" pitchFamily="2" charset="0"/>
                  </a:rPr>
                  <a:t> = 1: </a:t>
                </a:r>
                <a:r>
                  <a:rPr lang="en-US" altLang="en-US" sz="3200" cap="none" dirty="0" err="1">
                    <a:latin typeface="VNI-Souvir" pitchFamily="2" charset="0"/>
                  </a:rPr>
                  <a:t>cung</a:t>
                </a:r>
                <a:r>
                  <a:rPr lang="en-US" altLang="en-US" sz="3200" cap="none" dirty="0">
                    <a:latin typeface="VNI-Souvir" pitchFamily="2" charset="0"/>
                  </a:rPr>
                  <a:t> co </a:t>
                </a:r>
                <a:r>
                  <a:rPr lang="en-US" altLang="en-US" sz="3200" cap="none" dirty="0" err="1">
                    <a:latin typeface="VNI-Souvir" pitchFamily="2" charset="0"/>
                  </a:rPr>
                  <a:t>giaõn</a:t>
                </a:r>
                <a:r>
                  <a:rPr lang="en-US" altLang="en-US" sz="3200" cap="none" dirty="0">
                    <a:latin typeface="VNI-Souvir" pitchFamily="2" charset="0"/>
                  </a:rPr>
                  <a:t> </a:t>
                </a:r>
                <a:r>
                  <a:rPr lang="en-US" altLang="en-US" sz="3200" cap="none" dirty="0" err="1">
                    <a:latin typeface="VNI-Souvir" pitchFamily="2" charset="0"/>
                  </a:rPr>
                  <a:t>ñôn</a:t>
                </a:r>
                <a:r>
                  <a:rPr lang="en-US" altLang="en-US" sz="3200" cap="none" dirty="0">
                    <a:latin typeface="VNI-Souvir" pitchFamily="2" charset="0"/>
                  </a:rPr>
                  <a:t> </a:t>
                </a:r>
                <a:r>
                  <a:rPr lang="en-US" altLang="en-US" sz="3200" cap="none" dirty="0" err="1">
                    <a:latin typeface="VNI-Souvir" pitchFamily="2" charset="0"/>
                  </a:rPr>
                  <a:t>vò</a:t>
                </a:r>
                <a:endParaRPr lang="en-US" altLang="en-US" sz="3200" cap="none" dirty="0">
                  <a:latin typeface="VNI-Souvir" pitchFamily="2" charset="0"/>
                </a:endParaRPr>
              </a:p>
              <a:p>
                <a:pPr eaLnBrk="1" hangingPunct="1"/>
                <a:r>
                  <a:rPr lang="en-US" altLang="en-US" sz="3200" cap="none" dirty="0">
                    <a:latin typeface="VNI-Souvir" pitchFamily="2" charset="0"/>
                  </a:rPr>
                  <a:t>E</a:t>
                </a:r>
                <a:r>
                  <a:rPr lang="en-US" altLang="en-US" sz="3200" cap="none" baseline="-25000" dirty="0">
                    <a:latin typeface="VNI-Souvir" pitchFamily="2" charset="0"/>
                  </a:rPr>
                  <a:t>S</a:t>
                </a:r>
                <a:r>
                  <a:rPr lang="en-US" altLang="en-US" sz="3200" cap="none" dirty="0">
                    <a:latin typeface="VNI-Souvir" pitchFamily="2" charset="0"/>
                  </a:rPr>
                  <a:t> = 0: </a:t>
                </a:r>
                <a:r>
                  <a:rPr lang="en-US" altLang="en-US" sz="3200" cap="none" dirty="0" err="1">
                    <a:latin typeface="VNI-Souvir" pitchFamily="2" charset="0"/>
                  </a:rPr>
                  <a:t>cung</a:t>
                </a:r>
                <a:r>
                  <a:rPr lang="en-US" altLang="en-US" sz="3200" cap="none" dirty="0">
                    <a:latin typeface="VNI-Souvir" pitchFamily="2" charset="0"/>
                  </a:rPr>
                  <a:t> </a:t>
                </a:r>
                <a:r>
                  <a:rPr lang="en-US" altLang="en-US" sz="3200" cap="none" dirty="0" err="1">
                    <a:latin typeface="VNI-Souvir" pitchFamily="2" charset="0"/>
                  </a:rPr>
                  <a:t>hoaøn</a:t>
                </a:r>
                <a:r>
                  <a:rPr lang="en-US" altLang="en-US" sz="3200" cap="none" dirty="0">
                    <a:latin typeface="VNI-Souvir" pitchFamily="2" charset="0"/>
                  </a:rPr>
                  <a:t> </a:t>
                </a:r>
                <a:r>
                  <a:rPr lang="en-US" altLang="en-US" sz="3200" cap="none" dirty="0" err="1">
                    <a:latin typeface="VNI-Souvir" pitchFamily="2" charset="0"/>
                  </a:rPr>
                  <a:t>toaøn</a:t>
                </a:r>
                <a:r>
                  <a:rPr lang="en-US" altLang="en-US" sz="3200" cap="none" dirty="0">
                    <a:latin typeface="VNI-Souvir" pitchFamily="2" charset="0"/>
                  </a:rPr>
                  <a:t> </a:t>
                </a:r>
                <a:r>
                  <a:rPr lang="en-US" altLang="en-US" sz="3200" cap="none" dirty="0" err="1">
                    <a:latin typeface="VNI-Souvir" pitchFamily="2" charset="0"/>
                  </a:rPr>
                  <a:t>khoâng</a:t>
                </a:r>
                <a:r>
                  <a:rPr lang="en-US" altLang="en-US" sz="3200" cap="none" dirty="0">
                    <a:latin typeface="VNI-Souvir" pitchFamily="2" charset="0"/>
                  </a:rPr>
                  <a:t> co </a:t>
                </a:r>
                <a:r>
                  <a:rPr lang="en-US" altLang="en-US" sz="3200" cap="none" dirty="0" err="1">
                    <a:latin typeface="VNI-Souvir" pitchFamily="2" charset="0"/>
                  </a:rPr>
                  <a:t>giaõn</a:t>
                </a:r>
                <a:endParaRPr lang="en-US" altLang="en-US" sz="3200" cap="none" dirty="0">
                  <a:latin typeface="VNI-Souvir" pitchFamily="2" charset="0"/>
                </a:endParaRPr>
              </a:p>
              <a:p>
                <a:pPr eaLnBrk="1" hangingPunct="1"/>
                <a:r>
                  <a:rPr lang="en-US" altLang="en-US" sz="3200" cap="none" dirty="0">
                    <a:latin typeface="VNI-Souvir" pitchFamily="2" charset="0"/>
                  </a:rPr>
                  <a:t>E</a:t>
                </a:r>
                <a:r>
                  <a:rPr lang="en-US" altLang="en-US" sz="3200" cap="none" baseline="-25000" dirty="0">
                    <a:latin typeface="VNI-Souvir" pitchFamily="2" charset="0"/>
                  </a:rPr>
                  <a:t>S</a:t>
                </a:r>
                <a:r>
                  <a:rPr lang="en-US" altLang="en-US" sz="3200" cap="none" dirty="0">
                    <a:latin typeface="VNI-Souvir" pitchFamily="2" charset="0"/>
                  </a:rPr>
                  <a:t> = </a:t>
                </a:r>
                <a14:m>
                  <m:oMath xmlns:m="http://schemas.openxmlformats.org/officeDocument/2006/math">
                    <m:r>
                      <a:rPr lang="en-US" altLang="en-US" sz="3200" i="1" cap="none" smtClean="0">
                        <a:latin typeface="Cambria Math" panose="02040503050406030204" pitchFamily="18" charset="0"/>
                        <a:ea typeface="Cambria Math" panose="02040503050406030204" pitchFamily="18" charset="0"/>
                      </a:rPr>
                      <m:t>∞</m:t>
                    </m:r>
                  </m:oMath>
                </a14:m>
                <a:r>
                  <a:rPr lang="en-US" altLang="en-US" sz="3200" cap="none" dirty="0">
                    <a:latin typeface="VNI-Souvir" pitchFamily="2" charset="0"/>
                  </a:rPr>
                  <a:t>: </a:t>
                </a:r>
                <a:r>
                  <a:rPr lang="en-US" altLang="en-US" sz="3200" cap="none" dirty="0" err="1">
                    <a:latin typeface="VNI-Souvir" pitchFamily="2" charset="0"/>
                  </a:rPr>
                  <a:t>cung</a:t>
                </a:r>
                <a:r>
                  <a:rPr lang="en-US" altLang="en-US" sz="3200" cap="none" dirty="0">
                    <a:latin typeface="VNI-Souvir" pitchFamily="2" charset="0"/>
                  </a:rPr>
                  <a:t> </a:t>
                </a:r>
                <a:r>
                  <a:rPr lang="en-US" altLang="en-US" sz="3200" cap="none" dirty="0" err="1">
                    <a:latin typeface="VNI-Souvir" pitchFamily="2" charset="0"/>
                  </a:rPr>
                  <a:t>hoaøn</a:t>
                </a:r>
                <a:r>
                  <a:rPr lang="en-US" altLang="en-US" sz="3200" cap="none" dirty="0">
                    <a:latin typeface="VNI-Souvir" pitchFamily="2" charset="0"/>
                  </a:rPr>
                  <a:t> </a:t>
                </a:r>
                <a:r>
                  <a:rPr lang="en-US" altLang="en-US" sz="3200" cap="none" dirty="0" err="1">
                    <a:latin typeface="VNI-Souvir" pitchFamily="2" charset="0"/>
                  </a:rPr>
                  <a:t>toaøn</a:t>
                </a:r>
                <a:r>
                  <a:rPr lang="en-US" altLang="en-US" sz="3200" cap="none" dirty="0">
                    <a:latin typeface="VNI-Souvir" pitchFamily="2" charset="0"/>
                  </a:rPr>
                  <a:t> co </a:t>
                </a:r>
                <a:r>
                  <a:rPr lang="en-US" altLang="en-US" sz="3200" cap="none" dirty="0" err="1">
                    <a:latin typeface="VNI-Souvir" pitchFamily="2" charset="0"/>
                  </a:rPr>
                  <a:t>giaõn</a:t>
                </a:r>
                <a:endParaRPr lang="en-US" altLang="en-US" sz="3200" cap="none" dirty="0">
                  <a:latin typeface="VNI-Souvir" pitchFamily="2" charset="0"/>
                </a:endParaRPr>
              </a:p>
              <a:p>
                <a:pPr eaLnBrk="1" hangingPunct="1"/>
                <a:endParaRPr lang="en-US" altLang="en-US" sz="3200" cap="none" dirty="0">
                  <a:latin typeface="VNI-Souvir" pitchFamily="2" charset="0"/>
                </a:endParaRPr>
              </a:p>
            </p:txBody>
          </p:sp>
        </mc:Choice>
        <mc:Fallback xmlns="">
          <p:sp>
            <p:nvSpPr>
              <p:cNvPr id="100355" name="Rectangle 3">
                <a:extLst>
                  <a:ext uri="{FF2B5EF4-FFF2-40B4-BE49-F238E27FC236}">
                    <a16:creationId xmlns:a16="http://schemas.microsoft.com/office/drawing/2014/main" id="{2471B682-925B-8689-9B25-BCA543033E56}"/>
                  </a:ext>
                </a:extLst>
              </p:cNvPr>
              <p:cNvSpPr>
                <a:spLocks noGrp="1" noRot="1" noChangeAspect="1" noMove="1" noResize="1" noEditPoints="1" noAdjustHandles="1" noChangeArrowheads="1" noChangeShapeType="1" noTextEdit="1"/>
              </p:cNvSpPr>
              <p:nvPr>
                <p:ph sz="quarter" idx="10"/>
              </p:nvPr>
            </p:nvSpPr>
            <p:spPr>
              <a:xfrm>
                <a:off x="914399" y="2039112"/>
                <a:ext cx="8466667" cy="3356576"/>
              </a:xfrm>
              <a:blipFill>
                <a:blip r:embed="rId2"/>
                <a:stretch>
                  <a:fillRect l="-1656" t="-3818"/>
                </a:stretch>
              </a:blipFill>
            </p:spPr>
            <p:txBody>
              <a:bodyPr/>
              <a:lstStyle/>
              <a:p>
                <a:r>
                  <a:rPr lang="en-US">
                    <a:noFill/>
                  </a:rPr>
                  <a:t> </a:t>
                </a:r>
              </a:p>
            </p:txBody>
          </p:sp>
        </mc:Fallback>
      </mc:AlternateContent>
      <p:sp>
        <p:nvSpPr>
          <p:cNvPr id="4" name="Slide Number Placeholder 5">
            <a:extLst>
              <a:ext uri="{FF2B5EF4-FFF2-40B4-BE49-F238E27FC236}">
                <a16:creationId xmlns:a16="http://schemas.microsoft.com/office/drawing/2014/main" id="{59DDECBA-85C5-014F-BD88-D5427CC5BDCF}"/>
              </a:ext>
            </a:extLst>
          </p:cNvPr>
          <p:cNvSpPr>
            <a:spLocks noGrp="1"/>
          </p:cNvSpPr>
          <p:nvPr>
            <p:ph type="sldNum" sz="quarter" idx="4"/>
          </p:nvPr>
        </p:nvSpPr>
        <p:spPr bwMode="auto">
          <a:xfrm>
            <a:off x="11353800" y="5879804"/>
            <a:ext cx="661416" cy="895899"/>
          </a:xfrm>
        </p:spPr>
        <p:txBody>
          <a:bodyPr vert="horz" lIns="91440" tIns="45720" rIns="91440" bIns="45720" numCol="1"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pPr algn="ctr">
                <a:spcAft>
                  <a:spcPts val="600"/>
                </a:spcAft>
              </a:pPr>
              <a:t>133</a:t>
            </a:fld>
            <a:endParaRPr lang="en-US" altLang="en-US" sz="24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00355">
                                            <p:txEl>
                                              <p:pRg st="0" end="0"/>
                                            </p:txEl>
                                          </p:spTgt>
                                        </p:tgtEl>
                                        <p:attrNameLst>
                                          <p:attrName>style.visibility</p:attrName>
                                        </p:attrNameLst>
                                      </p:cBhvr>
                                      <p:to>
                                        <p:strVal val="visible"/>
                                      </p:to>
                                    </p:set>
                                    <p:anim calcmode="lin" valueType="num">
                                      <p:cBhvr additive="base">
                                        <p:cTn id="7" dur="500" fill="hold"/>
                                        <p:tgtEl>
                                          <p:spTgt spid="10035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3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0355">
                                            <p:txEl>
                                              <p:pRg st="1" end="1"/>
                                            </p:txEl>
                                          </p:spTgt>
                                        </p:tgtEl>
                                        <p:attrNameLst>
                                          <p:attrName>style.visibility</p:attrName>
                                        </p:attrNameLst>
                                      </p:cBhvr>
                                      <p:to>
                                        <p:strVal val="visible"/>
                                      </p:to>
                                    </p:set>
                                    <p:anim calcmode="lin" valueType="num">
                                      <p:cBhvr additive="base">
                                        <p:cTn id="13" dur="500" fill="hold"/>
                                        <p:tgtEl>
                                          <p:spTgt spid="10035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03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0355">
                                            <p:txEl>
                                              <p:pRg st="2" end="2"/>
                                            </p:txEl>
                                          </p:spTgt>
                                        </p:tgtEl>
                                        <p:attrNameLst>
                                          <p:attrName>style.visibility</p:attrName>
                                        </p:attrNameLst>
                                      </p:cBhvr>
                                      <p:to>
                                        <p:strVal val="visible"/>
                                      </p:to>
                                    </p:set>
                                    <p:anim calcmode="lin" valueType="num">
                                      <p:cBhvr additive="base">
                                        <p:cTn id="19" dur="500" fill="hold"/>
                                        <p:tgtEl>
                                          <p:spTgt spid="10035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035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0355">
                                            <p:txEl>
                                              <p:pRg st="3" end="3"/>
                                            </p:txEl>
                                          </p:spTgt>
                                        </p:tgtEl>
                                        <p:attrNameLst>
                                          <p:attrName>style.visibility</p:attrName>
                                        </p:attrNameLst>
                                      </p:cBhvr>
                                      <p:to>
                                        <p:strVal val="visible"/>
                                      </p:to>
                                    </p:set>
                                    <p:anim calcmode="lin" valueType="num">
                                      <p:cBhvr additive="base">
                                        <p:cTn id="25" dur="500" fill="hold"/>
                                        <p:tgtEl>
                                          <p:spTgt spid="10035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035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0355">
                                            <p:txEl>
                                              <p:pRg st="4" end="4"/>
                                            </p:txEl>
                                          </p:spTgt>
                                        </p:tgtEl>
                                        <p:attrNameLst>
                                          <p:attrName>style.visibility</p:attrName>
                                        </p:attrNameLst>
                                      </p:cBhvr>
                                      <p:to>
                                        <p:strVal val="visible"/>
                                      </p:to>
                                    </p:set>
                                    <p:anim calcmode="lin" valueType="num">
                                      <p:cBhvr additive="base">
                                        <p:cTn id="31" dur="500" fill="hold"/>
                                        <p:tgtEl>
                                          <p:spTgt spid="10035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035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59DDECBA-85C5-014F-BD88-D5427CC5BDCF}"/>
              </a:ext>
            </a:extLst>
          </p:cNvPr>
          <p:cNvSpPr>
            <a:spLocks noGrp="1"/>
          </p:cNvSpPr>
          <p:nvPr>
            <p:ph type="sldNum" sz="quarter" idx="4"/>
          </p:nvPr>
        </p:nvSpPr>
        <p:spPr bwMode="auto">
          <a:xfrm>
            <a:off x="11353800" y="5879804"/>
            <a:ext cx="661416" cy="895899"/>
          </a:xfrm>
        </p:spPr>
        <p:txBody>
          <a:bodyPr vert="horz" lIns="91440" tIns="45720" rIns="91440" bIns="45720" numCol="1"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pPr algn="ctr">
                <a:spcAft>
                  <a:spcPts val="600"/>
                </a:spcAft>
              </a:pPr>
              <a:t>134</a:t>
            </a:fld>
            <a:endParaRPr lang="en-US" altLang="en-US" sz="2400"/>
          </a:p>
        </p:txBody>
      </p:sp>
      <p:sp>
        <p:nvSpPr>
          <p:cNvPr id="123906" name="Title 1">
            <a:extLst>
              <a:ext uri="{FF2B5EF4-FFF2-40B4-BE49-F238E27FC236}">
                <a16:creationId xmlns:a16="http://schemas.microsoft.com/office/drawing/2014/main" id="{B16CE7E3-4BCC-72BA-B2E9-5353ED22E40C}"/>
              </a:ext>
            </a:extLst>
          </p:cNvPr>
          <p:cNvSpPr>
            <a:spLocks noGrp="1"/>
          </p:cNvSpPr>
          <p:nvPr>
            <p:ph type="title"/>
          </p:nvPr>
        </p:nvSpPr>
        <p:spPr>
          <a:xfrm>
            <a:off x="3121152" y="221225"/>
            <a:ext cx="5641848" cy="1120877"/>
          </a:xfrm>
        </p:spPr>
        <p:txBody>
          <a:bodyPr/>
          <a:lstStyle/>
          <a:p>
            <a:r>
              <a:rPr lang="en-US" altLang="en-US" sz="3600" b="1" dirty="0" err="1"/>
              <a:t>Các</a:t>
            </a:r>
            <a:r>
              <a:rPr lang="en-US" altLang="en-US" sz="3600" b="1" dirty="0"/>
              <a:t> </a:t>
            </a:r>
            <a:r>
              <a:rPr lang="en-US" altLang="en-US" sz="3600" b="1" dirty="0" err="1"/>
              <a:t>nhân</a:t>
            </a:r>
            <a:r>
              <a:rPr lang="en-US" altLang="en-US" sz="3600" b="1" dirty="0"/>
              <a:t> </a:t>
            </a:r>
            <a:r>
              <a:rPr lang="en-US" altLang="en-US" sz="3600" b="1" dirty="0" err="1"/>
              <a:t>tố</a:t>
            </a:r>
            <a:r>
              <a:rPr lang="en-US" altLang="en-US" sz="3600" b="1" dirty="0"/>
              <a:t> </a:t>
            </a:r>
            <a:r>
              <a:rPr lang="en-US" altLang="en-US" sz="3600" b="1" dirty="0" err="1"/>
              <a:t>ảnh</a:t>
            </a:r>
            <a:r>
              <a:rPr lang="en-US" altLang="en-US" sz="3600" b="1" dirty="0"/>
              <a:t> </a:t>
            </a:r>
            <a:r>
              <a:rPr lang="en-US" altLang="en-US" sz="3600" b="1" dirty="0" err="1"/>
              <a:t>hưởng</a:t>
            </a:r>
            <a:r>
              <a:rPr lang="en-US" altLang="en-US" sz="3600" b="1" dirty="0"/>
              <a:t> </a:t>
            </a:r>
            <a:r>
              <a:rPr lang="en-US" altLang="en-US" sz="3600" b="1" dirty="0" err="1"/>
              <a:t>đến</a:t>
            </a:r>
            <a:r>
              <a:rPr lang="en-US" altLang="en-US" sz="3600" b="1" dirty="0"/>
              <a:t> </a:t>
            </a:r>
            <a:r>
              <a:rPr lang="en-US" altLang="en-US" sz="3600" b="1" dirty="0" err="1"/>
              <a:t>độ</a:t>
            </a:r>
            <a:r>
              <a:rPr lang="en-US" altLang="en-US" sz="3600" b="1" dirty="0"/>
              <a:t> co </a:t>
            </a:r>
            <a:r>
              <a:rPr lang="en-US" altLang="en-US" sz="3600" b="1" dirty="0" err="1"/>
              <a:t>giãn</a:t>
            </a:r>
            <a:r>
              <a:rPr lang="en-US" altLang="en-US" sz="3600" b="1" dirty="0"/>
              <a:t> </a:t>
            </a:r>
            <a:r>
              <a:rPr lang="en-US" altLang="en-US" sz="3600" b="1" dirty="0" err="1"/>
              <a:t>của</a:t>
            </a:r>
            <a:r>
              <a:rPr lang="en-US" altLang="en-US" sz="3600" b="1" dirty="0"/>
              <a:t> </a:t>
            </a:r>
            <a:r>
              <a:rPr lang="en-US" altLang="en-US" sz="3600" b="1" dirty="0" err="1"/>
              <a:t>cung</a:t>
            </a:r>
            <a:endParaRPr lang="en-US" altLang="en-US" sz="3600" b="1" dirty="0"/>
          </a:p>
        </p:txBody>
      </p:sp>
      <p:sp>
        <p:nvSpPr>
          <p:cNvPr id="7" name="Content Placeholder 2">
            <a:extLst>
              <a:ext uri="{FF2B5EF4-FFF2-40B4-BE49-F238E27FC236}">
                <a16:creationId xmlns:a16="http://schemas.microsoft.com/office/drawing/2014/main" id="{BB2C0988-C175-5F5A-A685-1602D7F85DDD}"/>
              </a:ext>
            </a:extLst>
          </p:cNvPr>
          <p:cNvSpPr txBox="1">
            <a:spLocks/>
          </p:cNvSpPr>
          <p:nvPr/>
        </p:nvSpPr>
        <p:spPr>
          <a:xfrm>
            <a:off x="513735" y="1598613"/>
            <a:ext cx="11164529" cy="47244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Monotype Sorts" pitchFamily="2" charset="2"/>
              <a:buChar char="n"/>
              <a:defRPr/>
            </a:pPr>
            <a:r>
              <a:rPr lang="en-US" sz="3200" b="1" dirty="0" err="1">
                <a:solidFill>
                  <a:srgbClr val="FF0000"/>
                </a:solidFill>
                <a:latin typeface="+mj-lt"/>
              </a:rPr>
              <a:t>Đặc</a:t>
            </a:r>
            <a:r>
              <a:rPr lang="en-US" sz="3200" b="1" dirty="0">
                <a:solidFill>
                  <a:srgbClr val="FF0000"/>
                </a:solidFill>
                <a:latin typeface="+mj-lt"/>
              </a:rPr>
              <a:t> </a:t>
            </a:r>
            <a:r>
              <a:rPr lang="en-US" sz="3200" b="1" dirty="0" err="1">
                <a:solidFill>
                  <a:srgbClr val="FF0000"/>
                </a:solidFill>
                <a:latin typeface="+mj-lt"/>
              </a:rPr>
              <a:t>điểm</a:t>
            </a:r>
            <a:r>
              <a:rPr lang="en-US" sz="3200" b="1" dirty="0">
                <a:solidFill>
                  <a:srgbClr val="FF0000"/>
                </a:solidFill>
                <a:latin typeface="+mj-lt"/>
              </a:rPr>
              <a:t> </a:t>
            </a:r>
            <a:r>
              <a:rPr lang="en-US" sz="3200" b="1" dirty="0" err="1">
                <a:solidFill>
                  <a:srgbClr val="FF0000"/>
                </a:solidFill>
                <a:latin typeface="+mj-lt"/>
              </a:rPr>
              <a:t>của</a:t>
            </a:r>
            <a:r>
              <a:rPr lang="en-US" sz="3200" b="1" dirty="0">
                <a:solidFill>
                  <a:srgbClr val="FF0000"/>
                </a:solidFill>
                <a:latin typeface="+mj-lt"/>
              </a:rPr>
              <a:t> </a:t>
            </a:r>
            <a:r>
              <a:rPr lang="en-US" sz="3200" b="1" dirty="0" err="1">
                <a:solidFill>
                  <a:srgbClr val="FF0000"/>
                </a:solidFill>
                <a:latin typeface="+mj-lt"/>
              </a:rPr>
              <a:t>sản</a:t>
            </a:r>
            <a:r>
              <a:rPr lang="en-US" sz="3200" b="1" dirty="0">
                <a:solidFill>
                  <a:srgbClr val="FF0000"/>
                </a:solidFill>
                <a:latin typeface="+mj-lt"/>
              </a:rPr>
              <a:t> </a:t>
            </a:r>
            <a:r>
              <a:rPr lang="en-US" sz="3200" b="1" dirty="0" err="1">
                <a:solidFill>
                  <a:srgbClr val="FF0000"/>
                </a:solidFill>
                <a:latin typeface="+mj-lt"/>
              </a:rPr>
              <a:t>xuất</a:t>
            </a:r>
            <a:r>
              <a:rPr lang="en-US" sz="3200" b="1" dirty="0">
                <a:solidFill>
                  <a:srgbClr val="FF0000"/>
                </a:solidFill>
                <a:latin typeface="+mj-lt"/>
              </a:rPr>
              <a:t> </a:t>
            </a:r>
            <a:r>
              <a:rPr lang="en-US" sz="3200" b="1" dirty="0" err="1">
                <a:solidFill>
                  <a:srgbClr val="FF0000"/>
                </a:solidFill>
                <a:latin typeface="+mj-lt"/>
              </a:rPr>
              <a:t>và</a:t>
            </a:r>
            <a:r>
              <a:rPr lang="en-US" sz="3200" b="1" dirty="0">
                <a:solidFill>
                  <a:srgbClr val="FF0000"/>
                </a:solidFill>
                <a:latin typeface="+mj-lt"/>
              </a:rPr>
              <a:t> </a:t>
            </a:r>
            <a:r>
              <a:rPr lang="en-US" sz="3200" b="1" dirty="0" err="1">
                <a:solidFill>
                  <a:srgbClr val="FF0000"/>
                </a:solidFill>
                <a:latin typeface="+mj-lt"/>
              </a:rPr>
              <a:t>tồn</a:t>
            </a:r>
            <a:r>
              <a:rPr lang="en-US" sz="3200" b="1" dirty="0">
                <a:solidFill>
                  <a:srgbClr val="FF0000"/>
                </a:solidFill>
                <a:latin typeface="+mj-lt"/>
              </a:rPr>
              <a:t> </a:t>
            </a:r>
            <a:r>
              <a:rPr lang="en-US" sz="3200" b="1" dirty="0" err="1">
                <a:solidFill>
                  <a:srgbClr val="FF0000"/>
                </a:solidFill>
                <a:latin typeface="+mj-lt"/>
              </a:rPr>
              <a:t>trữ</a:t>
            </a:r>
            <a:r>
              <a:rPr lang="en-US" sz="3200" b="1" dirty="0">
                <a:solidFill>
                  <a:srgbClr val="FF0000"/>
                </a:solidFill>
                <a:latin typeface="+mj-lt"/>
              </a:rPr>
              <a:t> </a:t>
            </a:r>
            <a:r>
              <a:rPr lang="en-US" sz="3200" b="1" dirty="0" err="1">
                <a:solidFill>
                  <a:srgbClr val="FF0000"/>
                </a:solidFill>
                <a:latin typeface="+mj-lt"/>
              </a:rPr>
              <a:t>sản</a:t>
            </a:r>
            <a:r>
              <a:rPr lang="en-US" sz="3200" b="1" dirty="0">
                <a:solidFill>
                  <a:srgbClr val="FF0000"/>
                </a:solidFill>
                <a:latin typeface="+mj-lt"/>
              </a:rPr>
              <a:t> </a:t>
            </a:r>
            <a:r>
              <a:rPr lang="en-US" sz="3200" b="1" dirty="0" err="1">
                <a:solidFill>
                  <a:srgbClr val="FF0000"/>
                </a:solidFill>
                <a:latin typeface="+mj-lt"/>
              </a:rPr>
              <a:t>phẩm</a:t>
            </a:r>
            <a:endParaRPr lang="en-US" sz="3200" b="1" dirty="0">
              <a:solidFill>
                <a:srgbClr val="FF0000"/>
              </a:solidFill>
              <a:latin typeface="+mj-lt"/>
            </a:endParaRPr>
          </a:p>
          <a:p>
            <a:pPr>
              <a:buFont typeface="Monotype Sorts" pitchFamily="2" charset="2"/>
              <a:buChar char="n"/>
              <a:defRPr/>
            </a:pPr>
            <a:r>
              <a:rPr lang="en-US" sz="3200" b="1" dirty="0" err="1">
                <a:solidFill>
                  <a:srgbClr val="FF0000"/>
                </a:solidFill>
                <a:latin typeface="+mj-lt"/>
              </a:rPr>
              <a:t>Mức</a:t>
            </a:r>
            <a:r>
              <a:rPr lang="en-US" sz="3200" b="1" dirty="0">
                <a:solidFill>
                  <a:srgbClr val="FF0000"/>
                </a:solidFill>
                <a:latin typeface="+mj-lt"/>
              </a:rPr>
              <a:t> </a:t>
            </a:r>
            <a:r>
              <a:rPr lang="en-US" sz="3200" b="1" dirty="0" err="1">
                <a:solidFill>
                  <a:srgbClr val="FF0000"/>
                </a:solidFill>
                <a:latin typeface="+mj-lt"/>
              </a:rPr>
              <a:t>độ</a:t>
            </a:r>
            <a:r>
              <a:rPr lang="en-US" sz="3200" b="1" dirty="0">
                <a:solidFill>
                  <a:srgbClr val="FF0000"/>
                </a:solidFill>
                <a:latin typeface="+mj-lt"/>
              </a:rPr>
              <a:t> </a:t>
            </a:r>
            <a:r>
              <a:rPr lang="en-US" sz="3200" b="1" dirty="0" err="1">
                <a:solidFill>
                  <a:srgbClr val="FF0000"/>
                </a:solidFill>
                <a:latin typeface="+mj-lt"/>
              </a:rPr>
              <a:t>sử</a:t>
            </a:r>
            <a:r>
              <a:rPr lang="en-US" sz="3200" b="1" dirty="0">
                <a:solidFill>
                  <a:srgbClr val="FF0000"/>
                </a:solidFill>
                <a:latin typeface="+mj-lt"/>
              </a:rPr>
              <a:t> </a:t>
            </a:r>
            <a:r>
              <a:rPr lang="en-US" sz="3200" b="1" dirty="0" err="1">
                <a:solidFill>
                  <a:srgbClr val="FF0000"/>
                </a:solidFill>
                <a:latin typeface="+mj-lt"/>
              </a:rPr>
              <a:t>dụng</a:t>
            </a:r>
            <a:r>
              <a:rPr lang="en-US" sz="3200" b="1" dirty="0">
                <a:solidFill>
                  <a:srgbClr val="FF0000"/>
                </a:solidFill>
                <a:latin typeface="+mj-lt"/>
              </a:rPr>
              <a:t> </a:t>
            </a:r>
            <a:r>
              <a:rPr lang="en-US" sz="3200" b="1" dirty="0" err="1">
                <a:solidFill>
                  <a:srgbClr val="FF0000"/>
                </a:solidFill>
                <a:latin typeface="+mj-lt"/>
              </a:rPr>
              <a:t>công</a:t>
            </a:r>
            <a:r>
              <a:rPr lang="en-US" sz="3200" b="1" dirty="0">
                <a:solidFill>
                  <a:srgbClr val="FF0000"/>
                </a:solidFill>
                <a:latin typeface="+mj-lt"/>
              </a:rPr>
              <a:t> </a:t>
            </a:r>
            <a:r>
              <a:rPr lang="en-US" sz="3200" b="1" dirty="0" err="1">
                <a:solidFill>
                  <a:srgbClr val="FF0000"/>
                </a:solidFill>
                <a:latin typeface="+mj-lt"/>
              </a:rPr>
              <a:t>suất</a:t>
            </a:r>
            <a:r>
              <a:rPr lang="en-US" sz="3200" b="1" dirty="0">
                <a:solidFill>
                  <a:srgbClr val="FF0000"/>
                </a:solidFill>
                <a:latin typeface="+mj-lt"/>
              </a:rPr>
              <a:t> </a:t>
            </a:r>
            <a:r>
              <a:rPr lang="en-US" sz="3200" b="1" dirty="0" err="1">
                <a:solidFill>
                  <a:srgbClr val="FF0000"/>
                </a:solidFill>
                <a:latin typeface="+mj-lt"/>
              </a:rPr>
              <a:t>hiện</a:t>
            </a:r>
            <a:r>
              <a:rPr lang="en-US" sz="3200" b="1" dirty="0">
                <a:solidFill>
                  <a:srgbClr val="FF0000"/>
                </a:solidFill>
                <a:latin typeface="+mj-lt"/>
              </a:rPr>
              <a:t> </a:t>
            </a:r>
            <a:r>
              <a:rPr lang="en-US" sz="3200" b="1" dirty="0" err="1">
                <a:solidFill>
                  <a:srgbClr val="FF0000"/>
                </a:solidFill>
                <a:latin typeface="+mj-lt"/>
              </a:rPr>
              <a:t>tại</a:t>
            </a:r>
            <a:endParaRPr lang="en-US" sz="3200" b="1" dirty="0">
              <a:solidFill>
                <a:srgbClr val="FF0000"/>
              </a:solidFill>
              <a:latin typeface="+mj-lt"/>
            </a:endParaRPr>
          </a:p>
          <a:p>
            <a:pPr lvl="1">
              <a:defRPr/>
            </a:pPr>
            <a:r>
              <a:rPr lang="en-US" sz="3200" b="1" dirty="0" err="1"/>
              <a:t>Còn</a:t>
            </a:r>
            <a:r>
              <a:rPr lang="en-US" sz="3200" b="1" dirty="0"/>
              <a:t> </a:t>
            </a:r>
            <a:r>
              <a:rPr lang="en-US" sz="3200" b="1" dirty="0" err="1"/>
              <a:t>dư</a:t>
            </a:r>
            <a:r>
              <a:rPr lang="en-US" sz="3200" b="1" dirty="0"/>
              <a:t> </a:t>
            </a:r>
            <a:r>
              <a:rPr lang="en-US" sz="3200" b="1" dirty="0" err="1"/>
              <a:t>công</a:t>
            </a:r>
            <a:r>
              <a:rPr lang="en-US" sz="3200" b="1" dirty="0"/>
              <a:t> </a:t>
            </a:r>
            <a:r>
              <a:rPr lang="en-US" sz="3200" b="1" dirty="0" err="1"/>
              <a:t>suất</a:t>
            </a:r>
            <a:r>
              <a:rPr lang="en-US" sz="3200" b="1" dirty="0"/>
              <a:t> </a:t>
            </a:r>
            <a:r>
              <a:rPr lang="en-US" sz="3200" b="1" dirty="0" err="1"/>
              <a:t>sẽ</a:t>
            </a:r>
            <a:r>
              <a:rPr lang="en-US" sz="3200" b="1" dirty="0"/>
              <a:t> </a:t>
            </a:r>
            <a:r>
              <a:rPr lang="en-US" sz="3200" b="1" dirty="0" err="1"/>
              <a:t>có</a:t>
            </a:r>
            <a:r>
              <a:rPr lang="en-US" sz="3200" b="1" dirty="0"/>
              <a:t> co </a:t>
            </a:r>
            <a:r>
              <a:rPr lang="en-US" sz="3200" b="1" dirty="0" err="1"/>
              <a:t>giãn</a:t>
            </a:r>
            <a:r>
              <a:rPr lang="en-US" sz="3200" b="1" dirty="0"/>
              <a:t> </a:t>
            </a:r>
            <a:r>
              <a:rPr lang="en-US" sz="3200" b="1" dirty="0" err="1"/>
              <a:t>ngắn</a:t>
            </a:r>
            <a:r>
              <a:rPr lang="en-US" sz="3200" b="1" dirty="0"/>
              <a:t> </a:t>
            </a:r>
            <a:r>
              <a:rPr lang="en-US" sz="3200" b="1" dirty="0" err="1"/>
              <a:t>hạn</a:t>
            </a:r>
            <a:r>
              <a:rPr lang="en-US" sz="3200" b="1" dirty="0"/>
              <a:t> </a:t>
            </a:r>
            <a:r>
              <a:rPr lang="en-US" sz="3200" b="1" dirty="0" err="1"/>
              <a:t>lớn</a:t>
            </a:r>
            <a:r>
              <a:rPr lang="en-US" sz="3200" b="1" dirty="0"/>
              <a:t> </a:t>
            </a:r>
            <a:r>
              <a:rPr lang="en-US" sz="3200" b="1" dirty="0" err="1"/>
              <a:t>hơn</a:t>
            </a:r>
            <a:r>
              <a:rPr lang="en-US" sz="3200" b="1" dirty="0"/>
              <a:t>  </a:t>
            </a:r>
          </a:p>
          <a:p>
            <a:pPr>
              <a:buFont typeface="Monotype Sorts" pitchFamily="2" charset="2"/>
              <a:buChar char="n"/>
              <a:defRPr/>
            </a:pPr>
            <a:r>
              <a:rPr lang="en-US" sz="3200" b="1" dirty="0" err="1">
                <a:solidFill>
                  <a:srgbClr val="FF0000"/>
                </a:solidFill>
                <a:latin typeface="+mj-lt"/>
              </a:rPr>
              <a:t>Dự</a:t>
            </a:r>
            <a:r>
              <a:rPr lang="en-US" sz="3200" b="1" dirty="0">
                <a:solidFill>
                  <a:srgbClr val="FF0000"/>
                </a:solidFill>
                <a:latin typeface="+mj-lt"/>
              </a:rPr>
              <a:t> </a:t>
            </a:r>
            <a:r>
              <a:rPr lang="en-US" sz="3200" b="1" dirty="0" err="1">
                <a:solidFill>
                  <a:srgbClr val="FF0000"/>
                </a:solidFill>
                <a:latin typeface="+mj-lt"/>
              </a:rPr>
              <a:t>đoán</a:t>
            </a:r>
            <a:r>
              <a:rPr lang="en-US" sz="3200" b="1" dirty="0">
                <a:solidFill>
                  <a:srgbClr val="FF0000"/>
                </a:solidFill>
                <a:latin typeface="+mj-lt"/>
              </a:rPr>
              <a:t> </a:t>
            </a:r>
            <a:r>
              <a:rPr lang="en-US" sz="3200" b="1" dirty="0" err="1">
                <a:solidFill>
                  <a:srgbClr val="FF0000"/>
                </a:solidFill>
                <a:latin typeface="+mj-lt"/>
              </a:rPr>
              <a:t>về</a:t>
            </a:r>
            <a:r>
              <a:rPr lang="en-US" sz="3200" b="1" dirty="0">
                <a:solidFill>
                  <a:srgbClr val="FF0000"/>
                </a:solidFill>
                <a:latin typeface="+mj-lt"/>
              </a:rPr>
              <a:t> </a:t>
            </a:r>
            <a:r>
              <a:rPr lang="en-US" sz="3200" b="1" dirty="0" err="1">
                <a:solidFill>
                  <a:srgbClr val="FF0000"/>
                </a:solidFill>
                <a:latin typeface="+mj-lt"/>
              </a:rPr>
              <a:t>thời</a:t>
            </a:r>
            <a:r>
              <a:rPr lang="en-US" sz="3200" b="1" dirty="0">
                <a:solidFill>
                  <a:srgbClr val="FF0000"/>
                </a:solidFill>
                <a:latin typeface="+mj-lt"/>
              </a:rPr>
              <a:t> </a:t>
            </a:r>
            <a:r>
              <a:rPr lang="en-US" sz="3200" b="1" dirty="0" err="1">
                <a:solidFill>
                  <a:srgbClr val="FF0000"/>
                </a:solidFill>
                <a:latin typeface="+mj-lt"/>
              </a:rPr>
              <a:t>cơ</a:t>
            </a:r>
            <a:r>
              <a:rPr lang="en-US" sz="3200" b="1" dirty="0">
                <a:solidFill>
                  <a:srgbClr val="FF0000"/>
                </a:solidFill>
                <a:latin typeface="+mj-lt"/>
              </a:rPr>
              <a:t> </a:t>
            </a:r>
            <a:r>
              <a:rPr lang="en-US" sz="3200" b="1" dirty="0" err="1">
                <a:solidFill>
                  <a:srgbClr val="FF0000"/>
                </a:solidFill>
                <a:latin typeface="+mj-lt"/>
              </a:rPr>
              <a:t>kinh</a:t>
            </a:r>
            <a:r>
              <a:rPr lang="en-US" sz="3200" b="1" dirty="0">
                <a:solidFill>
                  <a:srgbClr val="FF0000"/>
                </a:solidFill>
                <a:latin typeface="+mj-lt"/>
              </a:rPr>
              <a:t> </a:t>
            </a:r>
            <a:r>
              <a:rPr lang="en-US" sz="3200" b="1" dirty="0" err="1">
                <a:solidFill>
                  <a:srgbClr val="FF0000"/>
                </a:solidFill>
                <a:latin typeface="+mj-lt"/>
              </a:rPr>
              <a:t>doanh</a:t>
            </a:r>
            <a:endParaRPr lang="en-US" sz="3200" b="1" dirty="0">
              <a:solidFill>
                <a:srgbClr val="FF0000"/>
              </a:solidFill>
              <a:latin typeface="+mj-lt"/>
            </a:endParaRPr>
          </a:p>
          <a:p>
            <a:pPr>
              <a:buFont typeface="Monotype Sorts" pitchFamily="2" charset="2"/>
              <a:buChar char="n"/>
              <a:defRPr/>
            </a:pPr>
            <a:r>
              <a:rPr lang="en-US" sz="3200" b="1" dirty="0" err="1">
                <a:solidFill>
                  <a:srgbClr val="FF0000"/>
                </a:solidFill>
                <a:latin typeface="+mj-lt"/>
              </a:rPr>
              <a:t>Trình</a:t>
            </a:r>
            <a:r>
              <a:rPr lang="en-US" sz="3200" b="1" dirty="0">
                <a:solidFill>
                  <a:srgbClr val="FF0000"/>
                </a:solidFill>
                <a:latin typeface="+mj-lt"/>
              </a:rPr>
              <a:t> </a:t>
            </a:r>
            <a:r>
              <a:rPr lang="en-US" sz="3200" b="1" dirty="0" err="1">
                <a:solidFill>
                  <a:srgbClr val="FF0000"/>
                </a:solidFill>
                <a:latin typeface="+mj-lt"/>
              </a:rPr>
              <a:t>độ</a:t>
            </a:r>
            <a:r>
              <a:rPr lang="en-US" sz="3200" b="1" dirty="0">
                <a:solidFill>
                  <a:srgbClr val="FF0000"/>
                </a:solidFill>
                <a:latin typeface="+mj-lt"/>
              </a:rPr>
              <a:t> </a:t>
            </a:r>
            <a:r>
              <a:rPr lang="en-US" sz="3200" b="1" dirty="0" err="1">
                <a:solidFill>
                  <a:srgbClr val="FF0000"/>
                </a:solidFill>
                <a:latin typeface="+mj-lt"/>
              </a:rPr>
              <a:t>trang</a:t>
            </a:r>
            <a:r>
              <a:rPr lang="en-US" sz="3200" b="1" dirty="0">
                <a:solidFill>
                  <a:srgbClr val="FF0000"/>
                </a:solidFill>
                <a:latin typeface="+mj-lt"/>
              </a:rPr>
              <a:t> </a:t>
            </a:r>
            <a:r>
              <a:rPr lang="en-US" sz="3200" b="1" dirty="0" err="1">
                <a:solidFill>
                  <a:srgbClr val="FF0000"/>
                </a:solidFill>
                <a:latin typeface="+mj-lt"/>
              </a:rPr>
              <a:t>bị</a:t>
            </a:r>
            <a:r>
              <a:rPr lang="en-US" sz="3200" b="1" dirty="0">
                <a:solidFill>
                  <a:srgbClr val="FF0000"/>
                </a:solidFill>
                <a:latin typeface="+mj-lt"/>
              </a:rPr>
              <a:t> </a:t>
            </a:r>
            <a:r>
              <a:rPr lang="en-US" sz="3200" b="1" dirty="0" err="1">
                <a:solidFill>
                  <a:srgbClr val="FF0000"/>
                </a:solidFill>
                <a:latin typeface="+mj-lt"/>
              </a:rPr>
              <a:t>kỹ</a:t>
            </a:r>
            <a:r>
              <a:rPr lang="en-US" sz="3200" b="1" dirty="0">
                <a:solidFill>
                  <a:srgbClr val="FF0000"/>
                </a:solidFill>
                <a:latin typeface="+mj-lt"/>
              </a:rPr>
              <a:t> </a:t>
            </a:r>
            <a:r>
              <a:rPr lang="en-US" sz="3200" b="1" dirty="0" err="1">
                <a:solidFill>
                  <a:srgbClr val="FF0000"/>
                </a:solidFill>
                <a:latin typeface="+mj-lt"/>
              </a:rPr>
              <a:t>thuật</a:t>
            </a:r>
            <a:endParaRPr lang="en-US" sz="3200" b="1" dirty="0">
              <a:solidFill>
                <a:srgbClr val="FF0000"/>
              </a:solidFill>
              <a:latin typeface="+mj-lt"/>
            </a:endParaRPr>
          </a:p>
          <a:p>
            <a:pPr lvl="1">
              <a:defRPr/>
            </a:pPr>
            <a:r>
              <a:rPr lang="en-US" sz="3200" b="1" dirty="0" err="1"/>
              <a:t>Trình</a:t>
            </a:r>
            <a:r>
              <a:rPr lang="en-US" sz="3200" b="1" dirty="0"/>
              <a:t> </a:t>
            </a:r>
            <a:r>
              <a:rPr lang="en-US" sz="3200" b="1" dirty="0" err="1"/>
              <a:t>độ</a:t>
            </a:r>
            <a:r>
              <a:rPr lang="en-US" sz="3200" b="1" dirty="0"/>
              <a:t> </a:t>
            </a:r>
            <a:r>
              <a:rPr lang="en-US" sz="3200" b="1" dirty="0" err="1"/>
              <a:t>thấp</a:t>
            </a:r>
            <a:r>
              <a:rPr lang="en-US" sz="3200" b="1" dirty="0"/>
              <a:t> </a:t>
            </a:r>
            <a:r>
              <a:rPr lang="en-US" sz="3200" b="1" dirty="0" err="1"/>
              <a:t>sẽ</a:t>
            </a:r>
            <a:r>
              <a:rPr lang="en-US" sz="3200" b="1" dirty="0"/>
              <a:t> co </a:t>
            </a:r>
            <a:r>
              <a:rPr lang="en-US" sz="3200" b="1" dirty="0" err="1"/>
              <a:t>giãn</a:t>
            </a:r>
            <a:r>
              <a:rPr lang="en-US" sz="3200" b="1" dirty="0"/>
              <a:t> </a:t>
            </a:r>
            <a:r>
              <a:rPr lang="en-US" sz="3200" b="1" dirty="0" err="1"/>
              <a:t>hơn</a:t>
            </a:r>
            <a:r>
              <a:rPr lang="en-US" sz="3200" b="1" dirty="0"/>
              <a:t> do </a:t>
            </a:r>
            <a:r>
              <a:rPr lang="en-US" sz="3200" b="1" dirty="0" err="1"/>
              <a:t>dễ</a:t>
            </a:r>
            <a:r>
              <a:rPr lang="en-US" sz="3200" b="1" dirty="0"/>
              <a:t> </a:t>
            </a:r>
            <a:r>
              <a:rPr lang="en-US" sz="3200" b="1" dirty="0" err="1"/>
              <a:t>thay</a:t>
            </a:r>
            <a:r>
              <a:rPr lang="en-US" sz="3200" b="1" dirty="0"/>
              <a:t> </a:t>
            </a:r>
            <a:r>
              <a:rPr lang="en-US" sz="3200" b="1" dirty="0" err="1"/>
              <a:t>đổi</a:t>
            </a:r>
            <a:endParaRPr lang="en-US" sz="3200" b="1" dirty="0"/>
          </a:p>
          <a:p>
            <a:pPr>
              <a:buFont typeface="Monotype Sorts" pitchFamily="2" charset="2"/>
              <a:buChar char="n"/>
              <a:defRPr/>
            </a:pPr>
            <a:r>
              <a:rPr lang="en-US" sz="3200" b="1" dirty="0" err="1">
                <a:solidFill>
                  <a:srgbClr val="FF0000"/>
                </a:solidFill>
                <a:latin typeface="+mj-lt"/>
              </a:rPr>
              <a:t>Thời</a:t>
            </a:r>
            <a:r>
              <a:rPr lang="en-US" sz="3200" b="1" dirty="0">
                <a:solidFill>
                  <a:srgbClr val="FF0000"/>
                </a:solidFill>
                <a:latin typeface="+mj-lt"/>
              </a:rPr>
              <a:t> </a:t>
            </a:r>
            <a:r>
              <a:rPr lang="en-US" sz="3200" b="1" dirty="0" err="1">
                <a:solidFill>
                  <a:srgbClr val="FF0000"/>
                </a:solidFill>
                <a:latin typeface="+mj-lt"/>
              </a:rPr>
              <a:t>gian</a:t>
            </a:r>
            <a:r>
              <a:rPr lang="en-US" sz="3200" b="1" dirty="0">
                <a:solidFill>
                  <a:srgbClr val="FF0000"/>
                </a:solidFill>
                <a:latin typeface="+mj-lt"/>
              </a:rPr>
              <a:t>: </a:t>
            </a:r>
            <a:r>
              <a:rPr lang="en-US" sz="3200" b="1" dirty="0" err="1">
                <a:latin typeface="+mj-lt"/>
              </a:rPr>
              <a:t>lâu</a:t>
            </a:r>
            <a:r>
              <a:rPr lang="en-US" sz="3200" b="1" dirty="0">
                <a:latin typeface="+mj-lt"/>
              </a:rPr>
              <a:t> </a:t>
            </a:r>
            <a:r>
              <a:rPr lang="en-US" sz="3200" b="1" dirty="0" err="1">
                <a:latin typeface="+mj-lt"/>
              </a:rPr>
              <a:t>dài</a:t>
            </a:r>
            <a:r>
              <a:rPr lang="en-US" sz="3200" b="1" dirty="0">
                <a:latin typeface="+mj-lt"/>
              </a:rPr>
              <a:t> co </a:t>
            </a:r>
            <a:r>
              <a:rPr lang="en-US" sz="3200" b="1" dirty="0" err="1">
                <a:latin typeface="+mj-lt"/>
              </a:rPr>
              <a:t>giãn</a:t>
            </a:r>
            <a:r>
              <a:rPr lang="en-US" sz="3200" b="1" dirty="0">
                <a:latin typeface="+mj-lt"/>
              </a:rPr>
              <a:t> </a:t>
            </a:r>
            <a:r>
              <a:rPr lang="en-US" sz="3200" b="1" dirty="0" err="1">
                <a:latin typeface="+mj-lt"/>
              </a:rPr>
              <a:t>hơn</a:t>
            </a:r>
            <a:r>
              <a:rPr lang="en-US" sz="3200" b="1" dirty="0">
                <a:latin typeface="+mj-lt"/>
              </a:rPr>
              <a:t> do </a:t>
            </a:r>
            <a:r>
              <a:rPr lang="en-US" sz="3200" b="1" dirty="0" err="1">
                <a:latin typeface="+mj-lt"/>
              </a:rPr>
              <a:t>trang</a:t>
            </a:r>
            <a:r>
              <a:rPr lang="en-US" sz="3200" b="1" dirty="0">
                <a:latin typeface="+mj-lt"/>
              </a:rPr>
              <a:t> </a:t>
            </a:r>
            <a:r>
              <a:rPr lang="en-US" sz="3200" b="1" dirty="0" err="1">
                <a:latin typeface="+mj-lt"/>
              </a:rPr>
              <a:t>bị</a:t>
            </a:r>
            <a:r>
              <a:rPr lang="en-US" sz="3200" b="1" dirty="0">
                <a:latin typeface="+mj-lt"/>
              </a:rPr>
              <a:t> </a:t>
            </a:r>
            <a:r>
              <a:rPr lang="en-US" sz="3200" b="1" dirty="0" err="1">
                <a:latin typeface="+mj-lt"/>
              </a:rPr>
              <a:t>thêm</a:t>
            </a:r>
            <a:r>
              <a:rPr lang="en-US" sz="3200" b="1" dirty="0">
                <a:latin typeface="+mj-lt"/>
              </a:rPr>
              <a:t> hay </a:t>
            </a:r>
            <a:r>
              <a:rPr lang="en-US" sz="3200" b="1" dirty="0" err="1">
                <a:latin typeface="+mj-lt"/>
              </a:rPr>
              <a:t>số</a:t>
            </a:r>
            <a:r>
              <a:rPr lang="en-US" sz="3200" b="1" dirty="0">
                <a:latin typeface="+mj-lt"/>
              </a:rPr>
              <a:t> </a:t>
            </a:r>
            <a:r>
              <a:rPr lang="en-US" sz="3200" b="1" dirty="0" err="1">
                <a:latin typeface="+mj-lt"/>
              </a:rPr>
              <a:t>doanh</a:t>
            </a:r>
            <a:r>
              <a:rPr lang="en-US" sz="3200" b="1" dirty="0">
                <a:latin typeface="+mj-lt"/>
              </a:rPr>
              <a:t> </a:t>
            </a:r>
            <a:r>
              <a:rPr lang="en-US" sz="3200" b="1" dirty="0" err="1">
                <a:latin typeface="+mj-lt"/>
              </a:rPr>
              <a:t>nghiệp</a:t>
            </a:r>
            <a:r>
              <a:rPr lang="en-US" sz="3200" b="1" dirty="0">
                <a:latin typeface="+mj-lt"/>
              </a:rPr>
              <a:t> </a:t>
            </a:r>
            <a:r>
              <a:rPr lang="en-US" sz="3200" b="1" dirty="0" err="1">
                <a:latin typeface="+mj-lt"/>
              </a:rPr>
              <a:t>mới</a:t>
            </a:r>
            <a:r>
              <a:rPr lang="en-US" sz="3200" b="1" dirty="0">
                <a:latin typeface="+mj-lt"/>
              </a:rPr>
              <a:t> </a:t>
            </a:r>
            <a:r>
              <a:rPr lang="en-US" sz="3200" b="1" dirty="0" err="1">
                <a:latin typeface="+mj-lt"/>
              </a:rPr>
              <a:t>gia</a:t>
            </a:r>
            <a:r>
              <a:rPr lang="en-US" sz="3200" b="1" dirty="0">
                <a:latin typeface="+mj-lt"/>
              </a:rPr>
              <a:t> </a:t>
            </a:r>
            <a:r>
              <a:rPr lang="en-US" sz="3200" b="1" dirty="0" err="1">
                <a:latin typeface="+mj-lt"/>
              </a:rPr>
              <a:t>nhập</a:t>
            </a:r>
            <a:r>
              <a:rPr lang="en-US" sz="3200" b="1" dirty="0">
                <a:latin typeface="+mj-lt"/>
              </a:rPr>
              <a:t> </a:t>
            </a:r>
            <a:r>
              <a:rPr lang="en-US" sz="3200" b="1" dirty="0" err="1">
                <a:latin typeface="+mj-lt"/>
              </a:rPr>
              <a:t>tăng</a:t>
            </a:r>
            <a:endParaRPr lang="en-US" sz="3200" b="1" dirty="0">
              <a:latin typeface="+mj-lt"/>
            </a:endParaRPr>
          </a:p>
        </p:txBody>
      </p:sp>
    </p:spTree>
    <p:extLst>
      <p:ext uri="{BB962C8B-B14F-4D97-AF65-F5344CB8AC3E}">
        <p14:creationId xmlns:p14="http://schemas.microsoft.com/office/powerpoint/2010/main" val="3897485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checkerboard(across)">
                                      <p:cBhvr>
                                        <p:cTn id="7" dur="30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checkerboard(across)">
                                      <p:cBhvr>
                                        <p:cTn id="12" dur="3000"/>
                                        <p:tgtEl>
                                          <p:spTgt spid="7">
                                            <p:txEl>
                                              <p:pRg st="1" end="1"/>
                                            </p:txEl>
                                          </p:spTgt>
                                        </p:tgtEl>
                                      </p:cBhvr>
                                    </p:animEffect>
                                  </p:childTnLst>
                                </p:cTn>
                              </p:par>
                              <p:par>
                                <p:cTn id="13" presetID="5" presetClass="entr" presetSubtype="10" fill="hold" grpId="0" nodeType="with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checkerboard(across)">
                                      <p:cBhvr>
                                        <p:cTn id="15" dur="3000"/>
                                        <p:tgtEl>
                                          <p:spTgt spid="7">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7">
                                            <p:txEl>
                                              <p:pRg st="3" end="3"/>
                                            </p:txEl>
                                          </p:spTgt>
                                        </p:tgtEl>
                                        <p:attrNameLst>
                                          <p:attrName>style.visibility</p:attrName>
                                        </p:attrNameLst>
                                      </p:cBhvr>
                                      <p:to>
                                        <p:strVal val="visible"/>
                                      </p:to>
                                    </p:set>
                                    <p:animEffect transition="in" filter="checkerboard(across)">
                                      <p:cBhvr>
                                        <p:cTn id="20" dur="3000"/>
                                        <p:tgtEl>
                                          <p:spTgt spid="7">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7">
                                            <p:txEl>
                                              <p:pRg st="4" end="4"/>
                                            </p:txEl>
                                          </p:spTgt>
                                        </p:tgtEl>
                                        <p:attrNameLst>
                                          <p:attrName>style.visibility</p:attrName>
                                        </p:attrNameLst>
                                      </p:cBhvr>
                                      <p:to>
                                        <p:strVal val="visible"/>
                                      </p:to>
                                    </p:set>
                                    <p:animEffect transition="in" filter="checkerboard(across)">
                                      <p:cBhvr>
                                        <p:cTn id="25" dur="3000"/>
                                        <p:tgtEl>
                                          <p:spTgt spid="7">
                                            <p:txEl>
                                              <p:pRg st="4" end="4"/>
                                            </p:txEl>
                                          </p:spTgt>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7">
                                            <p:txEl>
                                              <p:pRg st="5" end="5"/>
                                            </p:txEl>
                                          </p:spTgt>
                                        </p:tgtEl>
                                        <p:attrNameLst>
                                          <p:attrName>style.visibility</p:attrName>
                                        </p:attrNameLst>
                                      </p:cBhvr>
                                      <p:to>
                                        <p:strVal val="visible"/>
                                      </p:to>
                                    </p:set>
                                    <p:animEffect transition="in" filter="checkerboard(across)">
                                      <p:cBhvr>
                                        <p:cTn id="28" dur="3000"/>
                                        <p:tgtEl>
                                          <p:spTgt spid="7">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7">
                                            <p:txEl>
                                              <p:pRg st="6" end="6"/>
                                            </p:txEl>
                                          </p:spTgt>
                                        </p:tgtEl>
                                        <p:attrNameLst>
                                          <p:attrName>style.visibility</p:attrName>
                                        </p:attrNameLst>
                                      </p:cBhvr>
                                      <p:to>
                                        <p:strVal val="visible"/>
                                      </p:to>
                                    </p:set>
                                    <p:animEffect transition="in" filter="checkerboard(across)">
                                      <p:cBhvr>
                                        <p:cTn id="33" dur="3000"/>
                                        <p:tgtEl>
                                          <p:spTgt spid="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59DDECBA-85C5-014F-BD88-D5427CC5BDCF}"/>
              </a:ext>
            </a:extLst>
          </p:cNvPr>
          <p:cNvSpPr>
            <a:spLocks noGrp="1"/>
          </p:cNvSpPr>
          <p:nvPr>
            <p:ph type="sldNum" sz="quarter" idx="4"/>
          </p:nvPr>
        </p:nvSpPr>
        <p:spPr bwMode="auto">
          <a:xfrm>
            <a:off x="11353800" y="5879804"/>
            <a:ext cx="661416" cy="895899"/>
          </a:xfrm>
        </p:spPr>
        <p:txBody>
          <a:bodyPr vert="horz" lIns="91440" tIns="45720" rIns="91440" bIns="45720" numCol="1"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pPr algn="ctr">
                <a:spcAft>
                  <a:spcPts val="600"/>
                </a:spcAft>
              </a:pPr>
              <a:t>135</a:t>
            </a:fld>
            <a:endParaRPr lang="en-US" altLang="en-US" sz="2400"/>
          </a:p>
        </p:txBody>
      </p:sp>
      <p:sp>
        <p:nvSpPr>
          <p:cNvPr id="5" name="Title 1">
            <a:extLst>
              <a:ext uri="{FF2B5EF4-FFF2-40B4-BE49-F238E27FC236}">
                <a16:creationId xmlns:a16="http://schemas.microsoft.com/office/drawing/2014/main" id="{C0B90A12-A572-6549-C6CF-294329329140}"/>
              </a:ext>
            </a:extLst>
          </p:cNvPr>
          <p:cNvSpPr txBox="1">
            <a:spLocks/>
          </p:cNvSpPr>
          <p:nvPr/>
        </p:nvSpPr>
        <p:spPr>
          <a:xfrm>
            <a:off x="2651468" y="-41646"/>
            <a:ext cx="7731396" cy="1331931"/>
          </a:xfrm>
          <a:prstGeom prst="rect">
            <a:avLst/>
          </a:prstGeom>
        </p:spPr>
        <p:txBody>
          <a:bodyPr vert="horz" lIns="91440" tIns="45720" rIns="91440" bIns="45720" rtlCol="0" anchor="b"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en-US" altLang="en-US" b="1" dirty="0"/>
              <a:t>Co </a:t>
            </a:r>
            <a:r>
              <a:rPr lang="en-US" altLang="en-US" b="1" dirty="0" err="1"/>
              <a:t>giãn</a:t>
            </a:r>
            <a:r>
              <a:rPr lang="en-US" altLang="en-US" b="1" dirty="0"/>
              <a:t> </a:t>
            </a:r>
            <a:r>
              <a:rPr lang="en-US" altLang="en-US" b="1" dirty="0" err="1"/>
              <a:t>của</a:t>
            </a:r>
            <a:r>
              <a:rPr lang="en-US" altLang="en-US" b="1" dirty="0"/>
              <a:t> </a:t>
            </a:r>
            <a:r>
              <a:rPr lang="en-US" altLang="en-US" b="1" dirty="0" err="1"/>
              <a:t>cầu</a:t>
            </a:r>
            <a:r>
              <a:rPr lang="en-US" altLang="en-US" b="1" dirty="0"/>
              <a:t> </a:t>
            </a:r>
            <a:r>
              <a:rPr lang="en-US" altLang="en-US" b="1" dirty="0" err="1"/>
              <a:t>và</a:t>
            </a:r>
            <a:r>
              <a:rPr lang="en-US" altLang="en-US" b="1" dirty="0"/>
              <a:t> </a:t>
            </a:r>
            <a:r>
              <a:rPr lang="en-US" altLang="en-US" b="1" dirty="0" err="1"/>
              <a:t>cung</a:t>
            </a:r>
            <a:r>
              <a:rPr lang="en-US" altLang="en-US" b="1" dirty="0"/>
              <a:t> </a:t>
            </a:r>
            <a:r>
              <a:rPr lang="en-US" altLang="en-US" b="1" dirty="0" err="1"/>
              <a:t>giúp</a:t>
            </a:r>
            <a:r>
              <a:rPr lang="en-US" altLang="en-US" b="1" dirty="0"/>
              <a:t> </a:t>
            </a:r>
            <a:r>
              <a:rPr lang="en-US" altLang="en-US" b="1" dirty="0" err="1"/>
              <a:t>dự</a:t>
            </a:r>
            <a:r>
              <a:rPr lang="en-US" altLang="en-US" b="1" dirty="0"/>
              <a:t> </a:t>
            </a:r>
            <a:r>
              <a:rPr lang="en-US" altLang="en-US" b="1" dirty="0" err="1"/>
              <a:t>đoán</a:t>
            </a:r>
            <a:r>
              <a:rPr lang="en-US" altLang="en-US" b="1" dirty="0"/>
              <a:t> </a:t>
            </a:r>
            <a:r>
              <a:rPr lang="en-US" altLang="en-US" b="1" dirty="0" err="1"/>
              <a:t>những</a:t>
            </a:r>
            <a:r>
              <a:rPr lang="en-US" altLang="en-US" b="1" dirty="0"/>
              <a:t> </a:t>
            </a:r>
            <a:r>
              <a:rPr lang="en-US" altLang="en-US" b="1" dirty="0" err="1"/>
              <a:t>thay</a:t>
            </a:r>
            <a:r>
              <a:rPr lang="en-US" altLang="en-US" b="1" dirty="0"/>
              <a:t> </a:t>
            </a:r>
            <a:r>
              <a:rPr lang="en-US" altLang="en-US" b="1" dirty="0" err="1"/>
              <a:t>đổi</a:t>
            </a:r>
            <a:r>
              <a:rPr lang="en-US" altLang="en-US" b="1" dirty="0"/>
              <a:t> </a:t>
            </a:r>
            <a:r>
              <a:rPr lang="en-US" altLang="en-US" b="1" dirty="0" err="1"/>
              <a:t>trong</a:t>
            </a:r>
            <a:r>
              <a:rPr lang="en-US" altLang="en-US" b="1" dirty="0"/>
              <a:t> </a:t>
            </a:r>
            <a:r>
              <a:rPr lang="en-US" altLang="en-US" b="1" dirty="0" err="1"/>
              <a:t>giá</a:t>
            </a:r>
            <a:r>
              <a:rPr lang="en-US" altLang="en-US" b="1" dirty="0"/>
              <a:t> </a:t>
            </a:r>
            <a:r>
              <a:rPr lang="en-US" altLang="en-US" b="1" dirty="0" err="1"/>
              <a:t>cân</a:t>
            </a:r>
            <a:r>
              <a:rPr lang="en-US" altLang="en-US" b="1" dirty="0"/>
              <a:t> </a:t>
            </a:r>
            <a:r>
              <a:rPr lang="en-US" altLang="en-US" b="1" dirty="0" err="1"/>
              <a:t>bằng</a:t>
            </a:r>
            <a:r>
              <a:rPr lang="en-US" altLang="en-US" b="1" dirty="0"/>
              <a:t> </a:t>
            </a:r>
          </a:p>
        </p:txBody>
      </p:sp>
      <p:sp>
        <p:nvSpPr>
          <p:cNvPr id="6" name="Content Placeholder 2">
            <a:extLst>
              <a:ext uri="{FF2B5EF4-FFF2-40B4-BE49-F238E27FC236}">
                <a16:creationId xmlns:a16="http://schemas.microsoft.com/office/drawing/2014/main" id="{D8CD6AC2-1D6B-C896-E9C7-91CE33166958}"/>
              </a:ext>
            </a:extLst>
          </p:cNvPr>
          <p:cNvSpPr txBox="1">
            <a:spLocks/>
          </p:cNvSpPr>
          <p:nvPr/>
        </p:nvSpPr>
        <p:spPr>
          <a:xfrm>
            <a:off x="752167" y="1752600"/>
            <a:ext cx="10854813" cy="45720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b="1">
                <a:latin typeface="+mj-lt"/>
              </a:rPr>
              <a:t>Ví dụ: khi cầu tăng→ cầu &gt; cung </a:t>
            </a:r>
          </a:p>
          <a:p>
            <a:pPr>
              <a:buFont typeface="Monotype Sorts"/>
              <a:buNone/>
            </a:pPr>
            <a:r>
              <a:rPr lang="en-US" altLang="en-US" sz="3200" b="1">
                <a:latin typeface="+mj-lt"/>
              </a:rPr>
              <a:t>→dư cầu →giá tăng → người tiêu dùng bớt mua + nhà sản xuất tăng sản lượng </a:t>
            </a:r>
          </a:p>
          <a:p>
            <a:pPr>
              <a:buFont typeface="Monotype Sorts"/>
              <a:buNone/>
            </a:pPr>
            <a:r>
              <a:rPr lang="en-US" altLang="en-US" sz="3200" b="1">
                <a:latin typeface="+mj-lt"/>
              </a:rPr>
              <a:t>→ giá tăng nhiều ít tuỳ mức độ phản ứng của hai phía</a:t>
            </a:r>
          </a:p>
          <a:p>
            <a:pPr>
              <a:buFont typeface="Monotype Sorts"/>
              <a:buNone/>
            </a:pPr>
            <a:endParaRPr lang="en-US" altLang="en-US" sz="3200" b="1">
              <a:latin typeface="+mj-lt"/>
            </a:endParaRPr>
          </a:p>
          <a:p>
            <a:pPr>
              <a:buFont typeface="Monotype Sorts"/>
              <a:buNone/>
            </a:pPr>
            <a:endParaRPr lang="en-US" altLang="en-US" sz="3200" b="1" dirty="0">
              <a:latin typeface="+mj-lt"/>
            </a:endParaRPr>
          </a:p>
        </p:txBody>
      </p:sp>
      <p:grpSp>
        <p:nvGrpSpPr>
          <p:cNvPr id="8" name="Group 70">
            <a:extLst>
              <a:ext uri="{FF2B5EF4-FFF2-40B4-BE49-F238E27FC236}">
                <a16:creationId xmlns:a16="http://schemas.microsoft.com/office/drawing/2014/main" id="{6CC3BDE0-D28C-5195-5A9C-DC2B9C14A79E}"/>
              </a:ext>
            </a:extLst>
          </p:cNvPr>
          <p:cNvGrpSpPr>
            <a:grpSpLocks/>
          </p:cNvGrpSpPr>
          <p:nvPr/>
        </p:nvGrpSpPr>
        <p:grpSpPr bwMode="auto">
          <a:xfrm>
            <a:off x="2209799" y="4191001"/>
            <a:ext cx="8622155" cy="1056767"/>
            <a:chOff x="4853537" y="2819445"/>
            <a:chExt cx="4276130" cy="1056267"/>
          </a:xfrm>
        </p:grpSpPr>
        <p:grpSp>
          <p:nvGrpSpPr>
            <p:cNvPr id="124941" name="Group 64">
              <a:extLst>
                <a:ext uri="{FF2B5EF4-FFF2-40B4-BE49-F238E27FC236}">
                  <a16:creationId xmlns:a16="http://schemas.microsoft.com/office/drawing/2014/main" id="{F210A970-3341-F929-9449-C40139B5F149}"/>
                </a:ext>
              </a:extLst>
            </p:cNvPr>
            <p:cNvGrpSpPr>
              <a:grpSpLocks/>
            </p:cNvGrpSpPr>
            <p:nvPr/>
          </p:nvGrpSpPr>
          <p:grpSpPr bwMode="auto">
            <a:xfrm>
              <a:off x="7255857" y="2819445"/>
              <a:ext cx="1873810" cy="1056267"/>
              <a:chOff x="7255857" y="2819445"/>
              <a:chExt cx="1873810" cy="1056267"/>
            </a:xfrm>
          </p:grpSpPr>
          <p:cxnSp>
            <p:nvCxnSpPr>
              <p:cNvPr id="124943" name="Straight Connector 31">
                <a:extLst>
                  <a:ext uri="{FF2B5EF4-FFF2-40B4-BE49-F238E27FC236}">
                    <a16:creationId xmlns:a16="http://schemas.microsoft.com/office/drawing/2014/main" id="{ADA8623F-DDBF-4995-8C10-3991E3B4BD40}"/>
                  </a:ext>
                </a:extLst>
              </p:cNvPr>
              <p:cNvCxnSpPr>
                <a:cxnSpLocks noChangeShapeType="1"/>
              </p:cNvCxnSpPr>
              <p:nvPr/>
            </p:nvCxnSpPr>
            <p:spPr bwMode="auto">
              <a:xfrm flipV="1">
                <a:off x="7303903" y="3352592"/>
                <a:ext cx="1825764" cy="147"/>
              </a:xfrm>
              <a:prstGeom prst="line">
                <a:avLst/>
              </a:prstGeom>
              <a:noFill/>
              <a:ln w="38100" algn="ctr">
                <a:solidFill>
                  <a:srgbClr val="C00000"/>
                </a:solidFill>
                <a:round/>
                <a:headEnd/>
                <a:tailEnd/>
              </a:ln>
              <a:extLst>
                <a:ext uri="{909E8E84-426E-40DD-AFC4-6F175D3DCCD1}">
                  <a14:hiddenFill xmlns:a14="http://schemas.microsoft.com/office/drawing/2010/main">
                    <a:noFill/>
                  </a14:hiddenFill>
                </a:ext>
              </a:extLst>
            </p:spPr>
          </p:cxnSp>
          <p:grpSp>
            <p:nvGrpSpPr>
              <p:cNvPr id="124944" name="Group 63">
                <a:extLst>
                  <a:ext uri="{FF2B5EF4-FFF2-40B4-BE49-F238E27FC236}">
                    <a16:creationId xmlns:a16="http://schemas.microsoft.com/office/drawing/2014/main" id="{74F75394-4C25-8A5F-6721-A63AD8EAE00B}"/>
                  </a:ext>
                </a:extLst>
              </p:cNvPr>
              <p:cNvGrpSpPr>
                <a:grpSpLocks/>
              </p:cNvGrpSpPr>
              <p:nvPr/>
            </p:nvGrpSpPr>
            <p:grpSpPr bwMode="auto">
              <a:xfrm>
                <a:off x="7255857" y="2819445"/>
                <a:ext cx="1873810" cy="1056267"/>
                <a:chOff x="7255857" y="2819445"/>
                <a:chExt cx="1873810" cy="1056267"/>
              </a:xfrm>
            </p:grpSpPr>
            <p:sp>
              <p:nvSpPr>
                <p:cNvPr id="124945" name="TextBox 32">
                  <a:extLst>
                    <a:ext uri="{FF2B5EF4-FFF2-40B4-BE49-F238E27FC236}">
                      <a16:creationId xmlns:a16="http://schemas.microsoft.com/office/drawing/2014/main" id="{4173C800-ED63-ACC6-8E7C-9731C2A41F77}"/>
                    </a:ext>
                  </a:extLst>
                </p:cNvPr>
                <p:cNvSpPr txBox="1">
                  <a:spLocks noChangeArrowheads="1"/>
                </p:cNvSpPr>
                <p:nvPr/>
              </p:nvSpPr>
              <p:spPr bwMode="auto">
                <a:xfrm>
                  <a:off x="7255857" y="2819445"/>
                  <a:ext cx="1873810" cy="953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lgn="ctr">
                    <a:spcBef>
                      <a:spcPct val="0"/>
                    </a:spcBef>
                    <a:buClrTx/>
                    <a:buSzTx/>
                    <a:buFontTx/>
                    <a:buNone/>
                  </a:pPr>
                  <a:r>
                    <a:rPr lang="en-US" altLang="en-US" sz="2800" b="1" dirty="0">
                      <a:solidFill>
                        <a:srgbClr val="000099"/>
                      </a:solidFill>
                    </a:rPr>
                    <a:t>% </a:t>
                  </a:r>
                  <a:r>
                    <a:rPr lang="en-US" altLang="en-US" sz="2800" b="1" dirty="0" err="1">
                      <a:solidFill>
                        <a:srgbClr val="000099"/>
                      </a:solidFill>
                    </a:rPr>
                    <a:t>thay</a:t>
                  </a:r>
                  <a:r>
                    <a:rPr lang="en-US" altLang="en-US" sz="2800" b="1" dirty="0">
                      <a:solidFill>
                        <a:srgbClr val="000099"/>
                      </a:solidFill>
                    </a:rPr>
                    <a:t> </a:t>
                  </a:r>
                  <a:r>
                    <a:rPr lang="en-US" altLang="en-US" sz="2800" b="1" dirty="0" err="1">
                      <a:solidFill>
                        <a:srgbClr val="000099"/>
                      </a:solidFill>
                    </a:rPr>
                    <a:t>đổi</a:t>
                  </a:r>
                  <a:r>
                    <a:rPr lang="en-US" altLang="en-US" sz="2800" b="1" dirty="0">
                      <a:solidFill>
                        <a:srgbClr val="000099"/>
                      </a:solidFill>
                    </a:rPr>
                    <a:t> </a:t>
                  </a:r>
                  <a:r>
                    <a:rPr lang="en-US" altLang="en-US" sz="2800" b="1" dirty="0" err="1">
                      <a:solidFill>
                        <a:srgbClr val="000099"/>
                      </a:solidFill>
                    </a:rPr>
                    <a:t>của</a:t>
                  </a:r>
                  <a:r>
                    <a:rPr lang="en-US" altLang="en-US" sz="2800" b="1" dirty="0">
                      <a:solidFill>
                        <a:srgbClr val="000099"/>
                      </a:solidFill>
                    </a:rPr>
                    <a:t> </a:t>
                  </a:r>
                  <a:r>
                    <a:rPr lang="en-US" altLang="en-US" sz="2800" b="1" dirty="0" err="1">
                      <a:solidFill>
                        <a:srgbClr val="000099"/>
                      </a:solidFill>
                    </a:rPr>
                    <a:t>cầu</a:t>
                  </a:r>
                  <a:endParaRPr lang="en-US" altLang="en-US" sz="2800" b="1" dirty="0">
                    <a:solidFill>
                      <a:srgbClr val="000099"/>
                    </a:solidFill>
                  </a:endParaRPr>
                </a:p>
              </p:txBody>
            </p:sp>
            <p:sp>
              <p:nvSpPr>
                <p:cNvPr id="124946" name="TextBox 33">
                  <a:extLst>
                    <a:ext uri="{FF2B5EF4-FFF2-40B4-BE49-F238E27FC236}">
                      <a16:creationId xmlns:a16="http://schemas.microsoft.com/office/drawing/2014/main" id="{55AFB2C3-287D-8147-1569-EA461B06B412}"/>
                    </a:ext>
                  </a:extLst>
                </p:cNvPr>
                <p:cNvSpPr txBox="1">
                  <a:spLocks noChangeArrowheads="1"/>
                </p:cNvSpPr>
                <p:nvPr/>
              </p:nvSpPr>
              <p:spPr bwMode="auto">
                <a:xfrm>
                  <a:off x="7640228" y="3352740"/>
                  <a:ext cx="1057021" cy="522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lgn="ctr">
                    <a:spcBef>
                      <a:spcPct val="0"/>
                    </a:spcBef>
                    <a:buClrTx/>
                    <a:buSzTx/>
                    <a:buFontTx/>
                    <a:buNone/>
                  </a:pPr>
                  <a:r>
                    <a:rPr lang="en-US" altLang="en-US" sz="2800" b="1">
                      <a:solidFill>
                        <a:srgbClr val="000099"/>
                      </a:solidFill>
                    </a:rPr>
                    <a:t>E</a:t>
                  </a:r>
                  <a:r>
                    <a:rPr lang="en-US" altLang="en-US" sz="2800" b="1" baseline="-25000">
                      <a:solidFill>
                        <a:srgbClr val="000099"/>
                      </a:solidFill>
                    </a:rPr>
                    <a:t>S</a:t>
                  </a:r>
                  <a:r>
                    <a:rPr lang="en-US" altLang="en-US" sz="2800" b="1">
                      <a:solidFill>
                        <a:srgbClr val="000099"/>
                      </a:solidFill>
                    </a:rPr>
                    <a:t> + |E</a:t>
                  </a:r>
                  <a:r>
                    <a:rPr lang="en-US" altLang="en-US" sz="2800" b="1" baseline="-25000">
                      <a:solidFill>
                        <a:srgbClr val="000099"/>
                      </a:solidFill>
                    </a:rPr>
                    <a:t>D</a:t>
                  </a:r>
                  <a:r>
                    <a:rPr lang="en-US" altLang="en-US" sz="2800" b="1">
                      <a:solidFill>
                        <a:srgbClr val="000099"/>
                      </a:solidFill>
                    </a:rPr>
                    <a:t>|</a:t>
                  </a:r>
                </a:p>
              </p:txBody>
            </p:sp>
          </p:grpSp>
        </p:grpSp>
        <p:sp>
          <p:nvSpPr>
            <p:cNvPr id="124942" name="TextBox 69">
              <a:extLst>
                <a:ext uri="{FF2B5EF4-FFF2-40B4-BE49-F238E27FC236}">
                  <a16:creationId xmlns:a16="http://schemas.microsoft.com/office/drawing/2014/main" id="{503623D0-696E-FEDC-160D-872E6112FB73}"/>
                </a:ext>
              </a:extLst>
            </p:cNvPr>
            <p:cNvSpPr txBox="1">
              <a:spLocks noChangeArrowheads="1"/>
            </p:cNvSpPr>
            <p:nvPr/>
          </p:nvSpPr>
          <p:spPr bwMode="auto">
            <a:xfrm>
              <a:off x="4853537" y="3124174"/>
              <a:ext cx="2955612" cy="522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800" b="1">
                  <a:solidFill>
                    <a:srgbClr val="000099"/>
                  </a:solidFill>
                </a:rPr>
                <a:t>% thay đổi giá cân bằng = </a:t>
              </a:r>
            </a:p>
          </p:txBody>
        </p:sp>
      </p:grpSp>
      <p:grpSp>
        <p:nvGrpSpPr>
          <p:cNvPr id="9" name="Group 70">
            <a:extLst>
              <a:ext uri="{FF2B5EF4-FFF2-40B4-BE49-F238E27FC236}">
                <a16:creationId xmlns:a16="http://schemas.microsoft.com/office/drawing/2014/main" id="{AD39CE6B-FB8A-F0CD-BDB6-8A610ABD6975}"/>
              </a:ext>
            </a:extLst>
          </p:cNvPr>
          <p:cNvGrpSpPr>
            <a:grpSpLocks/>
          </p:cNvGrpSpPr>
          <p:nvPr/>
        </p:nvGrpSpPr>
        <p:grpSpPr bwMode="auto">
          <a:xfrm>
            <a:off x="2209800" y="5405438"/>
            <a:ext cx="8622154" cy="1416422"/>
            <a:chOff x="4853537" y="2890995"/>
            <a:chExt cx="4276130" cy="1414677"/>
          </a:xfrm>
        </p:grpSpPr>
        <p:grpSp>
          <p:nvGrpSpPr>
            <p:cNvPr id="124935" name="Group 64">
              <a:extLst>
                <a:ext uri="{FF2B5EF4-FFF2-40B4-BE49-F238E27FC236}">
                  <a16:creationId xmlns:a16="http://schemas.microsoft.com/office/drawing/2014/main" id="{334508CF-47CA-C936-3902-E0CF95A6111F}"/>
                </a:ext>
              </a:extLst>
            </p:cNvPr>
            <p:cNvGrpSpPr>
              <a:grpSpLocks/>
            </p:cNvGrpSpPr>
            <p:nvPr/>
          </p:nvGrpSpPr>
          <p:grpSpPr bwMode="auto">
            <a:xfrm>
              <a:off x="7255857" y="2890995"/>
              <a:ext cx="1873810" cy="1414677"/>
              <a:chOff x="7255857" y="2890995"/>
              <a:chExt cx="1873810" cy="1414677"/>
            </a:xfrm>
          </p:grpSpPr>
          <p:cxnSp>
            <p:nvCxnSpPr>
              <p:cNvPr id="124937" name="Straight Connector 31">
                <a:extLst>
                  <a:ext uri="{FF2B5EF4-FFF2-40B4-BE49-F238E27FC236}">
                    <a16:creationId xmlns:a16="http://schemas.microsoft.com/office/drawing/2014/main" id="{75A21298-B12F-E4E0-3528-173406077CFD}"/>
                  </a:ext>
                </a:extLst>
              </p:cNvPr>
              <p:cNvCxnSpPr>
                <a:cxnSpLocks noChangeShapeType="1"/>
              </p:cNvCxnSpPr>
              <p:nvPr/>
            </p:nvCxnSpPr>
            <p:spPr bwMode="auto">
              <a:xfrm>
                <a:off x="7303903" y="3352739"/>
                <a:ext cx="1729670" cy="1588"/>
              </a:xfrm>
              <a:prstGeom prst="line">
                <a:avLst/>
              </a:prstGeom>
              <a:noFill/>
              <a:ln w="38100" algn="ctr">
                <a:solidFill>
                  <a:srgbClr val="C00000"/>
                </a:solidFill>
                <a:round/>
                <a:headEnd/>
                <a:tailEnd/>
              </a:ln>
              <a:extLst>
                <a:ext uri="{909E8E84-426E-40DD-AFC4-6F175D3DCCD1}">
                  <a14:hiddenFill xmlns:a14="http://schemas.microsoft.com/office/drawing/2010/main">
                    <a:noFill/>
                  </a14:hiddenFill>
                </a:ext>
              </a:extLst>
            </p:spPr>
          </p:cxnSp>
          <p:grpSp>
            <p:nvGrpSpPr>
              <p:cNvPr id="124938" name="Group 63">
                <a:extLst>
                  <a:ext uri="{FF2B5EF4-FFF2-40B4-BE49-F238E27FC236}">
                    <a16:creationId xmlns:a16="http://schemas.microsoft.com/office/drawing/2014/main" id="{386033C9-964A-505D-07E3-A2854C8326B2}"/>
                  </a:ext>
                </a:extLst>
              </p:cNvPr>
              <p:cNvGrpSpPr>
                <a:grpSpLocks/>
              </p:cNvGrpSpPr>
              <p:nvPr/>
            </p:nvGrpSpPr>
            <p:grpSpPr bwMode="auto">
              <a:xfrm>
                <a:off x="7255857" y="2890995"/>
                <a:ext cx="1873810" cy="1414677"/>
                <a:chOff x="7255857" y="2890995"/>
                <a:chExt cx="1873810" cy="1414677"/>
              </a:xfrm>
            </p:grpSpPr>
            <p:sp>
              <p:nvSpPr>
                <p:cNvPr id="124939" name="TextBox 32">
                  <a:extLst>
                    <a:ext uri="{FF2B5EF4-FFF2-40B4-BE49-F238E27FC236}">
                      <a16:creationId xmlns:a16="http://schemas.microsoft.com/office/drawing/2014/main" id="{BB80A264-2C31-E552-9BE9-E40A461BE45B}"/>
                    </a:ext>
                  </a:extLst>
                </p:cNvPr>
                <p:cNvSpPr txBox="1">
                  <a:spLocks noChangeArrowheads="1"/>
                </p:cNvSpPr>
                <p:nvPr/>
              </p:nvSpPr>
              <p:spPr bwMode="auto">
                <a:xfrm>
                  <a:off x="7255857" y="2890995"/>
                  <a:ext cx="1873810" cy="952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lgn="ctr">
                    <a:spcBef>
                      <a:spcPct val="0"/>
                    </a:spcBef>
                    <a:buClrTx/>
                    <a:buSzTx/>
                    <a:buFontTx/>
                    <a:buNone/>
                  </a:pPr>
                  <a:r>
                    <a:rPr lang="en-US" altLang="en-US" sz="2800" b="1">
                      <a:solidFill>
                        <a:srgbClr val="000099"/>
                      </a:solidFill>
                    </a:rPr>
                    <a:t>% thay đổi của cung</a:t>
                  </a:r>
                </a:p>
              </p:txBody>
            </p:sp>
            <p:sp>
              <p:nvSpPr>
                <p:cNvPr id="124940" name="TextBox 33">
                  <a:extLst>
                    <a:ext uri="{FF2B5EF4-FFF2-40B4-BE49-F238E27FC236}">
                      <a16:creationId xmlns:a16="http://schemas.microsoft.com/office/drawing/2014/main" id="{FBD50148-0D0D-0C79-BAA8-B90C54FB8F4C}"/>
                    </a:ext>
                  </a:extLst>
                </p:cNvPr>
                <p:cNvSpPr txBox="1">
                  <a:spLocks noChangeArrowheads="1"/>
                </p:cNvSpPr>
                <p:nvPr/>
              </p:nvSpPr>
              <p:spPr bwMode="auto">
                <a:xfrm>
                  <a:off x="7640228" y="3352740"/>
                  <a:ext cx="1057021" cy="952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lgn="ctr">
                    <a:spcBef>
                      <a:spcPct val="0"/>
                    </a:spcBef>
                    <a:buClrTx/>
                    <a:buSzTx/>
                    <a:buFontTx/>
                    <a:buNone/>
                  </a:pPr>
                  <a:r>
                    <a:rPr lang="en-US" altLang="en-US" sz="2800" b="1" dirty="0">
                      <a:solidFill>
                        <a:srgbClr val="000099"/>
                      </a:solidFill>
                    </a:rPr>
                    <a:t>E</a:t>
                  </a:r>
                  <a:r>
                    <a:rPr lang="en-US" altLang="en-US" sz="2800" b="1" baseline="-25000" dirty="0">
                      <a:solidFill>
                        <a:srgbClr val="000099"/>
                      </a:solidFill>
                    </a:rPr>
                    <a:t>S</a:t>
                  </a:r>
                  <a:r>
                    <a:rPr lang="en-US" altLang="en-US" sz="2800" b="1" dirty="0">
                      <a:solidFill>
                        <a:srgbClr val="000099"/>
                      </a:solidFill>
                    </a:rPr>
                    <a:t> + |E</a:t>
                  </a:r>
                  <a:r>
                    <a:rPr lang="en-US" altLang="en-US" sz="2800" b="1" baseline="-25000" dirty="0">
                      <a:solidFill>
                        <a:srgbClr val="000099"/>
                      </a:solidFill>
                    </a:rPr>
                    <a:t>D</a:t>
                  </a:r>
                  <a:r>
                    <a:rPr lang="en-US" altLang="en-US" sz="2800" b="1" dirty="0">
                      <a:solidFill>
                        <a:srgbClr val="000099"/>
                      </a:solidFill>
                    </a:rPr>
                    <a:t>|</a:t>
                  </a:r>
                </a:p>
                <a:p>
                  <a:pPr algn="ctr">
                    <a:spcBef>
                      <a:spcPct val="0"/>
                    </a:spcBef>
                    <a:buClrTx/>
                    <a:buSzTx/>
                    <a:buFontTx/>
                    <a:buNone/>
                  </a:pPr>
                  <a:endParaRPr lang="en-US" altLang="en-US" sz="2800" b="1" dirty="0">
                    <a:solidFill>
                      <a:srgbClr val="000099"/>
                    </a:solidFill>
                  </a:endParaRPr>
                </a:p>
              </p:txBody>
            </p:sp>
          </p:grpSp>
        </p:grpSp>
        <p:sp>
          <p:nvSpPr>
            <p:cNvPr id="124936" name="TextBox 69">
              <a:extLst>
                <a:ext uri="{FF2B5EF4-FFF2-40B4-BE49-F238E27FC236}">
                  <a16:creationId xmlns:a16="http://schemas.microsoft.com/office/drawing/2014/main" id="{2DFDF24C-AFAE-C8B5-CBA3-11388E9B7058}"/>
                </a:ext>
              </a:extLst>
            </p:cNvPr>
            <p:cNvSpPr txBox="1">
              <a:spLocks noChangeArrowheads="1"/>
            </p:cNvSpPr>
            <p:nvPr/>
          </p:nvSpPr>
          <p:spPr bwMode="auto">
            <a:xfrm>
              <a:off x="4853537" y="3124175"/>
              <a:ext cx="2781403" cy="52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800" b="1" dirty="0">
                  <a:solidFill>
                    <a:srgbClr val="000099"/>
                  </a:solidFill>
                </a:rPr>
                <a:t>% </a:t>
              </a:r>
              <a:r>
                <a:rPr lang="en-US" altLang="en-US" sz="2800" b="1" dirty="0" err="1">
                  <a:solidFill>
                    <a:srgbClr val="000099"/>
                  </a:solidFill>
                </a:rPr>
                <a:t>thay</a:t>
              </a:r>
              <a:r>
                <a:rPr lang="en-US" altLang="en-US" sz="2800" b="1" dirty="0">
                  <a:solidFill>
                    <a:srgbClr val="000099"/>
                  </a:solidFill>
                </a:rPr>
                <a:t> </a:t>
              </a:r>
              <a:r>
                <a:rPr lang="en-US" altLang="en-US" sz="2800" b="1" dirty="0" err="1">
                  <a:solidFill>
                    <a:srgbClr val="000099"/>
                  </a:solidFill>
                </a:rPr>
                <a:t>đổi</a:t>
              </a:r>
              <a:r>
                <a:rPr lang="en-US" altLang="en-US" sz="2800" b="1" dirty="0">
                  <a:solidFill>
                    <a:srgbClr val="000099"/>
                  </a:solidFill>
                </a:rPr>
                <a:t> </a:t>
              </a:r>
              <a:r>
                <a:rPr lang="en-US" altLang="en-US" sz="2800" b="1" dirty="0" err="1">
                  <a:solidFill>
                    <a:srgbClr val="000099"/>
                  </a:solidFill>
                </a:rPr>
                <a:t>giá</a:t>
              </a:r>
              <a:r>
                <a:rPr lang="en-US" altLang="en-US" sz="2800" b="1" dirty="0">
                  <a:solidFill>
                    <a:srgbClr val="000099"/>
                  </a:solidFill>
                </a:rPr>
                <a:t> </a:t>
              </a:r>
              <a:r>
                <a:rPr lang="en-US" altLang="en-US" sz="2800" b="1" dirty="0" err="1">
                  <a:solidFill>
                    <a:srgbClr val="000099"/>
                  </a:solidFill>
                </a:rPr>
                <a:t>cân</a:t>
              </a:r>
              <a:r>
                <a:rPr lang="en-US" altLang="en-US" sz="2800" b="1" dirty="0">
                  <a:solidFill>
                    <a:srgbClr val="000099"/>
                  </a:solidFill>
                </a:rPr>
                <a:t> </a:t>
              </a:r>
              <a:r>
                <a:rPr lang="en-US" altLang="en-US" sz="2800" b="1" dirty="0" err="1">
                  <a:solidFill>
                    <a:srgbClr val="000099"/>
                  </a:solidFill>
                </a:rPr>
                <a:t>bằng</a:t>
              </a:r>
              <a:r>
                <a:rPr lang="en-US" altLang="en-US" sz="2800" b="1" dirty="0">
                  <a:solidFill>
                    <a:srgbClr val="000099"/>
                  </a:solidFill>
                </a:rPr>
                <a:t> = -</a:t>
              </a:r>
            </a:p>
          </p:txBody>
        </p:sp>
      </p:grpSp>
    </p:spTree>
    <p:extLst>
      <p:ext uri="{BB962C8B-B14F-4D97-AF65-F5344CB8AC3E}">
        <p14:creationId xmlns:p14="http://schemas.microsoft.com/office/powerpoint/2010/main" val="559078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3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blinds(horizontal)">
                                      <p:cBhvr>
                                        <p:cTn id="17" dur="5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blinds(horizontal)">
                                      <p:cBhvr>
                                        <p:cTn id="22" dur="500"/>
                                        <p:tgtEl>
                                          <p:spTgt spid="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3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3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136</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1283109" y="1865671"/>
            <a:ext cx="10434757"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r>
              <a:rPr lang="en-US" sz="3200" b="1" kern="100" dirty="0" err="1">
                <a:effectLst/>
                <a:latin typeface="+mj-lt"/>
                <a:ea typeface="Aptos" panose="020B0004020202020204" pitchFamily="34" charset="0"/>
                <a:cs typeface="Times New Roman" panose="02020603050405020304" pitchFamily="18" charset="0"/>
              </a:rPr>
              <a:t>Câu</a:t>
            </a:r>
            <a:r>
              <a:rPr lang="en-US" sz="3200" b="1" kern="100" dirty="0">
                <a:effectLst/>
                <a:latin typeface="+mj-lt"/>
                <a:ea typeface="Aptos" panose="020B0004020202020204" pitchFamily="34" charset="0"/>
                <a:cs typeface="Times New Roman" panose="02020603050405020304" pitchFamily="18" charset="0"/>
              </a:rPr>
              <a:t> 1:</a:t>
            </a:r>
            <a:endParaRPr lang="en-US" sz="3200" kern="100" dirty="0">
              <a:effectLst/>
              <a:latin typeface="+mj-lt"/>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b="1" kern="100" dirty="0" err="1">
                <a:effectLst/>
                <a:latin typeface="+mj-lt"/>
                <a:ea typeface="Aptos" panose="020B0004020202020204" pitchFamily="34" charset="0"/>
                <a:cs typeface="Times New Roman" panose="02020603050405020304" pitchFamily="18" charset="0"/>
              </a:rPr>
              <a:t>Nếu</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độ</a:t>
            </a:r>
            <a:r>
              <a:rPr lang="en-US" sz="3200" b="1" kern="100" dirty="0">
                <a:effectLst/>
                <a:latin typeface="+mj-lt"/>
                <a:ea typeface="Aptos" panose="020B0004020202020204" pitchFamily="34" charset="0"/>
                <a:cs typeface="Times New Roman" panose="02020603050405020304" pitchFamily="18" charset="0"/>
              </a:rPr>
              <a:t> co </a:t>
            </a:r>
            <a:r>
              <a:rPr lang="en-US" sz="3200" b="1" kern="100" dirty="0" err="1">
                <a:effectLst/>
                <a:latin typeface="+mj-lt"/>
                <a:ea typeface="Aptos" panose="020B0004020202020204" pitchFamily="34" charset="0"/>
                <a:cs typeface="Times New Roman" panose="02020603050405020304" pitchFamily="18" charset="0"/>
              </a:rPr>
              <a:t>giãn</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cầu</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theo</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giá</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là</a:t>
            </a:r>
            <a:r>
              <a:rPr lang="en-US" sz="3200" b="1" kern="100" dirty="0">
                <a:effectLst/>
                <a:latin typeface="+mj-lt"/>
                <a:ea typeface="Aptos" panose="020B0004020202020204" pitchFamily="34" charset="0"/>
                <a:cs typeface="Times New Roman" panose="02020603050405020304" pitchFamily="18" charset="0"/>
              </a:rPr>
              <a:t> 2, </a:t>
            </a:r>
            <a:r>
              <a:rPr lang="en-US" sz="3200" b="1" kern="100" dirty="0" err="1">
                <a:effectLst/>
                <a:latin typeface="+mj-lt"/>
                <a:ea typeface="Aptos" panose="020B0004020202020204" pitchFamily="34" charset="0"/>
                <a:cs typeface="Times New Roman" panose="02020603050405020304" pitchFamily="18" charset="0"/>
              </a:rPr>
              <a:t>điều</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này</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có</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nghĩa</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là</a:t>
            </a:r>
            <a:r>
              <a:rPr lang="en-US" sz="3200" b="1" kern="100" dirty="0">
                <a:effectLst/>
                <a:latin typeface="+mj-lt"/>
                <a:ea typeface="Aptos" panose="020B0004020202020204" pitchFamily="34" charset="0"/>
                <a:cs typeface="Times New Roman" panose="02020603050405020304" pitchFamily="18" charset="0"/>
              </a:rPr>
              <a:t>:</a:t>
            </a:r>
            <a:endParaRPr lang="en-US" sz="3200" kern="100" dirty="0">
              <a:effectLst/>
              <a:latin typeface="+mj-lt"/>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mj-lt"/>
                <a:ea typeface="Aptos" panose="020B0004020202020204" pitchFamily="34" charset="0"/>
                <a:cs typeface="Times New Roman" panose="02020603050405020304" pitchFamily="18" charset="0"/>
              </a:rPr>
              <a:t>a) </a:t>
            </a:r>
            <a:r>
              <a:rPr lang="en-US" sz="3200" kern="100" dirty="0" err="1">
                <a:effectLst/>
                <a:latin typeface="+mj-lt"/>
                <a:ea typeface="Aptos" panose="020B0004020202020204" pitchFamily="34" charset="0"/>
                <a:cs typeface="Times New Roman" panose="02020603050405020304" pitchFamily="18" charset="0"/>
              </a:rPr>
              <a:t>Lượng</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cầu</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giảm</a:t>
            </a:r>
            <a:r>
              <a:rPr lang="en-US" sz="3200" kern="100" dirty="0">
                <a:effectLst/>
                <a:latin typeface="+mj-lt"/>
                <a:ea typeface="Aptos" panose="020B0004020202020204" pitchFamily="34" charset="0"/>
                <a:cs typeface="Times New Roman" panose="02020603050405020304" pitchFamily="18" charset="0"/>
              </a:rPr>
              <a:t> 2% </a:t>
            </a:r>
            <a:r>
              <a:rPr lang="en-US" sz="3200" kern="100" dirty="0" err="1">
                <a:effectLst/>
                <a:latin typeface="+mj-lt"/>
                <a:ea typeface="Aptos" panose="020B0004020202020204" pitchFamily="34" charset="0"/>
                <a:cs typeface="Times New Roman" panose="02020603050405020304" pitchFamily="18" charset="0"/>
              </a:rPr>
              <a:t>khi</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giá</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tăng</a:t>
            </a:r>
            <a:r>
              <a:rPr lang="en-US" sz="3200" kern="100" dirty="0">
                <a:effectLst/>
                <a:latin typeface="+mj-lt"/>
                <a:ea typeface="Aptos" panose="020B0004020202020204" pitchFamily="34" charset="0"/>
                <a:cs typeface="Times New Roman" panose="02020603050405020304" pitchFamily="18" charset="0"/>
              </a:rPr>
              <a:t> 1%</a:t>
            </a:r>
            <a:br>
              <a:rPr lang="en-US" sz="3200" kern="100" dirty="0">
                <a:effectLst/>
                <a:latin typeface="+mj-lt"/>
                <a:ea typeface="Aptos" panose="020B0004020202020204" pitchFamily="34" charset="0"/>
                <a:cs typeface="Times New Roman" panose="02020603050405020304" pitchFamily="18" charset="0"/>
              </a:rPr>
            </a:br>
            <a:r>
              <a:rPr lang="en-US" sz="3200" kern="100" dirty="0">
                <a:effectLst/>
                <a:latin typeface="+mj-lt"/>
                <a:ea typeface="Aptos" panose="020B0004020202020204" pitchFamily="34" charset="0"/>
                <a:cs typeface="Times New Roman" panose="02020603050405020304" pitchFamily="18" charset="0"/>
              </a:rPr>
              <a:t>b) </a:t>
            </a:r>
            <a:r>
              <a:rPr lang="en-US" sz="3200" kern="100" dirty="0" err="1">
                <a:effectLst/>
                <a:latin typeface="+mj-lt"/>
                <a:ea typeface="Aptos" panose="020B0004020202020204" pitchFamily="34" charset="0"/>
                <a:cs typeface="Times New Roman" panose="02020603050405020304" pitchFamily="18" charset="0"/>
              </a:rPr>
              <a:t>Lượng</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cầu</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tăng</a:t>
            </a:r>
            <a:r>
              <a:rPr lang="en-US" sz="3200" kern="100" dirty="0">
                <a:effectLst/>
                <a:latin typeface="+mj-lt"/>
                <a:ea typeface="Aptos" panose="020B0004020202020204" pitchFamily="34" charset="0"/>
                <a:cs typeface="Times New Roman" panose="02020603050405020304" pitchFamily="18" charset="0"/>
              </a:rPr>
              <a:t> 2% </a:t>
            </a:r>
            <a:r>
              <a:rPr lang="en-US" sz="3200" kern="100" dirty="0" err="1">
                <a:effectLst/>
                <a:latin typeface="+mj-lt"/>
                <a:ea typeface="Aptos" panose="020B0004020202020204" pitchFamily="34" charset="0"/>
                <a:cs typeface="Times New Roman" panose="02020603050405020304" pitchFamily="18" charset="0"/>
              </a:rPr>
              <a:t>khi</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giá</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giảm</a:t>
            </a:r>
            <a:r>
              <a:rPr lang="en-US" sz="3200" kern="100" dirty="0">
                <a:effectLst/>
                <a:latin typeface="+mj-lt"/>
                <a:ea typeface="Aptos" panose="020B0004020202020204" pitchFamily="34" charset="0"/>
                <a:cs typeface="Times New Roman" panose="02020603050405020304" pitchFamily="18" charset="0"/>
              </a:rPr>
              <a:t> 1%</a:t>
            </a:r>
            <a:br>
              <a:rPr lang="en-US" sz="3200" kern="100" dirty="0">
                <a:effectLst/>
                <a:latin typeface="+mj-lt"/>
                <a:ea typeface="Aptos" panose="020B0004020202020204" pitchFamily="34" charset="0"/>
                <a:cs typeface="Times New Roman" panose="02020603050405020304" pitchFamily="18" charset="0"/>
              </a:rPr>
            </a:br>
            <a:r>
              <a:rPr lang="en-US" sz="3200" kern="100" dirty="0">
                <a:effectLst/>
                <a:latin typeface="+mj-lt"/>
                <a:ea typeface="Aptos" panose="020B0004020202020204" pitchFamily="34" charset="0"/>
                <a:cs typeface="Times New Roman" panose="02020603050405020304" pitchFamily="18" charset="0"/>
              </a:rPr>
              <a:t>c) </a:t>
            </a:r>
            <a:r>
              <a:rPr lang="en-US" sz="3200" kern="100" dirty="0" err="1">
                <a:effectLst/>
                <a:latin typeface="+mj-lt"/>
                <a:ea typeface="Aptos" panose="020B0004020202020204" pitchFamily="34" charset="0"/>
                <a:cs typeface="Times New Roman" panose="02020603050405020304" pitchFamily="18" charset="0"/>
              </a:rPr>
              <a:t>Lượng</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cầu</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thay</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đổi</a:t>
            </a:r>
            <a:r>
              <a:rPr lang="en-US" sz="3200" kern="100" dirty="0">
                <a:effectLst/>
                <a:latin typeface="+mj-lt"/>
                <a:ea typeface="Aptos" panose="020B0004020202020204" pitchFamily="34" charset="0"/>
                <a:cs typeface="Times New Roman" panose="02020603050405020304" pitchFamily="18" charset="0"/>
              </a:rPr>
              <a:t> 2 </a:t>
            </a:r>
            <a:r>
              <a:rPr lang="en-US" sz="3200" kern="100" dirty="0" err="1">
                <a:effectLst/>
                <a:latin typeface="+mj-lt"/>
                <a:ea typeface="Aptos" panose="020B0004020202020204" pitchFamily="34" charset="0"/>
                <a:cs typeface="Times New Roman" panose="02020603050405020304" pitchFamily="18" charset="0"/>
              </a:rPr>
              <a:t>lần</a:t>
            </a:r>
            <a:r>
              <a:rPr lang="en-US" sz="3200" kern="100" dirty="0">
                <a:effectLst/>
                <a:latin typeface="+mj-lt"/>
                <a:ea typeface="Aptos" panose="020B0004020202020204" pitchFamily="34" charset="0"/>
                <a:cs typeface="Times New Roman" panose="02020603050405020304" pitchFamily="18" charset="0"/>
              </a:rPr>
              <a:t> so </a:t>
            </a:r>
            <a:r>
              <a:rPr lang="en-US" sz="3200" kern="100" dirty="0" err="1">
                <a:effectLst/>
                <a:latin typeface="+mj-lt"/>
                <a:ea typeface="Aptos" panose="020B0004020202020204" pitchFamily="34" charset="0"/>
                <a:cs typeface="Times New Roman" panose="02020603050405020304" pitchFamily="18" charset="0"/>
              </a:rPr>
              <a:t>với</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giá</a:t>
            </a:r>
            <a:br>
              <a:rPr lang="en-US" sz="3200" kern="100" dirty="0">
                <a:effectLst/>
                <a:latin typeface="+mj-lt"/>
                <a:ea typeface="Aptos" panose="020B0004020202020204" pitchFamily="34" charset="0"/>
                <a:cs typeface="Times New Roman" panose="02020603050405020304" pitchFamily="18" charset="0"/>
              </a:rPr>
            </a:br>
            <a:r>
              <a:rPr lang="en-US" sz="3200" kern="100" dirty="0">
                <a:effectLst/>
                <a:latin typeface="+mj-lt"/>
                <a:ea typeface="Aptos" panose="020B0004020202020204" pitchFamily="34" charset="0"/>
                <a:cs typeface="Times New Roman" panose="02020603050405020304" pitchFamily="18" charset="0"/>
              </a:rPr>
              <a:t>d) </a:t>
            </a:r>
            <a:r>
              <a:rPr lang="en-US" sz="3200" kern="100" dirty="0" err="1">
                <a:effectLst/>
                <a:latin typeface="+mj-lt"/>
                <a:ea typeface="Aptos" panose="020B0004020202020204" pitchFamily="34" charset="0"/>
                <a:cs typeface="Times New Roman" panose="02020603050405020304" pitchFamily="18" charset="0"/>
              </a:rPr>
              <a:t>Lượng</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cầu</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không</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thay</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đổi</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khi</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giá</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thay</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đổi</a:t>
            </a:r>
            <a:endParaRPr lang="en-US" sz="3200" kern="100" dirty="0">
              <a:effectLst/>
              <a:latin typeface="+mj-lt"/>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892860219"/>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137</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1283110" y="1865671"/>
            <a:ext cx="10070690"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r>
              <a:rPr lang="en-US" sz="3200" b="1" kern="100" dirty="0" err="1">
                <a:effectLst/>
                <a:latin typeface="+mj-lt"/>
                <a:ea typeface="Aptos" panose="020B0004020202020204" pitchFamily="34" charset="0"/>
                <a:cs typeface="Times New Roman" panose="02020603050405020304" pitchFamily="18" charset="0"/>
              </a:rPr>
              <a:t>Câu</a:t>
            </a:r>
            <a:r>
              <a:rPr lang="en-US" sz="3200" b="1" kern="100" dirty="0">
                <a:effectLst/>
                <a:latin typeface="+mj-lt"/>
                <a:ea typeface="Aptos" panose="020B0004020202020204" pitchFamily="34" charset="0"/>
                <a:cs typeface="Times New Roman" panose="02020603050405020304" pitchFamily="18" charset="0"/>
              </a:rPr>
              <a:t> 2:</a:t>
            </a:r>
            <a:endParaRPr lang="en-US" sz="3200" kern="100" dirty="0">
              <a:effectLst/>
              <a:latin typeface="+mj-lt"/>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b="1" kern="100" dirty="0">
                <a:effectLst/>
                <a:latin typeface="+mj-lt"/>
                <a:ea typeface="Aptos" panose="020B0004020202020204" pitchFamily="34" charset="0"/>
                <a:cs typeface="Times New Roman" panose="02020603050405020304" pitchFamily="18" charset="0"/>
              </a:rPr>
              <a:t>Khi </a:t>
            </a:r>
            <a:r>
              <a:rPr lang="en-US" sz="3200" b="1" kern="100" dirty="0" err="1">
                <a:effectLst/>
                <a:latin typeface="+mj-lt"/>
                <a:ea typeface="Aptos" panose="020B0004020202020204" pitchFamily="34" charset="0"/>
                <a:cs typeface="Times New Roman" panose="02020603050405020304" pitchFamily="18" charset="0"/>
              </a:rPr>
              <a:t>giá</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của</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một</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sản</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phẩm</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tăng</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nhưng</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lượng</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cầu</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vẫn</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không</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thay</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đổi</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độ</a:t>
            </a:r>
            <a:r>
              <a:rPr lang="en-US" sz="3200" b="1" kern="100" dirty="0">
                <a:effectLst/>
                <a:latin typeface="+mj-lt"/>
                <a:ea typeface="Aptos" panose="020B0004020202020204" pitchFamily="34" charset="0"/>
                <a:cs typeface="Times New Roman" panose="02020603050405020304" pitchFamily="18" charset="0"/>
              </a:rPr>
              <a:t> co </a:t>
            </a:r>
            <a:r>
              <a:rPr lang="en-US" sz="3200" b="1" kern="100" dirty="0" err="1">
                <a:effectLst/>
                <a:latin typeface="+mj-lt"/>
                <a:ea typeface="Aptos" panose="020B0004020202020204" pitchFamily="34" charset="0"/>
                <a:cs typeface="Times New Roman" panose="02020603050405020304" pitchFamily="18" charset="0"/>
              </a:rPr>
              <a:t>giãn</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cầu</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theo</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giá</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sẽ</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là</a:t>
            </a:r>
            <a:r>
              <a:rPr lang="en-US" sz="3200" b="1" kern="100" dirty="0">
                <a:effectLst/>
                <a:latin typeface="+mj-lt"/>
                <a:ea typeface="Aptos" panose="020B0004020202020204" pitchFamily="34" charset="0"/>
                <a:cs typeface="Times New Roman" panose="02020603050405020304" pitchFamily="18" charset="0"/>
              </a:rPr>
              <a:t>:</a:t>
            </a:r>
            <a:endParaRPr lang="en-US" sz="3200" kern="100" dirty="0">
              <a:effectLst/>
              <a:latin typeface="+mj-lt"/>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mj-lt"/>
                <a:ea typeface="Aptos" panose="020B0004020202020204" pitchFamily="34" charset="0"/>
                <a:cs typeface="Times New Roman" panose="02020603050405020304" pitchFamily="18" charset="0"/>
              </a:rPr>
              <a:t>a) </a:t>
            </a:r>
            <a:r>
              <a:rPr lang="en-US" sz="3200" kern="100" dirty="0" err="1">
                <a:effectLst/>
                <a:latin typeface="+mj-lt"/>
                <a:ea typeface="Aptos" panose="020B0004020202020204" pitchFamily="34" charset="0"/>
                <a:cs typeface="Times New Roman" panose="02020603050405020304" pitchFamily="18" charset="0"/>
              </a:rPr>
              <a:t>Lớn</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hơn</a:t>
            </a:r>
            <a:r>
              <a:rPr lang="en-US" sz="3200" kern="100" dirty="0">
                <a:effectLst/>
                <a:latin typeface="+mj-lt"/>
                <a:ea typeface="Aptos" panose="020B0004020202020204" pitchFamily="34" charset="0"/>
                <a:cs typeface="Times New Roman" panose="02020603050405020304" pitchFamily="18" charset="0"/>
              </a:rPr>
              <a:t> 1</a:t>
            </a:r>
            <a:br>
              <a:rPr lang="en-US" sz="3200" kern="100" dirty="0">
                <a:effectLst/>
                <a:latin typeface="+mj-lt"/>
                <a:ea typeface="Aptos" panose="020B0004020202020204" pitchFamily="34" charset="0"/>
                <a:cs typeface="Times New Roman" panose="02020603050405020304" pitchFamily="18" charset="0"/>
              </a:rPr>
            </a:br>
            <a:r>
              <a:rPr lang="en-US" sz="3200" kern="100" dirty="0">
                <a:effectLst/>
                <a:latin typeface="+mj-lt"/>
                <a:ea typeface="Aptos" panose="020B0004020202020204" pitchFamily="34" charset="0"/>
                <a:cs typeface="Times New Roman" panose="02020603050405020304" pitchFamily="18" charset="0"/>
              </a:rPr>
              <a:t>b) </a:t>
            </a:r>
            <a:r>
              <a:rPr lang="en-US" sz="3200" kern="100" dirty="0" err="1">
                <a:effectLst/>
                <a:latin typeface="+mj-lt"/>
                <a:ea typeface="Aptos" panose="020B0004020202020204" pitchFamily="34" charset="0"/>
                <a:cs typeface="Times New Roman" panose="02020603050405020304" pitchFamily="18" charset="0"/>
              </a:rPr>
              <a:t>Bằng</a:t>
            </a:r>
            <a:r>
              <a:rPr lang="en-US" sz="3200" kern="100" dirty="0">
                <a:effectLst/>
                <a:latin typeface="+mj-lt"/>
                <a:ea typeface="Aptos" panose="020B0004020202020204" pitchFamily="34" charset="0"/>
                <a:cs typeface="Times New Roman" panose="02020603050405020304" pitchFamily="18" charset="0"/>
              </a:rPr>
              <a:t> 0</a:t>
            </a:r>
            <a:br>
              <a:rPr lang="en-US" sz="3200" kern="100" dirty="0">
                <a:effectLst/>
                <a:latin typeface="+mj-lt"/>
                <a:ea typeface="Aptos" panose="020B0004020202020204" pitchFamily="34" charset="0"/>
                <a:cs typeface="Times New Roman" panose="02020603050405020304" pitchFamily="18" charset="0"/>
              </a:rPr>
            </a:br>
            <a:r>
              <a:rPr lang="en-US" sz="3200" kern="100" dirty="0">
                <a:effectLst/>
                <a:latin typeface="+mj-lt"/>
                <a:ea typeface="Aptos" panose="020B0004020202020204" pitchFamily="34" charset="0"/>
                <a:cs typeface="Times New Roman" panose="02020603050405020304" pitchFamily="18" charset="0"/>
              </a:rPr>
              <a:t>c) </a:t>
            </a:r>
            <a:r>
              <a:rPr lang="en-US" sz="3200" kern="100" dirty="0" err="1">
                <a:effectLst/>
                <a:latin typeface="+mj-lt"/>
                <a:ea typeface="Aptos" panose="020B0004020202020204" pitchFamily="34" charset="0"/>
                <a:cs typeface="Times New Roman" panose="02020603050405020304" pitchFamily="18" charset="0"/>
              </a:rPr>
              <a:t>Nhỏ</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hơn</a:t>
            </a:r>
            <a:r>
              <a:rPr lang="en-US" sz="3200" kern="100" dirty="0">
                <a:effectLst/>
                <a:latin typeface="+mj-lt"/>
                <a:ea typeface="Aptos" panose="020B0004020202020204" pitchFamily="34" charset="0"/>
                <a:cs typeface="Times New Roman" panose="02020603050405020304" pitchFamily="18" charset="0"/>
              </a:rPr>
              <a:t> 1</a:t>
            </a:r>
            <a:br>
              <a:rPr lang="en-US" sz="3200" kern="100" dirty="0">
                <a:effectLst/>
                <a:latin typeface="+mj-lt"/>
                <a:ea typeface="Aptos" panose="020B0004020202020204" pitchFamily="34" charset="0"/>
                <a:cs typeface="Times New Roman" panose="02020603050405020304" pitchFamily="18" charset="0"/>
              </a:rPr>
            </a:br>
            <a:r>
              <a:rPr lang="en-US" sz="3200" kern="100" dirty="0">
                <a:effectLst/>
                <a:latin typeface="+mj-lt"/>
                <a:ea typeface="Aptos" panose="020B0004020202020204" pitchFamily="34" charset="0"/>
                <a:cs typeface="Times New Roman" panose="02020603050405020304" pitchFamily="18" charset="0"/>
              </a:rPr>
              <a:t>d) </a:t>
            </a:r>
            <a:r>
              <a:rPr lang="en-US" sz="3200" kern="100" dirty="0" err="1">
                <a:effectLst/>
                <a:latin typeface="+mj-lt"/>
                <a:ea typeface="Aptos" panose="020B0004020202020204" pitchFamily="34" charset="0"/>
                <a:cs typeface="Times New Roman" panose="02020603050405020304" pitchFamily="18" charset="0"/>
              </a:rPr>
              <a:t>Bằng</a:t>
            </a:r>
            <a:r>
              <a:rPr lang="en-US" sz="3200" kern="100" dirty="0">
                <a:effectLst/>
                <a:latin typeface="+mj-lt"/>
                <a:ea typeface="Aptos" panose="020B0004020202020204" pitchFamily="34" charset="0"/>
                <a:cs typeface="Times New Roman" panose="02020603050405020304" pitchFamily="18" charset="0"/>
              </a:rPr>
              <a:t> 1</a:t>
            </a:r>
          </a:p>
        </p:txBody>
      </p:sp>
    </p:spTree>
    <p:extLst>
      <p:ext uri="{BB962C8B-B14F-4D97-AF65-F5344CB8AC3E}">
        <p14:creationId xmlns:p14="http://schemas.microsoft.com/office/powerpoint/2010/main" val="3481238496"/>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138</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1283110" y="1865671"/>
            <a:ext cx="10070690"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r>
              <a:rPr lang="en-US" sz="3200" b="1" kern="100" dirty="0" err="1">
                <a:effectLst/>
                <a:latin typeface="+mj-lt"/>
                <a:ea typeface="Aptos" panose="020B0004020202020204" pitchFamily="34" charset="0"/>
                <a:cs typeface="Times New Roman" panose="02020603050405020304" pitchFamily="18" charset="0"/>
              </a:rPr>
              <a:t>Câu</a:t>
            </a:r>
            <a:r>
              <a:rPr lang="en-US" sz="3200" b="1" kern="100" dirty="0">
                <a:effectLst/>
                <a:latin typeface="+mj-lt"/>
                <a:ea typeface="Aptos" panose="020B0004020202020204" pitchFamily="34" charset="0"/>
                <a:cs typeface="Times New Roman" panose="02020603050405020304" pitchFamily="18" charset="0"/>
              </a:rPr>
              <a:t> 3:</a:t>
            </a:r>
            <a:endParaRPr lang="en-US" sz="3200" kern="100" dirty="0">
              <a:effectLst/>
              <a:latin typeface="+mj-lt"/>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b="1" kern="100" dirty="0" err="1">
                <a:effectLst/>
                <a:latin typeface="+mj-lt"/>
                <a:ea typeface="Aptos" panose="020B0004020202020204" pitchFamily="34" charset="0"/>
                <a:cs typeface="Times New Roman" panose="02020603050405020304" pitchFamily="18" charset="0"/>
              </a:rPr>
              <a:t>Đối</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với</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một</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sản</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phẩm</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có</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độ</a:t>
            </a:r>
            <a:r>
              <a:rPr lang="en-US" sz="3200" b="1" kern="100" dirty="0">
                <a:effectLst/>
                <a:latin typeface="+mj-lt"/>
                <a:ea typeface="Aptos" panose="020B0004020202020204" pitchFamily="34" charset="0"/>
                <a:cs typeface="Times New Roman" panose="02020603050405020304" pitchFamily="18" charset="0"/>
              </a:rPr>
              <a:t> co </a:t>
            </a:r>
            <a:r>
              <a:rPr lang="en-US" sz="3200" b="1" kern="100" dirty="0" err="1">
                <a:effectLst/>
                <a:latin typeface="+mj-lt"/>
                <a:ea typeface="Aptos" panose="020B0004020202020204" pitchFamily="34" charset="0"/>
                <a:cs typeface="Times New Roman" panose="02020603050405020304" pitchFamily="18" charset="0"/>
              </a:rPr>
              <a:t>giãn</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cầu</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theo</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giá</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lớn</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hơn</a:t>
            </a:r>
            <a:r>
              <a:rPr lang="en-US" sz="3200" b="1" kern="100" dirty="0">
                <a:effectLst/>
                <a:latin typeface="+mj-lt"/>
                <a:ea typeface="Aptos" panose="020B0004020202020204" pitchFamily="34" charset="0"/>
                <a:cs typeface="Times New Roman" panose="02020603050405020304" pitchFamily="18" charset="0"/>
              </a:rPr>
              <a:t> 1, </a:t>
            </a:r>
            <a:r>
              <a:rPr lang="en-US" sz="3200" b="1" kern="100" dirty="0" err="1">
                <a:effectLst/>
                <a:latin typeface="+mj-lt"/>
                <a:ea typeface="Aptos" panose="020B0004020202020204" pitchFamily="34" charset="0"/>
                <a:cs typeface="Times New Roman" panose="02020603050405020304" pitchFamily="18" charset="0"/>
              </a:rPr>
              <a:t>nếu</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giá</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tăng</a:t>
            </a:r>
            <a:r>
              <a:rPr lang="en-US" sz="3200" b="1" kern="100" dirty="0">
                <a:effectLst/>
                <a:latin typeface="+mj-lt"/>
                <a:ea typeface="Aptos" panose="020B0004020202020204" pitchFamily="34" charset="0"/>
                <a:cs typeface="Times New Roman" panose="02020603050405020304" pitchFamily="18" charset="0"/>
              </a:rPr>
              <a:t> 10%, </a:t>
            </a:r>
            <a:r>
              <a:rPr lang="en-US" sz="3200" b="1" kern="100" dirty="0" err="1">
                <a:effectLst/>
                <a:latin typeface="+mj-lt"/>
                <a:ea typeface="Aptos" panose="020B0004020202020204" pitchFamily="34" charset="0"/>
                <a:cs typeface="Times New Roman" panose="02020603050405020304" pitchFamily="18" charset="0"/>
              </a:rPr>
              <a:t>lượng</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cầu</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sẽ</a:t>
            </a:r>
            <a:r>
              <a:rPr lang="en-US" sz="3200" b="1" kern="100" dirty="0">
                <a:effectLst/>
                <a:latin typeface="+mj-lt"/>
                <a:ea typeface="Aptos" panose="020B0004020202020204" pitchFamily="34" charset="0"/>
                <a:cs typeface="Times New Roman" panose="02020603050405020304" pitchFamily="18" charset="0"/>
              </a:rPr>
              <a:t>:</a:t>
            </a:r>
            <a:endParaRPr lang="en-US" sz="3200" kern="100" dirty="0">
              <a:effectLst/>
              <a:latin typeface="+mj-lt"/>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mj-lt"/>
                <a:ea typeface="Aptos" panose="020B0004020202020204" pitchFamily="34" charset="0"/>
                <a:cs typeface="Times New Roman" panose="02020603050405020304" pitchFamily="18" charset="0"/>
              </a:rPr>
              <a:t>a) </a:t>
            </a:r>
            <a:r>
              <a:rPr lang="en-US" sz="3200" kern="100" dirty="0" err="1">
                <a:effectLst/>
                <a:latin typeface="+mj-lt"/>
                <a:ea typeface="Aptos" panose="020B0004020202020204" pitchFamily="34" charset="0"/>
                <a:cs typeface="Times New Roman" panose="02020603050405020304" pitchFamily="18" charset="0"/>
              </a:rPr>
              <a:t>Giảm</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ít</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hơn</a:t>
            </a:r>
            <a:r>
              <a:rPr lang="en-US" sz="3200" kern="100" dirty="0">
                <a:effectLst/>
                <a:latin typeface="+mj-lt"/>
                <a:ea typeface="Aptos" panose="020B0004020202020204" pitchFamily="34" charset="0"/>
                <a:cs typeface="Times New Roman" panose="02020603050405020304" pitchFamily="18" charset="0"/>
              </a:rPr>
              <a:t> 10%</a:t>
            </a:r>
            <a:br>
              <a:rPr lang="en-US" sz="3200" kern="100" dirty="0">
                <a:effectLst/>
                <a:latin typeface="+mj-lt"/>
                <a:ea typeface="Aptos" panose="020B0004020202020204" pitchFamily="34" charset="0"/>
                <a:cs typeface="Times New Roman" panose="02020603050405020304" pitchFamily="18" charset="0"/>
              </a:rPr>
            </a:br>
            <a:r>
              <a:rPr lang="en-US" sz="3200" kern="100" dirty="0">
                <a:effectLst/>
                <a:latin typeface="+mj-lt"/>
                <a:ea typeface="Aptos" panose="020B0004020202020204" pitchFamily="34" charset="0"/>
                <a:cs typeface="Times New Roman" panose="02020603050405020304" pitchFamily="18" charset="0"/>
              </a:rPr>
              <a:t>b) </a:t>
            </a:r>
            <a:r>
              <a:rPr lang="en-US" sz="3200" kern="100" dirty="0" err="1">
                <a:effectLst/>
                <a:latin typeface="+mj-lt"/>
                <a:ea typeface="Aptos" panose="020B0004020202020204" pitchFamily="34" charset="0"/>
                <a:cs typeface="Times New Roman" panose="02020603050405020304" pitchFamily="18" charset="0"/>
              </a:rPr>
              <a:t>Giảm</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đúng</a:t>
            </a:r>
            <a:r>
              <a:rPr lang="en-US" sz="3200" kern="100" dirty="0">
                <a:effectLst/>
                <a:latin typeface="+mj-lt"/>
                <a:ea typeface="Aptos" panose="020B0004020202020204" pitchFamily="34" charset="0"/>
                <a:cs typeface="Times New Roman" panose="02020603050405020304" pitchFamily="18" charset="0"/>
              </a:rPr>
              <a:t> 10%</a:t>
            </a:r>
            <a:br>
              <a:rPr lang="en-US" sz="3200" kern="100" dirty="0">
                <a:effectLst/>
                <a:latin typeface="+mj-lt"/>
                <a:ea typeface="Aptos" panose="020B0004020202020204" pitchFamily="34" charset="0"/>
                <a:cs typeface="Times New Roman" panose="02020603050405020304" pitchFamily="18" charset="0"/>
              </a:rPr>
            </a:br>
            <a:r>
              <a:rPr lang="en-US" sz="3200" kern="100" dirty="0">
                <a:effectLst/>
                <a:latin typeface="+mj-lt"/>
                <a:ea typeface="Aptos" panose="020B0004020202020204" pitchFamily="34" charset="0"/>
                <a:cs typeface="Times New Roman" panose="02020603050405020304" pitchFamily="18" charset="0"/>
              </a:rPr>
              <a:t>c) </a:t>
            </a:r>
            <a:r>
              <a:rPr lang="en-US" sz="3200" kern="100" dirty="0" err="1">
                <a:effectLst/>
                <a:latin typeface="+mj-lt"/>
                <a:ea typeface="Aptos" panose="020B0004020202020204" pitchFamily="34" charset="0"/>
                <a:cs typeface="Times New Roman" panose="02020603050405020304" pitchFamily="18" charset="0"/>
              </a:rPr>
              <a:t>Giảm</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nhiều</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hơn</a:t>
            </a:r>
            <a:r>
              <a:rPr lang="en-US" sz="3200" kern="100" dirty="0">
                <a:effectLst/>
                <a:latin typeface="+mj-lt"/>
                <a:ea typeface="Aptos" panose="020B0004020202020204" pitchFamily="34" charset="0"/>
                <a:cs typeface="Times New Roman" panose="02020603050405020304" pitchFamily="18" charset="0"/>
              </a:rPr>
              <a:t> 10%</a:t>
            </a:r>
            <a:br>
              <a:rPr lang="en-US" sz="3200" kern="100" dirty="0">
                <a:effectLst/>
                <a:latin typeface="+mj-lt"/>
                <a:ea typeface="Aptos" panose="020B0004020202020204" pitchFamily="34" charset="0"/>
                <a:cs typeface="Times New Roman" panose="02020603050405020304" pitchFamily="18" charset="0"/>
              </a:rPr>
            </a:br>
            <a:r>
              <a:rPr lang="en-US" sz="3200" kern="100" dirty="0">
                <a:effectLst/>
                <a:latin typeface="+mj-lt"/>
                <a:ea typeface="Aptos" panose="020B0004020202020204" pitchFamily="34" charset="0"/>
                <a:cs typeface="Times New Roman" panose="02020603050405020304" pitchFamily="18" charset="0"/>
              </a:rPr>
              <a:t>d) </a:t>
            </a:r>
            <a:r>
              <a:rPr lang="en-US" sz="3200" kern="100" dirty="0" err="1">
                <a:effectLst/>
                <a:latin typeface="+mj-lt"/>
                <a:ea typeface="Aptos" panose="020B0004020202020204" pitchFamily="34" charset="0"/>
                <a:cs typeface="Times New Roman" panose="02020603050405020304" pitchFamily="18" charset="0"/>
              </a:rPr>
              <a:t>Không</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thay</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đổi</a:t>
            </a:r>
            <a:endParaRPr lang="en-US" sz="3200" kern="100" dirty="0">
              <a:effectLst/>
              <a:latin typeface="+mj-lt"/>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559275108"/>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139</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1283109" y="1865671"/>
            <a:ext cx="10536357"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r>
              <a:rPr lang="en-US" sz="3200" b="1" kern="100" dirty="0" err="1">
                <a:effectLst/>
                <a:latin typeface="+mj-lt"/>
                <a:ea typeface="Aptos" panose="020B0004020202020204" pitchFamily="34" charset="0"/>
                <a:cs typeface="Times New Roman" panose="02020603050405020304" pitchFamily="18" charset="0"/>
              </a:rPr>
              <a:t>Câu</a:t>
            </a:r>
            <a:r>
              <a:rPr lang="en-US" sz="3200" b="1" kern="100" dirty="0">
                <a:effectLst/>
                <a:latin typeface="+mj-lt"/>
                <a:ea typeface="Aptos" panose="020B0004020202020204" pitchFamily="34" charset="0"/>
                <a:cs typeface="Times New Roman" panose="02020603050405020304" pitchFamily="18" charset="0"/>
              </a:rPr>
              <a:t> 4:</a:t>
            </a:r>
            <a:endParaRPr lang="en-US" sz="3200" kern="100" dirty="0">
              <a:effectLst/>
              <a:latin typeface="+mj-lt"/>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b="1" kern="100" dirty="0" err="1">
                <a:effectLst/>
                <a:latin typeface="+mj-lt"/>
                <a:ea typeface="Aptos" panose="020B0004020202020204" pitchFamily="34" charset="0"/>
                <a:cs typeface="Times New Roman" panose="02020603050405020304" pitchFamily="18" charset="0"/>
              </a:rPr>
              <a:t>Nếu</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một</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sản</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phẩm</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có</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độ</a:t>
            </a:r>
            <a:r>
              <a:rPr lang="en-US" sz="3200" b="1" kern="100" dirty="0">
                <a:effectLst/>
                <a:latin typeface="+mj-lt"/>
                <a:ea typeface="Aptos" panose="020B0004020202020204" pitchFamily="34" charset="0"/>
                <a:cs typeface="Times New Roman" panose="02020603050405020304" pitchFamily="18" charset="0"/>
              </a:rPr>
              <a:t> co </a:t>
            </a:r>
            <a:r>
              <a:rPr lang="en-US" sz="3200" b="1" kern="100" dirty="0" err="1">
                <a:effectLst/>
                <a:latin typeface="+mj-lt"/>
                <a:ea typeface="Aptos" panose="020B0004020202020204" pitchFamily="34" charset="0"/>
                <a:cs typeface="Times New Roman" panose="02020603050405020304" pitchFamily="18" charset="0"/>
              </a:rPr>
              <a:t>giãn</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cung</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theo</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giá</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là</a:t>
            </a:r>
            <a:r>
              <a:rPr lang="en-US" sz="3200" b="1" kern="100" dirty="0">
                <a:effectLst/>
                <a:latin typeface="+mj-lt"/>
                <a:ea typeface="Aptos" panose="020B0004020202020204" pitchFamily="34" charset="0"/>
                <a:cs typeface="Times New Roman" panose="02020603050405020304" pitchFamily="18" charset="0"/>
              </a:rPr>
              <a:t> 1.5, </a:t>
            </a:r>
            <a:r>
              <a:rPr lang="en-US" sz="3200" b="1" kern="100" dirty="0" err="1">
                <a:effectLst/>
                <a:latin typeface="+mj-lt"/>
                <a:ea typeface="Aptos" panose="020B0004020202020204" pitchFamily="34" charset="0"/>
                <a:cs typeface="Times New Roman" panose="02020603050405020304" pitchFamily="18" charset="0"/>
              </a:rPr>
              <a:t>và</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giá</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tăng</a:t>
            </a:r>
            <a:r>
              <a:rPr lang="en-US" sz="3200" b="1" kern="100" dirty="0">
                <a:effectLst/>
                <a:latin typeface="+mj-lt"/>
                <a:ea typeface="Aptos" panose="020B0004020202020204" pitchFamily="34" charset="0"/>
                <a:cs typeface="Times New Roman" panose="02020603050405020304" pitchFamily="18" charset="0"/>
              </a:rPr>
              <a:t> 20%, </a:t>
            </a:r>
            <a:r>
              <a:rPr lang="en-US" sz="3200" b="1" kern="100" dirty="0" err="1">
                <a:effectLst/>
                <a:latin typeface="+mj-lt"/>
                <a:ea typeface="Aptos" panose="020B0004020202020204" pitchFamily="34" charset="0"/>
                <a:cs typeface="Times New Roman" panose="02020603050405020304" pitchFamily="18" charset="0"/>
              </a:rPr>
              <a:t>thì</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lượng</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cung</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sẽ</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tăng</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khoảng</a:t>
            </a:r>
            <a:r>
              <a:rPr lang="en-US" sz="3200" b="1" kern="100" dirty="0">
                <a:effectLst/>
                <a:latin typeface="+mj-lt"/>
                <a:ea typeface="Aptos" panose="020B0004020202020204" pitchFamily="34" charset="0"/>
                <a:cs typeface="Times New Roman" panose="02020603050405020304" pitchFamily="18" charset="0"/>
              </a:rPr>
              <a:t>:</a:t>
            </a:r>
            <a:endParaRPr lang="en-US" sz="3200" kern="100" dirty="0">
              <a:effectLst/>
              <a:latin typeface="+mj-lt"/>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mj-lt"/>
                <a:ea typeface="Aptos" panose="020B0004020202020204" pitchFamily="34" charset="0"/>
                <a:cs typeface="Times New Roman" panose="02020603050405020304" pitchFamily="18" charset="0"/>
              </a:rPr>
              <a:t>a) 10%</a:t>
            </a:r>
            <a:br>
              <a:rPr lang="en-US" sz="3200" kern="100" dirty="0">
                <a:effectLst/>
                <a:latin typeface="+mj-lt"/>
                <a:ea typeface="Aptos" panose="020B0004020202020204" pitchFamily="34" charset="0"/>
                <a:cs typeface="Times New Roman" panose="02020603050405020304" pitchFamily="18" charset="0"/>
              </a:rPr>
            </a:br>
            <a:r>
              <a:rPr lang="en-US" sz="3200" kern="100" dirty="0">
                <a:effectLst/>
                <a:latin typeface="+mj-lt"/>
                <a:ea typeface="Aptos" panose="020B0004020202020204" pitchFamily="34" charset="0"/>
                <a:cs typeface="Times New Roman" panose="02020603050405020304" pitchFamily="18" charset="0"/>
              </a:rPr>
              <a:t>b) 20%</a:t>
            </a:r>
            <a:br>
              <a:rPr lang="en-US" sz="3200" kern="100" dirty="0">
                <a:effectLst/>
                <a:latin typeface="+mj-lt"/>
                <a:ea typeface="Aptos" panose="020B0004020202020204" pitchFamily="34" charset="0"/>
                <a:cs typeface="Times New Roman" panose="02020603050405020304" pitchFamily="18" charset="0"/>
              </a:rPr>
            </a:br>
            <a:r>
              <a:rPr lang="en-US" sz="3200" kern="100" dirty="0">
                <a:effectLst/>
                <a:latin typeface="+mj-lt"/>
                <a:ea typeface="Aptos" panose="020B0004020202020204" pitchFamily="34" charset="0"/>
                <a:cs typeface="Times New Roman" panose="02020603050405020304" pitchFamily="18" charset="0"/>
              </a:rPr>
              <a:t>c) 30%</a:t>
            </a:r>
            <a:br>
              <a:rPr lang="en-US" sz="3200" kern="100" dirty="0">
                <a:effectLst/>
                <a:latin typeface="+mj-lt"/>
                <a:ea typeface="Aptos" panose="020B0004020202020204" pitchFamily="34" charset="0"/>
                <a:cs typeface="Times New Roman" panose="02020603050405020304" pitchFamily="18" charset="0"/>
              </a:rPr>
            </a:br>
            <a:r>
              <a:rPr lang="en-US" sz="3200" kern="100" dirty="0">
                <a:effectLst/>
                <a:latin typeface="+mj-lt"/>
                <a:ea typeface="Aptos" panose="020B0004020202020204" pitchFamily="34" charset="0"/>
                <a:cs typeface="Times New Roman" panose="02020603050405020304" pitchFamily="18" charset="0"/>
              </a:rPr>
              <a:t>d) 15%</a:t>
            </a:r>
          </a:p>
        </p:txBody>
      </p:sp>
    </p:spTree>
    <p:extLst>
      <p:ext uri="{BB962C8B-B14F-4D97-AF65-F5344CB8AC3E}">
        <p14:creationId xmlns:p14="http://schemas.microsoft.com/office/powerpoint/2010/main" val="1023810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1">
            <a:extLst>
              <a:ext uri="{FF2B5EF4-FFF2-40B4-BE49-F238E27FC236}">
                <a16:creationId xmlns:a16="http://schemas.microsoft.com/office/drawing/2014/main" id="{85F0EA43-C67B-127E-2D7E-10774DD308DE}"/>
              </a:ext>
            </a:extLst>
          </p:cNvPr>
          <p:cNvSpPr>
            <a:spLocks noGrp="1"/>
          </p:cNvSpPr>
          <p:nvPr>
            <p:ph type="sldNum" sz="quarter" idx="12"/>
          </p:nvPr>
        </p:nvSpPr>
        <p:spPr bwMode="auto">
          <a:xfrm>
            <a:off x="6858000" y="6323013"/>
            <a:ext cx="1905000" cy="45720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A6B5E5C1-8A18-41BA-B5B8-B61E6395DD12}" type="slidenum">
              <a:rPr lang="en-US" altLang="en-US" smtClean="0"/>
              <a:pPr>
                <a:spcBef>
                  <a:spcPct val="0"/>
                </a:spcBef>
                <a:buClrTx/>
                <a:buSzTx/>
                <a:buFontTx/>
                <a:buNone/>
              </a:pPr>
              <a:t>14</a:t>
            </a:fld>
            <a:endParaRPr lang="en-US" altLang="en-US" sz="1400">
              <a:solidFill>
                <a:schemeClr val="tx1"/>
              </a:solidFill>
              <a:latin typeface="Times New Roman" panose="02020603050405020304" pitchFamily="18" charset="0"/>
            </a:endParaRPr>
          </a:p>
        </p:txBody>
      </p:sp>
      <p:sp>
        <p:nvSpPr>
          <p:cNvPr id="5123" name="Rectangle 3">
            <a:extLst>
              <a:ext uri="{FF2B5EF4-FFF2-40B4-BE49-F238E27FC236}">
                <a16:creationId xmlns:a16="http://schemas.microsoft.com/office/drawing/2014/main" id="{277D6FD8-6BC1-760E-4CCE-8DDB9BBDAE9A}"/>
              </a:ext>
            </a:extLst>
          </p:cNvPr>
          <p:cNvSpPr txBox="1">
            <a:spLocks noChangeArrowheads="1"/>
          </p:cNvSpPr>
          <p:nvPr/>
        </p:nvSpPr>
        <p:spPr>
          <a:xfrm>
            <a:off x="1676400" y="1752600"/>
            <a:ext cx="8991600" cy="42672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altLang="en-US" sz="3900">
                <a:latin typeface="VNI-Times" pitchFamily="2" charset="0"/>
              </a:rPr>
              <a:t>Coù theå theå hieän moái quan heä treân döôùi daïng haøm soá: 	</a:t>
            </a:r>
          </a:p>
          <a:p>
            <a:pPr lvl="1"/>
            <a:r>
              <a:rPr lang="en-US" altLang="en-US" sz="3000">
                <a:latin typeface="VNI-Times" pitchFamily="2" charset="0"/>
              </a:rPr>
              <a:t>	Q</a:t>
            </a:r>
            <a:r>
              <a:rPr lang="en-US" altLang="en-US" sz="3000" baseline="-25000">
                <a:latin typeface="VNI-Times" pitchFamily="2" charset="0"/>
              </a:rPr>
              <a:t>DX</a:t>
            </a:r>
            <a:r>
              <a:rPr lang="en-US" altLang="en-US" sz="3000">
                <a:latin typeface="VNI-Times" pitchFamily="2" charset="0"/>
              </a:rPr>
              <a:t> = f(P</a:t>
            </a:r>
            <a:r>
              <a:rPr lang="en-US" altLang="en-US" sz="3000" baseline="-25000">
                <a:latin typeface="VNI-Times" pitchFamily="2" charset="0"/>
              </a:rPr>
              <a:t>X</a:t>
            </a:r>
            <a:r>
              <a:rPr lang="en-US" altLang="en-US" sz="3000">
                <a:latin typeface="VNI-Times" pitchFamily="2" charset="0"/>
              </a:rPr>
              <a:t>, I, T</a:t>
            </a:r>
            <a:r>
              <a:rPr lang="en-US" altLang="en-US" sz="3000" baseline="-25000">
                <a:latin typeface="VNI-Times" pitchFamily="2" charset="0"/>
              </a:rPr>
              <a:t>as</a:t>
            </a:r>
            <a:r>
              <a:rPr lang="en-US" altLang="en-US" sz="3000">
                <a:latin typeface="VNI-Times" pitchFamily="2" charset="0"/>
              </a:rPr>
              <a:t>, P</a:t>
            </a:r>
            <a:r>
              <a:rPr lang="en-US" altLang="en-US" sz="3000" baseline="-25000">
                <a:latin typeface="VNI-Times" pitchFamily="2" charset="0"/>
              </a:rPr>
              <a:t>Y</a:t>
            </a:r>
            <a:r>
              <a:rPr lang="en-US" altLang="en-US" sz="3000">
                <a:latin typeface="VNI-Times" pitchFamily="2" charset="0"/>
              </a:rPr>
              <a:t>. N, P</a:t>
            </a:r>
            <a:r>
              <a:rPr lang="en-US" altLang="en-US" sz="3000" baseline="-25000">
                <a:latin typeface="VNI-Times" pitchFamily="2" charset="0"/>
              </a:rPr>
              <a:t>F</a:t>
            </a:r>
            <a:r>
              <a:rPr lang="en-US" altLang="en-US" sz="3000">
                <a:latin typeface="VNI-Times" pitchFamily="2" charset="0"/>
              </a:rPr>
              <a:t>...)</a:t>
            </a:r>
          </a:p>
          <a:p>
            <a:pPr lvl="1" algn="just"/>
            <a:r>
              <a:rPr lang="en-US" altLang="en-US" sz="3000">
                <a:latin typeface="VNI-Times" pitchFamily="2" charset="0"/>
              </a:rPr>
              <a:t>Khaùi nieäm veà caàu cuûa saûn phaåm, chæ moái quan heä giöõa giaù vaø löôïng caàu saûn phaåm</a:t>
            </a:r>
            <a:r>
              <a:rPr lang="en-US" altLang="en-US" sz="3000"/>
              <a:t> </a:t>
            </a:r>
            <a:endParaRPr lang="en-US" altLang="en-US" sz="3000" dirty="0"/>
          </a:p>
        </p:txBody>
      </p:sp>
      <p:sp>
        <p:nvSpPr>
          <p:cNvPr id="2" name="Rectangle 2">
            <a:extLst>
              <a:ext uri="{FF2B5EF4-FFF2-40B4-BE49-F238E27FC236}">
                <a16:creationId xmlns:a16="http://schemas.microsoft.com/office/drawing/2014/main" id="{7ED30231-B7D8-7647-0A52-11DB4F43E233}"/>
              </a:ext>
            </a:extLst>
          </p:cNvPr>
          <p:cNvSpPr txBox="1">
            <a:spLocks noChangeArrowheads="1"/>
          </p:cNvSpPr>
          <p:nvPr/>
        </p:nvSpPr>
        <p:spPr>
          <a:xfrm>
            <a:off x="5018656" y="48836"/>
            <a:ext cx="3069088" cy="1094164"/>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en-US" altLang="en-US" dirty="0">
                <a:latin typeface="VNI-Souvir" pitchFamily="2" charset="0"/>
              </a:rPr>
              <a:t>2.2.1.Khaùi </a:t>
            </a:r>
            <a:r>
              <a:rPr lang="en-US" altLang="en-US" dirty="0" err="1">
                <a:latin typeface="VNI-Souvir" pitchFamily="2" charset="0"/>
              </a:rPr>
              <a:t>nieäm</a:t>
            </a:r>
            <a:endParaRPr lang="en-US" altLang="en-US" dirty="0">
              <a:latin typeface="VNI-Souvir" pitchFamily="2" charset="0"/>
            </a:endParaRPr>
          </a:p>
        </p:txBody>
      </p:sp>
    </p:spTree>
    <p:extLst>
      <p:ext uri="{BB962C8B-B14F-4D97-AF65-F5344CB8AC3E}">
        <p14:creationId xmlns:p14="http://schemas.microsoft.com/office/powerpoint/2010/main" val="2065825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 calcmode="lin" valueType="num">
                                      <p:cBhvr additive="base">
                                        <p:cTn id="7" dur="500" fill="hold"/>
                                        <p:tgtEl>
                                          <p:spTgt spid="512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5123">
                                            <p:txEl>
                                              <p:pRg st="1" end="1"/>
                                            </p:txEl>
                                          </p:spTgt>
                                        </p:tgtEl>
                                        <p:attrNameLst>
                                          <p:attrName>style.visibility</p:attrName>
                                        </p:attrNameLst>
                                      </p:cBhvr>
                                      <p:to>
                                        <p:strVal val="visible"/>
                                      </p:to>
                                    </p:set>
                                    <p:animEffect transition="in" filter="diamond(in)">
                                      <p:cBhvr>
                                        <p:cTn id="13" dur="2000"/>
                                        <p:tgtEl>
                                          <p:spTgt spid="512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5123">
                                            <p:txEl>
                                              <p:pRg st="2" end="2"/>
                                            </p:txEl>
                                          </p:spTgt>
                                        </p:tgtEl>
                                        <p:attrNameLst>
                                          <p:attrName>style.visibility</p:attrName>
                                        </p:attrNameLst>
                                      </p:cBhvr>
                                      <p:to>
                                        <p:strVal val="visible"/>
                                      </p:to>
                                    </p:set>
                                    <p:anim calcmode="lin" valueType="num">
                                      <p:cBhvr additive="base">
                                        <p:cTn id="18" dur="500" fill="hold"/>
                                        <p:tgtEl>
                                          <p:spTgt spid="5123">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512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140</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1283110" y="1865671"/>
            <a:ext cx="10070690"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r>
              <a:rPr lang="en-US" sz="3200" b="1" kern="100" dirty="0" err="1">
                <a:effectLst/>
                <a:latin typeface="+mj-lt"/>
                <a:ea typeface="Aptos" panose="020B0004020202020204" pitchFamily="34" charset="0"/>
                <a:cs typeface="Times New Roman" panose="02020603050405020304" pitchFamily="18" charset="0"/>
              </a:rPr>
              <a:t>Câu</a:t>
            </a:r>
            <a:r>
              <a:rPr lang="en-US" sz="3200" b="1" kern="100" dirty="0">
                <a:effectLst/>
                <a:latin typeface="+mj-lt"/>
                <a:ea typeface="Aptos" panose="020B0004020202020204" pitchFamily="34" charset="0"/>
                <a:cs typeface="Times New Roman" panose="02020603050405020304" pitchFamily="18" charset="0"/>
              </a:rPr>
              <a:t> 5:</a:t>
            </a:r>
            <a:endParaRPr lang="en-US" sz="3200" kern="100" dirty="0">
              <a:effectLst/>
              <a:latin typeface="+mj-lt"/>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b="1" kern="100" dirty="0" err="1">
                <a:effectLst/>
                <a:latin typeface="+mj-lt"/>
                <a:ea typeface="Aptos" panose="020B0004020202020204" pitchFamily="34" charset="0"/>
                <a:cs typeface="Times New Roman" panose="02020603050405020304" pitchFamily="18" charset="0"/>
              </a:rPr>
              <a:t>Điều</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nào</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sau</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đây</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có</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thể</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làm</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tăng</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độ</a:t>
            </a:r>
            <a:r>
              <a:rPr lang="en-US" sz="3200" b="1" kern="100" dirty="0">
                <a:effectLst/>
                <a:latin typeface="+mj-lt"/>
                <a:ea typeface="Aptos" panose="020B0004020202020204" pitchFamily="34" charset="0"/>
                <a:cs typeface="Times New Roman" panose="02020603050405020304" pitchFamily="18" charset="0"/>
              </a:rPr>
              <a:t> co </a:t>
            </a:r>
            <a:r>
              <a:rPr lang="en-US" sz="3200" b="1" kern="100" dirty="0" err="1">
                <a:effectLst/>
                <a:latin typeface="+mj-lt"/>
                <a:ea typeface="Aptos" panose="020B0004020202020204" pitchFamily="34" charset="0"/>
                <a:cs typeface="Times New Roman" panose="02020603050405020304" pitchFamily="18" charset="0"/>
              </a:rPr>
              <a:t>giãn</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cầu</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theo</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giá</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của</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một</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sản</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phẩm</a:t>
            </a:r>
            <a:r>
              <a:rPr lang="en-US" sz="3200" b="1" kern="100" dirty="0">
                <a:effectLst/>
                <a:latin typeface="+mj-lt"/>
                <a:ea typeface="Aptos" panose="020B0004020202020204" pitchFamily="34" charset="0"/>
                <a:cs typeface="Times New Roman" panose="02020603050405020304" pitchFamily="18" charset="0"/>
              </a:rPr>
              <a:t>?</a:t>
            </a:r>
            <a:endParaRPr lang="en-US" sz="3200" kern="100" dirty="0">
              <a:effectLst/>
              <a:latin typeface="+mj-lt"/>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mj-lt"/>
                <a:ea typeface="Aptos" panose="020B0004020202020204" pitchFamily="34" charset="0"/>
                <a:cs typeface="Times New Roman" panose="02020603050405020304" pitchFamily="18" charset="0"/>
              </a:rPr>
              <a:t>a) </a:t>
            </a:r>
            <a:r>
              <a:rPr lang="en-US" sz="3200" kern="100" dirty="0" err="1">
                <a:effectLst/>
                <a:latin typeface="+mj-lt"/>
                <a:ea typeface="Aptos" panose="020B0004020202020204" pitchFamily="34" charset="0"/>
                <a:cs typeface="Times New Roman" panose="02020603050405020304" pitchFamily="18" charset="0"/>
              </a:rPr>
              <a:t>Sự</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thay</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đổi</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trong</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thu</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nhập</a:t>
            </a:r>
            <a:br>
              <a:rPr lang="en-US" sz="3200" kern="100" dirty="0">
                <a:effectLst/>
                <a:latin typeface="+mj-lt"/>
                <a:ea typeface="Aptos" panose="020B0004020202020204" pitchFamily="34" charset="0"/>
                <a:cs typeface="Times New Roman" panose="02020603050405020304" pitchFamily="18" charset="0"/>
              </a:rPr>
            </a:br>
            <a:r>
              <a:rPr lang="en-US" sz="3200" kern="100" dirty="0">
                <a:effectLst/>
                <a:latin typeface="+mj-lt"/>
                <a:ea typeface="Aptos" panose="020B0004020202020204" pitchFamily="34" charset="0"/>
                <a:cs typeface="Times New Roman" panose="02020603050405020304" pitchFamily="18" charset="0"/>
              </a:rPr>
              <a:t>b) </a:t>
            </a:r>
            <a:r>
              <a:rPr lang="en-US" sz="3200" kern="100" dirty="0" err="1">
                <a:effectLst/>
                <a:latin typeface="+mj-lt"/>
                <a:ea typeface="Aptos" panose="020B0004020202020204" pitchFamily="34" charset="0"/>
                <a:cs typeface="Times New Roman" panose="02020603050405020304" pitchFamily="18" charset="0"/>
              </a:rPr>
              <a:t>Tăng</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số</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lượng</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hàng</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hóa</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thay</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thế</a:t>
            </a:r>
            <a:br>
              <a:rPr lang="en-US" sz="3200" kern="100" dirty="0">
                <a:effectLst/>
                <a:latin typeface="+mj-lt"/>
                <a:ea typeface="Aptos" panose="020B0004020202020204" pitchFamily="34" charset="0"/>
                <a:cs typeface="Times New Roman" panose="02020603050405020304" pitchFamily="18" charset="0"/>
              </a:rPr>
            </a:br>
            <a:r>
              <a:rPr lang="en-US" sz="3200" kern="100" dirty="0">
                <a:effectLst/>
                <a:latin typeface="+mj-lt"/>
                <a:ea typeface="Aptos" panose="020B0004020202020204" pitchFamily="34" charset="0"/>
                <a:cs typeface="Times New Roman" panose="02020603050405020304" pitchFamily="18" charset="0"/>
              </a:rPr>
              <a:t>c) </a:t>
            </a:r>
            <a:r>
              <a:rPr lang="en-US" sz="3200" kern="100" dirty="0" err="1">
                <a:effectLst/>
                <a:latin typeface="+mj-lt"/>
                <a:ea typeface="Aptos" panose="020B0004020202020204" pitchFamily="34" charset="0"/>
                <a:cs typeface="Times New Roman" panose="02020603050405020304" pitchFamily="18" charset="0"/>
              </a:rPr>
              <a:t>Thay</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đổi</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trong</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sở</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thích</a:t>
            </a:r>
            <a:br>
              <a:rPr lang="en-US" sz="3200" kern="100" dirty="0">
                <a:effectLst/>
                <a:latin typeface="+mj-lt"/>
                <a:ea typeface="Aptos" panose="020B0004020202020204" pitchFamily="34" charset="0"/>
                <a:cs typeface="Times New Roman" panose="02020603050405020304" pitchFamily="18" charset="0"/>
              </a:rPr>
            </a:br>
            <a:r>
              <a:rPr lang="en-US" sz="3200" kern="100" dirty="0">
                <a:effectLst/>
                <a:latin typeface="+mj-lt"/>
                <a:ea typeface="Aptos" panose="020B0004020202020204" pitchFamily="34" charset="0"/>
                <a:cs typeface="Times New Roman" panose="02020603050405020304" pitchFamily="18" charset="0"/>
              </a:rPr>
              <a:t>d) </a:t>
            </a:r>
            <a:r>
              <a:rPr lang="en-US" sz="3200" kern="100" dirty="0" err="1">
                <a:effectLst/>
                <a:latin typeface="+mj-lt"/>
                <a:ea typeface="Aptos" panose="020B0004020202020204" pitchFamily="34" charset="0"/>
                <a:cs typeface="Times New Roman" panose="02020603050405020304" pitchFamily="18" charset="0"/>
              </a:rPr>
              <a:t>Tăng</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giá</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của</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sản</a:t>
            </a:r>
            <a:r>
              <a:rPr lang="en-US" sz="3200" kern="100" dirty="0">
                <a:effectLst/>
                <a:latin typeface="+mj-lt"/>
                <a:ea typeface="Aptos" panose="020B0004020202020204" pitchFamily="34" charset="0"/>
                <a:cs typeface="Times New Roman" panose="02020603050405020304" pitchFamily="18" charset="0"/>
              </a:rPr>
              <a:t> </a:t>
            </a:r>
            <a:r>
              <a:rPr lang="en-US" sz="3200" kern="100" dirty="0" err="1">
                <a:effectLst/>
                <a:latin typeface="+mj-lt"/>
                <a:ea typeface="Aptos" panose="020B0004020202020204" pitchFamily="34" charset="0"/>
                <a:cs typeface="Times New Roman" panose="02020603050405020304" pitchFamily="18" charset="0"/>
              </a:rPr>
              <a:t>phẩm</a:t>
            </a:r>
            <a:endParaRPr lang="en-US" sz="3200" kern="100" dirty="0">
              <a:effectLst/>
              <a:latin typeface="+mj-lt"/>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86724415"/>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141</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1283110" y="1865671"/>
            <a:ext cx="10070690"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r>
              <a:rPr lang="en-US" sz="3200" b="1" kern="100" dirty="0" err="1">
                <a:effectLst/>
                <a:latin typeface="+mj-lt"/>
                <a:ea typeface="Aptos" panose="020B0004020202020204" pitchFamily="34" charset="0"/>
                <a:cs typeface="Times New Roman" panose="02020603050405020304" pitchFamily="18" charset="0"/>
              </a:rPr>
              <a:t>Câu</a:t>
            </a:r>
            <a:r>
              <a:rPr lang="en-US" sz="3200" b="1" kern="100" dirty="0">
                <a:effectLst/>
                <a:latin typeface="+mj-lt"/>
                <a:ea typeface="Aptos" panose="020B0004020202020204" pitchFamily="34" charset="0"/>
                <a:cs typeface="Times New Roman" panose="02020603050405020304" pitchFamily="18" charset="0"/>
              </a:rPr>
              <a:t> 6:</a:t>
            </a:r>
            <a:endParaRPr lang="en-US" sz="3200" kern="100" dirty="0">
              <a:effectLst/>
              <a:latin typeface="+mj-lt"/>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b="1" kern="100" dirty="0" err="1">
                <a:effectLst/>
                <a:latin typeface="+mj-lt"/>
                <a:ea typeface="Aptos" panose="020B0004020202020204" pitchFamily="34" charset="0"/>
                <a:cs typeface="Times New Roman" panose="02020603050405020304" pitchFamily="18" charset="0"/>
              </a:rPr>
              <a:t>Giả</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sử</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khi</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giá</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của</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một</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sản</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phẩm</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tăng</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từ</a:t>
            </a:r>
            <a:r>
              <a:rPr lang="en-US" sz="3200" b="1" kern="100" dirty="0">
                <a:effectLst/>
                <a:latin typeface="+mj-lt"/>
                <a:ea typeface="Aptos" panose="020B0004020202020204" pitchFamily="34" charset="0"/>
                <a:cs typeface="Times New Roman" panose="02020603050405020304" pitchFamily="18" charset="0"/>
              </a:rPr>
              <a:t> 100 </a:t>
            </a:r>
            <a:r>
              <a:rPr lang="en-US" sz="3200" b="1" kern="100" dirty="0" err="1">
                <a:effectLst/>
                <a:latin typeface="+mj-lt"/>
                <a:ea typeface="Aptos" panose="020B0004020202020204" pitchFamily="34" charset="0"/>
                <a:cs typeface="Times New Roman" panose="02020603050405020304" pitchFamily="18" charset="0"/>
              </a:rPr>
              <a:t>lên</a:t>
            </a:r>
            <a:r>
              <a:rPr lang="en-US" sz="3200" b="1" kern="100" dirty="0">
                <a:effectLst/>
                <a:latin typeface="+mj-lt"/>
                <a:ea typeface="Aptos" panose="020B0004020202020204" pitchFamily="34" charset="0"/>
                <a:cs typeface="Times New Roman" panose="02020603050405020304" pitchFamily="18" charset="0"/>
              </a:rPr>
              <a:t> 120, </a:t>
            </a:r>
            <a:r>
              <a:rPr lang="en-US" sz="3200" b="1" kern="100" dirty="0" err="1">
                <a:effectLst/>
                <a:latin typeface="+mj-lt"/>
                <a:ea typeface="Aptos" panose="020B0004020202020204" pitchFamily="34" charset="0"/>
                <a:cs typeface="Times New Roman" panose="02020603050405020304" pitchFamily="18" charset="0"/>
              </a:rPr>
              <a:t>lượng</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cầu</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giảm</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từ</a:t>
            </a:r>
            <a:r>
              <a:rPr lang="en-US" sz="3200" b="1" kern="100" dirty="0">
                <a:effectLst/>
                <a:latin typeface="+mj-lt"/>
                <a:ea typeface="Aptos" panose="020B0004020202020204" pitchFamily="34" charset="0"/>
                <a:cs typeface="Times New Roman" panose="02020603050405020304" pitchFamily="18" charset="0"/>
              </a:rPr>
              <a:t> 500 </a:t>
            </a:r>
            <a:r>
              <a:rPr lang="en-US" sz="3200" b="1" kern="100" dirty="0" err="1">
                <a:effectLst/>
                <a:latin typeface="+mj-lt"/>
                <a:ea typeface="Aptos" panose="020B0004020202020204" pitchFamily="34" charset="0"/>
                <a:cs typeface="Times New Roman" panose="02020603050405020304" pitchFamily="18" charset="0"/>
              </a:rPr>
              <a:t>xuống</a:t>
            </a:r>
            <a:r>
              <a:rPr lang="en-US" sz="3200" b="1" kern="100" dirty="0">
                <a:effectLst/>
                <a:latin typeface="+mj-lt"/>
                <a:ea typeface="Aptos" panose="020B0004020202020204" pitchFamily="34" charset="0"/>
                <a:cs typeface="Times New Roman" panose="02020603050405020304" pitchFamily="18" charset="0"/>
              </a:rPr>
              <a:t> 400. </a:t>
            </a:r>
            <a:r>
              <a:rPr lang="en-US" sz="3200" b="1" kern="100" dirty="0" err="1">
                <a:effectLst/>
                <a:latin typeface="+mj-lt"/>
                <a:ea typeface="Aptos" panose="020B0004020202020204" pitchFamily="34" charset="0"/>
                <a:cs typeface="Times New Roman" panose="02020603050405020304" pitchFamily="18" charset="0"/>
              </a:rPr>
              <a:t>Độ</a:t>
            </a:r>
            <a:r>
              <a:rPr lang="en-US" sz="3200" b="1" kern="100" dirty="0">
                <a:effectLst/>
                <a:latin typeface="+mj-lt"/>
                <a:ea typeface="Aptos" panose="020B0004020202020204" pitchFamily="34" charset="0"/>
                <a:cs typeface="Times New Roman" panose="02020603050405020304" pitchFamily="18" charset="0"/>
              </a:rPr>
              <a:t> co </a:t>
            </a:r>
            <a:r>
              <a:rPr lang="en-US" sz="3200" b="1" kern="100" dirty="0" err="1">
                <a:effectLst/>
                <a:latin typeface="+mj-lt"/>
                <a:ea typeface="Aptos" panose="020B0004020202020204" pitchFamily="34" charset="0"/>
                <a:cs typeface="Times New Roman" panose="02020603050405020304" pitchFamily="18" charset="0"/>
              </a:rPr>
              <a:t>giãn</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của</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cầu</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theo</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giá</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là</a:t>
            </a:r>
            <a:r>
              <a:rPr lang="en-US" sz="3200" b="1" kern="100" dirty="0">
                <a:effectLst/>
                <a:latin typeface="+mj-lt"/>
                <a:ea typeface="Aptos" panose="020B0004020202020204" pitchFamily="34" charset="0"/>
                <a:cs typeface="Times New Roman" panose="02020603050405020304" pitchFamily="18" charset="0"/>
              </a:rPr>
              <a:t> </a:t>
            </a:r>
          </a:p>
          <a:p>
            <a:pPr marL="0" marR="0">
              <a:lnSpc>
                <a:spcPct val="107000"/>
              </a:lnSpc>
              <a:spcBef>
                <a:spcPts val="0"/>
              </a:spcBef>
              <a:spcAft>
                <a:spcPts val="800"/>
              </a:spcAft>
            </a:pPr>
            <a:r>
              <a:rPr lang="en-US" sz="3200" kern="100" dirty="0">
                <a:effectLst/>
                <a:latin typeface="+mj-lt"/>
                <a:ea typeface="Aptos" panose="020B0004020202020204" pitchFamily="34" charset="0"/>
                <a:cs typeface="Times New Roman" panose="02020603050405020304" pitchFamily="18" charset="0"/>
              </a:rPr>
              <a:t>a) -0.5</a:t>
            </a:r>
            <a:br>
              <a:rPr lang="en-US" sz="3200" kern="100" dirty="0">
                <a:effectLst/>
                <a:latin typeface="+mj-lt"/>
                <a:ea typeface="Aptos" panose="020B0004020202020204" pitchFamily="34" charset="0"/>
                <a:cs typeface="Times New Roman" panose="02020603050405020304" pitchFamily="18" charset="0"/>
              </a:rPr>
            </a:br>
            <a:r>
              <a:rPr lang="en-US" sz="3200" kern="100" dirty="0">
                <a:effectLst/>
                <a:latin typeface="+mj-lt"/>
                <a:ea typeface="Aptos" panose="020B0004020202020204" pitchFamily="34" charset="0"/>
                <a:cs typeface="Times New Roman" panose="02020603050405020304" pitchFamily="18" charset="0"/>
              </a:rPr>
              <a:t>b) -1</a:t>
            </a:r>
            <a:br>
              <a:rPr lang="en-US" sz="3200" kern="100" dirty="0">
                <a:effectLst/>
                <a:latin typeface="+mj-lt"/>
                <a:ea typeface="Aptos" panose="020B0004020202020204" pitchFamily="34" charset="0"/>
                <a:cs typeface="Times New Roman" panose="02020603050405020304" pitchFamily="18" charset="0"/>
              </a:rPr>
            </a:br>
            <a:r>
              <a:rPr lang="en-US" sz="3200" kern="100" dirty="0">
                <a:effectLst/>
                <a:latin typeface="+mj-lt"/>
                <a:ea typeface="Aptos" panose="020B0004020202020204" pitchFamily="34" charset="0"/>
                <a:cs typeface="Times New Roman" panose="02020603050405020304" pitchFamily="18" charset="0"/>
              </a:rPr>
              <a:t>c) -1.5</a:t>
            </a:r>
            <a:br>
              <a:rPr lang="en-US" sz="3200" kern="100" dirty="0">
                <a:effectLst/>
                <a:latin typeface="+mj-lt"/>
                <a:ea typeface="Aptos" panose="020B0004020202020204" pitchFamily="34" charset="0"/>
                <a:cs typeface="Times New Roman" panose="02020603050405020304" pitchFamily="18" charset="0"/>
              </a:rPr>
            </a:br>
            <a:r>
              <a:rPr lang="en-US" sz="3200" kern="100" dirty="0">
                <a:effectLst/>
                <a:latin typeface="+mj-lt"/>
                <a:ea typeface="Aptos" panose="020B0004020202020204" pitchFamily="34" charset="0"/>
                <a:cs typeface="Times New Roman" panose="02020603050405020304" pitchFamily="18" charset="0"/>
              </a:rPr>
              <a:t>d) -2</a:t>
            </a:r>
          </a:p>
        </p:txBody>
      </p:sp>
    </p:spTree>
    <p:extLst>
      <p:ext uri="{BB962C8B-B14F-4D97-AF65-F5344CB8AC3E}">
        <p14:creationId xmlns:p14="http://schemas.microsoft.com/office/powerpoint/2010/main" val="2162252409"/>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142</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1283110" y="1865671"/>
            <a:ext cx="10070690"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r>
              <a:rPr lang="en-US" sz="3200" b="1" kern="100" dirty="0" err="1">
                <a:effectLst/>
                <a:latin typeface="+mj-lt"/>
                <a:ea typeface="Aptos" panose="020B0004020202020204" pitchFamily="34" charset="0"/>
                <a:cs typeface="Times New Roman" panose="02020603050405020304" pitchFamily="18" charset="0"/>
              </a:rPr>
              <a:t>Câu</a:t>
            </a:r>
            <a:r>
              <a:rPr lang="en-US" sz="3200" b="1" kern="100" dirty="0">
                <a:effectLst/>
                <a:latin typeface="+mj-lt"/>
                <a:ea typeface="Aptos" panose="020B0004020202020204" pitchFamily="34" charset="0"/>
                <a:cs typeface="Times New Roman" panose="02020603050405020304" pitchFamily="18" charset="0"/>
              </a:rPr>
              <a:t> 7:</a:t>
            </a:r>
            <a:endParaRPr lang="en-US" sz="3200" kern="100" dirty="0">
              <a:effectLst/>
              <a:latin typeface="+mj-lt"/>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b="1" kern="100" dirty="0" err="1">
                <a:effectLst/>
                <a:latin typeface="+mj-lt"/>
                <a:ea typeface="Aptos" panose="020B0004020202020204" pitchFamily="34" charset="0"/>
                <a:cs typeface="Times New Roman" panose="02020603050405020304" pitchFamily="18" charset="0"/>
              </a:rPr>
              <a:t>Giả</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sử</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độ</a:t>
            </a:r>
            <a:r>
              <a:rPr lang="en-US" sz="3200" b="1" kern="100" dirty="0">
                <a:effectLst/>
                <a:latin typeface="+mj-lt"/>
                <a:ea typeface="Aptos" panose="020B0004020202020204" pitchFamily="34" charset="0"/>
                <a:cs typeface="Times New Roman" panose="02020603050405020304" pitchFamily="18" charset="0"/>
              </a:rPr>
              <a:t> co </a:t>
            </a:r>
            <a:r>
              <a:rPr lang="en-US" sz="3200" b="1" kern="100" dirty="0" err="1">
                <a:effectLst/>
                <a:latin typeface="+mj-lt"/>
                <a:ea typeface="Aptos" panose="020B0004020202020204" pitchFamily="34" charset="0"/>
                <a:cs typeface="Times New Roman" panose="02020603050405020304" pitchFamily="18" charset="0"/>
              </a:rPr>
              <a:t>giãn</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của</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cung</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theo</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giá</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của</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một</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sản</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phẩm</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là</a:t>
            </a:r>
            <a:r>
              <a:rPr lang="en-US" sz="3200" b="1" kern="100" dirty="0">
                <a:effectLst/>
                <a:latin typeface="+mj-lt"/>
                <a:ea typeface="Aptos" panose="020B0004020202020204" pitchFamily="34" charset="0"/>
                <a:cs typeface="Times New Roman" panose="02020603050405020304" pitchFamily="18" charset="0"/>
              </a:rPr>
              <a:t> 0.8. </a:t>
            </a:r>
            <a:r>
              <a:rPr lang="en-US" sz="3200" b="1" kern="100" dirty="0" err="1">
                <a:effectLst/>
                <a:latin typeface="+mj-lt"/>
                <a:ea typeface="Aptos" panose="020B0004020202020204" pitchFamily="34" charset="0"/>
                <a:cs typeface="Times New Roman" panose="02020603050405020304" pitchFamily="18" charset="0"/>
              </a:rPr>
              <a:t>Nếu</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giá</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tăng</a:t>
            </a:r>
            <a:r>
              <a:rPr lang="en-US" sz="3200" b="1" kern="100" dirty="0">
                <a:effectLst/>
                <a:latin typeface="+mj-lt"/>
                <a:ea typeface="Aptos" panose="020B0004020202020204" pitchFamily="34" charset="0"/>
                <a:cs typeface="Times New Roman" panose="02020603050405020304" pitchFamily="18" charset="0"/>
              </a:rPr>
              <a:t> 15%, </a:t>
            </a:r>
            <a:r>
              <a:rPr lang="en-US" sz="3200" b="1" kern="100" dirty="0" err="1">
                <a:effectLst/>
                <a:latin typeface="+mj-lt"/>
                <a:ea typeface="Aptos" panose="020B0004020202020204" pitchFamily="34" charset="0"/>
                <a:cs typeface="Times New Roman" panose="02020603050405020304" pitchFamily="18" charset="0"/>
              </a:rPr>
              <a:t>lượng</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cung</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sẽ</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thay</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đổi</a:t>
            </a:r>
            <a:r>
              <a:rPr lang="en-US" sz="3200" b="1" kern="100" dirty="0">
                <a:effectLst/>
                <a:latin typeface="+mj-lt"/>
                <a:ea typeface="Aptos" panose="020B0004020202020204" pitchFamily="34" charset="0"/>
                <a:cs typeface="Times New Roman" panose="02020603050405020304" pitchFamily="18" charset="0"/>
              </a:rPr>
              <a:t> bao </a:t>
            </a:r>
            <a:r>
              <a:rPr lang="en-US" sz="3200" b="1" kern="100" dirty="0" err="1">
                <a:effectLst/>
                <a:latin typeface="+mj-lt"/>
                <a:ea typeface="Aptos" panose="020B0004020202020204" pitchFamily="34" charset="0"/>
                <a:cs typeface="Times New Roman" panose="02020603050405020304" pitchFamily="18" charset="0"/>
              </a:rPr>
              <a:t>nhiêu</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phần</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trăm</a:t>
            </a:r>
            <a:r>
              <a:rPr lang="en-US" sz="3200" b="1" kern="100" dirty="0">
                <a:effectLst/>
                <a:latin typeface="+mj-lt"/>
                <a:ea typeface="Aptos" panose="020B0004020202020204" pitchFamily="34" charset="0"/>
                <a:cs typeface="Times New Roman" panose="02020603050405020304" pitchFamily="18" charset="0"/>
              </a:rPr>
              <a:t>?</a:t>
            </a:r>
            <a:endParaRPr lang="en-US" sz="3200" kern="100" dirty="0">
              <a:effectLst/>
              <a:latin typeface="+mj-lt"/>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mj-lt"/>
                <a:ea typeface="Aptos" panose="020B0004020202020204" pitchFamily="34" charset="0"/>
                <a:cs typeface="Times New Roman" panose="02020603050405020304" pitchFamily="18" charset="0"/>
              </a:rPr>
              <a:t>a) </a:t>
            </a:r>
            <a:r>
              <a:rPr lang="en-US" sz="3200" kern="100" dirty="0" err="1">
                <a:effectLst/>
                <a:latin typeface="+mj-lt"/>
                <a:ea typeface="Aptos" panose="020B0004020202020204" pitchFamily="34" charset="0"/>
                <a:cs typeface="Times New Roman" panose="02020603050405020304" pitchFamily="18" charset="0"/>
              </a:rPr>
              <a:t>Tăng</a:t>
            </a:r>
            <a:r>
              <a:rPr lang="en-US" sz="3200" kern="100" dirty="0">
                <a:effectLst/>
                <a:latin typeface="+mj-lt"/>
                <a:ea typeface="Aptos" panose="020B0004020202020204" pitchFamily="34" charset="0"/>
                <a:cs typeface="Times New Roman" panose="02020603050405020304" pitchFamily="18" charset="0"/>
              </a:rPr>
              <a:t> 12%</a:t>
            </a:r>
            <a:br>
              <a:rPr lang="en-US" sz="3200" kern="100" dirty="0">
                <a:effectLst/>
                <a:latin typeface="+mj-lt"/>
                <a:ea typeface="Aptos" panose="020B0004020202020204" pitchFamily="34" charset="0"/>
                <a:cs typeface="Times New Roman" panose="02020603050405020304" pitchFamily="18" charset="0"/>
              </a:rPr>
            </a:br>
            <a:r>
              <a:rPr lang="en-US" sz="3200" kern="100" dirty="0">
                <a:effectLst/>
                <a:latin typeface="+mj-lt"/>
                <a:ea typeface="Aptos" panose="020B0004020202020204" pitchFamily="34" charset="0"/>
                <a:cs typeface="Times New Roman" panose="02020603050405020304" pitchFamily="18" charset="0"/>
              </a:rPr>
              <a:t>b) </a:t>
            </a:r>
            <a:r>
              <a:rPr lang="en-US" sz="3200" kern="100" dirty="0" err="1">
                <a:effectLst/>
                <a:latin typeface="+mj-lt"/>
                <a:ea typeface="Aptos" panose="020B0004020202020204" pitchFamily="34" charset="0"/>
                <a:cs typeface="Times New Roman" panose="02020603050405020304" pitchFamily="18" charset="0"/>
              </a:rPr>
              <a:t>Tăng</a:t>
            </a:r>
            <a:r>
              <a:rPr lang="en-US" sz="3200" kern="100" dirty="0">
                <a:effectLst/>
                <a:latin typeface="+mj-lt"/>
                <a:ea typeface="Aptos" panose="020B0004020202020204" pitchFamily="34" charset="0"/>
                <a:cs typeface="Times New Roman" panose="02020603050405020304" pitchFamily="18" charset="0"/>
              </a:rPr>
              <a:t> 0.8%</a:t>
            </a:r>
            <a:br>
              <a:rPr lang="en-US" sz="3200" kern="100" dirty="0">
                <a:effectLst/>
                <a:latin typeface="+mj-lt"/>
                <a:ea typeface="Aptos" panose="020B0004020202020204" pitchFamily="34" charset="0"/>
                <a:cs typeface="Times New Roman" panose="02020603050405020304" pitchFamily="18" charset="0"/>
              </a:rPr>
            </a:br>
            <a:r>
              <a:rPr lang="en-US" sz="3200" kern="100" dirty="0">
                <a:effectLst/>
                <a:latin typeface="+mj-lt"/>
                <a:ea typeface="Aptos" panose="020B0004020202020204" pitchFamily="34" charset="0"/>
                <a:cs typeface="Times New Roman" panose="02020603050405020304" pitchFamily="18" charset="0"/>
              </a:rPr>
              <a:t>c) </a:t>
            </a:r>
            <a:r>
              <a:rPr lang="en-US" sz="3200" kern="100" dirty="0" err="1">
                <a:effectLst/>
                <a:latin typeface="+mj-lt"/>
                <a:ea typeface="Aptos" panose="020B0004020202020204" pitchFamily="34" charset="0"/>
                <a:cs typeface="Times New Roman" panose="02020603050405020304" pitchFamily="18" charset="0"/>
              </a:rPr>
              <a:t>Tăng</a:t>
            </a:r>
            <a:r>
              <a:rPr lang="en-US" sz="3200" kern="100" dirty="0">
                <a:effectLst/>
                <a:latin typeface="+mj-lt"/>
                <a:ea typeface="Aptos" panose="020B0004020202020204" pitchFamily="34" charset="0"/>
                <a:cs typeface="Times New Roman" panose="02020603050405020304" pitchFamily="18" charset="0"/>
              </a:rPr>
              <a:t> 15%</a:t>
            </a:r>
            <a:br>
              <a:rPr lang="en-US" sz="3200" kern="100" dirty="0">
                <a:effectLst/>
                <a:latin typeface="+mj-lt"/>
                <a:ea typeface="Aptos" panose="020B0004020202020204" pitchFamily="34" charset="0"/>
                <a:cs typeface="Times New Roman" panose="02020603050405020304" pitchFamily="18" charset="0"/>
              </a:rPr>
            </a:br>
            <a:r>
              <a:rPr lang="en-US" sz="3200" kern="100" dirty="0">
                <a:effectLst/>
                <a:latin typeface="+mj-lt"/>
                <a:ea typeface="Aptos" panose="020B0004020202020204" pitchFamily="34" charset="0"/>
                <a:cs typeface="Times New Roman" panose="02020603050405020304" pitchFamily="18" charset="0"/>
              </a:rPr>
              <a:t>d) </a:t>
            </a:r>
            <a:r>
              <a:rPr lang="en-US" sz="3200" kern="100" dirty="0" err="1">
                <a:effectLst/>
                <a:latin typeface="+mj-lt"/>
                <a:ea typeface="Aptos" panose="020B0004020202020204" pitchFamily="34" charset="0"/>
                <a:cs typeface="Times New Roman" panose="02020603050405020304" pitchFamily="18" charset="0"/>
              </a:rPr>
              <a:t>Tăng</a:t>
            </a:r>
            <a:r>
              <a:rPr lang="en-US" sz="3200" kern="100" dirty="0">
                <a:effectLst/>
                <a:latin typeface="+mj-lt"/>
                <a:ea typeface="Aptos" panose="020B0004020202020204" pitchFamily="34" charset="0"/>
                <a:cs typeface="Times New Roman" panose="02020603050405020304" pitchFamily="18" charset="0"/>
              </a:rPr>
              <a:t> 18%</a:t>
            </a:r>
          </a:p>
        </p:txBody>
      </p:sp>
    </p:spTree>
    <p:extLst>
      <p:ext uri="{BB962C8B-B14F-4D97-AF65-F5344CB8AC3E}">
        <p14:creationId xmlns:p14="http://schemas.microsoft.com/office/powerpoint/2010/main" val="805846927"/>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143</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1283110" y="1865671"/>
            <a:ext cx="10070690"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r>
              <a:rPr lang="en-US" sz="3200" b="1" kern="100" dirty="0" err="1">
                <a:effectLst/>
                <a:latin typeface="+mj-lt"/>
                <a:ea typeface="Aptos" panose="020B0004020202020204" pitchFamily="34" charset="0"/>
                <a:cs typeface="Times New Roman" panose="02020603050405020304" pitchFamily="18" charset="0"/>
              </a:rPr>
              <a:t>Câu</a:t>
            </a:r>
            <a:r>
              <a:rPr lang="en-US" sz="3200" b="1" kern="100" dirty="0">
                <a:effectLst/>
                <a:latin typeface="+mj-lt"/>
                <a:ea typeface="Aptos" panose="020B0004020202020204" pitchFamily="34" charset="0"/>
                <a:cs typeface="Times New Roman" panose="02020603050405020304" pitchFamily="18" charset="0"/>
              </a:rPr>
              <a:t> 8:</a:t>
            </a:r>
            <a:endParaRPr lang="en-US" sz="3200" kern="100" dirty="0">
              <a:effectLst/>
              <a:latin typeface="+mj-lt"/>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b="1" kern="100" dirty="0" err="1">
                <a:effectLst/>
                <a:latin typeface="+mj-lt"/>
                <a:ea typeface="Aptos" panose="020B0004020202020204" pitchFamily="34" charset="0"/>
                <a:cs typeface="Times New Roman" panose="02020603050405020304" pitchFamily="18" charset="0"/>
              </a:rPr>
              <a:t>Nếu</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độ</a:t>
            </a:r>
            <a:r>
              <a:rPr lang="en-US" sz="3200" b="1" kern="100" dirty="0">
                <a:effectLst/>
                <a:latin typeface="+mj-lt"/>
                <a:ea typeface="Aptos" panose="020B0004020202020204" pitchFamily="34" charset="0"/>
                <a:cs typeface="Times New Roman" panose="02020603050405020304" pitchFamily="18" charset="0"/>
              </a:rPr>
              <a:t> co </a:t>
            </a:r>
            <a:r>
              <a:rPr lang="en-US" sz="3200" b="1" kern="100" dirty="0" err="1">
                <a:effectLst/>
                <a:latin typeface="+mj-lt"/>
                <a:ea typeface="Aptos" panose="020B0004020202020204" pitchFamily="34" charset="0"/>
                <a:cs typeface="Times New Roman" panose="02020603050405020304" pitchFamily="18" charset="0"/>
              </a:rPr>
              <a:t>giãn</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của</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cầu</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theo</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giá</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là</a:t>
            </a:r>
            <a:r>
              <a:rPr lang="en-US" sz="3200" b="1" kern="100" dirty="0">
                <a:effectLst/>
                <a:latin typeface="+mj-lt"/>
                <a:ea typeface="Aptos" panose="020B0004020202020204" pitchFamily="34" charset="0"/>
                <a:cs typeface="Times New Roman" panose="02020603050405020304" pitchFamily="18" charset="0"/>
              </a:rPr>
              <a:t> -1.2 </a:t>
            </a:r>
            <a:r>
              <a:rPr lang="en-US" sz="3200" b="1" kern="100" dirty="0" err="1">
                <a:effectLst/>
                <a:latin typeface="+mj-lt"/>
                <a:ea typeface="Aptos" panose="020B0004020202020204" pitchFamily="34" charset="0"/>
                <a:cs typeface="Times New Roman" panose="02020603050405020304" pitchFamily="18" charset="0"/>
              </a:rPr>
              <a:t>và</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giá</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giảm</a:t>
            </a:r>
            <a:r>
              <a:rPr lang="en-US" sz="3200" b="1" kern="100" dirty="0">
                <a:effectLst/>
                <a:latin typeface="+mj-lt"/>
                <a:ea typeface="Aptos" panose="020B0004020202020204" pitchFamily="34" charset="0"/>
                <a:cs typeface="Times New Roman" panose="02020603050405020304" pitchFamily="18" charset="0"/>
              </a:rPr>
              <a:t> 10%, </a:t>
            </a:r>
            <a:r>
              <a:rPr lang="en-US" sz="3200" b="1" kern="100" dirty="0" err="1">
                <a:effectLst/>
                <a:latin typeface="+mj-lt"/>
                <a:ea typeface="Aptos" panose="020B0004020202020204" pitchFamily="34" charset="0"/>
                <a:cs typeface="Times New Roman" panose="02020603050405020304" pitchFamily="18" charset="0"/>
              </a:rPr>
              <a:t>lượng</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cầu</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sẽ</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thay</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đổi</a:t>
            </a:r>
            <a:r>
              <a:rPr lang="en-US" sz="3200" b="1" kern="100" dirty="0">
                <a:effectLst/>
                <a:latin typeface="+mj-lt"/>
                <a:ea typeface="Aptos" panose="020B0004020202020204" pitchFamily="34" charset="0"/>
                <a:cs typeface="Times New Roman" panose="02020603050405020304" pitchFamily="18" charset="0"/>
              </a:rPr>
              <a:t> bao </a:t>
            </a:r>
            <a:r>
              <a:rPr lang="en-US" sz="3200" b="1" kern="100" dirty="0" err="1">
                <a:effectLst/>
                <a:latin typeface="+mj-lt"/>
                <a:ea typeface="Aptos" panose="020B0004020202020204" pitchFamily="34" charset="0"/>
                <a:cs typeface="Times New Roman" panose="02020603050405020304" pitchFamily="18" charset="0"/>
              </a:rPr>
              <a:t>nhiêu</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phần</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trăm</a:t>
            </a:r>
            <a:r>
              <a:rPr lang="en-US" sz="3200" b="1" kern="100" dirty="0">
                <a:effectLst/>
                <a:latin typeface="+mj-lt"/>
                <a:ea typeface="Aptos" panose="020B0004020202020204" pitchFamily="34" charset="0"/>
                <a:cs typeface="Times New Roman" panose="02020603050405020304" pitchFamily="18" charset="0"/>
              </a:rPr>
              <a:t>?</a:t>
            </a:r>
            <a:endParaRPr lang="en-US" sz="3200" kern="100" dirty="0">
              <a:effectLst/>
              <a:latin typeface="+mj-lt"/>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mj-lt"/>
                <a:ea typeface="Aptos" panose="020B0004020202020204" pitchFamily="34" charset="0"/>
                <a:cs typeface="Times New Roman" panose="02020603050405020304" pitchFamily="18" charset="0"/>
              </a:rPr>
              <a:t>a) </a:t>
            </a:r>
            <a:r>
              <a:rPr lang="en-US" sz="3200" kern="100" dirty="0" err="1">
                <a:effectLst/>
                <a:latin typeface="+mj-lt"/>
                <a:ea typeface="Aptos" panose="020B0004020202020204" pitchFamily="34" charset="0"/>
                <a:cs typeface="Times New Roman" panose="02020603050405020304" pitchFamily="18" charset="0"/>
              </a:rPr>
              <a:t>Tăng</a:t>
            </a:r>
            <a:r>
              <a:rPr lang="en-US" sz="3200" kern="100" dirty="0">
                <a:effectLst/>
                <a:latin typeface="+mj-lt"/>
                <a:ea typeface="Aptos" panose="020B0004020202020204" pitchFamily="34" charset="0"/>
                <a:cs typeface="Times New Roman" panose="02020603050405020304" pitchFamily="18" charset="0"/>
              </a:rPr>
              <a:t> 10%</a:t>
            </a:r>
            <a:br>
              <a:rPr lang="en-US" sz="3200" kern="100" dirty="0">
                <a:effectLst/>
                <a:latin typeface="+mj-lt"/>
                <a:ea typeface="Aptos" panose="020B0004020202020204" pitchFamily="34" charset="0"/>
                <a:cs typeface="Times New Roman" panose="02020603050405020304" pitchFamily="18" charset="0"/>
              </a:rPr>
            </a:br>
            <a:r>
              <a:rPr lang="en-US" sz="3200" kern="100" dirty="0">
                <a:effectLst/>
                <a:latin typeface="+mj-lt"/>
                <a:ea typeface="Aptos" panose="020B0004020202020204" pitchFamily="34" charset="0"/>
                <a:cs typeface="Times New Roman" panose="02020603050405020304" pitchFamily="18" charset="0"/>
              </a:rPr>
              <a:t>b) </a:t>
            </a:r>
            <a:r>
              <a:rPr lang="en-US" sz="3200" kern="100" dirty="0" err="1">
                <a:effectLst/>
                <a:latin typeface="+mj-lt"/>
                <a:ea typeface="Aptos" panose="020B0004020202020204" pitchFamily="34" charset="0"/>
                <a:cs typeface="Times New Roman" panose="02020603050405020304" pitchFamily="18" charset="0"/>
              </a:rPr>
              <a:t>Tăng</a:t>
            </a:r>
            <a:r>
              <a:rPr lang="en-US" sz="3200" kern="100" dirty="0">
                <a:effectLst/>
                <a:latin typeface="+mj-lt"/>
                <a:ea typeface="Aptos" panose="020B0004020202020204" pitchFamily="34" charset="0"/>
                <a:cs typeface="Times New Roman" panose="02020603050405020304" pitchFamily="18" charset="0"/>
              </a:rPr>
              <a:t> 12%</a:t>
            </a:r>
            <a:br>
              <a:rPr lang="en-US" sz="3200" kern="100" dirty="0">
                <a:effectLst/>
                <a:latin typeface="+mj-lt"/>
                <a:ea typeface="Aptos" panose="020B0004020202020204" pitchFamily="34" charset="0"/>
                <a:cs typeface="Times New Roman" panose="02020603050405020304" pitchFamily="18" charset="0"/>
              </a:rPr>
            </a:br>
            <a:r>
              <a:rPr lang="en-US" sz="3200" kern="100" dirty="0">
                <a:effectLst/>
                <a:latin typeface="+mj-lt"/>
                <a:ea typeface="Aptos" panose="020B0004020202020204" pitchFamily="34" charset="0"/>
                <a:cs typeface="Times New Roman" panose="02020603050405020304" pitchFamily="18" charset="0"/>
              </a:rPr>
              <a:t>c) </a:t>
            </a:r>
            <a:r>
              <a:rPr lang="en-US" sz="3200" kern="100" dirty="0" err="1">
                <a:effectLst/>
                <a:latin typeface="+mj-lt"/>
                <a:ea typeface="Aptos" panose="020B0004020202020204" pitchFamily="34" charset="0"/>
                <a:cs typeface="Times New Roman" panose="02020603050405020304" pitchFamily="18" charset="0"/>
              </a:rPr>
              <a:t>Giảm</a:t>
            </a:r>
            <a:r>
              <a:rPr lang="en-US" sz="3200" kern="100" dirty="0">
                <a:effectLst/>
                <a:latin typeface="+mj-lt"/>
                <a:ea typeface="Aptos" panose="020B0004020202020204" pitchFamily="34" charset="0"/>
                <a:cs typeface="Times New Roman" panose="02020603050405020304" pitchFamily="18" charset="0"/>
              </a:rPr>
              <a:t> 12%</a:t>
            </a:r>
            <a:br>
              <a:rPr lang="en-US" sz="3200" kern="100" dirty="0">
                <a:effectLst/>
                <a:latin typeface="+mj-lt"/>
                <a:ea typeface="Aptos" panose="020B0004020202020204" pitchFamily="34" charset="0"/>
                <a:cs typeface="Times New Roman" panose="02020603050405020304" pitchFamily="18" charset="0"/>
              </a:rPr>
            </a:br>
            <a:r>
              <a:rPr lang="en-US" sz="3200" kern="100" dirty="0">
                <a:effectLst/>
                <a:latin typeface="+mj-lt"/>
                <a:ea typeface="Aptos" panose="020B0004020202020204" pitchFamily="34" charset="0"/>
                <a:cs typeface="Times New Roman" panose="02020603050405020304" pitchFamily="18" charset="0"/>
              </a:rPr>
              <a:t>d) </a:t>
            </a:r>
            <a:r>
              <a:rPr lang="en-US" sz="3200" kern="100" dirty="0" err="1">
                <a:effectLst/>
                <a:latin typeface="+mj-lt"/>
                <a:ea typeface="Aptos" panose="020B0004020202020204" pitchFamily="34" charset="0"/>
                <a:cs typeface="Times New Roman" panose="02020603050405020304" pitchFamily="18" charset="0"/>
              </a:rPr>
              <a:t>Giảm</a:t>
            </a:r>
            <a:r>
              <a:rPr lang="en-US" sz="3200" kern="100" dirty="0">
                <a:effectLst/>
                <a:latin typeface="+mj-lt"/>
                <a:ea typeface="Aptos" panose="020B0004020202020204" pitchFamily="34" charset="0"/>
                <a:cs typeface="Times New Roman" panose="02020603050405020304" pitchFamily="18" charset="0"/>
              </a:rPr>
              <a:t> 10%</a:t>
            </a:r>
          </a:p>
        </p:txBody>
      </p:sp>
    </p:spTree>
    <p:extLst>
      <p:ext uri="{BB962C8B-B14F-4D97-AF65-F5344CB8AC3E}">
        <p14:creationId xmlns:p14="http://schemas.microsoft.com/office/powerpoint/2010/main" val="68019764"/>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144</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1283110" y="1865671"/>
            <a:ext cx="10070690"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r>
              <a:rPr lang="en-US" sz="3200" b="1" kern="100" dirty="0" err="1">
                <a:effectLst/>
                <a:latin typeface="+mj-lt"/>
                <a:ea typeface="Aptos" panose="020B0004020202020204" pitchFamily="34" charset="0"/>
                <a:cs typeface="Times New Roman" panose="02020603050405020304" pitchFamily="18" charset="0"/>
              </a:rPr>
              <a:t>Câu</a:t>
            </a:r>
            <a:r>
              <a:rPr lang="en-US" sz="3200" b="1" kern="100" dirty="0">
                <a:effectLst/>
                <a:latin typeface="+mj-lt"/>
                <a:ea typeface="Aptos" panose="020B0004020202020204" pitchFamily="34" charset="0"/>
                <a:cs typeface="Times New Roman" panose="02020603050405020304" pitchFamily="18" charset="0"/>
              </a:rPr>
              <a:t> 9:</a:t>
            </a:r>
            <a:endParaRPr lang="en-US" sz="3200" kern="100" dirty="0">
              <a:effectLst/>
              <a:latin typeface="+mj-lt"/>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b="1" kern="100" dirty="0" err="1">
                <a:effectLst/>
                <a:latin typeface="+mj-lt"/>
                <a:ea typeface="Aptos" panose="020B0004020202020204" pitchFamily="34" charset="0"/>
                <a:cs typeface="Times New Roman" panose="02020603050405020304" pitchFamily="18" charset="0"/>
              </a:rPr>
              <a:t>Độ</a:t>
            </a:r>
            <a:r>
              <a:rPr lang="en-US" sz="3200" b="1" kern="100" dirty="0">
                <a:effectLst/>
                <a:latin typeface="+mj-lt"/>
                <a:ea typeface="Aptos" panose="020B0004020202020204" pitchFamily="34" charset="0"/>
                <a:cs typeface="Times New Roman" panose="02020603050405020304" pitchFamily="18" charset="0"/>
              </a:rPr>
              <a:t> co </a:t>
            </a:r>
            <a:r>
              <a:rPr lang="en-US" sz="3200" b="1" kern="100" dirty="0" err="1">
                <a:effectLst/>
                <a:latin typeface="+mj-lt"/>
                <a:ea typeface="Aptos" panose="020B0004020202020204" pitchFamily="34" charset="0"/>
                <a:cs typeface="Times New Roman" panose="02020603050405020304" pitchFamily="18" charset="0"/>
              </a:rPr>
              <a:t>giãn</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của</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cầu</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theo</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giá</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của</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một</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sản</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phẩm</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là</a:t>
            </a:r>
            <a:r>
              <a:rPr lang="en-US" sz="3200" b="1" kern="100" dirty="0">
                <a:effectLst/>
                <a:latin typeface="+mj-lt"/>
                <a:ea typeface="Aptos" panose="020B0004020202020204" pitchFamily="34" charset="0"/>
                <a:cs typeface="Times New Roman" panose="02020603050405020304" pitchFamily="18" charset="0"/>
              </a:rPr>
              <a:t> -2. </a:t>
            </a:r>
            <a:r>
              <a:rPr lang="en-US" sz="3200" b="1" kern="100" dirty="0" err="1">
                <a:effectLst/>
                <a:latin typeface="+mj-lt"/>
                <a:ea typeface="Aptos" panose="020B0004020202020204" pitchFamily="34" charset="0"/>
                <a:cs typeface="Times New Roman" panose="02020603050405020304" pitchFamily="18" charset="0"/>
              </a:rPr>
              <a:t>Nếu</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giá</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giảm</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từ</a:t>
            </a:r>
            <a:r>
              <a:rPr lang="en-US" sz="3200" b="1" kern="100" dirty="0">
                <a:effectLst/>
                <a:latin typeface="+mj-lt"/>
                <a:ea typeface="Aptos" panose="020B0004020202020204" pitchFamily="34" charset="0"/>
                <a:cs typeface="Times New Roman" panose="02020603050405020304" pitchFamily="18" charset="0"/>
              </a:rPr>
              <a:t> 50 </a:t>
            </a:r>
            <a:r>
              <a:rPr lang="en-US" sz="3200" b="1" kern="100" dirty="0" err="1">
                <a:effectLst/>
                <a:latin typeface="+mj-lt"/>
                <a:ea typeface="Aptos" panose="020B0004020202020204" pitchFamily="34" charset="0"/>
                <a:cs typeface="Times New Roman" panose="02020603050405020304" pitchFamily="18" charset="0"/>
              </a:rPr>
              <a:t>xuống</a:t>
            </a:r>
            <a:r>
              <a:rPr lang="en-US" sz="3200" b="1" kern="100" dirty="0">
                <a:effectLst/>
                <a:latin typeface="+mj-lt"/>
                <a:ea typeface="Aptos" panose="020B0004020202020204" pitchFamily="34" charset="0"/>
                <a:cs typeface="Times New Roman" panose="02020603050405020304" pitchFamily="18" charset="0"/>
              </a:rPr>
              <a:t> 45, </a:t>
            </a:r>
            <a:r>
              <a:rPr lang="en-US" sz="3200" b="1" kern="100" dirty="0" err="1">
                <a:effectLst/>
                <a:latin typeface="+mj-lt"/>
                <a:ea typeface="Aptos" panose="020B0004020202020204" pitchFamily="34" charset="0"/>
                <a:cs typeface="Times New Roman" panose="02020603050405020304" pitchFamily="18" charset="0"/>
              </a:rPr>
              <a:t>lượng</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cầu</a:t>
            </a:r>
            <a:r>
              <a:rPr lang="en-US" sz="3200" b="1" kern="100" dirty="0">
                <a:effectLst/>
                <a:latin typeface="+mj-lt"/>
                <a:ea typeface="Aptos" panose="020B0004020202020204" pitchFamily="34" charset="0"/>
                <a:cs typeface="Times New Roman" panose="02020603050405020304" pitchFamily="18" charset="0"/>
              </a:rPr>
              <a:t> ban </a:t>
            </a:r>
            <a:r>
              <a:rPr lang="en-US" sz="3200" b="1" kern="100" dirty="0" err="1">
                <a:effectLst/>
                <a:latin typeface="+mj-lt"/>
                <a:ea typeface="Aptos" panose="020B0004020202020204" pitchFamily="34" charset="0"/>
                <a:cs typeface="Times New Roman" panose="02020603050405020304" pitchFamily="18" charset="0"/>
              </a:rPr>
              <a:t>đầu</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là</a:t>
            </a:r>
            <a:r>
              <a:rPr lang="en-US" sz="3200" b="1" kern="100" dirty="0">
                <a:effectLst/>
                <a:latin typeface="+mj-lt"/>
                <a:ea typeface="Aptos" panose="020B0004020202020204" pitchFamily="34" charset="0"/>
                <a:cs typeface="Times New Roman" panose="02020603050405020304" pitchFamily="18" charset="0"/>
              </a:rPr>
              <a:t> 200 </a:t>
            </a:r>
            <a:r>
              <a:rPr lang="en-US" sz="3200" b="1" kern="100" dirty="0" err="1">
                <a:effectLst/>
                <a:latin typeface="+mj-lt"/>
                <a:ea typeface="Aptos" panose="020B0004020202020204" pitchFamily="34" charset="0"/>
                <a:cs typeface="Times New Roman" panose="02020603050405020304" pitchFamily="18" charset="0"/>
              </a:rPr>
              <a:t>đơn</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vị</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Lượng</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cầu</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mới</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sẽ</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là</a:t>
            </a:r>
            <a:r>
              <a:rPr lang="en-US" sz="3200" b="1" kern="100" dirty="0">
                <a:effectLst/>
                <a:latin typeface="+mj-lt"/>
                <a:ea typeface="Aptos" panose="020B0004020202020204" pitchFamily="34" charset="0"/>
                <a:cs typeface="Times New Roman" panose="02020603050405020304" pitchFamily="18" charset="0"/>
              </a:rPr>
              <a:t> bao </a:t>
            </a:r>
            <a:r>
              <a:rPr lang="en-US" sz="3200" b="1" kern="100" dirty="0" err="1">
                <a:effectLst/>
                <a:latin typeface="+mj-lt"/>
                <a:ea typeface="Aptos" panose="020B0004020202020204" pitchFamily="34" charset="0"/>
                <a:cs typeface="Times New Roman" panose="02020603050405020304" pitchFamily="18" charset="0"/>
              </a:rPr>
              <a:t>nhiêu</a:t>
            </a:r>
            <a:r>
              <a:rPr lang="en-US" sz="3200" b="1" kern="100" dirty="0">
                <a:effectLst/>
                <a:latin typeface="+mj-lt"/>
                <a:ea typeface="Aptos" panose="020B0004020202020204" pitchFamily="34" charset="0"/>
                <a:cs typeface="Times New Roman" panose="02020603050405020304" pitchFamily="18" charset="0"/>
              </a:rPr>
              <a:t>?</a:t>
            </a:r>
            <a:endParaRPr lang="en-US" sz="3200" kern="100" dirty="0">
              <a:effectLst/>
              <a:latin typeface="+mj-lt"/>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mj-lt"/>
                <a:ea typeface="Aptos" panose="020B0004020202020204" pitchFamily="34" charset="0"/>
                <a:cs typeface="Times New Roman" panose="02020603050405020304" pitchFamily="18" charset="0"/>
              </a:rPr>
              <a:t>a) 220</a:t>
            </a:r>
            <a:br>
              <a:rPr lang="en-US" sz="3200" kern="100" dirty="0">
                <a:effectLst/>
                <a:latin typeface="+mj-lt"/>
                <a:ea typeface="Aptos" panose="020B0004020202020204" pitchFamily="34" charset="0"/>
                <a:cs typeface="Times New Roman" panose="02020603050405020304" pitchFamily="18" charset="0"/>
              </a:rPr>
            </a:br>
            <a:r>
              <a:rPr lang="en-US" sz="3200" kern="100" dirty="0">
                <a:effectLst/>
                <a:latin typeface="+mj-lt"/>
                <a:ea typeface="Aptos" panose="020B0004020202020204" pitchFamily="34" charset="0"/>
                <a:cs typeface="Times New Roman" panose="02020603050405020304" pitchFamily="18" charset="0"/>
              </a:rPr>
              <a:t>b) 230</a:t>
            </a:r>
            <a:br>
              <a:rPr lang="en-US" sz="3200" kern="100" dirty="0">
                <a:effectLst/>
                <a:latin typeface="+mj-lt"/>
                <a:ea typeface="Aptos" panose="020B0004020202020204" pitchFamily="34" charset="0"/>
                <a:cs typeface="Times New Roman" panose="02020603050405020304" pitchFamily="18" charset="0"/>
              </a:rPr>
            </a:br>
            <a:r>
              <a:rPr lang="en-US" sz="3200" kern="100" dirty="0">
                <a:effectLst/>
                <a:latin typeface="+mj-lt"/>
                <a:ea typeface="Aptos" panose="020B0004020202020204" pitchFamily="34" charset="0"/>
                <a:cs typeface="Times New Roman" panose="02020603050405020304" pitchFamily="18" charset="0"/>
              </a:rPr>
              <a:t>c) 240</a:t>
            </a:r>
            <a:br>
              <a:rPr lang="en-US" sz="3200" kern="100" dirty="0">
                <a:effectLst/>
                <a:latin typeface="+mj-lt"/>
                <a:ea typeface="Aptos" panose="020B0004020202020204" pitchFamily="34" charset="0"/>
                <a:cs typeface="Times New Roman" panose="02020603050405020304" pitchFamily="18" charset="0"/>
              </a:rPr>
            </a:br>
            <a:r>
              <a:rPr lang="en-US" sz="3200" kern="100" dirty="0">
                <a:effectLst/>
                <a:latin typeface="+mj-lt"/>
                <a:ea typeface="Aptos" panose="020B0004020202020204" pitchFamily="34" charset="0"/>
                <a:cs typeface="Times New Roman" panose="02020603050405020304" pitchFamily="18" charset="0"/>
              </a:rPr>
              <a:t>d) 250</a:t>
            </a:r>
          </a:p>
        </p:txBody>
      </p:sp>
    </p:spTree>
    <p:extLst>
      <p:ext uri="{BB962C8B-B14F-4D97-AF65-F5344CB8AC3E}">
        <p14:creationId xmlns:p14="http://schemas.microsoft.com/office/powerpoint/2010/main" val="444538683"/>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145</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1283110" y="1865671"/>
            <a:ext cx="10070690"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r>
              <a:rPr lang="en-US" sz="3200" b="1" kern="100" dirty="0" err="1">
                <a:effectLst/>
                <a:latin typeface="+mj-lt"/>
                <a:ea typeface="Aptos" panose="020B0004020202020204" pitchFamily="34" charset="0"/>
                <a:cs typeface="Times New Roman" panose="02020603050405020304" pitchFamily="18" charset="0"/>
              </a:rPr>
              <a:t>Câu</a:t>
            </a:r>
            <a:r>
              <a:rPr lang="en-US" sz="3200" b="1" kern="100" dirty="0">
                <a:effectLst/>
                <a:latin typeface="+mj-lt"/>
                <a:ea typeface="Aptos" panose="020B0004020202020204" pitchFamily="34" charset="0"/>
                <a:cs typeface="Times New Roman" panose="02020603050405020304" pitchFamily="18" charset="0"/>
              </a:rPr>
              <a:t> 10:</a:t>
            </a:r>
            <a:endParaRPr lang="en-US" sz="3200" kern="100" dirty="0">
              <a:effectLst/>
              <a:latin typeface="+mj-lt"/>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b="1" kern="100" dirty="0" err="1">
                <a:effectLst/>
                <a:latin typeface="+mj-lt"/>
                <a:ea typeface="Aptos" panose="020B0004020202020204" pitchFamily="34" charset="0"/>
                <a:cs typeface="Times New Roman" panose="02020603050405020304" pitchFamily="18" charset="0"/>
              </a:rPr>
              <a:t>Một</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sản</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phẩm</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có</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độ</a:t>
            </a:r>
            <a:r>
              <a:rPr lang="en-US" sz="3200" b="1" kern="100" dirty="0">
                <a:effectLst/>
                <a:latin typeface="+mj-lt"/>
                <a:ea typeface="Aptos" panose="020B0004020202020204" pitchFamily="34" charset="0"/>
                <a:cs typeface="Times New Roman" panose="02020603050405020304" pitchFamily="18" charset="0"/>
              </a:rPr>
              <a:t> co </a:t>
            </a:r>
            <a:r>
              <a:rPr lang="en-US" sz="3200" b="1" kern="100" dirty="0" err="1">
                <a:effectLst/>
                <a:latin typeface="+mj-lt"/>
                <a:ea typeface="Aptos" panose="020B0004020202020204" pitchFamily="34" charset="0"/>
                <a:cs typeface="Times New Roman" panose="02020603050405020304" pitchFamily="18" charset="0"/>
              </a:rPr>
              <a:t>giãn</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của</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cầu</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theo</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giá</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là</a:t>
            </a:r>
            <a:r>
              <a:rPr lang="en-US" sz="3200" b="1" kern="100" dirty="0">
                <a:effectLst/>
                <a:latin typeface="+mj-lt"/>
                <a:ea typeface="Aptos" panose="020B0004020202020204" pitchFamily="34" charset="0"/>
                <a:cs typeface="Times New Roman" panose="02020603050405020304" pitchFamily="18" charset="0"/>
              </a:rPr>
              <a:t> -0.4. </a:t>
            </a:r>
            <a:r>
              <a:rPr lang="en-US" sz="3200" b="1" kern="100" dirty="0" err="1">
                <a:effectLst/>
                <a:latin typeface="+mj-lt"/>
                <a:ea typeface="Aptos" panose="020B0004020202020204" pitchFamily="34" charset="0"/>
                <a:cs typeface="Times New Roman" panose="02020603050405020304" pitchFamily="18" charset="0"/>
              </a:rPr>
              <a:t>Nếu</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giá</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tăng</a:t>
            </a:r>
            <a:r>
              <a:rPr lang="en-US" sz="3200" b="1" kern="100" dirty="0">
                <a:effectLst/>
                <a:latin typeface="+mj-lt"/>
                <a:ea typeface="Aptos" panose="020B0004020202020204" pitchFamily="34" charset="0"/>
                <a:cs typeface="Times New Roman" panose="02020603050405020304" pitchFamily="18" charset="0"/>
              </a:rPr>
              <a:t> 25%, </a:t>
            </a:r>
            <a:r>
              <a:rPr lang="en-US" sz="3200" b="1" kern="100" dirty="0" err="1">
                <a:effectLst/>
                <a:latin typeface="+mj-lt"/>
                <a:ea typeface="Aptos" panose="020B0004020202020204" pitchFamily="34" charset="0"/>
                <a:cs typeface="Times New Roman" panose="02020603050405020304" pitchFamily="18" charset="0"/>
              </a:rPr>
              <a:t>lượng</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cầu</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sẽ</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thay</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đổi</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như</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thế</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nào</a:t>
            </a:r>
            <a:r>
              <a:rPr lang="en-US" sz="3200" b="1" kern="100" dirty="0">
                <a:effectLst/>
                <a:latin typeface="+mj-lt"/>
                <a:ea typeface="Aptos" panose="020B0004020202020204" pitchFamily="34" charset="0"/>
                <a:cs typeface="Times New Roman" panose="02020603050405020304" pitchFamily="18" charset="0"/>
              </a:rPr>
              <a:t>?</a:t>
            </a:r>
            <a:endParaRPr lang="en-US" sz="3200" kern="100" dirty="0">
              <a:effectLst/>
              <a:latin typeface="+mj-lt"/>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mj-lt"/>
                <a:ea typeface="Aptos" panose="020B0004020202020204" pitchFamily="34" charset="0"/>
                <a:cs typeface="Times New Roman" panose="02020603050405020304" pitchFamily="18" charset="0"/>
              </a:rPr>
              <a:t>a) </a:t>
            </a:r>
            <a:r>
              <a:rPr lang="en-US" sz="3200" kern="100" dirty="0" err="1">
                <a:effectLst/>
                <a:latin typeface="+mj-lt"/>
                <a:ea typeface="Aptos" panose="020B0004020202020204" pitchFamily="34" charset="0"/>
                <a:cs typeface="Times New Roman" panose="02020603050405020304" pitchFamily="18" charset="0"/>
              </a:rPr>
              <a:t>Giảm</a:t>
            </a:r>
            <a:r>
              <a:rPr lang="en-US" sz="3200" kern="100" dirty="0">
                <a:effectLst/>
                <a:latin typeface="+mj-lt"/>
                <a:ea typeface="Aptos" panose="020B0004020202020204" pitchFamily="34" charset="0"/>
                <a:cs typeface="Times New Roman" panose="02020603050405020304" pitchFamily="18" charset="0"/>
              </a:rPr>
              <a:t> 10%</a:t>
            </a:r>
            <a:br>
              <a:rPr lang="en-US" sz="3200" kern="100" dirty="0">
                <a:effectLst/>
                <a:latin typeface="+mj-lt"/>
                <a:ea typeface="Aptos" panose="020B0004020202020204" pitchFamily="34" charset="0"/>
                <a:cs typeface="Times New Roman" panose="02020603050405020304" pitchFamily="18" charset="0"/>
              </a:rPr>
            </a:br>
            <a:r>
              <a:rPr lang="en-US" sz="3200" kern="100" dirty="0">
                <a:effectLst/>
                <a:latin typeface="+mj-lt"/>
                <a:ea typeface="Aptos" panose="020B0004020202020204" pitchFamily="34" charset="0"/>
                <a:cs typeface="Times New Roman" panose="02020603050405020304" pitchFamily="18" charset="0"/>
              </a:rPr>
              <a:t>b) </a:t>
            </a:r>
            <a:r>
              <a:rPr lang="en-US" sz="3200" kern="100" dirty="0" err="1">
                <a:effectLst/>
                <a:latin typeface="+mj-lt"/>
                <a:ea typeface="Aptos" panose="020B0004020202020204" pitchFamily="34" charset="0"/>
                <a:cs typeface="Times New Roman" panose="02020603050405020304" pitchFamily="18" charset="0"/>
              </a:rPr>
              <a:t>Giảm</a:t>
            </a:r>
            <a:r>
              <a:rPr lang="en-US" sz="3200" kern="100" dirty="0">
                <a:effectLst/>
                <a:latin typeface="+mj-lt"/>
                <a:ea typeface="Aptos" panose="020B0004020202020204" pitchFamily="34" charset="0"/>
                <a:cs typeface="Times New Roman" panose="02020603050405020304" pitchFamily="18" charset="0"/>
              </a:rPr>
              <a:t> 0.4%</a:t>
            </a:r>
            <a:br>
              <a:rPr lang="en-US" sz="3200" kern="100" dirty="0">
                <a:effectLst/>
                <a:latin typeface="+mj-lt"/>
                <a:ea typeface="Aptos" panose="020B0004020202020204" pitchFamily="34" charset="0"/>
                <a:cs typeface="Times New Roman" panose="02020603050405020304" pitchFamily="18" charset="0"/>
              </a:rPr>
            </a:br>
            <a:r>
              <a:rPr lang="en-US" sz="3200" kern="100" dirty="0">
                <a:effectLst/>
                <a:latin typeface="+mj-lt"/>
                <a:ea typeface="Aptos" panose="020B0004020202020204" pitchFamily="34" charset="0"/>
                <a:cs typeface="Times New Roman" panose="02020603050405020304" pitchFamily="18" charset="0"/>
              </a:rPr>
              <a:t>c) </a:t>
            </a:r>
            <a:r>
              <a:rPr lang="en-US" sz="3200" kern="100" dirty="0" err="1">
                <a:effectLst/>
                <a:latin typeface="+mj-lt"/>
                <a:ea typeface="Aptos" panose="020B0004020202020204" pitchFamily="34" charset="0"/>
                <a:cs typeface="Times New Roman" panose="02020603050405020304" pitchFamily="18" charset="0"/>
              </a:rPr>
              <a:t>Giảm</a:t>
            </a:r>
            <a:r>
              <a:rPr lang="en-US" sz="3200" kern="100" dirty="0">
                <a:effectLst/>
                <a:latin typeface="+mj-lt"/>
                <a:ea typeface="Aptos" panose="020B0004020202020204" pitchFamily="34" charset="0"/>
                <a:cs typeface="Times New Roman" panose="02020603050405020304" pitchFamily="18" charset="0"/>
              </a:rPr>
              <a:t> 25%</a:t>
            </a:r>
            <a:br>
              <a:rPr lang="en-US" sz="3200" kern="100" dirty="0">
                <a:effectLst/>
                <a:latin typeface="+mj-lt"/>
                <a:ea typeface="Aptos" panose="020B0004020202020204" pitchFamily="34" charset="0"/>
                <a:cs typeface="Times New Roman" panose="02020603050405020304" pitchFamily="18" charset="0"/>
              </a:rPr>
            </a:br>
            <a:r>
              <a:rPr lang="en-US" sz="3200" kern="100" dirty="0">
                <a:effectLst/>
                <a:latin typeface="+mj-lt"/>
                <a:ea typeface="Aptos" panose="020B0004020202020204" pitchFamily="34" charset="0"/>
                <a:cs typeface="Times New Roman" panose="02020603050405020304" pitchFamily="18" charset="0"/>
              </a:rPr>
              <a:t>d) </a:t>
            </a:r>
            <a:r>
              <a:rPr lang="en-US" sz="3200" kern="100" dirty="0" err="1">
                <a:effectLst/>
                <a:latin typeface="+mj-lt"/>
                <a:ea typeface="Aptos" panose="020B0004020202020204" pitchFamily="34" charset="0"/>
                <a:cs typeface="Times New Roman" panose="02020603050405020304" pitchFamily="18" charset="0"/>
              </a:rPr>
              <a:t>Giảm</a:t>
            </a:r>
            <a:r>
              <a:rPr lang="en-US" sz="3200" kern="100" dirty="0">
                <a:effectLst/>
                <a:latin typeface="+mj-lt"/>
                <a:ea typeface="Aptos" panose="020B0004020202020204" pitchFamily="34" charset="0"/>
                <a:cs typeface="Times New Roman" panose="02020603050405020304" pitchFamily="18" charset="0"/>
              </a:rPr>
              <a:t> 20%</a:t>
            </a:r>
          </a:p>
        </p:txBody>
      </p:sp>
    </p:spTree>
    <p:extLst>
      <p:ext uri="{BB962C8B-B14F-4D97-AF65-F5344CB8AC3E}">
        <p14:creationId xmlns:p14="http://schemas.microsoft.com/office/powerpoint/2010/main" val="3423317549"/>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146</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1283110" y="1865671"/>
            <a:ext cx="10070690"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r>
              <a:rPr lang="en-US" sz="3200" b="1" kern="100" dirty="0" err="1">
                <a:effectLst/>
                <a:latin typeface="+mj-lt"/>
                <a:ea typeface="Aptos" panose="020B0004020202020204" pitchFamily="34" charset="0"/>
                <a:cs typeface="Times New Roman" panose="02020603050405020304" pitchFamily="18" charset="0"/>
              </a:rPr>
              <a:t>Câu</a:t>
            </a:r>
            <a:r>
              <a:rPr lang="en-US" sz="3200" b="1" kern="100" dirty="0">
                <a:effectLst/>
                <a:latin typeface="+mj-lt"/>
                <a:ea typeface="Aptos" panose="020B0004020202020204" pitchFamily="34" charset="0"/>
                <a:cs typeface="Times New Roman" panose="02020603050405020304" pitchFamily="18" charset="0"/>
              </a:rPr>
              <a:t> 11:</a:t>
            </a:r>
            <a:endParaRPr lang="en-US" sz="3200" kern="100" dirty="0">
              <a:effectLst/>
              <a:latin typeface="+mj-lt"/>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b="1" kern="100" dirty="0" err="1">
                <a:effectLst/>
                <a:latin typeface="+mj-lt"/>
                <a:ea typeface="Aptos" panose="020B0004020202020204" pitchFamily="34" charset="0"/>
                <a:cs typeface="Times New Roman" panose="02020603050405020304" pitchFamily="18" charset="0"/>
              </a:rPr>
              <a:t>Giả</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sử</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độ</a:t>
            </a:r>
            <a:r>
              <a:rPr lang="en-US" sz="3200" b="1" kern="100" dirty="0">
                <a:effectLst/>
                <a:latin typeface="+mj-lt"/>
                <a:ea typeface="Aptos" panose="020B0004020202020204" pitchFamily="34" charset="0"/>
                <a:cs typeface="Times New Roman" panose="02020603050405020304" pitchFamily="18" charset="0"/>
              </a:rPr>
              <a:t> co </a:t>
            </a:r>
            <a:r>
              <a:rPr lang="en-US" sz="3200" b="1" kern="100" dirty="0" err="1">
                <a:effectLst/>
                <a:latin typeface="+mj-lt"/>
                <a:ea typeface="Aptos" panose="020B0004020202020204" pitchFamily="34" charset="0"/>
                <a:cs typeface="Times New Roman" panose="02020603050405020304" pitchFamily="18" charset="0"/>
              </a:rPr>
              <a:t>giãn</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của</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cầu</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theo</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giá</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là</a:t>
            </a:r>
            <a:r>
              <a:rPr lang="en-US" sz="3200" b="1" kern="100" dirty="0">
                <a:effectLst/>
                <a:latin typeface="+mj-lt"/>
                <a:ea typeface="Aptos" panose="020B0004020202020204" pitchFamily="34" charset="0"/>
                <a:cs typeface="Times New Roman" panose="02020603050405020304" pitchFamily="18" charset="0"/>
              </a:rPr>
              <a:t> -1. Khi </a:t>
            </a:r>
            <a:r>
              <a:rPr lang="en-US" sz="3200" b="1" kern="100" dirty="0" err="1">
                <a:effectLst/>
                <a:latin typeface="+mj-lt"/>
                <a:ea typeface="Aptos" panose="020B0004020202020204" pitchFamily="34" charset="0"/>
                <a:cs typeface="Times New Roman" panose="02020603050405020304" pitchFamily="18" charset="0"/>
              </a:rPr>
              <a:t>giá</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tăng</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từ</a:t>
            </a:r>
            <a:r>
              <a:rPr lang="en-US" sz="3200" b="1" kern="100" dirty="0">
                <a:effectLst/>
                <a:latin typeface="+mj-lt"/>
                <a:ea typeface="Aptos" panose="020B0004020202020204" pitchFamily="34" charset="0"/>
                <a:cs typeface="Times New Roman" panose="02020603050405020304" pitchFamily="18" charset="0"/>
              </a:rPr>
              <a:t> 30 </a:t>
            </a:r>
            <a:r>
              <a:rPr lang="en-US" sz="3200" b="1" kern="100" dirty="0" err="1">
                <a:effectLst/>
                <a:latin typeface="+mj-lt"/>
                <a:ea typeface="Aptos" panose="020B0004020202020204" pitchFamily="34" charset="0"/>
                <a:cs typeface="Times New Roman" panose="02020603050405020304" pitchFamily="18" charset="0"/>
              </a:rPr>
              <a:t>lên</a:t>
            </a:r>
            <a:r>
              <a:rPr lang="en-US" sz="3200" b="1" kern="100" dirty="0">
                <a:effectLst/>
                <a:latin typeface="+mj-lt"/>
                <a:ea typeface="Aptos" panose="020B0004020202020204" pitchFamily="34" charset="0"/>
                <a:cs typeface="Times New Roman" panose="02020603050405020304" pitchFamily="18" charset="0"/>
              </a:rPr>
              <a:t> 33, </a:t>
            </a:r>
            <a:r>
              <a:rPr lang="en-US" sz="3200" b="1" kern="100" dirty="0" err="1">
                <a:effectLst/>
                <a:latin typeface="+mj-lt"/>
                <a:ea typeface="Aptos" panose="020B0004020202020204" pitchFamily="34" charset="0"/>
                <a:cs typeface="Times New Roman" panose="02020603050405020304" pitchFamily="18" charset="0"/>
              </a:rPr>
              <a:t>lượng</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cầu</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giảm</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từ</a:t>
            </a:r>
            <a:r>
              <a:rPr lang="en-US" sz="3200" b="1" kern="100" dirty="0">
                <a:effectLst/>
                <a:latin typeface="+mj-lt"/>
                <a:ea typeface="Aptos" panose="020B0004020202020204" pitchFamily="34" charset="0"/>
                <a:cs typeface="Times New Roman" panose="02020603050405020304" pitchFamily="18" charset="0"/>
              </a:rPr>
              <a:t> 200 </a:t>
            </a:r>
            <a:r>
              <a:rPr lang="en-US" sz="3200" b="1" kern="100" dirty="0" err="1">
                <a:effectLst/>
                <a:latin typeface="+mj-lt"/>
                <a:ea typeface="Aptos" panose="020B0004020202020204" pitchFamily="34" charset="0"/>
                <a:cs typeface="Times New Roman" panose="02020603050405020304" pitchFamily="18" charset="0"/>
              </a:rPr>
              <a:t>xuống</a:t>
            </a:r>
            <a:r>
              <a:rPr lang="en-US" sz="3200" b="1" kern="100" dirty="0">
                <a:effectLst/>
                <a:latin typeface="+mj-lt"/>
                <a:ea typeface="Aptos" panose="020B0004020202020204" pitchFamily="34" charset="0"/>
                <a:cs typeface="Times New Roman" panose="02020603050405020304" pitchFamily="18" charset="0"/>
              </a:rPr>
              <a:t> 180. </a:t>
            </a:r>
            <a:r>
              <a:rPr lang="en-US" sz="3200" b="1" kern="100" dirty="0" err="1">
                <a:effectLst/>
                <a:latin typeface="+mj-lt"/>
                <a:ea typeface="Aptos" panose="020B0004020202020204" pitchFamily="34" charset="0"/>
                <a:cs typeface="Times New Roman" panose="02020603050405020304" pitchFamily="18" charset="0"/>
              </a:rPr>
              <a:t>Độ</a:t>
            </a:r>
            <a:r>
              <a:rPr lang="en-US" sz="3200" b="1" kern="100" dirty="0">
                <a:effectLst/>
                <a:latin typeface="+mj-lt"/>
                <a:ea typeface="Aptos" panose="020B0004020202020204" pitchFamily="34" charset="0"/>
                <a:cs typeface="Times New Roman" panose="02020603050405020304" pitchFamily="18" charset="0"/>
              </a:rPr>
              <a:t> co </a:t>
            </a:r>
            <a:r>
              <a:rPr lang="en-US" sz="3200" b="1" kern="100" dirty="0" err="1">
                <a:effectLst/>
                <a:latin typeface="+mj-lt"/>
                <a:ea typeface="Aptos" panose="020B0004020202020204" pitchFamily="34" charset="0"/>
                <a:cs typeface="Times New Roman" panose="02020603050405020304" pitchFamily="18" charset="0"/>
              </a:rPr>
              <a:t>giãn</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của</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cầu</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theo</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giá</a:t>
            </a:r>
            <a:r>
              <a:rPr lang="en-US" sz="3200" b="1" kern="100" dirty="0">
                <a:effectLst/>
                <a:latin typeface="+mj-lt"/>
                <a:ea typeface="Aptos" panose="020B0004020202020204" pitchFamily="34" charset="0"/>
                <a:cs typeface="Times New Roman" panose="02020603050405020304" pitchFamily="18" charset="0"/>
              </a:rPr>
              <a:t> </a:t>
            </a:r>
            <a:r>
              <a:rPr lang="en-US" sz="3200" b="1" kern="100" dirty="0" err="1">
                <a:effectLst/>
                <a:latin typeface="+mj-lt"/>
                <a:ea typeface="Aptos" panose="020B0004020202020204" pitchFamily="34" charset="0"/>
                <a:cs typeface="Times New Roman" panose="02020603050405020304" pitchFamily="18" charset="0"/>
              </a:rPr>
              <a:t>là</a:t>
            </a:r>
            <a:r>
              <a:rPr lang="en-US" sz="3200" b="1" kern="100" dirty="0">
                <a:effectLst/>
                <a:latin typeface="+mj-lt"/>
                <a:ea typeface="Aptos" panose="020B0004020202020204" pitchFamily="34" charset="0"/>
                <a:cs typeface="Times New Roman" panose="02020603050405020304" pitchFamily="18" charset="0"/>
              </a:rPr>
              <a:t> bao </a:t>
            </a:r>
            <a:r>
              <a:rPr lang="en-US" sz="3200" b="1" kern="100" dirty="0" err="1">
                <a:effectLst/>
                <a:latin typeface="+mj-lt"/>
                <a:ea typeface="Aptos" panose="020B0004020202020204" pitchFamily="34" charset="0"/>
                <a:cs typeface="Times New Roman" panose="02020603050405020304" pitchFamily="18" charset="0"/>
              </a:rPr>
              <a:t>nhiêu</a:t>
            </a:r>
            <a:r>
              <a:rPr lang="en-US" sz="3200" b="1" kern="100" dirty="0">
                <a:effectLst/>
                <a:latin typeface="+mj-lt"/>
                <a:ea typeface="Aptos" panose="020B0004020202020204" pitchFamily="34" charset="0"/>
                <a:cs typeface="Times New Roman" panose="02020603050405020304" pitchFamily="18" charset="0"/>
              </a:rPr>
              <a:t>?</a:t>
            </a:r>
            <a:endParaRPr lang="en-US" sz="3200" kern="100" dirty="0">
              <a:effectLst/>
              <a:latin typeface="+mj-lt"/>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mj-lt"/>
                <a:ea typeface="Aptos" panose="020B0004020202020204" pitchFamily="34" charset="0"/>
                <a:cs typeface="Times New Roman" panose="02020603050405020304" pitchFamily="18" charset="0"/>
              </a:rPr>
              <a:t>a) -1</a:t>
            </a:r>
            <a:br>
              <a:rPr lang="en-US" sz="3200" kern="100" dirty="0">
                <a:effectLst/>
                <a:latin typeface="+mj-lt"/>
                <a:ea typeface="Aptos" panose="020B0004020202020204" pitchFamily="34" charset="0"/>
                <a:cs typeface="Times New Roman" panose="02020603050405020304" pitchFamily="18" charset="0"/>
              </a:rPr>
            </a:br>
            <a:r>
              <a:rPr lang="en-US" sz="3200" kern="100" dirty="0">
                <a:effectLst/>
                <a:latin typeface="+mj-lt"/>
                <a:ea typeface="Aptos" panose="020B0004020202020204" pitchFamily="34" charset="0"/>
                <a:cs typeface="Times New Roman" panose="02020603050405020304" pitchFamily="18" charset="0"/>
              </a:rPr>
              <a:t>b) -1.1</a:t>
            </a:r>
            <a:br>
              <a:rPr lang="en-US" sz="3200" kern="100" dirty="0">
                <a:effectLst/>
                <a:latin typeface="+mj-lt"/>
                <a:ea typeface="Aptos" panose="020B0004020202020204" pitchFamily="34" charset="0"/>
                <a:cs typeface="Times New Roman" panose="02020603050405020304" pitchFamily="18" charset="0"/>
              </a:rPr>
            </a:br>
            <a:r>
              <a:rPr lang="en-US" sz="3200" kern="100" dirty="0">
                <a:effectLst/>
                <a:latin typeface="+mj-lt"/>
                <a:ea typeface="Aptos" panose="020B0004020202020204" pitchFamily="34" charset="0"/>
                <a:cs typeface="Times New Roman" panose="02020603050405020304" pitchFamily="18" charset="0"/>
              </a:rPr>
              <a:t>c) -0.9</a:t>
            </a:r>
            <a:br>
              <a:rPr lang="en-US" sz="3200" kern="100" dirty="0">
                <a:effectLst/>
                <a:latin typeface="+mj-lt"/>
                <a:ea typeface="Aptos" panose="020B0004020202020204" pitchFamily="34" charset="0"/>
                <a:cs typeface="Times New Roman" panose="02020603050405020304" pitchFamily="18" charset="0"/>
              </a:rPr>
            </a:br>
            <a:r>
              <a:rPr lang="en-US" sz="3200" kern="100" dirty="0">
                <a:effectLst/>
                <a:latin typeface="+mj-lt"/>
                <a:ea typeface="Aptos" panose="020B0004020202020204" pitchFamily="34" charset="0"/>
                <a:cs typeface="Times New Roman" panose="02020603050405020304" pitchFamily="18" charset="0"/>
              </a:rPr>
              <a:t>d) -1.2</a:t>
            </a:r>
          </a:p>
        </p:txBody>
      </p:sp>
    </p:spTree>
    <p:extLst>
      <p:ext uri="{BB962C8B-B14F-4D97-AF65-F5344CB8AC3E}">
        <p14:creationId xmlns:p14="http://schemas.microsoft.com/office/powerpoint/2010/main" val="1921044483"/>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147</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643467" y="1865671"/>
            <a:ext cx="11040533"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vi-VN" sz="3200" b="1" dirty="0">
                <a:latin typeface="+mj-lt"/>
              </a:rPr>
              <a:t>Câu </a:t>
            </a:r>
            <a:r>
              <a:rPr lang="en-US" sz="3200" b="1" dirty="0">
                <a:latin typeface="+mj-lt"/>
              </a:rPr>
              <a:t>12</a:t>
            </a:r>
            <a:r>
              <a:rPr lang="vi-VN" sz="3200" b="1" dirty="0">
                <a:latin typeface="+mj-lt"/>
              </a:rPr>
              <a:t>:</a:t>
            </a:r>
          </a:p>
          <a:p>
            <a:r>
              <a:rPr lang="vi-VN" sz="3200" b="1" dirty="0">
                <a:latin typeface="+mj-lt"/>
              </a:rPr>
              <a:t>Công ty A sản xuất một loại sản phẩm với độ co giãn cầu theo giá là -0.5. Nếu giá sản phẩm tăng từ 200.000 VNĐ lên 220.000 VNĐ, lượng cầu sẽ thay đổi</a:t>
            </a:r>
            <a:r>
              <a:rPr lang="en-US" sz="3200" b="1" dirty="0">
                <a:latin typeface="+mj-lt"/>
              </a:rPr>
              <a:t>:</a:t>
            </a:r>
            <a:endParaRPr lang="vi-VN" sz="3200" dirty="0">
              <a:latin typeface="+mj-lt"/>
            </a:endParaRPr>
          </a:p>
          <a:p>
            <a:r>
              <a:rPr lang="vi-VN" sz="3200" dirty="0">
                <a:latin typeface="+mj-lt"/>
              </a:rPr>
              <a:t>a) Giảm 5%</a:t>
            </a:r>
            <a:br>
              <a:rPr lang="vi-VN" sz="3200" dirty="0">
                <a:latin typeface="+mj-lt"/>
              </a:rPr>
            </a:br>
            <a:r>
              <a:rPr lang="vi-VN" sz="3200" dirty="0">
                <a:latin typeface="+mj-lt"/>
              </a:rPr>
              <a:t>b) Giảm 10%</a:t>
            </a:r>
            <a:br>
              <a:rPr lang="vi-VN" sz="3200" dirty="0">
                <a:latin typeface="+mj-lt"/>
              </a:rPr>
            </a:br>
            <a:r>
              <a:rPr lang="vi-VN" sz="3200" dirty="0">
                <a:latin typeface="+mj-lt"/>
              </a:rPr>
              <a:t>c) Giảm 2.5%</a:t>
            </a:r>
            <a:br>
              <a:rPr lang="vi-VN" sz="3200" dirty="0">
                <a:latin typeface="+mj-lt"/>
              </a:rPr>
            </a:br>
            <a:r>
              <a:rPr lang="vi-VN" sz="3200" dirty="0">
                <a:latin typeface="+mj-lt"/>
              </a:rPr>
              <a:t>d) Giảm 15%</a:t>
            </a:r>
          </a:p>
        </p:txBody>
      </p:sp>
    </p:spTree>
    <p:extLst>
      <p:ext uri="{BB962C8B-B14F-4D97-AF65-F5344CB8AC3E}">
        <p14:creationId xmlns:p14="http://schemas.microsoft.com/office/powerpoint/2010/main" val="3396490683"/>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148</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1363953" y="1848738"/>
            <a:ext cx="10070690"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vi-VN" sz="3200" b="1" dirty="0">
                <a:latin typeface="+mj-lt"/>
              </a:rPr>
              <a:t>Câu </a:t>
            </a:r>
            <a:r>
              <a:rPr lang="en-US" sz="3200" b="1" dirty="0">
                <a:latin typeface="+mj-lt"/>
              </a:rPr>
              <a:t>13</a:t>
            </a:r>
            <a:r>
              <a:rPr lang="vi-VN" sz="3200" b="1" dirty="0">
                <a:latin typeface="+mj-lt"/>
              </a:rPr>
              <a:t>:</a:t>
            </a:r>
          </a:p>
          <a:p>
            <a:r>
              <a:rPr lang="vi-VN" sz="3200" b="1" dirty="0">
                <a:latin typeface="+mj-lt"/>
              </a:rPr>
              <a:t>Độ co giãn cầu theo thu nhập cho một sản phẩm là 0.8. Nếu thu nhập giảm 10%, lượng cầu sẽ thay đổi như thế nào?</a:t>
            </a:r>
            <a:endParaRPr lang="vi-VN" sz="3200" dirty="0">
              <a:latin typeface="+mj-lt"/>
            </a:endParaRPr>
          </a:p>
          <a:p>
            <a:r>
              <a:rPr lang="vi-VN" sz="3200" dirty="0">
                <a:latin typeface="+mj-lt"/>
              </a:rPr>
              <a:t>a) Giảm 8%</a:t>
            </a:r>
            <a:br>
              <a:rPr lang="vi-VN" sz="3200" dirty="0">
                <a:latin typeface="+mj-lt"/>
              </a:rPr>
            </a:br>
            <a:r>
              <a:rPr lang="vi-VN" sz="3200" dirty="0">
                <a:latin typeface="+mj-lt"/>
              </a:rPr>
              <a:t>b) Giảm 10%</a:t>
            </a:r>
            <a:br>
              <a:rPr lang="vi-VN" sz="3200" dirty="0">
                <a:latin typeface="+mj-lt"/>
              </a:rPr>
            </a:br>
            <a:r>
              <a:rPr lang="vi-VN" sz="3200" dirty="0">
                <a:latin typeface="+mj-lt"/>
              </a:rPr>
              <a:t>c) Giảm 12%</a:t>
            </a:r>
            <a:br>
              <a:rPr lang="vi-VN" sz="3200" dirty="0">
                <a:latin typeface="+mj-lt"/>
              </a:rPr>
            </a:br>
            <a:r>
              <a:rPr lang="vi-VN" sz="3200" dirty="0">
                <a:latin typeface="+mj-lt"/>
              </a:rPr>
              <a:t>d) Giảm 6%</a:t>
            </a:r>
          </a:p>
        </p:txBody>
      </p:sp>
    </p:spTree>
    <p:extLst>
      <p:ext uri="{BB962C8B-B14F-4D97-AF65-F5344CB8AC3E}">
        <p14:creationId xmlns:p14="http://schemas.microsoft.com/office/powerpoint/2010/main" val="35731736"/>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149</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558800" y="1865671"/>
            <a:ext cx="10795000"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vi-VN" sz="3200" b="1" dirty="0">
                <a:latin typeface="+mj-lt"/>
              </a:rPr>
              <a:t>Câu </a:t>
            </a:r>
            <a:r>
              <a:rPr lang="en-US" sz="3200" b="1" dirty="0">
                <a:latin typeface="+mj-lt"/>
              </a:rPr>
              <a:t>14</a:t>
            </a:r>
            <a:r>
              <a:rPr lang="vi-VN" sz="3200" b="1" dirty="0">
                <a:latin typeface="+mj-lt"/>
              </a:rPr>
              <a:t>:</a:t>
            </a:r>
          </a:p>
          <a:p>
            <a:r>
              <a:rPr lang="vi-VN" sz="3200" b="1" dirty="0">
                <a:latin typeface="+mj-lt"/>
              </a:rPr>
              <a:t>Một sản phẩm có độ co giãn cầu theo giá là -1. Nếu giá tăng từ 150.000 VNĐ lên 165.000 VNĐ (tăng 10%), thì lượng cầu sẽ thay đổi như thế nào?</a:t>
            </a:r>
            <a:endParaRPr lang="vi-VN" sz="3200" dirty="0">
              <a:latin typeface="+mj-lt"/>
            </a:endParaRPr>
          </a:p>
          <a:p>
            <a:r>
              <a:rPr lang="vi-VN" sz="3200" dirty="0">
                <a:latin typeface="+mj-lt"/>
              </a:rPr>
              <a:t>a) Giảm 10%</a:t>
            </a:r>
            <a:br>
              <a:rPr lang="vi-VN" sz="3200" dirty="0">
                <a:latin typeface="+mj-lt"/>
              </a:rPr>
            </a:br>
            <a:r>
              <a:rPr lang="vi-VN" sz="3200" dirty="0">
                <a:latin typeface="+mj-lt"/>
              </a:rPr>
              <a:t>b) Giảm 5%</a:t>
            </a:r>
            <a:br>
              <a:rPr lang="vi-VN" sz="3200" dirty="0">
                <a:latin typeface="+mj-lt"/>
              </a:rPr>
            </a:br>
            <a:r>
              <a:rPr lang="vi-VN" sz="3200" dirty="0">
                <a:latin typeface="+mj-lt"/>
              </a:rPr>
              <a:t>c) Giảm 15%</a:t>
            </a:r>
            <a:br>
              <a:rPr lang="vi-VN" sz="3200" dirty="0">
                <a:latin typeface="+mj-lt"/>
              </a:rPr>
            </a:br>
            <a:r>
              <a:rPr lang="vi-VN" sz="3200" dirty="0">
                <a:latin typeface="+mj-lt"/>
              </a:rPr>
              <a:t>d) Giảm 20%</a:t>
            </a:r>
          </a:p>
        </p:txBody>
      </p:sp>
    </p:spTree>
    <p:extLst>
      <p:ext uri="{BB962C8B-B14F-4D97-AF65-F5344CB8AC3E}">
        <p14:creationId xmlns:p14="http://schemas.microsoft.com/office/powerpoint/2010/main" val="16777620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54113A91-B664-3773-763D-8F425FC013FB}"/>
              </a:ext>
            </a:extLst>
          </p:cNvPr>
          <p:cNvSpPr txBox="1">
            <a:spLocks noChangeArrowheads="1"/>
          </p:cNvSpPr>
          <p:nvPr/>
        </p:nvSpPr>
        <p:spPr>
          <a:xfrm>
            <a:off x="914399" y="457200"/>
            <a:ext cx="10360152" cy="914400"/>
          </a:xfrm>
          <a:prstGeom prst="rect">
            <a:avLst/>
          </a:prstGeom>
        </p:spPr>
        <p:txBody>
          <a:bodyPr vert="horz" lIns="91440" tIns="45720" rIns="91440" bIns="45720" rtlCol="0" anchor="b" anchorCtr="0">
            <a:norm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pPr>
              <a:spcAft>
                <a:spcPts val="600"/>
              </a:spcAft>
            </a:pPr>
            <a:r>
              <a:rPr lang="en-US" altLang="en-US" kern="1200" dirty="0">
                <a:solidFill>
                  <a:schemeClr val="tx1"/>
                </a:solidFill>
                <a:latin typeface="VNI-Souvir" pitchFamily="2" charset="0"/>
              </a:rPr>
              <a:t>2.2.1.Khaùi </a:t>
            </a:r>
            <a:r>
              <a:rPr lang="en-US" altLang="en-US" kern="1200" dirty="0" err="1">
                <a:solidFill>
                  <a:schemeClr val="tx1"/>
                </a:solidFill>
                <a:latin typeface="VNI-Souvir" pitchFamily="2" charset="0"/>
              </a:rPr>
              <a:t>nieäm</a:t>
            </a:r>
            <a:endParaRPr lang="en-US" altLang="en-US" kern="1200" dirty="0">
              <a:solidFill>
                <a:schemeClr val="tx1"/>
              </a:solidFill>
              <a:latin typeface="VNI-Souvir" pitchFamily="2" charset="0"/>
            </a:endParaRPr>
          </a:p>
        </p:txBody>
      </p:sp>
      <p:sp>
        <p:nvSpPr>
          <p:cNvPr id="6147" name="Rectangle 3">
            <a:extLst>
              <a:ext uri="{FF2B5EF4-FFF2-40B4-BE49-F238E27FC236}">
                <a16:creationId xmlns:a16="http://schemas.microsoft.com/office/drawing/2014/main" id="{969F8B78-EF6A-02DF-4143-6E3FC290C5AF}"/>
              </a:ext>
            </a:extLst>
          </p:cNvPr>
          <p:cNvSpPr>
            <a:spLocks noGrp="1" noChangeArrowheads="1"/>
          </p:cNvSpPr>
          <p:nvPr>
            <p:ph sz="quarter" idx="12"/>
          </p:nvPr>
        </p:nvSpPr>
        <p:spPr>
          <a:xfrm>
            <a:off x="914399" y="1666579"/>
            <a:ext cx="10668000" cy="3904488"/>
          </a:xfrm>
        </p:spPr>
        <p:txBody>
          <a:bodyPr vert="horz" lIns="91440" tIns="45720" rIns="91440" bIns="45720" rtlCol="0">
            <a:noAutofit/>
          </a:bodyPr>
          <a:lstStyle/>
          <a:p>
            <a:r>
              <a:rPr lang="en-US" altLang="en-US" sz="3200" b="1" i="1" dirty="0" err="1">
                <a:latin typeface="VNI-Souvir" pitchFamily="2" charset="0"/>
              </a:rPr>
              <a:t>Caàu</a:t>
            </a:r>
            <a:r>
              <a:rPr lang="en-US" altLang="en-US" sz="3200" b="1" i="1" dirty="0">
                <a:latin typeface="VNI-Souvir" pitchFamily="2" charset="0"/>
              </a:rPr>
              <a:t> </a:t>
            </a:r>
            <a:r>
              <a:rPr lang="en-US" altLang="en-US" sz="3200" b="1" i="1" dirty="0" err="1">
                <a:latin typeface="VNI-Souvir" pitchFamily="2" charset="0"/>
              </a:rPr>
              <a:t>thò</a:t>
            </a:r>
            <a:r>
              <a:rPr lang="en-US" altLang="en-US" sz="3200" b="1" i="1" dirty="0">
                <a:latin typeface="VNI-Souvir" pitchFamily="2" charset="0"/>
              </a:rPr>
              <a:t> </a:t>
            </a:r>
            <a:r>
              <a:rPr lang="en-US" altLang="en-US" sz="3200" b="1" i="1" dirty="0" err="1">
                <a:latin typeface="VNI-Souvir" pitchFamily="2" charset="0"/>
              </a:rPr>
              <a:t>tröôøng</a:t>
            </a:r>
            <a:r>
              <a:rPr lang="en-US" altLang="en-US" sz="3200" b="1" i="1" dirty="0">
                <a:latin typeface="VNI-Souvir" pitchFamily="2" charset="0"/>
              </a:rPr>
              <a:t> </a:t>
            </a:r>
            <a:r>
              <a:rPr lang="en-US" altLang="en-US" sz="3200" b="1" i="1" dirty="0" err="1">
                <a:latin typeface="VNI-Souvir" pitchFamily="2" charset="0"/>
              </a:rPr>
              <a:t>cuûa</a:t>
            </a:r>
            <a:r>
              <a:rPr lang="en-US" altLang="en-US" sz="3200" b="1" i="1" dirty="0">
                <a:latin typeface="VNI-Souvir" pitchFamily="2" charset="0"/>
              </a:rPr>
              <a:t> </a:t>
            </a:r>
            <a:r>
              <a:rPr lang="en-US" altLang="en-US" sz="3200" b="1" i="1" dirty="0" err="1">
                <a:latin typeface="VNI-Souvir" pitchFamily="2" charset="0"/>
              </a:rPr>
              <a:t>moät</a:t>
            </a:r>
            <a:r>
              <a:rPr lang="en-US" altLang="en-US" sz="3200" b="1" i="1" dirty="0">
                <a:latin typeface="VNI-Souvir" pitchFamily="2" charset="0"/>
              </a:rPr>
              <a:t> </a:t>
            </a:r>
            <a:r>
              <a:rPr lang="en-US" altLang="en-US" sz="3200" b="1" i="1" dirty="0" err="1">
                <a:latin typeface="VNI-Souvir" pitchFamily="2" charset="0"/>
              </a:rPr>
              <a:t>haøng</a:t>
            </a:r>
            <a:r>
              <a:rPr lang="en-US" altLang="en-US" sz="3200" b="1" i="1" dirty="0">
                <a:latin typeface="VNI-Souvir" pitchFamily="2" charset="0"/>
              </a:rPr>
              <a:t> </a:t>
            </a:r>
            <a:r>
              <a:rPr lang="en-US" altLang="en-US" sz="3200" b="1" i="1" dirty="0" err="1">
                <a:latin typeface="VNI-Souvir" pitchFamily="2" charset="0"/>
              </a:rPr>
              <a:t>hoaù</a:t>
            </a:r>
            <a:r>
              <a:rPr lang="en-US" altLang="en-US" sz="3200" b="1" i="1" dirty="0">
                <a:latin typeface="VNI-Souvir" pitchFamily="2" charset="0"/>
              </a:rPr>
              <a:t> </a:t>
            </a:r>
            <a:r>
              <a:rPr lang="en-US" altLang="en-US" sz="3200" b="1" i="1" dirty="0" err="1">
                <a:latin typeface="VNI-Souvir" pitchFamily="2" charset="0"/>
              </a:rPr>
              <a:t>moâ</a:t>
            </a:r>
            <a:r>
              <a:rPr lang="en-US" altLang="en-US" sz="3200" b="1" i="1" dirty="0">
                <a:latin typeface="VNI-Souvir" pitchFamily="2" charset="0"/>
              </a:rPr>
              <a:t> </a:t>
            </a:r>
            <a:r>
              <a:rPr lang="en-US" altLang="en-US" sz="3200" b="1" i="1" dirty="0" err="1">
                <a:latin typeface="VNI-Souvir" pitchFamily="2" charset="0"/>
              </a:rPr>
              <a:t>taû</a:t>
            </a:r>
            <a:r>
              <a:rPr lang="en-US" altLang="en-US" sz="3200" b="1" i="1" dirty="0">
                <a:latin typeface="VNI-Souvir" pitchFamily="2" charset="0"/>
              </a:rPr>
              <a:t>: </a:t>
            </a:r>
          </a:p>
          <a:p>
            <a:pPr lvl="1"/>
            <a:r>
              <a:rPr lang="en-US" altLang="en-US" sz="3200" b="1" i="1" dirty="0" err="1">
                <a:latin typeface="VNI-Souvir" pitchFamily="2" charset="0"/>
              </a:rPr>
              <a:t>Soá</a:t>
            </a:r>
            <a:r>
              <a:rPr lang="en-US" altLang="en-US" sz="3200" b="1" i="1" dirty="0">
                <a:latin typeface="VNI-Souvir" pitchFamily="2" charset="0"/>
              </a:rPr>
              <a:t> </a:t>
            </a:r>
            <a:r>
              <a:rPr lang="en-US" altLang="en-US" sz="3200" b="1" i="1" dirty="0" err="1">
                <a:latin typeface="VNI-Souvir" pitchFamily="2" charset="0"/>
              </a:rPr>
              <a:t>löôïng</a:t>
            </a:r>
            <a:r>
              <a:rPr lang="en-US" altLang="en-US" sz="3200" b="1" i="1" dirty="0">
                <a:latin typeface="VNI-Souvir" pitchFamily="2" charset="0"/>
              </a:rPr>
              <a:t> </a:t>
            </a:r>
            <a:r>
              <a:rPr lang="en-US" altLang="en-US" sz="3200" b="1" i="1" dirty="0" err="1">
                <a:latin typeface="VNI-Souvir" pitchFamily="2" charset="0"/>
              </a:rPr>
              <a:t>haøng</a:t>
            </a:r>
            <a:r>
              <a:rPr lang="en-US" altLang="en-US" sz="3200" b="1" i="1" dirty="0">
                <a:latin typeface="VNI-Souvir" pitchFamily="2" charset="0"/>
              </a:rPr>
              <a:t> </a:t>
            </a:r>
            <a:r>
              <a:rPr lang="en-US" altLang="en-US" sz="3200" b="1" i="1" dirty="0" err="1">
                <a:latin typeface="VNI-Souvir" pitchFamily="2" charset="0"/>
              </a:rPr>
              <a:t>hoaù</a:t>
            </a:r>
            <a:r>
              <a:rPr lang="en-US" altLang="en-US" sz="3200" b="1" i="1" dirty="0">
                <a:latin typeface="VNI-Souvir" pitchFamily="2" charset="0"/>
              </a:rPr>
              <a:t> </a:t>
            </a:r>
            <a:r>
              <a:rPr lang="en-US" altLang="en-US" sz="3200" b="1" i="1" dirty="0" err="1">
                <a:latin typeface="VNI-Souvir" pitchFamily="2" charset="0"/>
              </a:rPr>
              <a:t>người</a:t>
            </a:r>
            <a:r>
              <a:rPr lang="en-US" altLang="en-US" sz="3200" b="1" i="1" dirty="0">
                <a:latin typeface="VNI-Souvir" pitchFamily="2" charset="0"/>
              </a:rPr>
              <a:t> </a:t>
            </a:r>
            <a:r>
              <a:rPr lang="en-US" altLang="en-US" sz="3200" b="1" i="1" dirty="0" err="1">
                <a:latin typeface="+mj-lt"/>
              </a:rPr>
              <a:t>tiêu</a:t>
            </a:r>
            <a:r>
              <a:rPr lang="en-US" altLang="en-US" sz="3200" b="1" i="1" dirty="0">
                <a:latin typeface="+mj-lt"/>
              </a:rPr>
              <a:t> </a:t>
            </a:r>
            <a:r>
              <a:rPr lang="en-US" altLang="en-US" sz="3200" b="1" i="1" dirty="0" err="1">
                <a:latin typeface="+mj-lt"/>
              </a:rPr>
              <a:t>dùng</a:t>
            </a:r>
            <a:r>
              <a:rPr lang="en-US" altLang="en-US" sz="3200" b="1" i="1" dirty="0">
                <a:latin typeface="+mj-lt"/>
              </a:rPr>
              <a:t> </a:t>
            </a:r>
            <a:r>
              <a:rPr lang="en-US" altLang="en-US" sz="3200" b="1" i="1" dirty="0" err="1">
                <a:highlight>
                  <a:srgbClr val="FFFF00"/>
                </a:highlight>
                <a:latin typeface="VNI-Souvir" pitchFamily="2" charset="0"/>
              </a:rPr>
              <a:t>seõ</a:t>
            </a:r>
            <a:r>
              <a:rPr lang="en-US" altLang="en-US" sz="3200" b="1" i="1" dirty="0">
                <a:highlight>
                  <a:srgbClr val="FFFF00"/>
                </a:highlight>
                <a:latin typeface="VNI-Souvir" pitchFamily="2" charset="0"/>
              </a:rPr>
              <a:t> </a:t>
            </a:r>
            <a:r>
              <a:rPr lang="en-US" altLang="en-US" sz="3200" b="1" i="1" dirty="0" err="1">
                <a:highlight>
                  <a:srgbClr val="FFFF00"/>
                </a:highlight>
                <a:latin typeface="VNI-Souvir" pitchFamily="2" charset="0"/>
              </a:rPr>
              <a:t>mua</a:t>
            </a:r>
            <a:r>
              <a:rPr lang="en-US" altLang="en-US" sz="3200" b="1" i="1" dirty="0">
                <a:highlight>
                  <a:srgbClr val="FFFF00"/>
                </a:highlight>
                <a:latin typeface="VNI-Souvir" pitchFamily="2" charset="0"/>
              </a:rPr>
              <a:t> </a:t>
            </a:r>
          </a:p>
          <a:p>
            <a:pPr lvl="1"/>
            <a:r>
              <a:rPr lang="en-US" altLang="en-US" sz="3200" b="1" i="1" dirty="0" err="1">
                <a:latin typeface="VNI-Souvir" pitchFamily="2" charset="0"/>
              </a:rPr>
              <a:t>Ôû</a:t>
            </a:r>
            <a:r>
              <a:rPr lang="en-US" altLang="en-US" sz="3200" b="1" i="1" dirty="0">
                <a:latin typeface="VNI-Souvir" pitchFamily="2" charset="0"/>
              </a:rPr>
              <a:t> </a:t>
            </a:r>
            <a:r>
              <a:rPr lang="en-US" altLang="en-US" sz="3200" b="1" i="1" dirty="0" err="1">
                <a:latin typeface="VNI-Souvir" pitchFamily="2" charset="0"/>
              </a:rPr>
              <a:t>caùc</a:t>
            </a:r>
            <a:r>
              <a:rPr lang="en-US" altLang="en-US" sz="3200" b="1" i="1" dirty="0">
                <a:latin typeface="VNI-Souvir" pitchFamily="2" charset="0"/>
              </a:rPr>
              <a:t> </a:t>
            </a:r>
            <a:r>
              <a:rPr lang="en-US" altLang="en-US" sz="3200" b="1" i="1" dirty="0" err="1">
                <a:latin typeface="VNI-Souvir" pitchFamily="2" charset="0"/>
              </a:rPr>
              <a:t>möùc</a:t>
            </a:r>
            <a:r>
              <a:rPr lang="en-US" altLang="en-US" sz="3200" b="1" i="1" dirty="0">
                <a:latin typeface="VNI-Souvir" pitchFamily="2" charset="0"/>
              </a:rPr>
              <a:t> </a:t>
            </a:r>
            <a:r>
              <a:rPr lang="en-US" altLang="en-US" sz="3200" b="1" i="1" dirty="0" err="1">
                <a:latin typeface="VNI-Souvir" pitchFamily="2" charset="0"/>
              </a:rPr>
              <a:t>giaù</a:t>
            </a:r>
            <a:r>
              <a:rPr lang="en-US" altLang="en-US" sz="3200" b="1" i="1" dirty="0">
                <a:latin typeface="VNI-Souvir" pitchFamily="2" charset="0"/>
              </a:rPr>
              <a:t> </a:t>
            </a:r>
            <a:r>
              <a:rPr lang="en-US" altLang="en-US" sz="3200" b="1" i="1" dirty="0" err="1">
                <a:latin typeface="VNI-Souvir" pitchFamily="2" charset="0"/>
              </a:rPr>
              <a:t>khaùc</a:t>
            </a:r>
            <a:r>
              <a:rPr lang="en-US" altLang="en-US" sz="3200" b="1" i="1" dirty="0">
                <a:latin typeface="VNI-Souvir" pitchFamily="2" charset="0"/>
              </a:rPr>
              <a:t> </a:t>
            </a:r>
            <a:r>
              <a:rPr lang="en-US" altLang="en-US" sz="3200" b="1" i="1" dirty="0" err="1">
                <a:latin typeface="VNI-Souvir" pitchFamily="2" charset="0"/>
              </a:rPr>
              <a:t>nhau</a:t>
            </a:r>
            <a:r>
              <a:rPr lang="en-US" altLang="en-US" sz="3200" b="1" i="1" dirty="0">
                <a:latin typeface="VNI-Souvir" pitchFamily="2" charset="0"/>
              </a:rPr>
              <a:t> </a:t>
            </a:r>
          </a:p>
          <a:p>
            <a:pPr lvl="1"/>
            <a:r>
              <a:rPr lang="en-US" altLang="en-US" sz="3200" b="1" i="1" dirty="0">
                <a:latin typeface="VNI-Souvir" pitchFamily="2" charset="0"/>
              </a:rPr>
              <a:t>Trong </a:t>
            </a:r>
            <a:r>
              <a:rPr lang="en-US" altLang="en-US" sz="3200" b="1" i="1" dirty="0" err="1">
                <a:latin typeface="VNI-Souvir" pitchFamily="2" charset="0"/>
              </a:rPr>
              <a:t>moät</a:t>
            </a:r>
            <a:r>
              <a:rPr lang="en-US" altLang="en-US" sz="3200" b="1" i="1" dirty="0">
                <a:latin typeface="VNI-Souvir" pitchFamily="2" charset="0"/>
              </a:rPr>
              <a:t> </a:t>
            </a:r>
            <a:r>
              <a:rPr lang="en-US" altLang="en-US" sz="3200" b="1" i="1" dirty="0" err="1">
                <a:latin typeface="VNI-Souvir" pitchFamily="2" charset="0"/>
              </a:rPr>
              <a:t>thôøi</a:t>
            </a:r>
            <a:r>
              <a:rPr lang="en-US" altLang="en-US" sz="3200" b="1" i="1" dirty="0">
                <a:latin typeface="VNI-Souvir" pitchFamily="2" charset="0"/>
              </a:rPr>
              <a:t> </a:t>
            </a:r>
            <a:r>
              <a:rPr lang="en-US" altLang="en-US" sz="3200" b="1" i="1" dirty="0" err="1">
                <a:latin typeface="VNI-Souvir" pitchFamily="2" charset="0"/>
              </a:rPr>
              <a:t>gian</a:t>
            </a:r>
            <a:r>
              <a:rPr lang="en-US" altLang="en-US" sz="3200" b="1" i="1" dirty="0">
                <a:latin typeface="VNI-Souvir" pitchFamily="2" charset="0"/>
              </a:rPr>
              <a:t> </a:t>
            </a:r>
            <a:r>
              <a:rPr lang="en-US" altLang="en-US" sz="3200" b="1" i="1" dirty="0" err="1">
                <a:latin typeface="VNI-Souvir" pitchFamily="2" charset="0"/>
              </a:rPr>
              <a:t>cuï</a:t>
            </a:r>
            <a:r>
              <a:rPr lang="en-US" altLang="en-US" sz="3200" b="1" i="1" dirty="0">
                <a:latin typeface="VNI-Souvir" pitchFamily="2" charset="0"/>
              </a:rPr>
              <a:t> </a:t>
            </a:r>
            <a:r>
              <a:rPr lang="en-US" altLang="en-US" sz="3200" b="1" i="1" dirty="0" err="1">
                <a:latin typeface="VNI-Souvir" pitchFamily="2" charset="0"/>
              </a:rPr>
              <a:t>theå</a:t>
            </a:r>
            <a:endParaRPr lang="en-US" altLang="en-US" sz="3200" b="1" i="1" dirty="0">
              <a:latin typeface="VNI-Souvir" pitchFamily="2" charset="0"/>
            </a:endParaRPr>
          </a:p>
          <a:p>
            <a:pPr lvl="1"/>
            <a:r>
              <a:rPr lang="en-US" altLang="en-US" sz="3200" b="1" i="1" dirty="0" err="1">
                <a:latin typeface="VNI-Souvir" pitchFamily="2" charset="0"/>
              </a:rPr>
              <a:t>Ôû</a:t>
            </a:r>
            <a:r>
              <a:rPr lang="en-US" altLang="en-US" sz="3200" b="1" i="1" dirty="0">
                <a:latin typeface="VNI-Souvir" pitchFamily="2" charset="0"/>
              </a:rPr>
              <a:t> </a:t>
            </a:r>
            <a:r>
              <a:rPr lang="en-US" altLang="en-US" sz="3200" b="1" i="1" dirty="0" err="1">
                <a:latin typeface="VNI-Souvir" pitchFamily="2" charset="0"/>
              </a:rPr>
              <a:t>ñòa</a:t>
            </a:r>
            <a:r>
              <a:rPr lang="en-US" altLang="en-US" sz="3200" b="1" i="1" dirty="0">
                <a:latin typeface="VNI-Souvir" pitchFamily="2" charset="0"/>
              </a:rPr>
              <a:t> </a:t>
            </a:r>
            <a:r>
              <a:rPr lang="en-US" altLang="en-US" sz="3200" b="1" i="1" dirty="0" err="1">
                <a:latin typeface="VNI-Souvir" pitchFamily="2" charset="0"/>
              </a:rPr>
              <a:t>ñieåm</a:t>
            </a:r>
            <a:r>
              <a:rPr lang="en-US" altLang="en-US" sz="3200" b="1" i="1" dirty="0">
                <a:latin typeface="VNI-Souvir" pitchFamily="2" charset="0"/>
              </a:rPr>
              <a:t> </a:t>
            </a:r>
            <a:r>
              <a:rPr lang="en-US" altLang="en-US" sz="3200" b="1" i="1" dirty="0" err="1">
                <a:latin typeface="VNI-Souvir" pitchFamily="2" charset="0"/>
              </a:rPr>
              <a:t>xaùc</a:t>
            </a:r>
            <a:r>
              <a:rPr lang="en-US" altLang="en-US" sz="3200" b="1" i="1" dirty="0">
                <a:latin typeface="VNI-Souvir" pitchFamily="2" charset="0"/>
              </a:rPr>
              <a:t> </a:t>
            </a:r>
            <a:r>
              <a:rPr lang="en-US" altLang="en-US" sz="3200" b="1" i="1" dirty="0" err="1">
                <a:latin typeface="VNI-Souvir" pitchFamily="2" charset="0"/>
              </a:rPr>
              <a:t>ñònh</a:t>
            </a:r>
            <a:endParaRPr lang="en-US" altLang="en-US" sz="3200" b="1" i="1" dirty="0">
              <a:latin typeface="VNI-Souvir" pitchFamily="2" charset="0"/>
            </a:endParaRPr>
          </a:p>
          <a:p>
            <a:pPr lvl="1"/>
            <a:r>
              <a:rPr lang="en-US" altLang="en-US" sz="3200" b="1" i="1" dirty="0">
                <a:latin typeface="VNI-Souvir" pitchFamily="2" charset="0"/>
              </a:rPr>
              <a:t>Trong </a:t>
            </a:r>
            <a:r>
              <a:rPr lang="en-US" altLang="en-US" sz="3200" b="1" i="1" dirty="0" err="1">
                <a:latin typeface="VNI-Souvir" pitchFamily="2" charset="0"/>
              </a:rPr>
              <a:t>ñieàu</a:t>
            </a:r>
            <a:r>
              <a:rPr lang="en-US" altLang="en-US" sz="3200" b="1" i="1" dirty="0">
                <a:latin typeface="VNI-Souvir" pitchFamily="2" charset="0"/>
              </a:rPr>
              <a:t> </a:t>
            </a:r>
            <a:r>
              <a:rPr lang="en-US" altLang="en-US" sz="3200" b="1" i="1" dirty="0" err="1">
                <a:latin typeface="VNI-Souvir" pitchFamily="2" charset="0"/>
              </a:rPr>
              <a:t>kieän</a:t>
            </a:r>
            <a:r>
              <a:rPr lang="en-US" altLang="en-US" sz="3200" b="1" i="1" dirty="0">
                <a:latin typeface="VNI-Souvir" pitchFamily="2" charset="0"/>
              </a:rPr>
              <a:t> </a:t>
            </a:r>
            <a:r>
              <a:rPr lang="en-US" altLang="en-US" sz="3200" b="1" i="1" dirty="0" err="1">
                <a:latin typeface="VNI-Souvir" pitchFamily="2" charset="0"/>
              </a:rPr>
              <a:t>caùc</a:t>
            </a:r>
            <a:r>
              <a:rPr lang="en-US" altLang="en-US" sz="3200" b="1" i="1" dirty="0">
                <a:latin typeface="VNI-Souvir" pitchFamily="2" charset="0"/>
              </a:rPr>
              <a:t> </a:t>
            </a:r>
            <a:r>
              <a:rPr lang="en-US" altLang="en-US" sz="3200" b="1" i="1" dirty="0" err="1">
                <a:latin typeface="VNI-Souvir" pitchFamily="2" charset="0"/>
              </a:rPr>
              <a:t>yeáu</a:t>
            </a:r>
            <a:r>
              <a:rPr lang="en-US" altLang="en-US" sz="3200" b="1" i="1" dirty="0">
                <a:latin typeface="VNI-Souvir" pitchFamily="2" charset="0"/>
              </a:rPr>
              <a:t> </a:t>
            </a:r>
            <a:r>
              <a:rPr lang="en-US" altLang="en-US" sz="3200" b="1" i="1" dirty="0" err="1">
                <a:latin typeface="VNI-Souvir" pitchFamily="2" charset="0"/>
              </a:rPr>
              <a:t>toá</a:t>
            </a:r>
            <a:r>
              <a:rPr lang="en-US" altLang="en-US" sz="3200" b="1" i="1" dirty="0">
                <a:latin typeface="VNI-Souvir" pitchFamily="2" charset="0"/>
              </a:rPr>
              <a:t> </a:t>
            </a:r>
            <a:r>
              <a:rPr lang="en-US" altLang="en-US" sz="3200" b="1" i="1" dirty="0" err="1">
                <a:latin typeface="VNI-Souvir" pitchFamily="2" charset="0"/>
              </a:rPr>
              <a:t>khaùc</a:t>
            </a:r>
            <a:r>
              <a:rPr lang="en-US" altLang="en-US" sz="3200" b="1" i="1" dirty="0">
                <a:latin typeface="VNI-Souvir" pitchFamily="2" charset="0"/>
              </a:rPr>
              <a:t> </a:t>
            </a:r>
            <a:r>
              <a:rPr lang="en-US" altLang="en-US" sz="3200" b="1" i="1" dirty="0" err="1">
                <a:latin typeface="VNI-Souvir" pitchFamily="2" charset="0"/>
              </a:rPr>
              <a:t>khoâng</a:t>
            </a:r>
            <a:r>
              <a:rPr lang="en-US" altLang="en-US" sz="3200" b="1" i="1" dirty="0">
                <a:latin typeface="VNI-Souvir" pitchFamily="2" charset="0"/>
              </a:rPr>
              <a:t> </a:t>
            </a:r>
            <a:r>
              <a:rPr lang="en-US" altLang="en-US" sz="3200" b="1" i="1" dirty="0" err="1">
                <a:latin typeface="VNI-Souvir" pitchFamily="2" charset="0"/>
              </a:rPr>
              <a:t>ñoåi</a:t>
            </a:r>
            <a:r>
              <a:rPr lang="en-US" altLang="en-US" sz="3200" b="1" i="1" dirty="0">
                <a:latin typeface="VNI-Souvir" pitchFamily="2" charset="0"/>
              </a:rPr>
              <a:t>.</a:t>
            </a:r>
          </a:p>
        </p:txBody>
      </p:sp>
      <p:sp>
        <p:nvSpPr>
          <p:cNvPr id="4" name="Slide Number Placeholder 5">
            <a:extLst>
              <a:ext uri="{FF2B5EF4-FFF2-40B4-BE49-F238E27FC236}">
                <a16:creationId xmlns:a16="http://schemas.microsoft.com/office/drawing/2014/main" id="{C8813C7A-7397-866C-350F-108EF9884C41}"/>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latin typeface="Sagona Book" panose="02020503050505020204" pitchFamily="18" charset="0"/>
              </a:rPr>
              <a:pPr algn="ctr">
                <a:spcAft>
                  <a:spcPts val="600"/>
                </a:spcAft>
              </a:pPr>
              <a:t>15</a:t>
            </a:fld>
            <a:endParaRPr lang="en-US" altLang="en-US" sz="2400">
              <a:latin typeface="Sagona Book" panose="020205030505050202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147">
                                            <p:txEl>
                                              <p:pRg st="1" end="1"/>
                                            </p:txEl>
                                          </p:spTgt>
                                        </p:tgtEl>
                                        <p:attrNameLst>
                                          <p:attrName>style.visibility</p:attrName>
                                        </p:attrNameLst>
                                      </p:cBhvr>
                                      <p:to>
                                        <p:strVal val="visible"/>
                                      </p:to>
                                    </p:set>
                                    <p:anim calcmode="lin" valueType="num">
                                      <p:cBhvr additive="base">
                                        <p:cTn id="7" dur="500" fill="hold"/>
                                        <p:tgtEl>
                                          <p:spTgt spid="614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14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6147">
                                            <p:txEl>
                                              <p:pRg st="2" end="2"/>
                                            </p:txEl>
                                          </p:spTgt>
                                        </p:tgtEl>
                                        <p:attrNameLst>
                                          <p:attrName>style.visibility</p:attrName>
                                        </p:attrNameLst>
                                      </p:cBhvr>
                                      <p:to>
                                        <p:strVal val="visible"/>
                                      </p:to>
                                    </p:set>
                                    <p:anim calcmode="lin" valueType="num">
                                      <p:cBhvr additive="base">
                                        <p:cTn id="13" dur="500" fill="hold"/>
                                        <p:tgtEl>
                                          <p:spTgt spid="6147">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14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6147">
                                            <p:txEl>
                                              <p:pRg st="3" end="3"/>
                                            </p:txEl>
                                          </p:spTgt>
                                        </p:tgtEl>
                                        <p:attrNameLst>
                                          <p:attrName>style.visibility</p:attrName>
                                        </p:attrNameLst>
                                      </p:cBhvr>
                                      <p:to>
                                        <p:strVal val="visible"/>
                                      </p:to>
                                    </p:set>
                                    <p:anim calcmode="lin" valueType="num">
                                      <p:cBhvr additive="base">
                                        <p:cTn id="19" dur="500" fill="hold"/>
                                        <p:tgtEl>
                                          <p:spTgt spid="614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14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6147">
                                            <p:txEl>
                                              <p:pRg st="4" end="4"/>
                                            </p:txEl>
                                          </p:spTgt>
                                        </p:tgtEl>
                                        <p:attrNameLst>
                                          <p:attrName>style.visibility</p:attrName>
                                        </p:attrNameLst>
                                      </p:cBhvr>
                                      <p:to>
                                        <p:strVal val="visible"/>
                                      </p:to>
                                    </p:set>
                                    <p:anim calcmode="lin" valueType="num">
                                      <p:cBhvr additive="base">
                                        <p:cTn id="25" dur="500" fill="hold"/>
                                        <p:tgtEl>
                                          <p:spTgt spid="6147">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14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6147">
                                            <p:txEl>
                                              <p:pRg st="5" end="5"/>
                                            </p:txEl>
                                          </p:spTgt>
                                        </p:tgtEl>
                                        <p:attrNameLst>
                                          <p:attrName>style.visibility</p:attrName>
                                        </p:attrNameLst>
                                      </p:cBhvr>
                                      <p:to>
                                        <p:strVal val="visible"/>
                                      </p:to>
                                    </p:set>
                                    <p:anim calcmode="lin" valueType="num">
                                      <p:cBhvr additive="base">
                                        <p:cTn id="31" dur="500" fill="hold"/>
                                        <p:tgtEl>
                                          <p:spTgt spid="6147">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147">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150</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1283110" y="1865671"/>
            <a:ext cx="10070690"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vi-VN" sz="3200" b="1" dirty="0">
                <a:latin typeface="+mj-lt"/>
              </a:rPr>
              <a:t>Câu 1</a:t>
            </a:r>
            <a:r>
              <a:rPr lang="en-US" sz="3200" b="1" dirty="0">
                <a:latin typeface="+mj-lt"/>
              </a:rPr>
              <a:t>5</a:t>
            </a:r>
            <a:r>
              <a:rPr lang="vi-VN" sz="3200" b="1" dirty="0">
                <a:latin typeface="+mj-lt"/>
              </a:rPr>
              <a:t>:</a:t>
            </a:r>
          </a:p>
          <a:p>
            <a:r>
              <a:rPr lang="vi-VN" sz="3200" b="1" dirty="0">
                <a:latin typeface="+mj-lt"/>
              </a:rPr>
              <a:t>Nếu công nghệ sản xuất được cải thiện làm cho sản phẩm trở nên rẻ hơn, điều này sẽ ảnh hưởng đến độ co giãn cầu theo giá như thế nào?</a:t>
            </a:r>
            <a:endParaRPr lang="vi-VN" sz="3200" dirty="0">
              <a:latin typeface="+mj-lt"/>
            </a:endParaRPr>
          </a:p>
          <a:p>
            <a:r>
              <a:rPr lang="vi-VN" sz="3200" dirty="0">
                <a:latin typeface="+mj-lt"/>
              </a:rPr>
              <a:t>a) Không ảnh hưởng</a:t>
            </a:r>
            <a:br>
              <a:rPr lang="vi-VN" sz="3200" dirty="0">
                <a:latin typeface="+mj-lt"/>
              </a:rPr>
            </a:br>
            <a:r>
              <a:rPr lang="vi-VN" sz="3200" dirty="0">
                <a:latin typeface="+mj-lt"/>
              </a:rPr>
              <a:t>b) Tăng độ co giãn</a:t>
            </a:r>
            <a:br>
              <a:rPr lang="vi-VN" sz="3200" dirty="0">
                <a:latin typeface="+mj-lt"/>
              </a:rPr>
            </a:br>
            <a:r>
              <a:rPr lang="vi-VN" sz="3200" dirty="0">
                <a:latin typeface="+mj-lt"/>
              </a:rPr>
              <a:t>c) Giảm độ co giãn</a:t>
            </a:r>
            <a:br>
              <a:rPr lang="vi-VN" sz="3200" dirty="0">
                <a:latin typeface="+mj-lt"/>
              </a:rPr>
            </a:br>
            <a:r>
              <a:rPr lang="vi-VN" sz="3200" dirty="0">
                <a:latin typeface="+mj-lt"/>
              </a:rPr>
              <a:t>d) Không thể xác định</a:t>
            </a:r>
          </a:p>
        </p:txBody>
      </p:sp>
    </p:spTree>
    <p:extLst>
      <p:ext uri="{BB962C8B-B14F-4D97-AF65-F5344CB8AC3E}">
        <p14:creationId xmlns:p14="http://schemas.microsoft.com/office/powerpoint/2010/main" val="845999889"/>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091333" y="5879804"/>
            <a:ext cx="1100667" cy="895899"/>
          </a:xfrm>
        </p:spPr>
        <p:txBody>
          <a:bodyPr/>
          <a:lstStyle/>
          <a:p>
            <a:fld id="{58FB4751-880F-D840-AAA9-3A15815CC996}" type="slidenum">
              <a:rPr lang="en-US" smtClean="0"/>
              <a:pPr/>
              <a:t>151</a:t>
            </a:fld>
            <a:endParaRPr lang="en-US" dirty="0"/>
          </a:p>
        </p:txBody>
      </p:sp>
      <p:sp>
        <p:nvSpPr>
          <p:cNvPr id="91139" name="Rectangle 2">
            <a:extLst>
              <a:ext uri="{FF2B5EF4-FFF2-40B4-BE49-F238E27FC236}">
                <a16:creationId xmlns:a16="http://schemas.microsoft.com/office/drawing/2014/main" id="{A64B0500-F855-A877-6079-2097F0619A47}"/>
              </a:ext>
            </a:extLst>
          </p:cNvPr>
          <p:cNvSpPr>
            <a:spLocks noGrp="1" noChangeArrowheads="1"/>
          </p:cNvSpPr>
          <p:nvPr>
            <p:ph type="title"/>
          </p:nvPr>
        </p:nvSpPr>
        <p:spPr>
          <a:xfrm>
            <a:off x="2109019" y="-319156"/>
            <a:ext cx="7683910" cy="1830324"/>
          </a:xfrm>
        </p:spPr>
        <p:txBody>
          <a:bodyPr/>
          <a:lstStyle/>
          <a:p>
            <a:pPr algn="ctr" eaLnBrk="1" hangingPunct="1"/>
            <a:r>
              <a:rPr lang="en-US" altLang="en-US" sz="3400" b="1" dirty="0">
                <a:solidFill>
                  <a:srgbClr val="FF0000"/>
                </a:solidFill>
                <a:latin typeface="VNI-Souvir" pitchFamily="2" charset="0"/>
              </a:rPr>
              <a:t>2.6. </a:t>
            </a:r>
            <a:r>
              <a:rPr lang="en-US" altLang="en-US" sz="3400" b="1" dirty="0" err="1">
                <a:solidFill>
                  <a:srgbClr val="FF0000"/>
                </a:solidFill>
                <a:latin typeface="VNI-Souvir" pitchFamily="2" charset="0"/>
              </a:rPr>
              <a:t>SÖÏ</a:t>
            </a:r>
            <a:r>
              <a:rPr lang="en-US" altLang="en-US" sz="3400" b="1" dirty="0">
                <a:solidFill>
                  <a:srgbClr val="FF0000"/>
                </a:solidFill>
                <a:latin typeface="VNI-Souvir" pitchFamily="2" charset="0"/>
              </a:rPr>
              <a:t> CAN </a:t>
            </a:r>
            <a:r>
              <a:rPr lang="en-US" altLang="en-US" sz="3400" b="1" dirty="0" err="1">
                <a:solidFill>
                  <a:srgbClr val="FF0000"/>
                </a:solidFill>
                <a:latin typeface="VNI-Souvir" pitchFamily="2" charset="0"/>
              </a:rPr>
              <a:t>THIEÄP</a:t>
            </a:r>
            <a:r>
              <a:rPr lang="en-US" altLang="en-US" sz="3400" b="1" dirty="0">
                <a:solidFill>
                  <a:srgbClr val="FF0000"/>
                </a:solidFill>
                <a:latin typeface="VNI-Souvir" pitchFamily="2" charset="0"/>
              </a:rPr>
              <a:t> </a:t>
            </a:r>
            <a:r>
              <a:rPr lang="en-US" altLang="en-US" sz="3400" b="1" dirty="0" err="1">
                <a:solidFill>
                  <a:srgbClr val="FF0000"/>
                </a:solidFill>
                <a:latin typeface="VNI-Souvir" pitchFamily="2" charset="0"/>
              </a:rPr>
              <a:t>CUÛA</a:t>
            </a:r>
            <a:r>
              <a:rPr lang="en-US" altLang="en-US" sz="3400" b="1" dirty="0">
                <a:solidFill>
                  <a:srgbClr val="FF0000"/>
                </a:solidFill>
                <a:latin typeface="VNI-Souvir" pitchFamily="2" charset="0"/>
              </a:rPr>
              <a:t> </a:t>
            </a:r>
            <a:r>
              <a:rPr lang="en-US" altLang="en-US" sz="3400" b="1" dirty="0" err="1">
                <a:solidFill>
                  <a:srgbClr val="FF0000"/>
                </a:solidFill>
                <a:latin typeface="VNI-Souvir" pitchFamily="2" charset="0"/>
              </a:rPr>
              <a:t>CHÍNH</a:t>
            </a:r>
            <a:r>
              <a:rPr lang="en-US" altLang="en-US" sz="3400" b="1" dirty="0">
                <a:solidFill>
                  <a:srgbClr val="FF0000"/>
                </a:solidFill>
                <a:latin typeface="VNI-Souvir" pitchFamily="2" charset="0"/>
              </a:rPr>
              <a:t> </a:t>
            </a:r>
            <a:r>
              <a:rPr lang="en-US" altLang="en-US" sz="3400" b="1" dirty="0" err="1">
                <a:solidFill>
                  <a:srgbClr val="FF0000"/>
                </a:solidFill>
                <a:latin typeface="VNI-Souvir" pitchFamily="2" charset="0"/>
              </a:rPr>
              <a:t>PHUÛ</a:t>
            </a:r>
            <a:r>
              <a:rPr lang="en-US" altLang="en-US" sz="3400" b="1" dirty="0">
                <a:solidFill>
                  <a:srgbClr val="FF0000"/>
                </a:solidFill>
                <a:latin typeface="VNI-Souvir" pitchFamily="2" charset="0"/>
              </a:rPr>
              <a:t> </a:t>
            </a:r>
            <a:r>
              <a:rPr lang="en-US" altLang="en-US" sz="3400" b="1" dirty="0" err="1">
                <a:solidFill>
                  <a:srgbClr val="FF0000"/>
                </a:solidFill>
                <a:latin typeface="VNI-Souvir" pitchFamily="2" charset="0"/>
              </a:rPr>
              <a:t>VAØO</a:t>
            </a:r>
            <a:r>
              <a:rPr lang="en-US" altLang="en-US" sz="3400" b="1" dirty="0">
                <a:solidFill>
                  <a:srgbClr val="FF0000"/>
                </a:solidFill>
                <a:latin typeface="VNI-Souvir" pitchFamily="2" charset="0"/>
              </a:rPr>
              <a:t> </a:t>
            </a:r>
            <a:r>
              <a:rPr lang="en-US" altLang="en-US" sz="3400" b="1" dirty="0" err="1">
                <a:solidFill>
                  <a:srgbClr val="FF0000"/>
                </a:solidFill>
                <a:latin typeface="VNI-Souvir" pitchFamily="2" charset="0"/>
              </a:rPr>
              <a:t>THÒ</a:t>
            </a:r>
            <a:r>
              <a:rPr lang="en-US" altLang="en-US" sz="3400" b="1" dirty="0">
                <a:solidFill>
                  <a:srgbClr val="FF0000"/>
                </a:solidFill>
                <a:latin typeface="VNI-Souvir" pitchFamily="2" charset="0"/>
              </a:rPr>
              <a:t> </a:t>
            </a:r>
            <a:r>
              <a:rPr lang="en-US" altLang="en-US" sz="3400" b="1" dirty="0" err="1">
                <a:solidFill>
                  <a:srgbClr val="FF0000"/>
                </a:solidFill>
                <a:latin typeface="VNI-Souvir" pitchFamily="2" charset="0"/>
              </a:rPr>
              <a:t>TRÖÔØNG</a:t>
            </a:r>
            <a:endParaRPr lang="en-US" altLang="en-US" sz="3400" b="1" dirty="0">
              <a:solidFill>
                <a:srgbClr val="FF0000"/>
              </a:solidFill>
              <a:latin typeface="VNI-Souvir" pitchFamily="2" charset="0"/>
            </a:endParaRPr>
          </a:p>
        </p:txBody>
      </p:sp>
      <p:sp>
        <p:nvSpPr>
          <p:cNvPr id="101379" name="Rectangle 3">
            <a:extLst>
              <a:ext uri="{FF2B5EF4-FFF2-40B4-BE49-F238E27FC236}">
                <a16:creationId xmlns:a16="http://schemas.microsoft.com/office/drawing/2014/main" id="{B9C7E02E-8CF4-16F7-F99F-8F003A50EDE2}"/>
              </a:ext>
            </a:extLst>
          </p:cNvPr>
          <p:cNvSpPr txBox="1">
            <a:spLocks noChangeArrowheads="1"/>
          </p:cNvSpPr>
          <p:nvPr/>
        </p:nvSpPr>
        <p:spPr>
          <a:xfrm>
            <a:off x="1415845" y="1803520"/>
            <a:ext cx="9811366" cy="46798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b="1">
                <a:latin typeface="VNI-Souvir" pitchFamily="2" charset="0"/>
              </a:rPr>
              <a:t>2.6.1.  Söï can thieäp tröïc tieáp cuûa chính phuû: </a:t>
            </a:r>
            <a:r>
              <a:rPr lang="en-US" altLang="en-US" sz="3200" b="1">
                <a:latin typeface="+mj-lt"/>
              </a:rPr>
              <a:t>Quy định giá  </a:t>
            </a:r>
          </a:p>
          <a:p>
            <a:pPr lvl="1"/>
            <a:r>
              <a:rPr lang="en-US" altLang="en-US" sz="3200" b="1">
                <a:latin typeface="VNI-Souvir" pitchFamily="2" charset="0"/>
              </a:rPr>
              <a:t>Giaù traàn (</a:t>
            </a:r>
            <a:r>
              <a:rPr lang="en-US" altLang="en-US" sz="3200" b="1" i="1">
                <a:latin typeface="VNI-Souvir" pitchFamily="2" charset="0"/>
              </a:rPr>
              <a:t>Pmax</a:t>
            </a:r>
            <a:r>
              <a:rPr lang="en-US" altLang="en-US" sz="3200">
                <a:latin typeface="VNI-Souvir" pitchFamily="2" charset="0"/>
              </a:rPr>
              <a:t>)</a:t>
            </a:r>
            <a:endParaRPr lang="en-US" altLang="en-US" sz="3200" b="1">
              <a:latin typeface="VNI-Souvir" pitchFamily="2" charset="0"/>
            </a:endParaRPr>
          </a:p>
          <a:p>
            <a:pPr lvl="1"/>
            <a:r>
              <a:rPr lang="en-US" altLang="en-US" sz="3200" b="1">
                <a:latin typeface="VNI-Souvir" pitchFamily="2" charset="0"/>
              </a:rPr>
              <a:t>Giaù saøn (</a:t>
            </a:r>
            <a:r>
              <a:rPr lang="en-US" altLang="en-US" sz="3200" b="1" i="1">
                <a:latin typeface="VNI-Souvir" pitchFamily="2" charset="0"/>
              </a:rPr>
              <a:t>Pmin)</a:t>
            </a:r>
          </a:p>
          <a:p>
            <a:pPr lvl="1"/>
            <a:endParaRPr lang="en-US" altLang="en-US" sz="3200" b="1">
              <a:latin typeface="VNI-Souvir" pitchFamily="2" charset="0"/>
            </a:endParaRPr>
          </a:p>
          <a:p>
            <a:r>
              <a:rPr lang="en-US" altLang="en-US" sz="3200" b="1">
                <a:latin typeface="VNI-Souvir" pitchFamily="2" charset="0"/>
              </a:rPr>
              <a:t>2.6.2.  Söï can thieäp giaùn tieáp cuûa chính phuû:	</a:t>
            </a:r>
          </a:p>
          <a:p>
            <a:pPr lvl="1"/>
            <a:r>
              <a:rPr lang="en-US" altLang="en-US" sz="3200" b="1">
                <a:latin typeface="VNI-Souvir" pitchFamily="2" charset="0"/>
              </a:rPr>
              <a:t>Thueá </a:t>
            </a:r>
          </a:p>
          <a:p>
            <a:pPr lvl="1"/>
            <a:r>
              <a:rPr lang="en-US" altLang="en-US" sz="3200" b="1">
                <a:latin typeface="VNI-Souvir" pitchFamily="2" charset="0"/>
              </a:rPr>
              <a:t>Trôï caáp</a:t>
            </a:r>
            <a:endParaRPr lang="en-US" altLang="en-US" sz="3200" b="1" dirty="0">
              <a:latin typeface="VNI-Souvir" pitchFamily="2" charset="0"/>
            </a:endParaRPr>
          </a:p>
        </p:txBody>
      </p:sp>
    </p:spTree>
    <p:extLst>
      <p:ext uri="{BB962C8B-B14F-4D97-AF65-F5344CB8AC3E}">
        <p14:creationId xmlns:p14="http://schemas.microsoft.com/office/powerpoint/2010/main" val="2985359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01379">
                                            <p:txEl>
                                              <p:pRg st="0" end="0"/>
                                            </p:txEl>
                                          </p:spTgt>
                                        </p:tgtEl>
                                        <p:attrNameLst>
                                          <p:attrName>style.visibility</p:attrName>
                                        </p:attrNameLst>
                                      </p:cBhvr>
                                      <p:to>
                                        <p:strVal val="visible"/>
                                      </p:to>
                                    </p:set>
                                    <p:animEffect transition="in" filter="diamond(in)">
                                      <p:cBhvr>
                                        <p:cTn id="7" dur="2000"/>
                                        <p:tgtEl>
                                          <p:spTgt spid="10137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01379">
                                            <p:txEl>
                                              <p:pRg st="1" end="1"/>
                                            </p:txEl>
                                          </p:spTgt>
                                        </p:tgtEl>
                                        <p:attrNameLst>
                                          <p:attrName>style.visibility</p:attrName>
                                        </p:attrNameLst>
                                      </p:cBhvr>
                                      <p:to>
                                        <p:strVal val="visible"/>
                                      </p:to>
                                    </p:set>
                                    <p:animEffect transition="in" filter="diamond(in)">
                                      <p:cBhvr>
                                        <p:cTn id="12" dur="2000"/>
                                        <p:tgtEl>
                                          <p:spTgt spid="10137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01379">
                                            <p:txEl>
                                              <p:pRg st="2" end="2"/>
                                            </p:txEl>
                                          </p:spTgt>
                                        </p:tgtEl>
                                        <p:attrNameLst>
                                          <p:attrName>style.visibility</p:attrName>
                                        </p:attrNameLst>
                                      </p:cBhvr>
                                      <p:to>
                                        <p:strVal val="visible"/>
                                      </p:to>
                                    </p:set>
                                    <p:animEffect transition="in" filter="diamond(in)">
                                      <p:cBhvr>
                                        <p:cTn id="17" dur="2000"/>
                                        <p:tgtEl>
                                          <p:spTgt spid="10137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01379">
                                            <p:txEl>
                                              <p:pRg st="4" end="4"/>
                                            </p:txEl>
                                          </p:spTgt>
                                        </p:tgtEl>
                                        <p:attrNameLst>
                                          <p:attrName>style.visibility</p:attrName>
                                        </p:attrNameLst>
                                      </p:cBhvr>
                                      <p:to>
                                        <p:strVal val="visible"/>
                                      </p:to>
                                    </p:set>
                                    <p:animEffect transition="in" filter="diamond(in)">
                                      <p:cBhvr>
                                        <p:cTn id="22" dur="2000"/>
                                        <p:tgtEl>
                                          <p:spTgt spid="101379">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101379">
                                            <p:txEl>
                                              <p:pRg st="5" end="5"/>
                                            </p:txEl>
                                          </p:spTgt>
                                        </p:tgtEl>
                                        <p:attrNameLst>
                                          <p:attrName>style.visibility</p:attrName>
                                        </p:attrNameLst>
                                      </p:cBhvr>
                                      <p:to>
                                        <p:strVal val="visible"/>
                                      </p:to>
                                    </p:set>
                                    <p:animEffect transition="in" filter="diamond(in)">
                                      <p:cBhvr>
                                        <p:cTn id="27" dur="2000"/>
                                        <p:tgtEl>
                                          <p:spTgt spid="101379">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101379">
                                            <p:txEl>
                                              <p:pRg st="6" end="6"/>
                                            </p:txEl>
                                          </p:spTgt>
                                        </p:tgtEl>
                                        <p:attrNameLst>
                                          <p:attrName>style.visibility</p:attrName>
                                        </p:attrNameLst>
                                      </p:cBhvr>
                                      <p:to>
                                        <p:strVal val="visible"/>
                                      </p:to>
                                    </p:set>
                                    <p:animEffect transition="in" filter="diamond(in)">
                                      <p:cBhvr>
                                        <p:cTn id="32" dur="2000"/>
                                        <p:tgtEl>
                                          <p:spTgt spid="10137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091333" y="5879804"/>
            <a:ext cx="1100667" cy="895899"/>
          </a:xfrm>
        </p:spPr>
        <p:txBody>
          <a:bodyPr/>
          <a:lstStyle/>
          <a:p>
            <a:fld id="{58FB4751-880F-D840-AAA9-3A15815CC996}" type="slidenum">
              <a:rPr lang="en-US" smtClean="0"/>
              <a:pPr/>
              <a:t>152</a:t>
            </a:fld>
            <a:endParaRPr lang="en-US" dirty="0"/>
          </a:p>
        </p:txBody>
      </p:sp>
      <p:sp>
        <p:nvSpPr>
          <p:cNvPr id="103427" name="Rectangle 3">
            <a:extLst>
              <a:ext uri="{FF2B5EF4-FFF2-40B4-BE49-F238E27FC236}">
                <a16:creationId xmlns:a16="http://schemas.microsoft.com/office/drawing/2014/main" id="{F2D8476D-5E4F-3E10-5ECD-6521D1833F2A}"/>
              </a:ext>
            </a:extLst>
          </p:cNvPr>
          <p:cNvSpPr txBox="1">
            <a:spLocks noChangeArrowheads="1"/>
          </p:cNvSpPr>
          <p:nvPr/>
        </p:nvSpPr>
        <p:spPr>
          <a:xfrm>
            <a:off x="250723" y="1855139"/>
            <a:ext cx="11665974" cy="46798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b="1" i="1">
                <a:latin typeface="VNI-Souvir" pitchFamily="2" charset="0"/>
              </a:rPr>
              <a:t>a. Giaù traàn (P</a:t>
            </a:r>
            <a:r>
              <a:rPr lang="en-US" altLang="en-US" sz="3200">
                <a:latin typeface="VNI-Souvir" pitchFamily="2" charset="0"/>
              </a:rPr>
              <a:t>max)</a:t>
            </a:r>
          </a:p>
          <a:p>
            <a:pPr lvl="1"/>
            <a:r>
              <a:rPr lang="en-US" altLang="en-US" sz="3200" b="1"/>
              <a:t>Là mức giá cao nhất hàng hoá được phép bán ra</a:t>
            </a:r>
          </a:p>
          <a:p>
            <a:pPr lvl="1"/>
            <a:r>
              <a:rPr lang="en-US" altLang="en-US" sz="3200">
                <a:latin typeface="VNI-Souvir" pitchFamily="2" charset="0"/>
              </a:rPr>
              <a:t>Thaáp hôn giaù caân baèng</a:t>
            </a:r>
          </a:p>
          <a:p>
            <a:pPr lvl="1"/>
            <a:r>
              <a:rPr lang="en-US" altLang="en-US" sz="3200">
                <a:latin typeface="VNI-Souvir" pitchFamily="2" charset="0"/>
              </a:rPr>
              <a:t>Q</a:t>
            </a:r>
            <a:r>
              <a:rPr lang="en-US" altLang="en-US" sz="3200" baseline="-25000">
                <a:latin typeface="VNI-Souvir" pitchFamily="2" charset="0"/>
              </a:rPr>
              <a:t>S </a:t>
            </a:r>
            <a:r>
              <a:rPr lang="en-US" altLang="en-US" sz="3200">
                <a:latin typeface="VNI-Souvir" pitchFamily="2" charset="0"/>
              </a:rPr>
              <a:t>&lt;Q</a:t>
            </a:r>
            <a:r>
              <a:rPr lang="en-US" altLang="en-US" sz="3200" baseline="-25000">
                <a:latin typeface="VNI-Souvir" pitchFamily="2" charset="0"/>
              </a:rPr>
              <a:t>D</a:t>
            </a:r>
            <a:r>
              <a:rPr lang="en-US" altLang="en-US" sz="3200">
                <a:latin typeface="VNI-Souvir" pitchFamily="2" charset="0"/>
                <a:cs typeface="Arial" panose="020B0604020202020204" pitchFamily="34" charset="0"/>
              </a:rPr>
              <a:t>→ thieáu huït, khan hieám </a:t>
            </a:r>
          </a:p>
          <a:p>
            <a:pPr lvl="1"/>
            <a:r>
              <a:rPr lang="en-US" altLang="en-US" sz="3200">
                <a:latin typeface="VNI-Souvir" pitchFamily="2" charset="0"/>
              </a:rPr>
              <a:t>Söû duïng hình thöùc xeáp haøng hoaëc hình thöùc ñònh löôïng, tem phieáu.  </a:t>
            </a:r>
          </a:p>
          <a:p>
            <a:pPr lvl="1"/>
            <a:r>
              <a:rPr lang="en-US" altLang="en-US" sz="3200">
                <a:latin typeface="VNI-Souvir" pitchFamily="2" charset="0"/>
              </a:rPr>
              <a:t>Chính phuû caàn cung löôïng SP thieáu huït neáu muoán P</a:t>
            </a:r>
            <a:r>
              <a:rPr lang="en-US" altLang="en-US" sz="3200" baseline="-25000">
                <a:latin typeface="VNI-Souvir" pitchFamily="2" charset="0"/>
              </a:rPr>
              <a:t>max</a:t>
            </a:r>
            <a:r>
              <a:rPr lang="en-US" altLang="en-US" sz="3200">
                <a:latin typeface="VNI-Souvir" pitchFamily="2" charset="0"/>
              </a:rPr>
              <a:t> coù hieäu löïc</a:t>
            </a:r>
          </a:p>
          <a:p>
            <a:pPr lvl="1"/>
            <a:r>
              <a:rPr lang="en-US" altLang="en-US" sz="3200">
                <a:latin typeface="VNI-Souvir" pitchFamily="2" charset="0"/>
              </a:rPr>
              <a:t>Neáu chính phuû khoâng hoã trôï</a:t>
            </a:r>
            <a:r>
              <a:rPr lang="en-US" altLang="en-US" sz="3200">
                <a:latin typeface="VNI-Souvir" pitchFamily="2" charset="0"/>
                <a:cs typeface="Arial" panose="020B0604020202020204" pitchFamily="34" charset="0"/>
              </a:rPr>
              <a:t>→xuaát hieän thò tröôøng chôï ñen</a:t>
            </a:r>
            <a:r>
              <a:rPr lang="en-US" altLang="en-US" sz="3200">
                <a:latin typeface="VNI-Souvir" pitchFamily="2" charset="0"/>
              </a:rPr>
              <a:t>, P</a:t>
            </a:r>
            <a:r>
              <a:rPr lang="en-US" altLang="en-US" sz="3200" baseline="-25000">
                <a:latin typeface="VNI-Souvir" pitchFamily="2" charset="0"/>
              </a:rPr>
              <a:t>max</a:t>
            </a:r>
            <a:r>
              <a:rPr lang="en-US" altLang="en-US" sz="3200">
                <a:latin typeface="VNI-Souvir" pitchFamily="2" charset="0"/>
              </a:rPr>
              <a:t> bò voâ hieäu hoaù</a:t>
            </a:r>
            <a:endParaRPr lang="en-US" altLang="en-US" sz="3200" dirty="0">
              <a:latin typeface="VNI-Souvir" pitchFamily="2" charset="0"/>
            </a:endParaRPr>
          </a:p>
        </p:txBody>
      </p:sp>
      <p:sp>
        <p:nvSpPr>
          <p:cNvPr id="6" name="Title 1">
            <a:extLst>
              <a:ext uri="{FF2B5EF4-FFF2-40B4-BE49-F238E27FC236}">
                <a16:creationId xmlns:a16="http://schemas.microsoft.com/office/drawing/2014/main" id="{851AD6FE-4C40-DC31-8239-F6EA23F38B0A}"/>
              </a:ext>
            </a:extLst>
          </p:cNvPr>
          <p:cNvSpPr>
            <a:spLocks noGrp="1"/>
          </p:cNvSpPr>
          <p:nvPr>
            <p:ph type="title"/>
          </p:nvPr>
        </p:nvSpPr>
        <p:spPr>
          <a:xfrm>
            <a:off x="494071" y="815377"/>
            <a:ext cx="11179277" cy="1295400"/>
          </a:xfrm>
        </p:spPr>
        <p:txBody>
          <a:bodyPr/>
          <a:lstStyle/>
          <a:p>
            <a:pPr marL="742950" indent="-742950"/>
            <a:br>
              <a:rPr lang="en-US" altLang="en-US" sz="4000" b="1" dirty="0">
                <a:solidFill>
                  <a:schemeClr val="tx1"/>
                </a:solidFill>
              </a:rPr>
            </a:br>
            <a:r>
              <a:rPr lang="en-US" altLang="en-US" sz="4000" b="1" dirty="0">
                <a:solidFill>
                  <a:schemeClr val="tx1"/>
                </a:solidFill>
              </a:rPr>
              <a:t>Quy </a:t>
            </a:r>
            <a:r>
              <a:rPr lang="en-US" altLang="en-US" sz="4000" b="1" dirty="0" err="1">
                <a:solidFill>
                  <a:schemeClr val="tx1"/>
                </a:solidFill>
              </a:rPr>
              <a:t>định</a:t>
            </a:r>
            <a:r>
              <a:rPr lang="en-US" altLang="en-US" sz="4000" b="1" dirty="0">
                <a:solidFill>
                  <a:schemeClr val="tx1"/>
                </a:solidFill>
              </a:rPr>
              <a:t> </a:t>
            </a:r>
            <a:r>
              <a:rPr lang="en-US" altLang="en-US" sz="4000" b="1" dirty="0" err="1">
                <a:solidFill>
                  <a:schemeClr val="tx1"/>
                </a:solidFill>
              </a:rPr>
              <a:t>giá</a:t>
            </a:r>
            <a:r>
              <a:rPr lang="en-US" altLang="en-US" sz="4000" b="1" dirty="0">
                <a:solidFill>
                  <a:schemeClr val="tx1"/>
                </a:solidFill>
              </a:rPr>
              <a:t> </a:t>
            </a:r>
            <a:r>
              <a:rPr lang="en-US" altLang="en-US" sz="4000" b="1" dirty="0" err="1">
                <a:solidFill>
                  <a:schemeClr val="tx1"/>
                </a:solidFill>
              </a:rPr>
              <a:t>tối</a:t>
            </a:r>
            <a:r>
              <a:rPr lang="en-US" altLang="en-US" sz="4000" b="1" dirty="0">
                <a:solidFill>
                  <a:schemeClr val="tx1"/>
                </a:solidFill>
              </a:rPr>
              <a:t> </a:t>
            </a:r>
            <a:r>
              <a:rPr lang="en-US" altLang="en-US" sz="4000" b="1" dirty="0" err="1">
                <a:solidFill>
                  <a:schemeClr val="tx1"/>
                </a:solidFill>
              </a:rPr>
              <a:t>đa</a:t>
            </a:r>
            <a:r>
              <a:rPr lang="en-US" altLang="en-US" sz="4000" b="1" dirty="0">
                <a:solidFill>
                  <a:schemeClr val="tx1"/>
                </a:solidFill>
              </a:rPr>
              <a:t>/ </a:t>
            </a:r>
            <a:r>
              <a:rPr lang="en-US" altLang="en-US" sz="4000" b="1" dirty="0" err="1">
                <a:solidFill>
                  <a:schemeClr val="tx1"/>
                </a:solidFill>
              </a:rPr>
              <a:t>giá</a:t>
            </a:r>
            <a:r>
              <a:rPr lang="en-US" altLang="en-US" sz="4000" b="1" dirty="0">
                <a:solidFill>
                  <a:schemeClr val="tx1"/>
                </a:solidFill>
              </a:rPr>
              <a:t> </a:t>
            </a:r>
            <a:r>
              <a:rPr lang="en-US" altLang="en-US" sz="4000" b="1" dirty="0" err="1">
                <a:solidFill>
                  <a:schemeClr val="tx1"/>
                </a:solidFill>
              </a:rPr>
              <a:t>trần</a:t>
            </a:r>
            <a:r>
              <a:rPr lang="en-US" altLang="en-US" sz="4000" b="1" dirty="0">
                <a:solidFill>
                  <a:schemeClr val="tx1"/>
                </a:solidFill>
              </a:rPr>
              <a:t> </a:t>
            </a:r>
            <a:r>
              <a:rPr lang="en-US" altLang="en-US" b="1" dirty="0">
                <a:solidFill>
                  <a:schemeClr val="tx1"/>
                </a:solidFill>
              </a:rPr>
              <a:t>(Price Ceilings)</a:t>
            </a:r>
            <a:br>
              <a:rPr lang="en-US" altLang="en-US" sz="4000" b="1" dirty="0">
                <a:solidFill>
                  <a:schemeClr val="tx1"/>
                </a:solidFill>
              </a:rPr>
            </a:br>
            <a:endParaRPr lang="en-US" altLang="en-US" sz="4000" b="1" dirty="0">
              <a:solidFill>
                <a:schemeClr val="tx1"/>
              </a:solidFill>
            </a:endParaRPr>
          </a:p>
        </p:txBody>
      </p:sp>
      <p:sp>
        <p:nvSpPr>
          <p:cNvPr id="5" name="Rectangle 2">
            <a:extLst>
              <a:ext uri="{FF2B5EF4-FFF2-40B4-BE49-F238E27FC236}">
                <a16:creationId xmlns:a16="http://schemas.microsoft.com/office/drawing/2014/main" id="{3638C2E1-53C9-8C8B-4E01-FC9712749BA7}"/>
              </a:ext>
            </a:extLst>
          </p:cNvPr>
          <p:cNvSpPr txBox="1">
            <a:spLocks noChangeArrowheads="1"/>
          </p:cNvSpPr>
          <p:nvPr/>
        </p:nvSpPr>
        <p:spPr>
          <a:xfrm>
            <a:off x="1740309" y="135467"/>
            <a:ext cx="9276736" cy="829733"/>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pPr algn="ctr"/>
            <a:r>
              <a:rPr lang="en-US" altLang="en-US" sz="3400" b="1" dirty="0">
                <a:solidFill>
                  <a:srgbClr val="FF0000"/>
                </a:solidFill>
                <a:latin typeface="VNI-Souvir" pitchFamily="2" charset="0"/>
              </a:rPr>
              <a:t>2.6.1. </a:t>
            </a:r>
            <a:r>
              <a:rPr lang="en-US" altLang="en-US" sz="3400" b="1" dirty="0" err="1">
                <a:solidFill>
                  <a:srgbClr val="FF0000"/>
                </a:solidFill>
                <a:latin typeface="VNI-Souvir" pitchFamily="2" charset="0"/>
              </a:rPr>
              <a:t>SÖÏ</a:t>
            </a:r>
            <a:r>
              <a:rPr lang="en-US" altLang="en-US" sz="3400" b="1" dirty="0">
                <a:solidFill>
                  <a:srgbClr val="FF0000"/>
                </a:solidFill>
                <a:latin typeface="VNI-Souvir" pitchFamily="2" charset="0"/>
              </a:rPr>
              <a:t> CAN </a:t>
            </a:r>
            <a:r>
              <a:rPr lang="en-US" altLang="en-US" sz="3400" b="1" dirty="0" err="1">
                <a:solidFill>
                  <a:srgbClr val="FF0000"/>
                </a:solidFill>
                <a:latin typeface="VNI-Souvir" pitchFamily="2" charset="0"/>
              </a:rPr>
              <a:t>THIEÄP</a:t>
            </a:r>
            <a:r>
              <a:rPr lang="en-US" altLang="en-US" sz="3400" b="1" dirty="0">
                <a:solidFill>
                  <a:srgbClr val="FF0000"/>
                </a:solidFill>
                <a:latin typeface="VNI-Souvir" pitchFamily="2" charset="0"/>
              </a:rPr>
              <a:t> </a:t>
            </a:r>
            <a:r>
              <a:rPr lang="en-US" altLang="en-US" sz="3400" b="1" dirty="0" err="1">
                <a:solidFill>
                  <a:srgbClr val="FF0000"/>
                </a:solidFill>
                <a:latin typeface="VNI-Souvir" pitchFamily="2" charset="0"/>
              </a:rPr>
              <a:t>TRỰC</a:t>
            </a:r>
            <a:r>
              <a:rPr lang="en-US" altLang="en-US" sz="3400" b="1" dirty="0">
                <a:solidFill>
                  <a:srgbClr val="FF0000"/>
                </a:solidFill>
                <a:latin typeface="VNI-Souvir" pitchFamily="2" charset="0"/>
              </a:rPr>
              <a:t> </a:t>
            </a:r>
            <a:r>
              <a:rPr lang="en-US" altLang="en-US" sz="3400" b="1" dirty="0" err="1">
                <a:solidFill>
                  <a:srgbClr val="FF0000"/>
                </a:solidFill>
                <a:latin typeface="VNI-Souvir" pitchFamily="2" charset="0"/>
              </a:rPr>
              <a:t>TIẾP</a:t>
            </a:r>
            <a:endParaRPr lang="en-US" altLang="en-US" sz="3400" b="1" dirty="0">
              <a:solidFill>
                <a:srgbClr val="FF0000"/>
              </a:solidFill>
              <a:latin typeface="VNI-Souvir" pitchFamily="2" charset="0"/>
            </a:endParaRPr>
          </a:p>
        </p:txBody>
      </p:sp>
    </p:spTree>
    <p:extLst>
      <p:ext uri="{BB962C8B-B14F-4D97-AF65-F5344CB8AC3E}">
        <p14:creationId xmlns:p14="http://schemas.microsoft.com/office/powerpoint/2010/main" val="4142410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3427">
                                            <p:txEl>
                                              <p:pRg st="0" end="0"/>
                                            </p:txEl>
                                          </p:spTgt>
                                        </p:tgtEl>
                                        <p:attrNameLst>
                                          <p:attrName>style.visibility</p:attrName>
                                        </p:attrNameLst>
                                      </p:cBhvr>
                                      <p:to>
                                        <p:strVal val="visible"/>
                                      </p:to>
                                    </p:set>
                                    <p:anim calcmode="lin" valueType="num">
                                      <p:cBhvr additive="base">
                                        <p:cTn id="7" dur="500" fill="hold"/>
                                        <p:tgtEl>
                                          <p:spTgt spid="10342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34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3427">
                                            <p:txEl>
                                              <p:pRg st="1" end="1"/>
                                            </p:txEl>
                                          </p:spTgt>
                                        </p:tgtEl>
                                        <p:attrNameLst>
                                          <p:attrName>style.visibility</p:attrName>
                                        </p:attrNameLst>
                                      </p:cBhvr>
                                      <p:to>
                                        <p:strVal val="visible"/>
                                      </p:to>
                                    </p:set>
                                    <p:anim calcmode="lin" valueType="num">
                                      <p:cBhvr additive="base">
                                        <p:cTn id="13" dur="500" fill="hold"/>
                                        <p:tgtEl>
                                          <p:spTgt spid="10342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342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103427">
                                            <p:txEl>
                                              <p:pRg st="2" end="2"/>
                                            </p:txEl>
                                          </p:spTgt>
                                        </p:tgtEl>
                                        <p:attrNameLst>
                                          <p:attrName>style.visibility</p:attrName>
                                        </p:attrNameLst>
                                      </p:cBhvr>
                                      <p:to>
                                        <p:strVal val="visible"/>
                                      </p:to>
                                    </p:set>
                                    <p:animEffect transition="in" filter="diamond(in)">
                                      <p:cBhvr>
                                        <p:cTn id="19" dur="500"/>
                                        <p:tgtEl>
                                          <p:spTgt spid="103427">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03427">
                                            <p:txEl>
                                              <p:pRg st="3" end="3"/>
                                            </p:txEl>
                                          </p:spTgt>
                                        </p:tgtEl>
                                        <p:attrNameLst>
                                          <p:attrName>style.visibility</p:attrName>
                                        </p:attrNameLst>
                                      </p:cBhvr>
                                      <p:to>
                                        <p:strVal val="visible"/>
                                      </p:to>
                                    </p:set>
                                    <p:anim calcmode="lin" valueType="num">
                                      <p:cBhvr additive="base">
                                        <p:cTn id="24" dur="500" fill="hold"/>
                                        <p:tgtEl>
                                          <p:spTgt spid="103427">
                                            <p:txEl>
                                              <p:pRg st="3" end="3"/>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0342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03427">
                                            <p:txEl>
                                              <p:pRg st="4" end="4"/>
                                            </p:txEl>
                                          </p:spTgt>
                                        </p:tgtEl>
                                        <p:attrNameLst>
                                          <p:attrName>style.visibility</p:attrName>
                                        </p:attrNameLst>
                                      </p:cBhvr>
                                      <p:to>
                                        <p:strVal val="visible"/>
                                      </p:to>
                                    </p:set>
                                    <p:anim calcmode="lin" valueType="num">
                                      <p:cBhvr additive="base">
                                        <p:cTn id="30" dur="500" fill="hold"/>
                                        <p:tgtEl>
                                          <p:spTgt spid="103427">
                                            <p:txEl>
                                              <p:pRg st="4" end="4"/>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0342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103427">
                                            <p:txEl>
                                              <p:pRg st="5" end="5"/>
                                            </p:txEl>
                                          </p:spTgt>
                                        </p:tgtEl>
                                        <p:attrNameLst>
                                          <p:attrName>style.visibility</p:attrName>
                                        </p:attrNameLst>
                                      </p:cBhvr>
                                      <p:to>
                                        <p:strVal val="visible"/>
                                      </p:to>
                                    </p:set>
                                    <p:anim calcmode="lin" valueType="num">
                                      <p:cBhvr additive="base">
                                        <p:cTn id="36" dur="500" fill="hold"/>
                                        <p:tgtEl>
                                          <p:spTgt spid="103427">
                                            <p:txEl>
                                              <p:pRg st="5" end="5"/>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0342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103427">
                                            <p:txEl>
                                              <p:pRg st="6" end="6"/>
                                            </p:txEl>
                                          </p:spTgt>
                                        </p:tgtEl>
                                        <p:attrNameLst>
                                          <p:attrName>style.visibility</p:attrName>
                                        </p:attrNameLst>
                                      </p:cBhvr>
                                      <p:to>
                                        <p:strVal val="visible"/>
                                      </p:to>
                                    </p:set>
                                    <p:anim calcmode="lin" valueType="num">
                                      <p:cBhvr additive="base">
                                        <p:cTn id="42" dur="500" fill="hold"/>
                                        <p:tgtEl>
                                          <p:spTgt spid="103427">
                                            <p:txEl>
                                              <p:pRg st="6" end="6"/>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103427">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3" presetClass="entr" presetSubtype="16" fill="hold" nodeType="click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plus(in)">
                                      <p:cBhvr>
                                        <p:cTn id="48"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091333" y="5879804"/>
            <a:ext cx="1100667" cy="895899"/>
          </a:xfrm>
        </p:spPr>
        <p:txBody>
          <a:bodyPr/>
          <a:lstStyle/>
          <a:p>
            <a:fld id="{58FB4751-880F-D840-AAA9-3A15815CC996}" type="slidenum">
              <a:rPr lang="en-US" smtClean="0"/>
              <a:pPr/>
              <a:t>153</a:t>
            </a:fld>
            <a:endParaRPr lang="en-US" dirty="0"/>
          </a:p>
        </p:txBody>
      </p:sp>
      <p:sp>
        <p:nvSpPr>
          <p:cNvPr id="5" name="Rectangle 2">
            <a:extLst>
              <a:ext uri="{FF2B5EF4-FFF2-40B4-BE49-F238E27FC236}">
                <a16:creationId xmlns:a16="http://schemas.microsoft.com/office/drawing/2014/main" id="{3638C2E1-53C9-8C8B-4E01-FC9712749BA7}"/>
              </a:ext>
            </a:extLst>
          </p:cNvPr>
          <p:cNvSpPr txBox="1">
            <a:spLocks noChangeArrowheads="1"/>
          </p:cNvSpPr>
          <p:nvPr/>
        </p:nvSpPr>
        <p:spPr>
          <a:xfrm>
            <a:off x="1740309" y="135467"/>
            <a:ext cx="9276736" cy="829733"/>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pPr algn="ctr"/>
            <a:r>
              <a:rPr lang="en-US" altLang="en-US" sz="3400" b="1" dirty="0">
                <a:solidFill>
                  <a:srgbClr val="FF0000"/>
                </a:solidFill>
                <a:latin typeface="VNI-Souvir" pitchFamily="2" charset="0"/>
              </a:rPr>
              <a:t>2.6.1. </a:t>
            </a:r>
            <a:r>
              <a:rPr lang="en-US" altLang="en-US" sz="3400" b="1" dirty="0" err="1">
                <a:solidFill>
                  <a:srgbClr val="FF0000"/>
                </a:solidFill>
                <a:latin typeface="VNI-Souvir" pitchFamily="2" charset="0"/>
              </a:rPr>
              <a:t>SÖÏ</a:t>
            </a:r>
            <a:r>
              <a:rPr lang="en-US" altLang="en-US" sz="3400" b="1" dirty="0">
                <a:solidFill>
                  <a:srgbClr val="FF0000"/>
                </a:solidFill>
                <a:latin typeface="VNI-Souvir" pitchFamily="2" charset="0"/>
              </a:rPr>
              <a:t> CAN </a:t>
            </a:r>
            <a:r>
              <a:rPr lang="en-US" altLang="en-US" sz="3400" b="1" dirty="0" err="1">
                <a:solidFill>
                  <a:srgbClr val="FF0000"/>
                </a:solidFill>
                <a:latin typeface="VNI-Souvir" pitchFamily="2" charset="0"/>
              </a:rPr>
              <a:t>THIEÄP</a:t>
            </a:r>
            <a:r>
              <a:rPr lang="en-US" altLang="en-US" sz="3400" b="1" dirty="0">
                <a:solidFill>
                  <a:srgbClr val="FF0000"/>
                </a:solidFill>
                <a:latin typeface="VNI-Souvir" pitchFamily="2" charset="0"/>
              </a:rPr>
              <a:t> </a:t>
            </a:r>
            <a:r>
              <a:rPr lang="en-US" altLang="en-US" sz="3400" b="1" dirty="0" err="1">
                <a:solidFill>
                  <a:srgbClr val="FF0000"/>
                </a:solidFill>
                <a:latin typeface="VNI-Souvir" pitchFamily="2" charset="0"/>
              </a:rPr>
              <a:t>TRỰC</a:t>
            </a:r>
            <a:r>
              <a:rPr lang="en-US" altLang="en-US" sz="3400" b="1" dirty="0">
                <a:solidFill>
                  <a:srgbClr val="FF0000"/>
                </a:solidFill>
                <a:latin typeface="VNI-Souvir" pitchFamily="2" charset="0"/>
              </a:rPr>
              <a:t> </a:t>
            </a:r>
            <a:r>
              <a:rPr lang="en-US" altLang="en-US" sz="3400" b="1" dirty="0" err="1">
                <a:solidFill>
                  <a:srgbClr val="FF0000"/>
                </a:solidFill>
                <a:latin typeface="VNI-Souvir" pitchFamily="2" charset="0"/>
              </a:rPr>
              <a:t>TIẾP</a:t>
            </a:r>
            <a:endParaRPr lang="en-US" altLang="en-US" sz="3400" b="1" dirty="0">
              <a:solidFill>
                <a:srgbClr val="FF0000"/>
              </a:solidFill>
              <a:latin typeface="VNI-Souvir" pitchFamily="2" charset="0"/>
            </a:endParaRPr>
          </a:p>
        </p:txBody>
      </p:sp>
      <p:sp>
        <p:nvSpPr>
          <p:cNvPr id="7" name="Title 1">
            <a:extLst>
              <a:ext uri="{FF2B5EF4-FFF2-40B4-BE49-F238E27FC236}">
                <a16:creationId xmlns:a16="http://schemas.microsoft.com/office/drawing/2014/main" id="{D5FE8A32-4EA5-B8C0-010D-267A3CE153BB}"/>
              </a:ext>
            </a:extLst>
          </p:cNvPr>
          <p:cNvSpPr txBox="1">
            <a:spLocks/>
          </p:cNvSpPr>
          <p:nvPr/>
        </p:nvSpPr>
        <p:spPr>
          <a:xfrm>
            <a:off x="152400" y="1207439"/>
            <a:ext cx="12039599" cy="1295400"/>
          </a:xfrm>
          <a:prstGeom prst="rect">
            <a:avLst/>
          </a:prstGeom>
        </p:spPr>
        <p:txBody>
          <a:bodyPr vert="horz" lIns="91440" tIns="45720" rIns="91440" bIns="45720" rtlCol="0" anchor="b"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marL="742950" indent="-742950"/>
            <a:br>
              <a:rPr lang="en-US" altLang="en-US" sz="4000" b="1" dirty="0"/>
            </a:br>
            <a:r>
              <a:rPr lang="en-US" altLang="en-US" sz="4000" b="1" dirty="0"/>
              <a:t>Quy </a:t>
            </a:r>
            <a:r>
              <a:rPr lang="en-US" altLang="en-US" sz="4000" b="1" dirty="0" err="1"/>
              <a:t>định</a:t>
            </a:r>
            <a:r>
              <a:rPr lang="en-US" altLang="en-US" sz="4000" b="1" dirty="0"/>
              <a:t> </a:t>
            </a:r>
            <a:r>
              <a:rPr lang="en-US" altLang="en-US" sz="4000" b="1" dirty="0" err="1"/>
              <a:t>giá</a:t>
            </a:r>
            <a:r>
              <a:rPr lang="en-US" altLang="en-US" sz="4000" b="1" dirty="0"/>
              <a:t> </a:t>
            </a:r>
            <a:r>
              <a:rPr lang="en-US" altLang="en-US" sz="4000" b="1" dirty="0" err="1"/>
              <a:t>tối</a:t>
            </a:r>
            <a:r>
              <a:rPr lang="en-US" altLang="en-US" sz="4000" b="1" dirty="0"/>
              <a:t> </a:t>
            </a:r>
            <a:r>
              <a:rPr lang="en-US" altLang="en-US" sz="4000" b="1" dirty="0" err="1"/>
              <a:t>đa</a:t>
            </a:r>
            <a:r>
              <a:rPr lang="en-US" altLang="en-US" sz="4000" b="1" dirty="0"/>
              <a:t>/ </a:t>
            </a:r>
            <a:r>
              <a:rPr lang="en-US" altLang="en-US" sz="4000" b="1" dirty="0" err="1"/>
              <a:t>giá</a:t>
            </a:r>
            <a:r>
              <a:rPr lang="en-US" altLang="en-US" sz="4000" b="1" dirty="0"/>
              <a:t> </a:t>
            </a:r>
            <a:r>
              <a:rPr lang="en-US" altLang="en-US" sz="4000" b="1" dirty="0" err="1"/>
              <a:t>trần</a:t>
            </a:r>
            <a:r>
              <a:rPr lang="en-US" altLang="en-US" sz="4000" b="1" dirty="0"/>
              <a:t> </a:t>
            </a:r>
            <a:r>
              <a:rPr lang="en-US" altLang="en-US" b="1" dirty="0"/>
              <a:t>(Price Ceilings)</a:t>
            </a:r>
            <a:br>
              <a:rPr lang="en-US" altLang="en-US" sz="4000" b="1" dirty="0"/>
            </a:br>
            <a:endParaRPr lang="en-US" altLang="en-US" sz="4000" b="1" dirty="0"/>
          </a:p>
        </p:txBody>
      </p:sp>
      <p:sp>
        <p:nvSpPr>
          <p:cNvPr id="8" name="Content Placeholder 2">
            <a:extLst>
              <a:ext uri="{FF2B5EF4-FFF2-40B4-BE49-F238E27FC236}">
                <a16:creationId xmlns:a16="http://schemas.microsoft.com/office/drawing/2014/main" id="{DC65AE62-B12C-E2D5-5E34-6A14180A39C1}"/>
              </a:ext>
            </a:extLst>
          </p:cNvPr>
          <p:cNvSpPr txBox="1">
            <a:spLocks/>
          </p:cNvSpPr>
          <p:nvPr/>
        </p:nvSpPr>
        <p:spPr>
          <a:xfrm>
            <a:off x="1307690" y="2663415"/>
            <a:ext cx="9871587" cy="45259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39763" lvl="1"/>
            <a:r>
              <a:rPr lang="en-US" altLang="en-US" sz="3200" b="1" dirty="0" err="1"/>
              <a:t>Chỉ</a:t>
            </a:r>
            <a:r>
              <a:rPr lang="en-US" altLang="en-US" sz="3200" b="1" dirty="0"/>
              <a:t> </a:t>
            </a:r>
            <a:r>
              <a:rPr lang="en-US" altLang="en-US" sz="3200" b="1" dirty="0" err="1"/>
              <a:t>có</a:t>
            </a:r>
            <a:r>
              <a:rPr lang="en-US" altLang="en-US" sz="3200" b="1" dirty="0"/>
              <a:t> </a:t>
            </a:r>
            <a:r>
              <a:rPr lang="en-US" altLang="en-US" sz="3200" b="1" dirty="0" err="1"/>
              <a:t>tác</a:t>
            </a:r>
            <a:r>
              <a:rPr lang="en-US" altLang="en-US" sz="3200" b="1" dirty="0"/>
              <a:t> </a:t>
            </a:r>
            <a:r>
              <a:rPr lang="en-US" altLang="en-US" sz="3200" b="1" dirty="0" err="1"/>
              <a:t>dụng</a:t>
            </a:r>
            <a:r>
              <a:rPr lang="en-US" altLang="en-US" sz="3200" b="1" dirty="0"/>
              <a:t> </a:t>
            </a:r>
            <a:r>
              <a:rPr lang="en-US" altLang="en-US" sz="3200" b="1" dirty="0" err="1"/>
              <a:t>khi</a:t>
            </a:r>
            <a:r>
              <a:rPr lang="en-US" altLang="en-US" sz="3200" b="1" dirty="0"/>
              <a:t> </a:t>
            </a:r>
            <a:r>
              <a:rPr lang="en-US" altLang="en-US" sz="3200" b="1" dirty="0" err="1"/>
              <a:t>thấp</a:t>
            </a:r>
            <a:r>
              <a:rPr lang="en-US" altLang="en-US" sz="3200" b="1" dirty="0"/>
              <a:t> </a:t>
            </a:r>
            <a:r>
              <a:rPr lang="en-US" altLang="en-US" sz="3200" b="1" dirty="0" err="1"/>
              <a:t>hơn</a:t>
            </a:r>
            <a:r>
              <a:rPr lang="en-US" altLang="en-US" sz="3200" b="1" dirty="0"/>
              <a:t> </a:t>
            </a:r>
            <a:r>
              <a:rPr lang="en-US" altLang="en-US" sz="3200" b="1" dirty="0" err="1"/>
              <a:t>giá</a:t>
            </a:r>
            <a:r>
              <a:rPr lang="en-US" altLang="en-US" sz="3200" b="1" dirty="0"/>
              <a:t> TT</a:t>
            </a:r>
          </a:p>
          <a:p>
            <a:pPr marL="639763" lvl="1"/>
            <a:r>
              <a:rPr lang="en-US" altLang="en-US" sz="3200" b="1" dirty="0" err="1"/>
              <a:t>Thường</a:t>
            </a:r>
            <a:r>
              <a:rPr lang="en-US" altLang="en-US" sz="3200" b="1" dirty="0"/>
              <a:t> </a:t>
            </a:r>
            <a:r>
              <a:rPr lang="en-US" altLang="en-US" sz="3200" b="1" dirty="0" err="1"/>
              <a:t>áp</a:t>
            </a:r>
            <a:r>
              <a:rPr lang="en-US" altLang="en-US" sz="3200" b="1" dirty="0"/>
              <a:t> </a:t>
            </a:r>
            <a:r>
              <a:rPr lang="en-US" altLang="en-US" sz="3200" b="1" dirty="0" err="1"/>
              <a:t>dụng</a:t>
            </a:r>
            <a:r>
              <a:rPr lang="en-US" altLang="en-US" sz="3200" b="1" dirty="0"/>
              <a:t> </a:t>
            </a:r>
            <a:r>
              <a:rPr lang="en-US" altLang="en-US" sz="3200" b="1" dirty="0" err="1"/>
              <a:t>với</a:t>
            </a:r>
            <a:r>
              <a:rPr lang="en-US" altLang="en-US" sz="3200" b="1" dirty="0"/>
              <a:t> </a:t>
            </a:r>
            <a:r>
              <a:rPr lang="en-US" altLang="en-US" sz="3200" b="1" dirty="0" err="1"/>
              <a:t>những</a:t>
            </a:r>
            <a:r>
              <a:rPr lang="en-US" altLang="en-US" sz="3200" b="1" dirty="0"/>
              <a:t> </a:t>
            </a:r>
            <a:r>
              <a:rPr lang="en-US" altLang="en-US" sz="3200" b="1" dirty="0" err="1"/>
              <a:t>hàng</a:t>
            </a:r>
            <a:r>
              <a:rPr lang="en-US" altLang="en-US" sz="3200" b="1" dirty="0"/>
              <a:t> </a:t>
            </a:r>
            <a:r>
              <a:rPr lang="en-US" altLang="en-US" sz="3200" b="1" dirty="0" err="1"/>
              <a:t>hoá</a:t>
            </a:r>
            <a:r>
              <a:rPr lang="en-US" altLang="en-US" sz="3200" b="1" dirty="0"/>
              <a:t> </a:t>
            </a:r>
            <a:r>
              <a:rPr lang="en-US" altLang="en-US" sz="3200" b="1" dirty="0" err="1"/>
              <a:t>quan</a:t>
            </a:r>
            <a:r>
              <a:rPr lang="en-US" altLang="en-US" sz="3200" b="1" dirty="0"/>
              <a:t> </a:t>
            </a:r>
            <a:r>
              <a:rPr lang="en-US" altLang="en-US" sz="3200" b="1" dirty="0" err="1"/>
              <a:t>trọng</a:t>
            </a:r>
            <a:r>
              <a:rPr lang="en-US" altLang="en-US" sz="3200" b="1" dirty="0"/>
              <a:t> hay </a:t>
            </a:r>
            <a:r>
              <a:rPr lang="en-US" altLang="en-US" sz="3200" b="1" dirty="0" err="1"/>
              <a:t>thiết</a:t>
            </a:r>
            <a:r>
              <a:rPr lang="en-US" altLang="en-US" sz="3200" b="1" dirty="0"/>
              <a:t> </a:t>
            </a:r>
            <a:r>
              <a:rPr lang="en-US" altLang="en-US" sz="3200" b="1" dirty="0" err="1"/>
              <a:t>yếu</a:t>
            </a:r>
            <a:r>
              <a:rPr lang="en-US" altLang="en-US" sz="3200" b="1" dirty="0"/>
              <a:t> </a:t>
            </a:r>
            <a:r>
              <a:rPr lang="en-US" altLang="en-US" sz="3200" b="1" dirty="0" err="1"/>
              <a:t>khi</a:t>
            </a:r>
            <a:r>
              <a:rPr lang="en-US" altLang="en-US" sz="3200" b="1" dirty="0"/>
              <a:t> </a:t>
            </a:r>
            <a:r>
              <a:rPr lang="en-US" altLang="en-US" sz="3200" b="1" dirty="0" err="1"/>
              <a:t>chúng</a:t>
            </a:r>
            <a:r>
              <a:rPr lang="en-US" altLang="en-US" sz="3200" b="1" dirty="0"/>
              <a:t> khan </a:t>
            </a:r>
            <a:r>
              <a:rPr lang="en-US" altLang="en-US" sz="3200" b="1" dirty="0" err="1"/>
              <a:t>hiếm</a:t>
            </a:r>
            <a:r>
              <a:rPr lang="en-US" altLang="en-US" sz="3200" b="1" dirty="0"/>
              <a:t> </a:t>
            </a:r>
            <a:r>
              <a:rPr lang="en-US" altLang="en-US" sz="3200" b="1" dirty="0" err="1"/>
              <a:t>trên</a:t>
            </a:r>
            <a:r>
              <a:rPr lang="en-US" altLang="en-US" sz="3200" b="1" dirty="0"/>
              <a:t> </a:t>
            </a:r>
            <a:r>
              <a:rPr lang="en-US" altLang="en-US" sz="3200" b="1" dirty="0" err="1"/>
              <a:t>thị</a:t>
            </a:r>
            <a:r>
              <a:rPr lang="en-US" altLang="en-US" sz="3200" b="1" dirty="0"/>
              <a:t> </a:t>
            </a:r>
            <a:r>
              <a:rPr lang="en-US" altLang="en-US" sz="3200" b="1" dirty="0" err="1"/>
              <a:t>trường</a:t>
            </a:r>
            <a:endParaRPr lang="en-US" altLang="en-US" sz="3200" b="1" dirty="0"/>
          </a:p>
          <a:p>
            <a:pPr marL="639763" lvl="1"/>
            <a:r>
              <a:rPr lang="en-US" altLang="en-US" sz="3200" b="1" dirty="0" err="1"/>
              <a:t>Nhằm</a:t>
            </a:r>
            <a:r>
              <a:rPr lang="en-US" altLang="en-US" sz="3200" b="1" dirty="0"/>
              <a:t> </a:t>
            </a:r>
            <a:r>
              <a:rPr lang="en-US" altLang="en-US" sz="3200" b="1" dirty="0" err="1"/>
              <a:t>mục</a:t>
            </a:r>
            <a:r>
              <a:rPr lang="en-US" altLang="en-US" sz="3200" b="1" dirty="0"/>
              <a:t> </a:t>
            </a:r>
            <a:r>
              <a:rPr lang="en-US" altLang="en-US" sz="3200" b="1" dirty="0" err="1"/>
              <a:t>đích</a:t>
            </a:r>
            <a:r>
              <a:rPr lang="en-US" altLang="en-US" sz="3200" b="1" dirty="0"/>
              <a:t> </a:t>
            </a:r>
            <a:r>
              <a:rPr lang="en-US" altLang="en-US" sz="3200" b="1" dirty="0" err="1"/>
              <a:t>bảo</a:t>
            </a:r>
            <a:r>
              <a:rPr lang="en-US" altLang="en-US" sz="3200" b="1" dirty="0"/>
              <a:t> </a:t>
            </a:r>
            <a:r>
              <a:rPr lang="en-US" altLang="en-US" sz="3200" b="1" dirty="0" err="1"/>
              <a:t>vệ</a:t>
            </a:r>
            <a:r>
              <a:rPr lang="en-US" altLang="en-US" sz="3200" b="1" dirty="0"/>
              <a:t> </a:t>
            </a:r>
            <a:r>
              <a:rPr lang="en-US" altLang="en-US" sz="3200" b="1" dirty="0" err="1"/>
              <a:t>người</a:t>
            </a:r>
            <a:r>
              <a:rPr lang="en-US" altLang="en-US" sz="3200" b="1" dirty="0"/>
              <a:t> </a:t>
            </a:r>
            <a:r>
              <a:rPr lang="en-US" altLang="en-US" sz="3200" b="1" dirty="0" err="1"/>
              <a:t>tiêu</a:t>
            </a:r>
            <a:r>
              <a:rPr lang="en-US" altLang="en-US" sz="3200" b="1" dirty="0"/>
              <a:t> </a:t>
            </a:r>
            <a:r>
              <a:rPr lang="en-US" altLang="en-US" sz="3200" b="1" dirty="0" err="1"/>
              <a:t>dùng</a:t>
            </a:r>
            <a:endParaRPr lang="en-US" altLang="en-US" sz="3200" b="1" dirty="0"/>
          </a:p>
          <a:p>
            <a:pPr marL="639763" lvl="1"/>
            <a:endParaRPr lang="en-US" altLang="en-US" sz="3200" b="1" dirty="0"/>
          </a:p>
          <a:p>
            <a:pPr marL="639763" lvl="1"/>
            <a:endParaRPr lang="en-US" altLang="en-US" sz="3200" b="1" dirty="0"/>
          </a:p>
        </p:txBody>
      </p:sp>
    </p:spTree>
    <p:extLst>
      <p:ext uri="{BB962C8B-B14F-4D97-AF65-F5344CB8AC3E}">
        <p14:creationId xmlns:p14="http://schemas.microsoft.com/office/powerpoint/2010/main" val="1958254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plus(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 calcmode="lin" valueType="num">
                                      <p:cBhvr additive="base">
                                        <p:cTn id="12" dur="3000" fill="hold"/>
                                        <p:tgtEl>
                                          <p:spTgt spid="8">
                                            <p:txEl>
                                              <p:pRg st="0" end="0"/>
                                            </p:txEl>
                                          </p:spTgt>
                                        </p:tgtEl>
                                        <p:attrNameLst>
                                          <p:attrName>ppt_x</p:attrName>
                                        </p:attrNameLst>
                                      </p:cBhvr>
                                      <p:tavLst>
                                        <p:tav tm="0">
                                          <p:val>
                                            <p:strVal val="1+#ppt_w/2"/>
                                          </p:val>
                                        </p:tav>
                                        <p:tav tm="100000">
                                          <p:val>
                                            <p:strVal val="#ppt_x"/>
                                          </p:val>
                                        </p:tav>
                                      </p:tavLst>
                                    </p:anim>
                                    <p:anim calcmode="lin" valueType="num">
                                      <p:cBhvr additive="base">
                                        <p:cTn id="13" dur="3000" fill="hold"/>
                                        <p:tgtEl>
                                          <p:spTgt spid="8">
                                            <p:txEl>
                                              <p:pRg st="0" end="0"/>
                                            </p:txEl>
                                          </p:spTgt>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8">
                                            <p:txEl>
                                              <p:pRg st="1" end="1"/>
                                            </p:txEl>
                                          </p:spTgt>
                                        </p:tgtEl>
                                        <p:attrNameLst>
                                          <p:attrName>style.visibility</p:attrName>
                                        </p:attrNameLst>
                                      </p:cBhvr>
                                      <p:to>
                                        <p:strVal val="visible"/>
                                      </p:to>
                                    </p:set>
                                    <p:anim calcmode="lin" valueType="num">
                                      <p:cBhvr additive="base">
                                        <p:cTn id="16" dur="3000" fill="hold"/>
                                        <p:tgtEl>
                                          <p:spTgt spid="8">
                                            <p:txEl>
                                              <p:pRg st="1" end="1"/>
                                            </p:txEl>
                                          </p:spTgt>
                                        </p:tgtEl>
                                        <p:attrNameLst>
                                          <p:attrName>ppt_x</p:attrName>
                                        </p:attrNameLst>
                                      </p:cBhvr>
                                      <p:tavLst>
                                        <p:tav tm="0">
                                          <p:val>
                                            <p:strVal val="1+#ppt_w/2"/>
                                          </p:val>
                                        </p:tav>
                                        <p:tav tm="100000">
                                          <p:val>
                                            <p:strVal val="#ppt_x"/>
                                          </p:val>
                                        </p:tav>
                                      </p:tavLst>
                                    </p:anim>
                                    <p:anim calcmode="lin" valueType="num">
                                      <p:cBhvr additive="base">
                                        <p:cTn id="17" dur="3000" fill="hold"/>
                                        <p:tgtEl>
                                          <p:spTgt spid="8">
                                            <p:txEl>
                                              <p:pRg st="1" end="1"/>
                                            </p:txEl>
                                          </p:spTgt>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8">
                                            <p:txEl>
                                              <p:pRg st="2" end="2"/>
                                            </p:txEl>
                                          </p:spTgt>
                                        </p:tgtEl>
                                        <p:attrNameLst>
                                          <p:attrName>style.visibility</p:attrName>
                                        </p:attrNameLst>
                                      </p:cBhvr>
                                      <p:to>
                                        <p:strVal val="visible"/>
                                      </p:to>
                                    </p:set>
                                    <p:anim calcmode="lin" valueType="num">
                                      <p:cBhvr additive="base">
                                        <p:cTn id="20" dur="3000" fill="hold"/>
                                        <p:tgtEl>
                                          <p:spTgt spid="8">
                                            <p:txEl>
                                              <p:pRg st="2" end="2"/>
                                            </p:txEl>
                                          </p:spTgt>
                                        </p:tgtEl>
                                        <p:attrNameLst>
                                          <p:attrName>ppt_x</p:attrName>
                                        </p:attrNameLst>
                                      </p:cBhvr>
                                      <p:tavLst>
                                        <p:tav tm="0">
                                          <p:val>
                                            <p:strVal val="1+#ppt_w/2"/>
                                          </p:val>
                                        </p:tav>
                                        <p:tav tm="100000">
                                          <p:val>
                                            <p:strVal val="#ppt_x"/>
                                          </p:val>
                                        </p:tav>
                                      </p:tavLst>
                                    </p:anim>
                                    <p:anim calcmode="lin" valueType="num">
                                      <p:cBhvr additive="base">
                                        <p:cTn id="21" dur="3000" fill="hold"/>
                                        <p:tgtEl>
                                          <p:spTgt spid="8">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C9884F-9621-70E3-3AFB-3ED38DFECC6F}"/>
              </a:ext>
            </a:extLst>
          </p:cNvPr>
          <p:cNvSpPr>
            <a:spLocks noGrp="1"/>
          </p:cNvSpPr>
          <p:nvPr>
            <p:ph type="title"/>
          </p:nvPr>
        </p:nvSpPr>
        <p:spPr>
          <a:xfrm>
            <a:off x="2838511" y="334170"/>
            <a:ext cx="7733071" cy="1200150"/>
          </a:xfrm>
        </p:spPr>
        <p:txBody>
          <a:bodyPr>
            <a:normAutofit/>
          </a:bodyPr>
          <a:lstStyle/>
          <a:p>
            <a:pPr marL="54864">
              <a:defRPr/>
            </a:pPr>
            <a:r>
              <a:rPr lang="en-US" b="1" dirty="0" err="1">
                <a:solidFill>
                  <a:schemeClr val="tx1"/>
                </a:solidFill>
              </a:rPr>
              <a:t>Tác</a:t>
            </a:r>
            <a:r>
              <a:rPr lang="en-US" b="1" dirty="0">
                <a:solidFill>
                  <a:schemeClr val="tx1"/>
                </a:solidFill>
              </a:rPr>
              <a:t> </a:t>
            </a:r>
            <a:r>
              <a:rPr lang="en-US" b="1" dirty="0" err="1">
                <a:solidFill>
                  <a:schemeClr val="tx1"/>
                </a:solidFill>
              </a:rPr>
              <a:t>động</a:t>
            </a:r>
            <a:r>
              <a:rPr lang="en-US" b="1" dirty="0">
                <a:solidFill>
                  <a:schemeClr val="tx1"/>
                </a:solidFill>
              </a:rPr>
              <a:t> </a:t>
            </a:r>
            <a:r>
              <a:rPr lang="en-US" b="1" dirty="0" err="1">
                <a:solidFill>
                  <a:schemeClr val="tx1"/>
                </a:solidFill>
              </a:rPr>
              <a:t>của</a:t>
            </a:r>
            <a:r>
              <a:rPr lang="en-US" b="1" dirty="0">
                <a:solidFill>
                  <a:schemeClr val="tx1"/>
                </a:solidFill>
              </a:rPr>
              <a:t> </a:t>
            </a:r>
            <a:r>
              <a:rPr lang="en-US" b="1" dirty="0" err="1">
                <a:solidFill>
                  <a:schemeClr val="tx1"/>
                </a:solidFill>
              </a:rPr>
              <a:t>chính</a:t>
            </a:r>
            <a:r>
              <a:rPr lang="en-US" b="1" dirty="0">
                <a:solidFill>
                  <a:schemeClr val="tx1"/>
                </a:solidFill>
              </a:rPr>
              <a:t> </a:t>
            </a:r>
            <a:r>
              <a:rPr lang="en-US" b="1" dirty="0" err="1">
                <a:solidFill>
                  <a:schemeClr val="tx1"/>
                </a:solidFill>
              </a:rPr>
              <a:t>sách</a:t>
            </a:r>
            <a:r>
              <a:rPr lang="en-US" b="1" dirty="0">
                <a:solidFill>
                  <a:schemeClr val="tx1"/>
                </a:solidFill>
              </a:rPr>
              <a:t> </a:t>
            </a:r>
            <a:r>
              <a:rPr lang="en-US" b="1" dirty="0" err="1">
                <a:solidFill>
                  <a:schemeClr val="tx1"/>
                </a:solidFill>
              </a:rPr>
              <a:t>giá</a:t>
            </a:r>
            <a:r>
              <a:rPr lang="en-US" b="1" dirty="0">
                <a:solidFill>
                  <a:schemeClr val="tx1"/>
                </a:solidFill>
              </a:rPr>
              <a:t> </a:t>
            </a:r>
            <a:r>
              <a:rPr lang="en-US" b="1" dirty="0" err="1">
                <a:solidFill>
                  <a:schemeClr val="tx1"/>
                </a:solidFill>
              </a:rPr>
              <a:t>tối</a:t>
            </a:r>
            <a:r>
              <a:rPr lang="en-US" b="1" dirty="0">
                <a:solidFill>
                  <a:schemeClr val="tx1"/>
                </a:solidFill>
              </a:rPr>
              <a:t> </a:t>
            </a:r>
            <a:r>
              <a:rPr lang="en-US" b="1" dirty="0" err="1">
                <a:solidFill>
                  <a:schemeClr val="tx1"/>
                </a:solidFill>
              </a:rPr>
              <a:t>đa</a:t>
            </a:r>
            <a:endParaRPr lang="en-US" b="1" dirty="0">
              <a:solidFill>
                <a:schemeClr val="tx1"/>
              </a:solidFill>
            </a:endParaRPr>
          </a:p>
        </p:txBody>
      </p:sp>
      <p:grpSp>
        <p:nvGrpSpPr>
          <p:cNvPr id="138243" name="Group 30">
            <a:extLst>
              <a:ext uri="{FF2B5EF4-FFF2-40B4-BE49-F238E27FC236}">
                <a16:creationId xmlns:a16="http://schemas.microsoft.com/office/drawing/2014/main" id="{C37F58FA-5C2F-6189-4BDE-0B5514B0C288}"/>
              </a:ext>
            </a:extLst>
          </p:cNvPr>
          <p:cNvGrpSpPr>
            <a:grpSpLocks/>
          </p:cNvGrpSpPr>
          <p:nvPr/>
        </p:nvGrpSpPr>
        <p:grpSpPr bwMode="auto">
          <a:xfrm>
            <a:off x="2209800" y="2133600"/>
            <a:ext cx="4876800" cy="3810000"/>
            <a:chOff x="304800" y="1847850"/>
            <a:chExt cx="4876800" cy="3809999"/>
          </a:xfrm>
        </p:grpSpPr>
        <p:grpSp>
          <p:nvGrpSpPr>
            <p:cNvPr id="138248" name="Group 45">
              <a:extLst>
                <a:ext uri="{FF2B5EF4-FFF2-40B4-BE49-F238E27FC236}">
                  <a16:creationId xmlns:a16="http://schemas.microsoft.com/office/drawing/2014/main" id="{D3CFAC05-02FF-DFD8-C9BD-1049E9135B7F}"/>
                </a:ext>
              </a:extLst>
            </p:cNvPr>
            <p:cNvGrpSpPr>
              <a:grpSpLocks/>
            </p:cNvGrpSpPr>
            <p:nvPr/>
          </p:nvGrpSpPr>
          <p:grpSpPr bwMode="auto">
            <a:xfrm>
              <a:off x="533401" y="1847850"/>
              <a:ext cx="4648199" cy="3809999"/>
              <a:chOff x="533401" y="1847856"/>
              <a:chExt cx="4648199" cy="3810042"/>
            </a:xfrm>
          </p:grpSpPr>
          <p:sp>
            <p:nvSpPr>
              <p:cNvPr id="138259" name="TextBox 14">
                <a:extLst>
                  <a:ext uri="{FF2B5EF4-FFF2-40B4-BE49-F238E27FC236}">
                    <a16:creationId xmlns:a16="http://schemas.microsoft.com/office/drawing/2014/main" id="{1ADBB3AC-740E-D0E6-92A0-387035EEA8C2}"/>
                  </a:ext>
                </a:extLst>
              </p:cNvPr>
              <p:cNvSpPr txBox="1">
                <a:spLocks noChangeArrowheads="1"/>
              </p:cNvSpPr>
              <p:nvPr/>
            </p:nvSpPr>
            <p:spPr bwMode="auto">
              <a:xfrm>
                <a:off x="4495800" y="2667000"/>
                <a:ext cx="3561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dirty="0">
                    <a:solidFill>
                      <a:schemeClr val="tx1"/>
                    </a:solidFill>
                  </a:rPr>
                  <a:t>S</a:t>
                </a:r>
              </a:p>
            </p:txBody>
          </p:sp>
          <p:sp>
            <p:nvSpPr>
              <p:cNvPr id="138260" name="TextBox 15">
                <a:extLst>
                  <a:ext uri="{FF2B5EF4-FFF2-40B4-BE49-F238E27FC236}">
                    <a16:creationId xmlns:a16="http://schemas.microsoft.com/office/drawing/2014/main" id="{CD04A243-E1C4-7483-EBF5-1B47762A5B37}"/>
                  </a:ext>
                </a:extLst>
              </p:cNvPr>
              <p:cNvSpPr txBox="1">
                <a:spLocks noChangeArrowheads="1"/>
              </p:cNvSpPr>
              <p:nvPr/>
            </p:nvSpPr>
            <p:spPr bwMode="auto">
              <a:xfrm>
                <a:off x="3911013" y="4324290"/>
                <a:ext cx="3706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D</a:t>
                </a:r>
              </a:p>
            </p:txBody>
          </p:sp>
          <p:grpSp>
            <p:nvGrpSpPr>
              <p:cNvPr id="138261" name="Group 28">
                <a:extLst>
                  <a:ext uri="{FF2B5EF4-FFF2-40B4-BE49-F238E27FC236}">
                    <a16:creationId xmlns:a16="http://schemas.microsoft.com/office/drawing/2014/main" id="{16451045-6DE8-1209-D056-4C14DFEBDB6C}"/>
                  </a:ext>
                </a:extLst>
              </p:cNvPr>
              <p:cNvGrpSpPr>
                <a:grpSpLocks/>
              </p:cNvGrpSpPr>
              <p:nvPr/>
            </p:nvGrpSpPr>
            <p:grpSpPr bwMode="auto">
              <a:xfrm>
                <a:off x="533401" y="1847856"/>
                <a:ext cx="4648199" cy="3810042"/>
                <a:chOff x="228601" y="1847856"/>
                <a:chExt cx="4648199" cy="3810042"/>
              </a:xfrm>
            </p:grpSpPr>
            <p:cxnSp>
              <p:nvCxnSpPr>
                <p:cNvPr id="6" name="Straight Arrow Connector 5">
                  <a:extLst>
                    <a:ext uri="{FF2B5EF4-FFF2-40B4-BE49-F238E27FC236}">
                      <a16:creationId xmlns:a16="http://schemas.microsoft.com/office/drawing/2014/main" id="{C0362E6B-69C2-8603-4CA7-DA757536638F}"/>
                    </a:ext>
                  </a:extLst>
                </p:cNvPr>
                <p:cNvCxnSpPr/>
                <p:nvPr/>
              </p:nvCxnSpPr>
              <p:spPr>
                <a:xfrm rot="5400000" flipH="1" flipV="1">
                  <a:off x="-761224" y="3580631"/>
                  <a:ext cx="3200435"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67E11D22-C2B6-4D8C-692D-12A62329346C}"/>
                    </a:ext>
                  </a:extLst>
                </p:cNvPr>
                <p:cNvCxnSpPr/>
                <p:nvPr/>
              </p:nvCxnSpPr>
              <p:spPr>
                <a:xfrm flipV="1">
                  <a:off x="838200" y="5181643"/>
                  <a:ext cx="3735388"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6FF4B047-9370-324C-4D30-84103A75195A}"/>
                    </a:ext>
                  </a:extLst>
                </p:cNvPr>
                <p:cNvCxnSpPr/>
                <p:nvPr/>
              </p:nvCxnSpPr>
              <p:spPr>
                <a:xfrm>
                  <a:off x="1219200" y="2743216"/>
                  <a:ext cx="2438400" cy="1981222"/>
                </a:xfrm>
                <a:prstGeom prst="line">
                  <a:avLst/>
                </a:prstGeom>
                <a:ln w="571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C16D605E-6DD7-3A54-B00F-790C43C48301}"/>
                    </a:ext>
                  </a:extLst>
                </p:cNvPr>
                <p:cNvCxnSpPr/>
                <p:nvPr/>
              </p:nvCxnSpPr>
              <p:spPr>
                <a:xfrm flipV="1">
                  <a:off x="1371600" y="2667015"/>
                  <a:ext cx="2895600" cy="1905021"/>
                </a:xfrm>
                <a:prstGeom prst="line">
                  <a:avLst/>
                </a:prstGeom>
                <a:ln w="57150">
                  <a:solidFill>
                    <a:srgbClr val="002060"/>
                  </a:solidFill>
                </a:ln>
              </p:spPr>
              <p:style>
                <a:lnRef idx="1">
                  <a:schemeClr val="accent1"/>
                </a:lnRef>
                <a:fillRef idx="0">
                  <a:schemeClr val="accent1"/>
                </a:fillRef>
                <a:effectRef idx="0">
                  <a:schemeClr val="accent1"/>
                </a:effectRef>
                <a:fontRef idx="minor">
                  <a:schemeClr val="tx1"/>
                </a:fontRef>
              </p:style>
            </p:cxnSp>
            <p:sp>
              <p:nvSpPr>
                <p:cNvPr id="138266" name="TextBox 16">
                  <a:extLst>
                    <a:ext uri="{FF2B5EF4-FFF2-40B4-BE49-F238E27FC236}">
                      <a16:creationId xmlns:a16="http://schemas.microsoft.com/office/drawing/2014/main" id="{7EBC672B-9493-E2C3-6E34-117296F289F5}"/>
                    </a:ext>
                  </a:extLst>
                </p:cNvPr>
                <p:cNvSpPr txBox="1">
                  <a:spLocks noChangeArrowheads="1"/>
                </p:cNvSpPr>
                <p:nvPr/>
              </p:nvSpPr>
              <p:spPr bwMode="auto">
                <a:xfrm>
                  <a:off x="3352800" y="5257800"/>
                  <a:ext cx="1524000" cy="400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Sản lượng</a:t>
                  </a:r>
                </a:p>
              </p:txBody>
            </p:sp>
            <p:sp>
              <p:nvSpPr>
                <p:cNvPr id="138267" name="TextBox 17">
                  <a:extLst>
                    <a:ext uri="{FF2B5EF4-FFF2-40B4-BE49-F238E27FC236}">
                      <a16:creationId xmlns:a16="http://schemas.microsoft.com/office/drawing/2014/main" id="{B392D949-A4A8-C14B-F49E-81533381C0B4}"/>
                    </a:ext>
                  </a:extLst>
                </p:cNvPr>
                <p:cNvSpPr txBox="1">
                  <a:spLocks noChangeArrowheads="1"/>
                </p:cNvSpPr>
                <p:nvPr/>
              </p:nvSpPr>
              <p:spPr bwMode="auto">
                <a:xfrm rot="-5400000">
                  <a:off x="57187" y="2019270"/>
                  <a:ext cx="7429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Giá</a:t>
                  </a:r>
                </a:p>
              </p:txBody>
            </p:sp>
            <p:cxnSp>
              <p:nvCxnSpPr>
                <p:cNvPr id="19" name="Straight Connector 18">
                  <a:extLst>
                    <a:ext uri="{FF2B5EF4-FFF2-40B4-BE49-F238E27FC236}">
                      <a16:creationId xmlns:a16="http://schemas.microsoft.com/office/drawing/2014/main" id="{58A12F8D-3638-2AC4-FA4E-947A40F7FD7C}"/>
                    </a:ext>
                  </a:extLst>
                </p:cNvPr>
                <p:cNvCxnSpPr/>
                <p:nvPr/>
              </p:nvCxnSpPr>
              <p:spPr>
                <a:xfrm rot="5400000" flipH="1" flipV="1">
                  <a:off x="1829586" y="4495041"/>
                  <a:ext cx="1371615" cy="1588"/>
                </a:xfrm>
                <a:prstGeom prst="line">
                  <a:avLst/>
                </a:prstGeom>
                <a:ln w="19050">
                  <a:solidFill>
                    <a:srgbClr val="002060"/>
                  </a:solidFill>
                  <a:prstDash val="dash"/>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C69EFBF7-3C89-6ED5-7E2D-79A9E14E7132}"/>
                    </a:ext>
                  </a:extLst>
                </p:cNvPr>
                <p:cNvCxnSpPr/>
                <p:nvPr/>
              </p:nvCxnSpPr>
              <p:spPr>
                <a:xfrm>
                  <a:off x="838200" y="3810028"/>
                  <a:ext cx="1676400" cy="1588"/>
                </a:xfrm>
                <a:prstGeom prst="line">
                  <a:avLst/>
                </a:prstGeom>
                <a:ln w="19050">
                  <a:solidFill>
                    <a:srgbClr val="002060"/>
                  </a:solidFill>
                  <a:prstDash val="dash"/>
                </a:ln>
              </p:spPr>
              <p:style>
                <a:lnRef idx="1">
                  <a:schemeClr val="accent1"/>
                </a:lnRef>
                <a:fillRef idx="0">
                  <a:schemeClr val="accent1"/>
                </a:fillRef>
                <a:effectRef idx="0">
                  <a:schemeClr val="accent1"/>
                </a:effectRef>
                <a:fontRef idx="minor">
                  <a:schemeClr val="tx1"/>
                </a:fontRef>
              </p:style>
            </p:cxnSp>
            <p:sp>
              <p:nvSpPr>
                <p:cNvPr id="138270" name="TextBox 26">
                  <a:extLst>
                    <a:ext uri="{FF2B5EF4-FFF2-40B4-BE49-F238E27FC236}">
                      <a16:creationId xmlns:a16="http://schemas.microsoft.com/office/drawing/2014/main" id="{0A1E468B-2AAB-0FD4-8DE7-BB3340275367}"/>
                    </a:ext>
                  </a:extLst>
                </p:cNvPr>
                <p:cNvSpPr txBox="1">
                  <a:spLocks noChangeArrowheads="1"/>
                </p:cNvSpPr>
                <p:nvPr/>
              </p:nvSpPr>
              <p:spPr bwMode="auto">
                <a:xfrm>
                  <a:off x="329612" y="3581401"/>
                  <a:ext cx="389850" cy="461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P</a:t>
                  </a:r>
                </a:p>
              </p:txBody>
            </p:sp>
            <p:sp>
              <p:nvSpPr>
                <p:cNvPr id="138271" name="TextBox 27">
                  <a:extLst>
                    <a:ext uri="{FF2B5EF4-FFF2-40B4-BE49-F238E27FC236}">
                      <a16:creationId xmlns:a16="http://schemas.microsoft.com/office/drawing/2014/main" id="{DBBA92C7-48D0-1F99-4B7C-B79FDAC2025D}"/>
                    </a:ext>
                  </a:extLst>
                </p:cNvPr>
                <p:cNvSpPr txBox="1">
                  <a:spLocks noChangeArrowheads="1"/>
                </p:cNvSpPr>
                <p:nvPr/>
              </p:nvSpPr>
              <p:spPr bwMode="auto">
                <a:xfrm>
                  <a:off x="2339666" y="5181601"/>
                  <a:ext cx="383438" cy="400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Q</a:t>
                  </a:r>
                </a:p>
              </p:txBody>
            </p:sp>
          </p:grpSp>
        </p:grpSp>
        <p:grpSp>
          <p:nvGrpSpPr>
            <p:cNvPr id="138249" name="Group 46">
              <a:extLst>
                <a:ext uri="{FF2B5EF4-FFF2-40B4-BE49-F238E27FC236}">
                  <a16:creationId xmlns:a16="http://schemas.microsoft.com/office/drawing/2014/main" id="{0BB00A79-6258-5AC3-E721-3E954C878142}"/>
                </a:ext>
              </a:extLst>
            </p:cNvPr>
            <p:cNvGrpSpPr>
              <a:grpSpLocks/>
            </p:cNvGrpSpPr>
            <p:nvPr/>
          </p:nvGrpSpPr>
          <p:grpSpPr bwMode="auto">
            <a:xfrm>
              <a:off x="304800" y="4038600"/>
              <a:ext cx="3429000" cy="1543050"/>
              <a:chOff x="304916" y="4038600"/>
              <a:chExt cx="3428882" cy="1543110"/>
            </a:xfrm>
          </p:grpSpPr>
          <p:cxnSp>
            <p:nvCxnSpPr>
              <p:cNvPr id="42" name="Straight Arrow Connector 41">
                <a:extLst>
                  <a:ext uri="{FF2B5EF4-FFF2-40B4-BE49-F238E27FC236}">
                    <a16:creationId xmlns:a16="http://schemas.microsoft.com/office/drawing/2014/main" id="{4C58609D-1129-0F6C-C073-18D4EA63A050}"/>
                  </a:ext>
                </a:extLst>
              </p:cNvPr>
              <p:cNvCxnSpPr/>
              <p:nvPr/>
            </p:nvCxnSpPr>
            <p:spPr>
              <a:xfrm>
                <a:off x="2209850" y="4286259"/>
                <a:ext cx="1142961" cy="1588"/>
              </a:xfrm>
              <a:prstGeom prst="straightConnector1">
                <a:avLst/>
              </a:prstGeom>
              <a:ln w="38100">
                <a:solidFill>
                  <a:srgbClr val="C0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38251" name="Group 44">
                <a:extLst>
                  <a:ext uri="{FF2B5EF4-FFF2-40B4-BE49-F238E27FC236}">
                    <a16:creationId xmlns:a16="http://schemas.microsoft.com/office/drawing/2014/main" id="{01538F40-9FC7-6532-1899-A8B83BA09CFB}"/>
                  </a:ext>
                </a:extLst>
              </p:cNvPr>
              <p:cNvGrpSpPr>
                <a:grpSpLocks/>
              </p:cNvGrpSpPr>
              <p:nvPr/>
            </p:nvGrpSpPr>
            <p:grpSpPr bwMode="auto">
              <a:xfrm>
                <a:off x="304916" y="4038600"/>
                <a:ext cx="3428882" cy="1543110"/>
                <a:chOff x="304916" y="4038600"/>
                <a:chExt cx="3428882" cy="1543110"/>
              </a:xfrm>
            </p:grpSpPr>
            <p:cxnSp>
              <p:nvCxnSpPr>
                <p:cNvPr id="32" name="Straight Connector 31">
                  <a:extLst>
                    <a:ext uri="{FF2B5EF4-FFF2-40B4-BE49-F238E27FC236}">
                      <a16:creationId xmlns:a16="http://schemas.microsoft.com/office/drawing/2014/main" id="{4FAA138A-FF81-E2B4-09D2-3687007A0236}"/>
                    </a:ext>
                  </a:extLst>
                </p:cNvPr>
                <p:cNvCxnSpPr/>
                <p:nvPr/>
              </p:nvCxnSpPr>
              <p:spPr>
                <a:xfrm>
                  <a:off x="1143087" y="4286259"/>
                  <a:ext cx="2209724" cy="1588"/>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7D474E5F-598D-6D91-1DBE-6144ACFCED3C}"/>
                    </a:ext>
                  </a:extLst>
                </p:cNvPr>
                <p:cNvCxnSpPr/>
                <p:nvPr/>
              </p:nvCxnSpPr>
              <p:spPr>
                <a:xfrm rot="5400000" flipH="1" flipV="1">
                  <a:off x="2896387" y="4723632"/>
                  <a:ext cx="914436" cy="1588"/>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E73FE02E-07E3-F0CD-9BB2-A9E3DBD7EAC4}"/>
                    </a:ext>
                  </a:extLst>
                </p:cNvPr>
                <p:cNvCxnSpPr/>
                <p:nvPr/>
              </p:nvCxnSpPr>
              <p:spPr>
                <a:xfrm rot="5400000" flipH="1" flipV="1">
                  <a:off x="1753427" y="4723632"/>
                  <a:ext cx="914436" cy="1588"/>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38255" name="TextBox 37">
                  <a:extLst>
                    <a:ext uri="{FF2B5EF4-FFF2-40B4-BE49-F238E27FC236}">
                      <a16:creationId xmlns:a16="http://schemas.microsoft.com/office/drawing/2014/main" id="{BE426875-F089-EE45-4B3A-87A63915C660}"/>
                    </a:ext>
                  </a:extLst>
                </p:cNvPr>
                <p:cNvSpPr txBox="1">
                  <a:spLocks noChangeArrowheads="1"/>
                </p:cNvSpPr>
                <p:nvPr/>
              </p:nvSpPr>
              <p:spPr bwMode="auto">
                <a:xfrm>
                  <a:off x="304916" y="4038600"/>
                  <a:ext cx="800191" cy="461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P</a:t>
                  </a:r>
                  <a:r>
                    <a:rPr lang="en-US" altLang="en-US" sz="2400" b="1" baseline="-25000">
                      <a:solidFill>
                        <a:schemeClr val="tx1"/>
                      </a:solidFill>
                    </a:rPr>
                    <a:t>max</a:t>
                  </a:r>
                  <a:endParaRPr lang="en-US" altLang="en-US" sz="2400" b="1">
                    <a:solidFill>
                      <a:schemeClr val="tx1"/>
                    </a:solidFill>
                  </a:endParaRPr>
                </a:p>
              </p:txBody>
            </p:sp>
            <p:sp>
              <p:nvSpPr>
                <p:cNvPr id="138256" name="TextBox 38">
                  <a:extLst>
                    <a:ext uri="{FF2B5EF4-FFF2-40B4-BE49-F238E27FC236}">
                      <a16:creationId xmlns:a16="http://schemas.microsoft.com/office/drawing/2014/main" id="{3F4D6B76-9535-5226-61A9-AA6C617FF190}"/>
                    </a:ext>
                  </a:extLst>
                </p:cNvPr>
                <p:cNvSpPr txBox="1">
                  <a:spLocks noChangeArrowheads="1"/>
                </p:cNvSpPr>
                <p:nvPr/>
              </p:nvSpPr>
              <p:spPr bwMode="auto">
                <a:xfrm>
                  <a:off x="3124198" y="5181600"/>
                  <a:ext cx="6096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Q</a:t>
                  </a:r>
                  <a:r>
                    <a:rPr lang="en-US" altLang="en-US" sz="2000" b="1" baseline="-25000">
                      <a:solidFill>
                        <a:schemeClr val="tx1"/>
                      </a:solidFill>
                    </a:rPr>
                    <a:t>D</a:t>
                  </a:r>
                  <a:endParaRPr lang="en-US" altLang="en-US" sz="2000" b="1">
                    <a:solidFill>
                      <a:schemeClr val="tx1"/>
                    </a:solidFill>
                  </a:endParaRPr>
                </a:p>
              </p:txBody>
            </p:sp>
            <p:sp>
              <p:nvSpPr>
                <p:cNvPr id="138257" name="TextBox 39">
                  <a:extLst>
                    <a:ext uri="{FF2B5EF4-FFF2-40B4-BE49-F238E27FC236}">
                      <a16:creationId xmlns:a16="http://schemas.microsoft.com/office/drawing/2014/main" id="{F0DF5C3E-7FA7-45A3-B8DB-44E1471EF681}"/>
                    </a:ext>
                  </a:extLst>
                </p:cNvPr>
                <p:cNvSpPr txBox="1">
                  <a:spLocks noChangeArrowheads="1"/>
                </p:cNvSpPr>
                <p:nvPr/>
              </p:nvSpPr>
              <p:spPr bwMode="auto">
                <a:xfrm>
                  <a:off x="1905000" y="5162490"/>
                  <a:ext cx="6096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Q</a:t>
                  </a:r>
                  <a:r>
                    <a:rPr lang="en-US" altLang="en-US" sz="2000" b="1" baseline="-25000">
                      <a:solidFill>
                        <a:schemeClr val="tx1"/>
                      </a:solidFill>
                    </a:rPr>
                    <a:t>S</a:t>
                  </a:r>
                  <a:endParaRPr lang="en-US" altLang="en-US" sz="2000" b="1">
                    <a:solidFill>
                      <a:schemeClr val="tx1"/>
                    </a:solidFill>
                  </a:endParaRPr>
                </a:p>
              </p:txBody>
            </p:sp>
            <p:sp>
              <p:nvSpPr>
                <p:cNvPr id="138258" name="TextBox 43">
                  <a:extLst>
                    <a:ext uri="{FF2B5EF4-FFF2-40B4-BE49-F238E27FC236}">
                      <a16:creationId xmlns:a16="http://schemas.microsoft.com/office/drawing/2014/main" id="{B8596BDD-6C74-06E5-A7AA-C8ABB7BFA2A8}"/>
                    </a:ext>
                  </a:extLst>
                </p:cNvPr>
                <p:cNvSpPr txBox="1">
                  <a:spLocks noChangeArrowheads="1"/>
                </p:cNvSpPr>
                <p:nvPr/>
              </p:nvSpPr>
              <p:spPr bwMode="auto">
                <a:xfrm>
                  <a:off x="2057456" y="4362463"/>
                  <a:ext cx="1371553" cy="400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dirty="0" err="1">
                      <a:solidFill>
                        <a:schemeClr val="tx1"/>
                      </a:solidFill>
                    </a:rPr>
                    <a:t>Thiếu</a:t>
                  </a:r>
                  <a:r>
                    <a:rPr lang="en-US" altLang="en-US" sz="2000" b="1" dirty="0">
                      <a:solidFill>
                        <a:schemeClr val="tx1"/>
                      </a:solidFill>
                    </a:rPr>
                    <a:t> </a:t>
                  </a:r>
                  <a:r>
                    <a:rPr lang="en-US" altLang="en-US" sz="2000" b="1" dirty="0" err="1">
                      <a:solidFill>
                        <a:schemeClr val="tx1"/>
                      </a:solidFill>
                    </a:rPr>
                    <a:t>hụt</a:t>
                  </a:r>
                  <a:endParaRPr lang="en-US" altLang="en-US" sz="2000" b="1" dirty="0">
                    <a:solidFill>
                      <a:schemeClr val="tx1"/>
                    </a:solidFill>
                  </a:endParaRPr>
                </a:p>
              </p:txBody>
            </p:sp>
          </p:grpSp>
        </p:grpSp>
      </p:grpSp>
      <p:grpSp>
        <p:nvGrpSpPr>
          <p:cNvPr id="138244" name="Group 27">
            <a:extLst>
              <a:ext uri="{FF2B5EF4-FFF2-40B4-BE49-F238E27FC236}">
                <a16:creationId xmlns:a16="http://schemas.microsoft.com/office/drawing/2014/main" id="{B2D4F6B5-6F11-ADE6-C1D2-09DC2ECB8737}"/>
              </a:ext>
            </a:extLst>
          </p:cNvPr>
          <p:cNvGrpSpPr>
            <a:grpSpLocks/>
          </p:cNvGrpSpPr>
          <p:nvPr/>
        </p:nvGrpSpPr>
        <p:grpSpPr bwMode="auto">
          <a:xfrm>
            <a:off x="7008811" y="1980546"/>
            <a:ext cx="4987255" cy="4877454"/>
            <a:chOff x="5638800" y="1821116"/>
            <a:chExt cx="3200400" cy="4879203"/>
          </a:xfrm>
        </p:grpSpPr>
        <p:sp>
          <p:nvSpPr>
            <p:cNvPr id="138246" name="TextBox 28">
              <a:extLst>
                <a:ext uri="{FF2B5EF4-FFF2-40B4-BE49-F238E27FC236}">
                  <a16:creationId xmlns:a16="http://schemas.microsoft.com/office/drawing/2014/main" id="{991EAA80-74F6-AC18-D494-6FEA22FD6D60}"/>
                </a:ext>
              </a:extLst>
            </p:cNvPr>
            <p:cNvSpPr txBox="1">
              <a:spLocks noChangeArrowheads="1"/>
            </p:cNvSpPr>
            <p:nvPr/>
          </p:nvSpPr>
          <p:spPr bwMode="auto">
            <a:xfrm>
              <a:off x="5638800" y="1821116"/>
              <a:ext cx="3200400" cy="1077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b="1">
                  <a:solidFill>
                    <a:schemeClr val="tx1"/>
                  </a:solidFill>
                </a:rPr>
                <a:t>Gây thiếu hụt hàng hoá </a:t>
              </a:r>
            </a:p>
          </p:txBody>
        </p:sp>
        <p:sp>
          <p:nvSpPr>
            <p:cNvPr id="138247" name="TextBox 29">
              <a:extLst>
                <a:ext uri="{FF2B5EF4-FFF2-40B4-BE49-F238E27FC236}">
                  <a16:creationId xmlns:a16="http://schemas.microsoft.com/office/drawing/2014/main" id="{420CDE92-FE9D-AF29-635C-3F0F38AF52B3}"/>
                </a:ext>
              </a:extLst>
            </p:cNvPr>
            <p:cNvSpPr txBox="1">
              <a:spLocks noChangeArrowheads="1"/>
            </p:cNvSpPr>
            <p:nvPr/>
          </p:nvSpPr>
          <p:spPr bwMode="auto">
            <a:xfrm>
              <a:off x="5638800" y="2667000"/>
              <a:ext cx="3200400" cy="403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b="1" dirty="0" err="1">
                  <a:solidFill>
                    <a:schemeClr val="tx1"/>
                  </a:solidFill>
                </a:rPr>
                <a:t>Chính</a:t>
              </a:r>
              <a:r>
                <a:rPr lang="en-US" altLang="en-US" b="1" dirty="0">
                  <a:solidFill>
                    <a:schemeClr val="tx1"/>
                  </a:solidFill>
                </a:rPr>
                <a:t> </a:t>
              </a:r>
              <a:r>
                <a:rPr lang="en-US" altLang="en-US" b="1" dirty="0" err="1">
                  <a:solidFill>
                    <a:schemeClr val="tx1"/>
                  </a:solidFill>
                </a:rPr>
                <a:t>phủ</a:t>
              </a:r>
              <a:r>
                <a:rPr lang="en-US" altLang="en-US" b="1" dirty="0">
                  <a:solidFill>
                    <a:schemeClr val="tx1"/>
                  </a:solidFill>
                </a:rPr>
                <a:t> </a:t>
              </a:r>
              <a:r>
                <a:rPr lang="en-US" altLang="en-US" b="1" dirty="0" err="1">
                  <a:solidFill>
                    <a:schemeClr val="tx1"/>
                  </a:solidFill>
                </a:rPr>
                <a:t>phải</a:t>
              </a:r>
              <a:r>
                <a:rPr lang="en-US" altLang="en-US" b="1" dirty="0">
                  <a:solidFill>
                    <a:schemeClr val="tx1"/>
                  </a:solidFill>
                </a:rPr>
                <a:t> </a:t>
              </a:r>
              <a:r>
                <a:rPr lang="en-US" altLang="en-US" b="1" dirty="0" err="1">
                  <a:solidFill>
                    <a:schemeClr val="tx1"/>
                  </a:solidFill>
                </a:rPr>
                <a:t>áp</a:t>
              </a:r>
              <a:r>
                <a:rPr lang="en-US" altLang="en-US" b="1" dirty="0">
                  <a:solidFill>
                    <a:schemeClr val="tx1"/>
                  </a:solidFill>
                </a:rPr>
                <a:t> </a:t>
              </a:r>
              <a:r>
                <a:rPr lang="en-US" altLang="en-US" b="1" dirty="0" err="1">
                  <a:solidFill>
                    <a:schemeClr val="tx1"/>
                  </a:solidFill>
                </a:rPr>
                <a:t>dụng</a:t>
              </a:r>
              <a:r>
                <a:rPr lang="en-US" altLang="en-US" b="1" dirty="0">
                  <a:solidFill>
                    <a:schemeClr val="tx1"/>
                  </a:solidFill>
                </a:rPr>
                <a:t> </a:t>
              </a:r>
              <a:r>
                <a:rPr lang="en-US" altLang="en-US" b="1" dirty="0" err="1">
                  <a:solidFill>
                    <a:schemeClr val="tx1"/>
                  </a:solidFill>
                </a:rPr>
                <a:t>chính</a:t>
              </a:r>
              <a:r>
                <a:rPr lang="en-US" altLang="en-US" b="1" dirty="0">
                  <a:solidFill>
                    <a:schemeClr val="tx1"/>
                  </a:solidFill>
                </a:rPr>
                <a:t> </a:t>
              </a:r>
              <a:r>
                <a:rPr lang="en-US" altLang="en-US" b="1" dirty="0" err="1">
                  <a:solidFill>
                    <a:schemeClr val="tx1"/>
                  </a:solidFill>
                </a:rPr>
                <a:t>sách</a:t>
              </a:r>
              <a:r>
                <a:rPr lang="en-US" altLang="en-US" b="1" dirty="0">
                  <a:solidFill>
                    <a:schemeClr val="tx1"/>
                  </a:solidFill>
                </a:rPr>
                <a:t> </a:t>
              </a:r>
              <a:r>
                <a:rPr lang="en-US" altLang="en-US" b="1" dirty="0" err="1">
                  <a:solidFill>
                    <a:schemeClr val="tx1"/>
                  </a:solidFill>
                </a:rPr>
                <a:t>phân</a:t>
              </a:r>
              <a:r>
                <a:rPr lang="en-US" altLang="en-US" b="1" dirty="0">
                  <a:solidFill>
                    <a:schemeClr val="tx1"/>
                  </a:solidFill>
                </a:rPr>
                <a:t> </a:t>
              </a:r>
              <a:r>
                <a:rPr lang="en-US" altLang="en-US" b="1" dirty="0" err="1">
                  <a:solidFill>
                    <a:schemeClr val="tx1"/>
                  </a:solidFill>
                </a:rPr>
                <a:t>phối</a:t>
              </a:r>
              <a:r>
                <a:rPr lang="en-US" altLang="en-US" b="1" dirty="0">
                  <a:solidFill>
                    <a:schemeClr val="tx1"/>
                  </a:solidFill>
                </a:rPr>
                <a:t> </a:t>
              </a:r>
              <a:r>
                <a:rPr lang="en-US" altLang="en-US" b="1" dirty="0" err="1">
                  <a:solidFill>
                    <a:schemeClr val="tx1"/>
                  </a:solidFill>
                </a:rPr>
                <a:t>định</a:t>
              </a:r>
              <a:r>
                <a:rPr lang="en-US" altLang="en-US" b="1" dirty="0">
                  <a:solidFill>
                    <a:schemeClr val="tx1"/>
                  </a:solidFill>
                </a:rPr>
                <a:t> </a:t>
              </a:r>
              <a:r>
                <a:rPr lang="en-US" altLang="en-US" b="1" dirty="0" err="1">
                  <a:solidFill>
                    <a:schemeClr val="tx1"/>
                  </a:solidFill>
                </a:rPr>
                <a:t>mức</a:t>
              </a:r>
              <a:r>
                <a:rPr lang="en-US" altLang="en-US" b="1" dirty="0">
                  <a:solidFill>
                    <a:schemeClr val="tx1"/>
                  </a:solidFill>
                </a:rPr>
                <a:t> </a:t>
              </a:r>
              <a:r>
                <a:rPr lang="en-US" altLang="en-US" b="1" dirty="0" err="1">
                  <a:solidFill>
                    <a:schemeClr val="tx1"/>
                  </a:solidFill>
                </a:rPr>
                <a:t>hoặc</a:t>
              </a:r>
              <a:r>
                <a:rPr lang="en-US" altLang="en-US" b="1" dirty="0">
                  <a:solidFill>
                    <a:schemeClr val="tx1"/>
                  </a:solidFill>
                </a:rPr>
                <a:t> </a:t>
              </a:r>
              <a:r>
                <a:rPr lang="en-US" altLang="en-US" b="1" dirty="0" err="1">
                  <a:solidFill>
                    <a:schemeClr val="tx1"/>
                  </a:solidFill>
                </a:rPr>
                <a:t>nhập</a:t>
              </a:r>
              <a:r>
                <a:rPr lang="en-US" altLang="en-US" b="1" dirty="0">
                  <a:solidFill>
                    <a:schemeClr val="tx1"/>
                  </a:solidFill>
                </a:rPr>
                <a:t> </a:t>
              </a:r>
              <a:r>
                <a:rPr lang="en-US" altLang="en-US" b="1" dirty="0" err="1">
                  <a:solidFill>
                    <a:schemeClr val="tx1"/>
                  </a:solidFill>
                </a:rPr>
                <a:t>khẩu</a:t>
              </a:r>
              <a:r>
                <a:rPr lang="en-US" altLang="en-US" b="1" dirty="0">
                  <a:solidFill>
                    <a:schemeClr val="tx1"/>
                  </a:solidFill>
                </a:rPr>
                <a:t> </a:t>
              </a:r>
              <a:r>
                <a:rPr lang="en-US" altLang="en-US" b="1" dirty="0" err="1">
                  <a:solidFill>
                    <a:schemeClr val="tx1"/>
                  </a:solidFill>
                </a:rPr>
                <a:t>chịu</a:t>
              </a:r>
              <a:r>
                <a:rPr lang="en-US" altLang="en-US" b="1" dirty="0">
                  <a:solidFill>
                    <a:schemeClr val="tx1"/>
                  </a:solidFill>
                </a:rPr>
                <a:t> </a:t>
              </a:r>
              <a:r>
                <a:rPr lang="en-US" altLang="en-US" b="1" dirty="0" err="1">
                  <a:solidFill>
                    <a:schemeClr val="tx1"/>
                  </a:solidFill>
                </a:rPr>
                <a:t>lỗ</a:t>
              </a:r>
              <a:r>
                <a:rPr lang="en-US" altLang="en-US" b="1" dirty="0">
                  <a:solidFill>
                    <a:schemeClr val="tx1"/>
                  </a:solidFill>
                </a:rPr>
                <a:t> </a:t>
              </a:r>
              <a:r>
                <a:rPr lang="en-US" altLang="en-US" b="1" dirty="0" err="1">
                  <a:solidFill>
                    <a:schemeClr val="tx1"/>
                  </a:solidFill>
                </a:rPr>
                <a:t>để</a:t>
              </a:r>
              <a:r>
                <a:rPr lang="en-US" altLang="en-US" b="1" dirty="0">
                  <a:solidFill>
                    <a:schemeClr val="tx1"/>
                  </a:solidFill>
                </a:rPr>
                <a:t> </a:t>
              </a:r>
              <a:r>
                <a:rPr lang="en-US" altLang="en-US" b="1" dirty="0" err="1">
                  <a:solidFill>
                    <a:schemeClr val="tx1"/>
                  </a:solidFill>
                </a:rPr>
                <a:t>bù</a:t>
              </a:r>
              <a:r>
                <a:rPr lang="en-US" altLang="en-US" b="1" dirty="0">
                  <a:solidFill>
                    <a:schemeClr val="tx1"/>
                  </a:solidFill>
                </a:rPr>
                <a:t> </a:t>
              </a:r>
              <a:r>
                <a:rPr lang="en-US" altLang="en-US" b="1" dirty="0" err="1">
                  <a:solidFill>
                    <a:schemeClr val="tx1"/>
                  </a:solidFill>
                </a:rPr>
                <a:t>đắp</a:t>
              </a:r>
              <a:endParaRPr lang="en-US" altLang="en-US" b="1" dirty="0">
                <a:solidFill>
                  <a:schemeClr val="tx1"/>
                </a:solidFill>
              </a:endParaRPr>
            </a:p>
          </p:txBody>
        </p:sp>
      </p:grpSp>
      <p:sp>
        <p:nvSpPr>
          <p:cNvPr id="138245" name="Slide Number Placeholder 32">
            <a:extLst>
              <a:ext uri="{FF2B5EF4-FFF2-40B4-BE49-F238E27FC236}">
                <a16:creationId xmlns:a16="http://schemas.microsoft.com/office/drawing/2014/main" id="{480F3BCC-B6BE-EA4D-669C-C8193FDA2C95}"/>
              </a:ext>
            </a:extLst>
          </p:cNvPr>
          <p:cNvSpPr>
            <a:spLocks noGrp="1"/>
          </p:cNvSpPr>
          <p:nvPr>
            <p:ph type="sldNum" sz="quarter" idx="12"/>
          </p:nvPr>
        </p:nvSpPr>
        <p:spPr bwMode="auto">
          <a:xfrm>
            <a:off x="6858000" y="6323013"/>
            <a:ext cx="1905000" cy="45720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2711B362-23AF-4CBD-B919-1DF97E711AB5}" type="slidenum">
              <a:rPr lang="en-US" altLang="en-US" smtClean="0"/>
              <a:pPr>
                <a:spcBef>
                  <a:spcPct val="0"/>
                </a:spcBef>
                <a:buClrTx/>
                <a:buSzTx/>
                <a:buFontTx/>
                <a:buNone/>
              </a:pPr>
              <a:t>154</a:t>
            </a:fld>
            <a:endParaRPr lang="en-US" altLang="en-US" sz="1400">
              <a:solidFill>
                <a:schemeClr val="tx1"/>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091333" y="5879804"/>
            <a:ext cx="1100667" cy="895899"/>
          </a:xfrm>
        </p:spPr>
        <p:txBody>
          <a:bodyPr/>
          <a:lstStyle/>
          <a:p>
            <a:fld id="{58FB4751-880F-D840-AAA9-3A15815CC996}" type="slidenum">
              <a:rPr lang="en-US" smtClean="0"/>
              <a:pPr/>
              <a:t>155</a:t>
            </a:fld>
            <a:endParaRPr lang="en-US" dirty="0"/>
          </a:p>
        </p:txBody>
      </p:sp>
      <p:sp>
        <p:nvSpPr>
          <p:cNvPr id="102403" name="Rectangle 3">
            <a:extLst>
              <a:ext uri="{FF2B5EF4-FFF2-40B4-BE49-F238E27FC236}">
                <a16:creationId xmlns:a16="http://schemas.microsoft.com/office/drawing/2014/main" id="{2656F62E-2191-B432-8E2C-CC05B90A3F44}"/>
              </a:ext>
            </a:extLst>
          </p:cNvPr>
          <p:cNvSpPr txBox="1">
            <a:spLocks noChangeArrowheads="1"/>
          </p:cNvSpPr>
          <p:nvPr/>
        </p:nvSpPr>
        <p:spPr>
          <a:xfrm>
            <a:off x="1174955" y="2130425"/>
            <a:ext cx="10311581" cy="4114800"/>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b="1" i="1" dirty="0">
                <a:latin typeface="VNI-Souvir" pitchFamily="2" charset="0"/>
              </a:rPr>
              <a:t>b. </a:t>
            </a:r>
            <a:r>
              <a:rPr lang="en-US" altLang="en-US" sz="3200" b="1" i="1" dirty="0" err="1">
                <a:latin typeface="VNI-Souvir" pitchFamily="2" charset="0"/>
              </a:rPr>
              <a:t>Giaù</a:t>
            </a:r>
            <a:r>
              <a:rPr lang="en-US" altLang="en-US" sz="3200" b="1" i="1" dirty="0">
                <a:latin typeface="VNI-Souvir" pitchFamily="2" charset="0"/>
              </a:rPr>
              <a:t> </a:t>
            </a:r>
            <a:r>
              <a:rPr lang="en-US" altLang="en-US" sz="3200" b="1" i="1" dirty="0" err="1">
                <a:latin typeface="VNI-Souvir" pitchFamily="2" charset="0"/>
              </a:rPr>
              <a:t>saøn</a:t>
            </a:r>
            <a:r>
              <a:rPr lang="en-US" altLang="en-US" sz="3200" b="1" i="1" dirty="0">
                <a:latin typeface="VNI-Souvir" pitchFamily="2" charset="0"/>
              </a:rPr>
              <a:t> (</a:t>
            </a:r>
            <a:r>
              <a:rPr lang="en-US" altLang="en-US" sz="3200" b="1" i="1" dirty="0" err="1">
                <a:latin typeface="VNI-Souvir" pitchFamily="2" charset="0"/>
              </a:rPr>
              <a:t>Pmin</a:t>
            </a:r>
            <a:r>
              <a:rPr lang="en-US" altLang="en-US" sz="3200" b="1" i="1" dirty="0">
                <a:latin typeface="VNI-Souvir" pitchFamily="2" charset="0"/>
              </a:rPr>
              <a:t>)</a:t>
            </a:r>
          </a:p>
          <a:p>
            <a:pPr lvl="1"/>
            <a:endParaRPr lang="en-US" altLang="en-US" sz="3200" dirty="0">
              <a:latin typeface="VNI-Souvir" pitchFamily="2" charset="0"/>
            </a:endParaRPr>
          </a:p>
          <a:p>
            <a:pPr lvl="1"/>
            <a:endParaRPr lang="en-US" altLang="en-US" sz="3200" dirty="0">
              <a:latin typeface="VNI-Souvir" pitchFamily="2" charset="0"/>
            </a:endParaRPr>
          </a:p>
          <a:p>
            <a:pPr lvl="1"/>
            <a:r>
              <a:rPr lang="en-US" altLang="en-US" sz="3200" dirty="0">
                <a:latin typeface="VNI-Souvir" pitchFamily="2" charset="0"/>
              </a:rPr>
              <a:t>Cao </a:t>
            </a:r>
            <a:r>
              <a:rPr lang="en-US" altLang="en-US" sz="3200" dirty="0" err="1">
                <a:latin typeface="VNI-Souvir" pitchFamily="2" charset="0"/>
              </a:rPr>
              <a:t>hôn</a:t>
            </a:r>
            <a:r>
              <a:rPr lang="en-US" altLang="en-US" sz="3200" dirty="0">
                <a:latin typeface="VNI-Souvir" pitchFamily="2" charset="0"/>
              </a:rPr>
              <a:t> </a:t>
            </a:r>
            <a:r>
              <a:rPr lang="en-US" altLang="en-US" sz="3200" dirty="0" err="1">
                <a:latin typeface="VNI-Souvir" pitchFamily="2" charset="0"/>
              </a:rPr>
              <a:t>giaù</a:t>
            </a:r>
            <a:r>
              <a:rPr lang="en-US" altLang="en-US" sz="3200" dirty="0">
                <a:latin typeface="VNI-Souvir" pitchFamily="2" charset="0"/>
              </a:rPr>
              <a:t> </a:t>
            </a:r>
            <a:r>
              <a:rPr lang="en-US" altLang="en-US" sz="3200" dirty="0" err="1">
                <a:latin typeface="VNI-Souvir" pitchFamily="2" charset="0"/>
              </a:rPr>
              <a:t>caân</a:t>
            </a:r>
            <a:r>
              <a:rPr lang="en-US" altLang="en-US" sz="3200" dirty="0">
                <a:latin typeface="VNI-Souvir" pitchFamily="2" charset="0"/>
              </a:rPr>
              <a:t> </a:t>
            </a:r>
            <a:r>
              <a:rPr lang="en-US" altLang="en-US" sz="3200" dirty="0" err="1">
                <a:latin typeface="VNI-Souvir" pitchFamily="2" charset="0"/>
              </a:rPr>
              <a:t>baèng</a:t>
            </a:r>
            <a:endParaRPr lang="en-US" altLang="en-US" sz="3200" dirty="0">
              <a:latin typeface="VNI-Souvir" pitchFamily="2" charset="0"/>
            </a:endParaRPr>
          </a:p>
          <a:p>
            <a:pPr lvl="1"/>
            <a:r>
              <a:rPr lang="en-US" altLang="en-US" sz="3200" dirty="0">
                <a:latin typeface="VNI-Souvir" pitchFamily="2" charset="0"/>
              </a:rPr>
              <a:t>Q</a:t>
            </a:r>
            <a:r>
              <a:rPr lang="en-US" altLang="en-US" sz="3200" baseline="-25000" dirty="0">
                <a:latin typeface="VNI-Souvir" pitchFamily="2" charset="0"/>
              </a:rPr>
              <a:t>S </a:t>
            </a:r>
            <a:r>
              <a:rPr lang="en-US" altLang="en-US" sz="3200" dirty="0">
                <a:latin typeface="VNI-Souvir" pitchFamily="2" charset="0"/>
              </a:rPr>
              <a:t>&gt; </a:t>
            </a:r>
            <a:r>
              <a:rPr lang="en-US" altLang="en-US" sz="3200" dirty="0" err="1">
                <a:latin typeface="VNI-Souvir" pitchFamily="2" charset="0"/>
              </a:rPr>
              <a:t>Q</a:t>
            </a:r>
            <a:r>
              <a:rPr lang="en-US" altLang="en-US" sz="3200" baseline="-25000" dirty="0" err="1">
                <a:latin typeface="VNI-Souvir" pitchFamily="2" charset="0"/>
              </a:rPr>
              <a:t>D</a:t>
            </a:r>
            <a:r>
              <a:rPr lang="en-US" altLang="en-US" sz="3200" dirty="0">
                <a:latin typeface="VNI-Souvir" pitchFamily="2" charset="0"/>
                <a:cs typeface="Arial" panose="020B0604020202020204" pitchFamily="34" charset="0"/>
              </a:rPr>
              <a:t>→ </a:t>
            </a:r>
            <a:r>
              <a:rPr lang="en-US" altLang="en-US" sz="3200" dirty="0" err="1">
                <a:latin typeface="VNI-Souvir" pitchFamily="2" charset="0"/>
                <a:cs typeface="Arial" panose="020B0604020202020204" pitchFamily="34" charset="0"/>
              </a:rPr>
              <a:t>dö</a:t>
            </a:r>
            <a:r>
              <a:rPr lang="en-US" altLang="en-US" sz="3200" dirty="0">
                <a:latin typeface="VNI-Souvir" pitchFamily="2" charset="0"/>
                <a:cs typeface="Arial" panose="020B0604020202020204" pitchFamily="34" charset="0"/>
              </a:rPr>
              <a:t> </a:t>
            </a:r>
            <a:r>
              <a:rPr lang="en-US" altLang="en-US" sz="3200" dirty="0" err="1">
                <a:latin typeface="VNI-Souvir" pitchFamily="2" charset="0"/>
                <a:cs typeface="Arial" panose="020B0604020202020204" pitchFamily="34" charset="0"/>
              </a:rPr>
              <a:t>thöøa</a:t>
            </a:r>
            <a:r>
              <a:rPr lang="en-US" altLang="en-US" sz="3200" dirty="0">
                <a:latin typeface="VNI-Souvir" pitchFamily="2" charset="0"/>
              </a:rPr>
              <a:t> </a:t>
            </a:r>
          </a:p>
          <a:p>
            <a:pPr lvl="1"/>
            <a:r>
              <a:rPr lang="en-US" altLang="en-US" sz="3200" dirty="0" err="1">
                <a:latin typeface="VNI-Souvir" pitchFamily="2" charset="0"/>
              </a:rPr>
              <a:t>Chính</a:t>
            </a:r>
            <a:r>
              <a:rPr lang="en-US" altLang="en-US" sz="3200" dirty="0">
                <a:latin typeface="VNI-Souvir" pitchFamily="2" charset="0"/>
              </a:rPr>
              <a:t> </a:t>
            </a:r>
            <a:r>
              <a:rPr lang="en-US" altLang="en-US" sz="3200" dirty="0" err="1">
                <a:latin typeface="VNI-Souvir" pitchFamily="2" charset="0"/>
              </a:rPr>
              <a:t>phuû</a:t>
            </a:r>
            <a:r>
              <a:rPr lang="en-US" altLang="en-US" sz="3200" dirty="0">
                <a:latin typeface="VNI-Souvir" pitchFamily="2" charset="0"/>
              </a:rPr>
              <a:t> </a:t>
            </a:r>
            <a:r>
              <a:rPr lang="en-US" altLang="en-US" sz="3200" dirty="0" err="1">
                <a:latin typeface="VNI-Souvir" pitchFamily="2" charset="0"/>
              </a:rPr>
              <a:t>caàn</a:t>
            </a:r>
            <a:r>
              <a:rPr lang="en-US" altLang="en-US" sz="3200" dirty="0">
                <a:latin typeface="VNI-Souvir" pitchFamily="2" charset="0"/>
              </a:rPr>
              <a:t> </a:t>
            </a:r>
            <a:r>
              <a:rPr lang="en-US" altLang="en-US" sz="3200" dirty="0" err="1">
                <a:latin typeface="VNI-Souvir" pitchFamily="2" charset="0"/>
              </a:rPr>
              <a:t>mua</a:t>
            </a:r>
            <a:r>
              <a:rPr lang="en-US" altLang="en-US" sz="3200" dirty="0">
                <a:latin typeface="VNI-Souvir" pitchFamily="2" charset="0"/>
              </a:rPr>
              <a:t> </a:t>
            </a:r>
            <a:r>
              <a:rPr lang="en-US" altLang="en-US" sz="3200" dirty="0" err="1">
                <a:latin typeface="VNI-Souvir" pitchFamily="2" charset="0"/>
              </a:rPr>
              <a:t>heát</a:t>
            </a:r>
            <a:r>
              <a:rPr lang="en-US" altLang="en-US" sz="3200" dirty="0">
                <a:latin typeface="VNI-Souvir" pitchFamily="2" charset="0"/>
              </a:rPr>
              <a:t> </a:t>
            </a:r>
            <a:r>
              <a:rPr lang="en-US" altLang="en-US" sz="3200" dirty="0" err="1">
                <a:latin typeface="VNI-Souvir" pitchFamily="2" charset="0"/>
              </a:rPr>
              <a:t>löôïng</a:t>
            </a:r>
            <a:r>
              <a:rPr lang="en-US" altLang="en-US" sz="3200" dirty="0">
                <a:latin typeface="VNI-Souvir" pitchFamily="2" charset="0"/>
              </a:rPr>
              <a:t> SP </a:t>
            </a:r>
            <a:r>
              <a:rPr lang="en-US" altLang="en-US" sz="3200" dirty="0" err="1">
                <a:latin typeface="VNI-Souvir" pitchFamily="2" charset="0"/>
              </a:rPr>
              <a:t>thöøa</a:t>
            </a:r>
            <a:r>
              <a:rPr lang="en-US" altLang="en-US" sz="3200" dirty="0">
                <a:latin typeface="VNI-Souvir" pitchFamily="2" charset="0"/>
              </a:rPr>
              <a:t> </a:t>
            </a:r>
            <a:r>
              <a:rPr lang="en-US" altLang="en-US" sz="3200" dirty="0" err="1">
                <a:latin typeface="VNI-Souvir" pitchFamily="2" charset="0"/>
              </a:rPr>
              <a:t>neáu</a:t>
            </a:r>
            <a:r>
              <a:rPr lang="en-US" altLang="en-US" sz="3200" dirty="0">
                <a:latin typeface="VNI-Souvir" pitchFamily="2" charset="0"/>
              </a:rPr>
              <a:t> </a:t>
            </a:r>
            <a:r>
              <a:rPr lang="en-US" altLang="en-US" sz="3200" dirty="0" err="1">
                <a:latin typeface="VNI-Souvir" pitchFamily="2" charset="0"/>
              </a:rPr>
              <a:t>muoán</a:t>
            </a:r>
            <a:r>
              <a:rPr lang="en-US" altLang="en-US" sz="3200" dirty="0">
                <a:latin typeface="VNI-Souvir" pitchFamily="2" charset="0"/>
              </a:rPr>
              <a:t> </a:t>
            </a:r>
            <a:r>
              <a:rPr lang="en-US" altLang="en-US" sz="3200" dirty="0" err="1">
                <a:latin typeface="VNI-Souvir" pitchFamily="2" charset="0"/>
              </a:rPr>
              <a:t>Pmin</a:t>
            </a:r>
            <a:r>
              <a:rPr lang="en-US" altLang="en-US" sz="3200" dirty="0">
                <a:latin typeface="VNI-Souvir" pitchFamily="2" charset="0"/>
              </a:rPr>
              <a:t> </a:t>
            </a:r>
            <a:r>
              <a:rPr lang="en-US" altLang="en-US" sz="3200" dirty="0" err="1">
                <a:latin typeface="VNI-Souvir" pitchFamily="2" charset="0"/>
              </a:rPr>
              <a:t>coù</a:t>
            </a:r>
            <a:r>
              <a:rPr lang="en-US" altLang="en-US" sz="3200" dirty="0">
                <a:latin typeface="VNI-Souvir" pitchFamily="2" charset="0"/>
              </a:rPr>
              <a:t> </a:t>
            </a:r>
            <a:r>
              <a:rPr lang="en-US" altLang="en-US" sz="3200" dirty="0" err="1">
                <a:latin typeface="VNI-Souvir" pitchFamily="2" charset="0"/>
              </a:rPr>
              <a:t>hieäu</a:t>
            </a:r>
            <a:r>
              <a:rPr lang="en-US" altLang="en-US" sz="3200" dirty="0">
                <a:latin typeface="VNI-Souvir" pitchFamily="2" charset="0"/>
              </a:rPr>
              <a:t> </a:t>
            </a:r>
            <a:r>
              <a:rPr lang="en-US" altLang="en-US" sz="3200" dirty="0" err="1">
                <a:latin typeface="VNI-Souvir" pitchFamily="2" charset="0"/>
              </a:rPr>
              <a:t>löïc</a:t>
            </a:r>
            <a:endParaRPr lang="en-US" altLang="en-US" sz="3200" dirty="0">
              <a:latin typeface="VNI-Souvir" pitchFamily="2" charset="0"/>
            </a:endParaRPr>
          </a:p>
          <a:p>
            <a:pPr lvl="1"/>
            <a:r>
              <a:rPr lang="en-US" altLang="en-US" sz="3200" dirty="0" err="1">
                <a:latin typeface="VNI-Souvir" pitchFamily="2" charset="0"/>
              </a:rPr>
              <a:t>Neáu</a:t>
            </a:r>
            <a:r>
              <a:rPr lang="en-US" altLang="en-US" sz="3200" dirty="0">
                <a:latin typeface="VNI-Souvir" pitchFamily="2" charset="0"/>
              </a:rPr>
              <a:t> </a:t>
            </a:r>
            <a:r>
              <a:rPr lang="en-US" altLang="en-US" sz="3200" dirty="0" err="1">
                <a:latin typeface="VNI-Souvir" pitchFamily="2" charset="0"/>
              </a:rPr>
              <a:t>chính</a:t>
            </a:r>
            <a:r>
              <a:rPr lang="en-US" altLang="en-US" sz="3200" dirty="0">
                <a:latin typeface="VNI-Souvir" pitchFamily="2" charset="0"/>
              </a:rPr>
              <a:t> </a:t>
            </a:r>
            <a:r>
              <a:rPr lang="en-US" altLang="en-US" sz="3200" dirty="0" err="1">
                <a:latin typeface="VNI-Souvir" pitchFamily="2" charset="0"/>
              </a:rPr>
              <a:t>phuû</a:t>
            </a:r>
            <a:r>
              <a:rPr lang="en-US" altLang="en-US" sz="3200" dirty="0">
                <a:latin typeface="VNI-Souvir" pitchFamily="2" charset="0"/>
              </a:rPr>
              <a:t> </a:t>
            </a:r>
            <a:r>
              <a:rPr lang="en-US" altLang="en-US" sz="3200" dirty="0" err="1">
                <a:latin typeface="VNI-Souvir" pitchFamily="2" charset="0"/>
              </a:rPr>
              <a:t>khoâng</a:t>
            </a:r>
            <a:r>
              <a:rPr lang="en-US" altLang="en-US" sz="3200" dirty="0">
                <a:latin typeface="VNI-Souvir" pitchFamily="2" charset="0"/>
              </a:rPr>
              <a:t> </a:t>
            </a:r>
            <a:r>
              <a:rPr lang="en-US" altLang="en-US" sz="3200" dirty="0" err="1">
                <a:latin typeface="VNI-Souvir" pitchFamily="2" charset="0"/>
              </a:rPr>
              <a:t>mua</a:t>
            </a:r>
            <a:r>
              <a:rPr lang="en-US" altLang="en-US" sz="3200" dirty="0">
                <a:latin typeface="VNI-Souvir" pitchFamily="2" charset="0"/>
              </a:rPr>
              <a:t> </a:t>
            </a:r>
            <a:r>
              <a:rPr lang="en-US" altLang="en-US" sz="3200" dirty="0" err="1">
                <a:latin typeface="VNI-Souvir" pitchFamily="2" charset="0"/>
              </a:rPr>
              <a:t>heát</a:t>
            </a:r>
            <a:r>
              <a:rPr lang="en-US" altLang="en-US" sz="3200" dirty="0">
                <a:latin typeface="VNI-Souvir" pitchFamily="2" charset="0"/>
              </a:rPr>
              <a:t> </a:t>
            </a:r>
            <a:r>
              <a:rPr lang="en-US" altLang="en-US" sz="3200" dirty="0" err="1">
                <a:latin typeface="VNI-Souvir" pitchFamily="2" charset="0"/>
              </a:rPr>
              <a:t>löôïng</a:t>
            </a:r>
            <a:r>
              <a:rPr lang="en-US" altLang="en-US" sz="3200" dirty="0">
                <a:latin typeface="VNI-Souvir" pitchFamily="2" charset="0"/>
              </a:rPr>
              <a:t> SP </a:t>
            </a:r>
            <a:r>
              <a:rPr lang="en-US" altLang="en-US" sz="3200" dirty="0" err="1">
                <a:latin typeface="VNI-Souvir" pitchFamily="2" charset="0"/>
              </a:rPr>
              <a:t>thöøa</a:t>
            </a:r>
            <a:r>
              <a:rPr lang="en-US" altLang="en-US" sz="3200" dirty="0">
                <a:latin typeface="VNI-Souvir" pitchFamily="2" charset="0"/>
              </a:rPr>
              <a:t>, </a:t>
            </a:r>
            <a:r>
              <a:rPr lang="en-US" altLang="en-US" sz="3200" dirty="0" err="1">
                <a:latin typeface="VNI-Souvir" pitchFamily="2" charset="0"/>
              </a:rPr>
              <a:t>thì</a:t>
            </a:r>
            <a:r>
              <a:rPr lang="en-US" altLang="en-US" sz="3200" dirty="0">
                <a:latin typeface="VNI-Souvir" pitchFamily="2" charset="0"/>
              </a:rPr>
              <a:t> </a:t>
            </a:r>
            <a:r>
              <a:rPr lang="en-US" altLang="en-US" sz="3200" dirty="0" err="1">
                <a:latin typeface="VNI-Souvir" pitchFamily="2" charset="0"/>
              </a:rPr>
              <a:t>Pmin</a:t>
            </a:r>
            <a:r>
              <a:rPr lang="en-US" altLang="en-US" sz="3200" dirty="0">
                <a:latin typeface="VNI-Souvir" pitchFamily="2" charset="0"/>
              </a:rPr>
              <a:t> </a:t>
            </a:r>
            <a:r>
              <a:rPr lang="en-US" altLang="en-US" sz="3200" dirty="0" err="1">
                <a:latin typeface="VNI-Souvir" pitchFamily="2" charset="0"/>
              </a:rPr>
              <a:t>bò</a:t>
            </a:r>
            <a:r>
              <a:rPr lang="en-US" altLang="en-US" sz="3200" dirty="0">
                <a:latin typeface="VNI-Souvir" pitchFamily="2" charset="0"/>
              </a:rPr>
              <a:t> </a:t>
            </a:r>
            <a:r>
              <a:rPr lang="en-US" altLang="en-US" sz="3200" dirty="0" err="1">
                <a:latin typeface="VNI-Souvir" pitchFamily="2" charset="0"/>
              </a:rPr>
              <a:t>voâ</a:t>
            </a:r>
            <a:r>
              <a:rPr lang="en-US" altLang="en-US" sz="3200" dirty="0">
                <a:latin typeface="VNI-Souvir" pitchFamily="2" charset="0"/>
              </a:rPr>
              <a:t> </a:t>
            </a:r>
            <a:r>
              <a:rPr lang="en-US" altLang="en-US" sz="3200" dirty="0" err="1">
                <a:latin typeface="VNI-Souvir" pitchFamily="2" charset="0"/>
              </a:rPr>
              <a:t>hieäu</a:t>
            </a:r>
            <a:r>
              <a:rPr lang="en-US" altLang="en-US" sz="3200" dirty="0">
                <a:latin typeface="VNI-Souvir" pitchFamily="2" charset="0"/>
              </a:rPr>
              <a:t> </a:t>
            </a:r>
            <a:r>
              <a:rPr lang="en-US" altLang="en-US" sz="3200" dirty="0" err="1">
                <a:latin typeface="VNI-Souvir" pitchFamily="2" charset="0"/>
              </a:rPr>
              <a:t>hoaù</a:t>
            </a:r>
            <a:endParaRPr lang="en-US" altLang="en-US" sz="3200" dirty="0">
              <a:latin typeface="VNI-Souvir" pitchFamily="2" charset="0"/>
            </a:endParaRPr>
          </a:p>
          <a:p>
            <a:pPr lvl="1"/>
            <a:endParaRPr lang="en-US" altLang="en-US" sz="3200" dirty="0">
              <a:latin typeface="VNI-Souvir" pitchFamily="2" charset="0"/>
            </a:endParaRPr>
          </a:p>
        </p:txBody>
      </p:sp>
      <p:sp>
        <p:nvSpPr>
          <p:cNvPr id="3" name="Rectangle 2">
            <a:extLst>
              <a:ext uri="{FF2B5EF4-FFF2-40B4-BE49-F238E27FC236}">
                <a16:creationId xmlns:a16="http://schemas.microsoft.com/office/drawing/2014/main" id="{67C71054-1DD8-52FF-BA7D-72BB6C3B0F2A}"/>
              </a:ext>
            </a:extLst>
          </p:cNvPr>
          <p:cNvSpPr txBox="1">
            <a:spLocks noChangeArrowheads="1"/>
          </p:cNvSpPr>
          <p:nvPr/>
        </p:nvSpPr>
        <p:spPr>
          <a:xfrm>
            <a:off x="1740309" y="-224383"/>
            <a:ext cx="9276736" cy="1372300"/>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pPr algn="ctr"/>
            <a:r>
              <a:rPr lang="en-US" altLang="en-US" sz="3400" b="1" dirty="0">
                <a:solidFill>
                  <a:srgbClr val="FF0000"/>
                </a:solidFill>
                <a:latin typeface="VNI-Souvir" pitchFamily="2" charset="0"/>
              </a:rPr>
              <a:t>2.6.1. </a:t>
            </a:r>
            <a:r>
              <a:rPr lang="en-US" altLang="en-US" sz="3400" b="1" dirty="0" err="1">
                <a:solidFill>
                  <a:srgbClr val="FF0000"/>
                </a:solidFill>
                <a:latin typeface="VNI-Souvir" pitchFamily="2" charset="0"/>
              </a:rPr>
              <a:t>SÖÏ</a:t>
            </a:r>
            <a:r>
              <a:rPr lang="en-US" altLang="en-US" sz="3400" b="1" dirty="0">
                <a:solidFill>
                  <a:srgbClr val="FF0000"/>
                </a:solidFill>
                <a:latin typeface="VNI-Souvir" pitchFamily="2" charset="0"/>
              </a:rPr>
              <a:t> CAN </a:t>
            </a:r>
            <a:r>
              <a:rPr lang="en-US" altLang="en-US" sz="3400" b="1" dirty="0" err="1">
                <a:solidFill>
                  <a:srgbClr val="FF0000"/>
                </a:solidFill>
                <a:latin typeface="VNI-Souvir" pitchFamily="2" charset="0"/>
              </a:rPr>
              <a:t>THIEÄP</a:t>
            </a:r>
            <a:r>
              <a:rPr lang="en-US" altLang="en-US" sz="3400" b="1" dirty="0">
                <a:solidFill>
                  <a:srgbClr val="FF0000"/>
                </a:solidFill>
                <a:latin typeface="VNI-Souvir" pitchFamily="2" charset="0"/>
              </a:rPr>
              <a:t> </a:t>
            </a:r>
            <a:r>
              <a:rPr lang="en-US" altLang="en-US" sz="3400" b="1" dirty="0" err="1">
                <a:solidFill>
                  <a:srgbClr val="FF0000"/>
                </a:solidFill>
                <a:latin typeface="VNI-Souvir" pitchFamily="2" charset="0"/>
              </a:rPr>
              <a:t>TRỰC</a:t>
            </a:r>
            <a:r>
              <a:rPr lang="en-US" altLang="en-US" sz="3400" b="1" dirty="0">
                <a:solidFill>
                  <a:srgbClr val="FF0000"/>
                </a:solidFill>
                <a:latin typeface="VNI-Souvir" pitchFamily="2" charset="0"/>
              </a:rPr>
              <a:t> </a:t>
            </a:r>
            <a:r>
              <a:rPr lang="en-US" altLang="en-US" sz="3400" b="1" dirty="0" err="1">
                <a:solidFill>
                  <a:srgbClr val="FF0000"/>
                </a:solidFill>
                <a:latin typeface="VNI-Souvir" pitchFamily="2" charset="0"/>
              </a:rPr>
              <a:t>TIẾP</a:t>
            </a:r>
            <a:endParaRPr lang="en-US" altLang="en-US" sz="3400" b="1" dirty="0">
              <a:solidFill>
                <a:srgbClr val="FF0000"/>
              </a:solidFill>
              <a:latin typeface="VNI-Souvir" pitchFamily="2" charset="0"/>
            </a:endParaRPr>
          </a:p>
        </p:txBody>
      </p:sp>
      <p:sp>
        <p:nvSpPr>
          <p:cNvPr id="6" name="Title 1">
            <a:extLst>
              <a:ext uri="{FF2B5EF4-FFF2-40B4-BE49-F238E27FC236}">
                <a16:creationId xmlns:a16="http://schemas.microsoft.com/office/drawing/2014/main" id="{E62AB2B2-6BB1-18D3-5FF5-FBE1F98DC4F9}"/>
              </a:ext>
            </a:extLst>
          </p:cNvPr>
          <p:cNvSpPr>
            <a:spLocks noGrp="1"/>
          </p:cNvSpPr>
          <p:nvPr>
            <p:ph type="title"/>
          </p:nvPr>
        </p:nvSpPr>
        <p:spPr>
          <a:xfrm>
            <a:off x="587477" y="461767"/>
            <a:ext cx="11017045" cy="1563329"/>
          </a:xfrm>
        </p:spPr>
        <p:txBody>
          <a:bodyPr/>
          <a:lstStyle/>
          <a:p>
            <a:pPr marL="796925" indent="-742950" algn="ctr"/>
            <a:r>
              <a:rPr lang="en-US" altLang="en-US" sz="4000" b="1" dirty="0">
                <a:solidFill>
                  <a:schemeClr val="tx1"/>
                </a:solidFill>
              </a:rPr>
              <a:t>Quy </a:t>
            </a:r>
            <a:r>
              <a:rPr lang="en-US" altLang="en-US" sz="4000" b="1" dirty="0" err="1">
                <a:solidFill>
                  <a:schemeClr val="tx1"/>
                </a:solidFill>
              </a:rPr>
              <a:t>định</a:t>
            </a:r>
            <a:r>
              <a:rPr lang="en-US" altLang="en-US" sz="4000" b="1" dirty="0">
                <a:solidFill>
                  <a:schemeClr val="tx1"/>
                </a:solidFill>
              </a:rPr>
              <a:t> </a:t>
            </a:r>
            <a:r>
              <a:rPr lang="en-US" altLang="en-US" sz="4000" b="1" dirty="0" err="1">
                <a:solidFill>
                  <a:schemeClr val="tx1"/>
                </a:solidFill>
              </a:rPr>
              <a:t>giá</a:t>
            </a:r>
            <a:r>
              <a:rPr lang="en-US" altLang="en-US" sz="4000" b="1" dirty="0">
                <a:solidFill>
                  <a:schemeClr val="tx1"/>
                </a:solidFill>
              </a:rPr>
              <a:t> </a:t>
            </a:r>
            <a:r>
              <a:rPr lang="en-US" altLang="en-US" sz="4000" b="1" dirty="0" err="1">
                <a:solidFill>
                  <a:schemeClr val="tx1"/>
                </a:solidFill>
              </a:rPr>
              <a:t>tối</a:t>
            </a:r>
            <a:r>
              <a:rPr lang="en-US" altLang="en-US" sz="4000" b="1" dirty="0">
                <a:solidFill>
                  <a:schemeClr val="tx1"/>
                </a:solidFill>
              </a:rPr>
              <a:t> </a:t>
            </a:r>
            <a:r>
              <a:rPr lang="en-US" altLang="en-US" sz="4000" b="1" dirty="0" err="1">
                <a:solidFill>
                  <a:schemeClr val="tx1"/>
                </a:solidFill>
              </a:rPr>
              <a:t>thiểu</a:t>
            </a:r>
            <a:r>
              <a:rPr lang="en-US" altLang="en-US" sz="4000" b="1" dirty="0">
                <a:solidFill>
                  <a:schemeClr val="tx1"/>
                </a:solidFill>
              </a:rPr>
              <a:t>/</a:t>
            </a:r>
            <a:r>
              <a:rPr lang="en-US" altLang="en-US" sz="4000" b="1" dirty="0" err="1">
                <a:solidFill>
                  <a:schemeClr val="tx1"/>
                </a:solidFill>
              </a:rPr>
              <a:t>giá</a:t>
            </a:r>
            <a:r>
              <a:rPr lang="en-US" altLang="en-US" sz="4000" b="1" dirty="0">
                <a:solidFill>
                  <a:schemeClr val="tx1"/>
                </a:solidFill>
              </a:rPr>
              <a:t> </a:t>
            </a:r>
            <a:r>
              <a:rPr lang="en-US" altLang="en-US" sz="4000" b="1" dirty="0" err="1">
                <a:solidFill>
                  <a:schemeClr val="tx1"/>
                </a:solidFill>
              </a:rPr>
              <a:t>sàn</a:t>
            </a:r>
            <a:r>
              <a:rPr lang="en-US" altLang="en-US" sz="4000" b="1" dirty="0">
                <a:solidFill>
                  <a:schemeClr val="tx1"/>
                </a:solidFill>
              </a:rPr>
              <a:t> (Floor Price)</a:t>
            </a:r>
          </a:p>
        </p:txBody>
      </p:sp>
      <p:sp>
        <p:nvSpPr>
          <p:cNvPr id="12" name="TextBox 11">
            <a:extLst>
              <a:ext uri="{FF2B5EF4-FFF2-40B4-BE49-F238E27FC236}">
                <a16:creationId xmlns:a16="http://schemas.microsoft.com/office/drawing/2014/main" id="{2A53EE06-0150-242C-096E-1988A4353D20}"/>
              </a:ext>
            </a:extLst>
          </p:cNvPr>
          <p:cNvSpPr txBox="1"/>
          <p:nvPr/>
        </p:nvSpPr>
        <p:spPr>
          <a:xfrm>
            <a:off x="270934" y="2711246"/>
            <a:ext cx="11531600" cy="584775"/>
          </a:xfrm>
          <a:prstGeom prst="rect">
            <a:avLst/>
          </a:prstGeom>
          <a:noFill/>
        </p:spPr>
        <p:txBody>
          <a:bodyPr wrap="square">
            <a:spAutoFit/>
          </a:bodyPr>
          <a:lstStyle/>
          <a:p>
            <a:pPr eaLnBrk="1" hangingPunct="1"/>
            <a:r>
              <a:rPr lang="en-US" altLang="en-US" sz="3200" b="1" cap="none" dirty="0" err="1">
                <a:solidFill>
                  <a:srgbClr val="000099"/>
                </a:solidFill>
                <a:latin typeface="+mj-lt"/>
              </a:rPr>
              <a:t>Là</a:t>
            </a:r>
            <a:r>
              <a:rPr lang="en-US" altLang="en-US" sz="3200" b="1" cap="none" dirty="0">
                <a:solidFill>
                  <a:srgbClr val="000099"/>
                </a:solidFill>
                <a:latin typeface="+mj-lt"/>
              </a:rPr>
              <a:t> </a:t>
            </a:r>
            <a:r>
              <a:rPr lang="en-US" altLang="en-US" sz="3200" b="1" cap="none" dirty="0" err="1">
                <a:solidFill>
                  <a:srgbClr val="000099"/>
                </a:solidFill>
                <a:latin typeface="+mj-lt"/>
              </a:rPr>
              <a:t>giá</a:t>
            </a:r>
            <a:r>
              <a:rPr lang="en-US" altLang="en-US" sz="3200" b="1" cap="none" dirty="0">
                <a:solidFill>
                  <a:srgbClr val="000099"/>
                </a:solidFill>
                <a:latin typeface="+mj-lt"/>
              </a:rPr>
              <a:t> </a:t>
            </a:r>
            <a:r>
              <a:rPr lang="en-US" altLang="en-US" sz="3200" b="1" cap="none" dirty="0" err="1">
                <a:solidFill>
                  <a:srgbClr val="000099"/>
                </a:solidFill>
                <a:latin typeface="+mj-lt"/>
              </a:rPr>
              <a:t>thấp</a:t>
            </a:r>
            <a:r>
              <a:rPr lang="en-US" altLang="en-US" sz="3200" b="1" cap="none" dirty="0">
                <a:solidFill>
                  <a:srgbClr val="000099"/>
                </a:solidFill>
                <a:latin typeface="+mj-lt"/>
              </a:rPr>
              <a:t> </a:t>
            </a:r>
            <a:r>
              <a:rPr lang="en-US" altLang="en-US" sz="3200" b="1" cap="none" dirty="0" err="1">
                <a:solidFill>
                  <a:srgbClr val="000099"/>
                </a:solidFill>
                <a:latin typeface="+mj-lt"/>
              </a:rPr>
              <a:t>nhất</a:t>
            </a:r>
            <a:r>
              <a:rPr lang="en-US" altLang="en-US" sz="3200" b="1" cap="none" dirty="0">
                <a:solidFill>
                  <a:srgbClr val="000099"/>
                </a:solidFill>
                <a:latin typeface="+mj-lt"/>
              </a:rPr>
              <a:t> </a:t>
            </a:r>
            <a:r>
              <a:rPr lang="en-US" altLang="en-US" sz="3200" b="1" cap="none" dirty="0" err="1">
                <a:solidFill>
                  <a:srgbClr val="000099"/>
                </a:solidFill>
                <a:latin typeface="+mj-lt"/>
              </a:rPr>
              <a:t>được</a:t>
            </a:r>
            <a:r>
              <a:rPr lang="en-US" altLang="en-US" sz="3200" b="1" cap="none" dirty="0">
                <a:solidFill>
                  <a:srgbClr val="000099"/>
                </a:solidFill>
                <a:latin typeface="+mj-lt"/>
              </a:rPr>
              <a:t> </a:t>
            </a:r>
            <a:r>
              <a:rPr lang="en-US" altLang="en-US" sz="3200" b="1" cap="none" dirty="0" err="1">
                <a:solidFill>
                  <a:srgbClr val="000099"/>
                </a:solidFill>
                <a:latin typeface="+mj-lt"/>
              </a:rPr>
              <a:t>phép</a:t>
            </a:r>
            <a:r>
              <a:rPr lang="en-US" altLang="en-US" sz="3200" b="1" cap="none" dirty="0">
                <a:solidFill>
                  <a:srgbClr val="000099"/>
                </a:solidFill>
                <a:latin typeface="+mj-lt"/>
              </a:rPr>
              <a:t> </a:t>
            </a:r>
            <a:r>
              <a:rPr lang="en-US" altLang="en-US" sz="3200" b="1" cap="none" dirty="0" err="1">
                <a:solidFill>
                  <a:srgbClr val="000099"/>
                </a:solidFill>
                <a:latin typeface="+mj-lt"/>
              </a:rPr>
              <a:t>bán</a:t>
            </a:r>
            <a:r>
              <a:rPr lang="en-US" altLang="en-US" sz="3200" b="1" cap="none" dirty="0">
                <a:solidFill>
                  <a:srgbClr val="000099"/>
                </a:solidFill>
                <a:latin typeface="+mj-lt"/>
              </a:rPr>
              <a:t> </a:t>
            </a:r>
            <a:r>
              <a:rPr lang="en-US" altLang="en-US" sz="3200" b="1" cap="none" dirty="0" err="1">
                <a:solidFill>
                  <a:srgbClr val="000099"/>
                </a:solidFill>
                <a:latin typeface="+mj-lt"/>
              </a:rPr>
              <a:t>ra</a:t>
            </a:r>
            <a:r>
              <a:rPr lang="en-US" altLang="en-US" sz="3200" b="1" cap="none" dirty="0">
                <a:solidFill>
                  <a:srgbClr val="000099"/>
                </a:solidFill>
                <a:latin typeface="+mj-lt"/>
              </a:rPr>
              <a:t> do </a:t>
            </a:r>
            <a:r>
              <a:rPr lang="en-US" altLang="en-US" sz="3200" b="1" cap="none" dirty="0" err="1">
                <a:solidFill>
                  <a:srgbClr val="000099"/>
                </a:solidFill>
                <a:latin typeface="+mj-lt"/>
              </a:rPr>
              <a:t>nhà</a:t>
            </a:r>
            <a:r>
              <a:rPr lang="en-US" altLang="en-US" sz="3200" b="1" cap="none" dirty="0">
                <a:solidFill>
                  <a:srgbClr val="000099"/>
                </a:solidFill>
                <a:latin typeface="+mj-lt"/>
              </a:rPr>
              <a:t> </a:t>
            </a:r>
            <a:r>
              <a:rPr lang="en-US" altLang="en-US" sz="3200" b="1" cap="none" dirty="0" err="1">
                <a:solidFill>
                  <a:srgbClr val="000099"/>
                </a:solidFill>
                <a:latin typeface="+mj-lt"/>
              </a:rPr>
              <a:t>nước</a:t>
            </a:r>
            <a:r>
              <a:rPr lang="en-US" altLang="en-US" sz="3200" b="1" cap="none" dirty="0">
                <a:solidFill>
                  <a:srgbClr val="000099"/>
                </a:solidFill>
                <a:latin typeface="+mj-lt"/>
              </a:rPr>
              <a:t> </a:t>
            </a:r>
            <a:r>
              <a:rPr lang="en-US" altLang="en-US" sz="3200" b="1" cap="none" dirty="0" err="1">
                <a:solidFill>
                  <a:srgbClr val="000099"/>
                </a:solidFill>
                <a:latin typeface="+mj-lt"/>
              </a:rPr>
              <a:t>quy</a:t>
            </a:r>
            <a:r>
              <a:rPr lang="en-US" altLang="en-US" sz="3200" b="1" cap="none" dirty="0">
                <a:solidFill>
                  <a:srgbClr val="000099"/>
                </a:solidFill>
                <a:latin typeface="+mj-lt"/>
              </a:rPr>
              <a:t> </a:t>
            </a:r>
            <a:r>
              <a:rPr lang="en-US" altLang="en-US" sz="3200" b="1" cap="none" dirty="0" err="1">
                <a:solidFill>
                  <a:srgbClr val="000099"/>
                </a:solidFill>
                <a:latin typeface="+mj-lt"/>
              </a:rPr>
              <a:t>định</a:t>
            </a:r>
            <a:endParaRPr lang="en-US" altLang="en-US" sz="3200" b="1" cap="none" dirty="0">
              <a:solidFill>
                <a:srgbClr val="000099"/>
              </a:solidFill>
              <a:latin typeface="+mj-lt"/>
            </a:endParaRPr>
          </a:p>
        </p:txBody>
      </p:sp>
    </p:spTree>
    <p:extLst>
      <p:ext uri="{BB962C8B-B14F-4D97-AF65-F5344CB8AC3E}">
        <p14:creationId xmlns:p14="http://schemas.microsoft.com/office/powerpoint/2010/main" val="1335423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403">
                                            <p:txEl>
                                              <p:pRg st="0" end="0"/>
                                            </p:txEl>
                                          </p:spTgt>
                                        </p:tgtEl>
                                        <p:attrNameLst>
                                          <p:attrName>style.visibility</p:attrName>
                                        </p:attrNameLst>
                                      </p:cBhvr>
                                      <p:to>
                                        <p:strVal val="visible"/>
                                      </p:to>
                                    </p:set>
                                    <p:anim calcmode="lin" valueType="num">
                                      <p:cBhvr additive="base">
                                        <p:cTn id="7" dur="500" fill="hold"/>
                                        <p:tgtEl>
                                          <p:spTgt spid="10240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40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102403">
                                            <p:txEl>
                                              <p:pRg st="3" end="3"/>
                                            </p:txEl>
                                          </p:spTgt>
                                        </p:tgtEl>
                                        <p:attrNameLst>
                                          <p:attrName>style.visibility</p:attrName>
                                        </p:attrNameLst>
                                      </p:cBhvr>
                                      <p:to>
                                        <p:strVal val="visible"/>
                                      </p:to>
                                    </p:set>
                                    <p:animEffect transition="in" filter="diamond(in)">
                                      <p:cBhvr>
                                        <p:cTn id="13" dur="500"/>
                                        <p:tgtEl>
                                          <p:spTgt spid="102403">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102403">
                                            <p:txEl>
                                              <p:pRg st="4" end="4"/>
                                            </p:txEl>
                                          </p:spTgt>
                                        </p:tgtEl>
                                        <p:attrNameLst>
                                          <p:attrName>style.visibility</p:attrName>
                                        </p:attrNameLst>
                                      </p:cBhvr>
                                      <p:to>
                                        <p:strVal val="visible"/>
                                      </p:to>
                                    </p:set>
                                    <p:animEffect transition="in" filter="diamond(in)">
                                      <p:cBhvr>
                                        <p:cTn id="18" dur="500"/>
                                        <p:tgtEl>
                                          <p:spTgt spid="102403">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02403">
                                            <p:txEl>
                                              <p:pRg st="5" end="5"/>
                                            </p:txEl>
                                          </p:spTgt>
                                        </p:tgtEl>
                                        <p:attrNameLst>
                                          <p:attrName>style.visibility</p:attrName>
                                        </p:attrNameLst>
                                      </p:cBhvr>
                                      <p:to>
                                        <p:strVal val="visible"/>
                                      </p:to>
                                    </p:set>
                                    <p:anim calcmode="lin" valueType="num">
                                      <p:cBhvr additive="base">
                                        <p:cTn id="23" dur="500" fill="hold"/>
                                        <p:tgtEl>
                                          <p:spTgt spid="102403">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0240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02403">
                                            <p:txEl>
                                              <p:pRg st="6" end="6"/>
                                            </p:txEl>
                                          </p:spTgt>
                                        </p:tgtEl>
                                        <p:attrNameLst>
                                          <p:attrName>style.visibility</p:attrName>
                                        </p:attrNameLst>
                                      </p:cBhvr>
                                      <p:to>
                                        <p:strVal val="visible"/>
                                      </p:to>
                                    </p:set>
                                    <p:anim calcmode="lin" valueType="num">
                                      <p:cBhvr additive="base">
                                        <p:cTn id="29" dur="500" fill="hold"/>
                                        <p:tgtEl>
                                          <p:spTgt spid="102403">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0240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091333" y="5879804"/>
            <a:ext cx="1100667" cy="895899"/>
          </a:xfrm>
        </p:spPr>
        <p:txBody>
          <a:bodyPr/>
          <a:lstStyle/>
          <a:p>
            <a:fld id="{58FB4751-880F-D840-AAA9-3A15815CC996}" type="slidenum">
              <a:rPr lang="en-US" smtClean="0"/>
              <a:pPr/>
              <a:t>156</a:t>
            </a:fld>
            <a:endParaRPr lang="en-US" dirty="0"/>
          </a:p>
        </p:txBody>
      </p:sp>
      <p:sp>
        <p:nvSpPr>
          <p:cNvPr id="139266" name="Title 1">
            <a:extLst>
              <a:ext uri="{FF2B5EF4-FFF2-40B4-BE49-F238E27FC236}">
                <a16:creationId xmlns:a16="http://schemas.microsoft.com/office/drawing/2014/main" id="{487AA48C-02CF-B024-DCDD-7346338E554D}"/>
              </a:ext>
            </a:extLst>
          </p:cNvPr>
          <p:cNvSpPr>
            <a:spLocks noGrp="1"/>
          </p:cNvSpPr>
          <p:nvPr>
            <p:ph type="title"/>
          </p:nvPr>
        </p:nvSpPr>
        <p:spPr>
          <a:xfrm>
            <a:off x="2843269" y="1032387"/>
            <a:ext cx="6505462" cy="1563329"/>
          </a:xfrm>
        </p:spPr>
        <p:txBody>
          <a:bodyPr/>
          <a:lstStyle/>
          <a:p>
            <a:pPr marL="796925" indent="-742950" algn="ctr"/>
            <a:r>
              <a:rPr lang="en-US" altLang="en-US" sz="4000" b="1" dirty="0">
                <a:solidFill>
                  <a:schemeClr val="tx1"/>
                </a:solidFill>
              </a:rPr>
              <a:t>Quy </a:t>
            </a:r>
            <a:r>
              <a:rPr lang="en-US" altLang="en-US" sz="4000" b="1" dirty="0" err="1">
                <a:solidFill>
                  <a:schemeClr val="tx1"/>
                </a:solidFill>
              </a:rPr>
              <a:t>định</a:t>
            </a:r>
            <a:r>
              <a:rPr lang="en-US" altLang="en-US" sz="4000" b="1" dirty="0">
                <a:solidFill>
                  <a:schemeClr val="tx1"/>
                </a:solidFill>
              </a:rPr>
              <a:t> </a:t>
            </a:r>
            <a:r>
              <a:rPr lang="en-US" altLang="en-US" sz="4000" b="1" dirty="0" err="1">
                <a:solidFill>
                  <a:schemeClr val="tx1"/>
                </a:solidFill>
              </a:rPr>
              <a:t>giá</a:t>
            </a:r>
            <a:r>
              <a:rPr lang="en-US" altLang="en-US" sz="4000" b="1" dirty="0">
                <a:solidFill>
                  <a:schemeClr val="tx1"/>
                </a:solidFill>
              </a:rPr>
              <a:t> </a:t>
            </a:r>
            <a:r>
              <a:rPr lang="en-US" altLang="en-US" sz="4000" b="1" dirty="0" err="1">
                <a:solidFill>
                  <a:schemeClr val="tx1"/>
                </a:solidFill>
              </a:rPr>
              <a:t>tối</a:t>
            </a:r>
            <a:r>
              <a:rPr lang="en-US" altLang="en-US" sz="4000" b="1" dirty="0">
                <a:solidFill>
                  <a:schemeClr val="tx1"/>
                </a:solidFill>
              </a:rPr>
              <a:t> </a:t>
            </a:r>
            <a:r>
              <a:rPr lang="en-US" altLang="en-US" sz="4000" b="1" dirty="0" err="1">
                <a:solidFill>
                  <a:schemeClr val="tx1"/>
                </a:solidFill>
              </a:rPr>
              <a:t>thiểu</a:t>
            </a:r>
            <a:br>
              <a:rPr lang="en-US" altLang="en-US" sz="4000" b="1" dirty="0">
                <a:solidFill>
                  <a:schemeClr val="tx1"/>
                </a:solidFill>
              </a:rPr>
            </a:br>
            <a:r>
              <a:rPr lang="en-US" altLang="en-US" sz="4000" b="1" dirty="0">
                <a:solidFill>
                  <a:schemeClr val="tx1"/>
                </a:solidFill>
              </a:rPr>
              <a:t>   (Floor Price)</a:t>
            </a:r>
          </a:p>
        </p:txBody>
      </p:sp>
      <p:sp>
        <p:nvSpPr>
          <p:cNvPr id="7" name="Content Placeholder 2">
            <a:extLst>
              <a:ext uri="{FF2B5EF4-FFF2-40B4-BE49-F238E27FC236}">
                <a16:creationId xmlns:a16="http://schemas.microsoft.com/office/drawing/2014/main" id="{CD591410-29F4-1A4B-1EC4-AAA55D5B7323}"/>
              </a:ext>
            </a:extLst>
          </p:cNvPr>
          <p:cNvSpPr txBox="1">
            <a:spLocks/>
          </p:cNvSpPr>
          <p:nvPr/>
        </p:nvSpPr>
        <p:spPr>
          <a:xfrm>
            <a:off x="560438" y="2477729"/>
            <a:ext cx="11326761" cy="41148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b="1">
                <a:solidFill>
                  <a:srgbClr val="000099"/>
                </a:solidFill>
                <a:latin typeface="+mj-lt"/>
              </a:rPr>
              <a:t>Chỉ có tác dụng khi cao hơn giá TT</a:t>
            </a:r>
          </a:p>
          <a:p>
            <a:r>
              <a:rPr lang="en-US" altLang="en-US" sz="3200" b="1">
                <a:solidFill>
                  <a:srgbClr val="000099"/>
                </a:solidFill>
                <a:latin typeface="+mj-lt"/>
              </a:rPr>
              <a:t>Thường áp dụng để bảo hộ nhà sản xuất trong nước khi thị trường dư thừa hàng hoá</a:t>
            </a:r>
          </a:p>
          <a:p>
            <a:r>
              <a:rPr lang="en-US" altLang="en-US" sz="3200" b="1">
                <a:solidFill>
                  <a:srgbClr val="000099"/>
                </a:solidFill>
                <a:latin typeface="+mj-lt"/>
              </a:rPr>
              <a:t>Ngoài ra còn sử dụng để giảm thiệt hại của quốc gia khi xuất khẩu ra nước ngoài với giá quá thấp</a:t>
            </a:r>
          </a:p>
          <a:p>
            <a:endParaRPr lang="en-US" altLang="en-US" sz="3200" b="1" dirty="0">
              <a:solidFill>
                <a:srgbClr val="000099"/>
              </a:solidFill>
              <a:latin typeface="+mj-lt"/>
            </a:endParaRPr>
          </a:p>
        </p:txBody>
      </p:sp>
      <p:sp>
        <p:nvSpPr>
          <p:cNvPr id="8" name="Rectangle 2">
            <a:extLst>
              <a:ext uri="{FF2B5EF4-FFF2-40B4-BE49-F238E27FC236}">
                <a16:creationId xmlns:a16="http://schemas.microsoft.com/office/drawing/2014/main" id="{0EB8136F-FEE9-EA83-B5AE-D4B1A49164E9}"/>
              </a:ext>
            </a:extLst>
          </p:cNvPr>
          <p:cNvSpPr txBox="1">
            <a:spLocks noChangeArrowheads="1"/>
          </p:cNvSpPr>
          <p:nvPr/>
        </p:nvSpPr>
        <p:spPr>
          <a:xfrm>
            <a:off x="1740309" y="-224383"/>
            <a:ext cx="9276736" cy="1372300"/>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pPr algn="ctr"/>
            <a:r>
              <a:rPr lang="en-US" altLang="en-US" sz="3400" b="1" dirty="0">
                <a:solidFill>
                  <a:srgbClr val="FFFF00"/>
                </a:solidFill>
                <a:latin typeface="VNI-Souvir" pitchFamily="2" charset="0"/>
              </a:rPr>
              <a:t>2.6.1. </a:t>
            </a:r>
            <a:r>
              <a:rPr lang="en-US" altLang="en-US" sz="3400" b="1" dirty="0" err="1">
                <a:solidFill>
                  <a:srgbClr val="FFFF00"/>
                </a:solidFill>
                <a:latin typeface="VNI-Souvir" pitchFamily="2" charset="0"/>
              </a:rPr>
              <a:t>SÖÏ</a:t>
            </a:r>
            <a:r>
              <a:rPr lang="en-US" altLang="en-US" sz="3400" b="1" dirty="0">
                <a:solidFill>
                  <a:srgbClr val="FFFF00"/>
                </a:solidFill>
                <a:latin typeface="VNI-Souvir" pitchFamily="2" charset="0"/>
              </a:rPr>
              <a:t> CAN </a:t>
            </a:r>
            <a:r>
              <a:rPr lang="en-US" altLang="en-US" sz="3400" b="1" dirty="0" err="1">
                <a:solidFill>
                  <a:srgbClr val="FFFF00"/>
                </a:solidFill>
                <a:latin typeface="VNI-Souvir" pitchFamily="2" charset="0"/>
              </a:rPr>
              <a:t>THIEÄP</a:t>
            </a:r>
            <a:r>
              <a:rPr lang="en-US" altLang="en-US" sz="3400" b="1" dirty="0">
                <a:solidFill>
                  <a:srgbClr val="FFFF00"/>
                </a:solidFill>
                <a:latin typeface="VNI-Souvir" pitchFamily="2" charset="0"/>
              </a:rPr>
              <a:t> </a:t>
            </a:r>
            <a:r>
              <a:rPr lang="en-US" altLang="en-US" sz="3400" b="1" dirty="0" err="1">
                <a:solidFill>
                  <a:srgbClr val="FFFF00"/>
                </a:solidFill>
                <a:latin typeface="VNI-Souvir" pitchFamily="2" charset="0"/>
              </a:rPr>
              <a:t>TRỰC</a:t>
            </a:r>
            <a:r>
              <a:rPr lang="en-US" altLang="en-US" sz="3400" b="1" dirty="0">
                <a:solidFill>
                  <a:srgbClr val="FFFF00"/>
                </a:solidFill>
                <a:latin typeface="VNI-Souvir" pitchFamily="2" charset="0"/>
              </a:rPr>
              <a:t> </a:t>
            </a:r>
            <a:r>
              <a:rPr lang="en-US" altLang="en-US" sz="3400" b="1" dirty="0" err="1">
                <a:solidFill>
                  <a:srgbClr val="FFFF00"/>
                </a:solidFill>
                <a:latin typeface="VNI-Souvir" pitchFamily="2" charset="0"/>
              </a:rPr>
              <a:t>TIẾP</a:t>
            </a:r>
            <a:endParaRPr lang="en-US" altLang="en-US" sz="3400" b="1" dirty="0">
              <a:solidFill>
                <a:srgbClr val="FFFF00"/>
              </a:solidFill>
              <a:latin typeface="VNI-Souvir" pitchFamily="2" charset="0"/>
            </a:endParaRPr>
          </a:p>
        </p:txBody>
      </p:sp>
    </p:spTree>
    <p:extLst>
      <p:ext uri="{BB962C8B-B14F-4D97-AF65-F5344CB8AC3E}">
        <p14:creationId xmlns:p14="http://schemas.microsoft.com/office/powerpoint/2010/main" val="3736715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additive="base">
                                        <p:cTn id="13" dur="50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4" dur="50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additive="base">
                                        <p:cTn id="19" dur="50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0" dur="50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Slide Number Placeholder 3">
            <a:extLst>
              <a:ext uri="{FF2B5EF4-FFF2-40B4-BE49-F238E27FC236}">
                <a16:creationId xmlns:a16="http://schemas.microsoft.com/office/drawing/2014/main" id="{1D6D0B7C-2BF1-D9B1-4A3A-08339298F405}"/>
              </a:ext>
            </a:extLst>
          </p:cNvPr>
          <p:cNvSpPr>
            <a:spLocks noGrp="1"/>
          </p:cNvSpPr>
          <p:nvPr>
            <p:ph type="sldNum" sz="quarter" idx="12"/>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fld id="{0ED05AE0-F9A9-469E-944E-1EB1061A1320}" type="slidenum">
              <a:rPr lang="en-US" altLang="en-US" smtClean="0"/>
              <a:pPr/>
              <a:t>157</a:t>
            </a:fld>
            <a:endParaRPr lang="en-US" altLang="en-US">
              <a:latin typeface="Verdana" panose="020B0604030504040204" pitchFamily="34" charset="0"/>
            </a:endParaRPr>
          </a:p>
        </p:txBody>
      </p:sp>
      <p:sp>
        <p:nvSpPr>
          <p:cNvPr id="104465" name="Text Box 17">
            <a:extLst>
              <a:ext uri="{FF2B5EF4-FFF2-40B4-BE49-F238E27FC236}">
                <a16:creationId xmlns:a16="http://schemas.microsoft.com/office/drawing/2014/main" id="{557EC17F-DBF2-D4F7-9D2A-04CFB7307E5F}"/>
              </a:ext>
            </a:extLst>
          </p:cNvPr>
          <p:cNvSpPr txBox="1">
            <a:spLocks noChangeArrowheads="1"/>
          </p:cNvSpPr>
          <p:nvPr/>
        </p:nvSpPr>
        <p:spPr bwMode="auto">
          <a:xfrm>
            <a:off x="5334000" y="1600201"/>
            <a:ext cx="838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C</a:t>
            </a:r>
          </a:p>
        </p:txBody>
      </p:sp>
      <p:sp>
        <p:nvSpPr>
          <p:cNvPr id="95251" name="Text Box 24">
            <a:extLst>
              <a:ext uri="{FF2B5EF4-FFF2-40B4-BE49-F238E27FC236}">
                <a16:creationId xmlns:a16="http://schemas.microsoft.com/office/drawing/2014/main" id="{5FF9F9F5-43ED-0D6C-193E-8EACF06C827E}"/>
              </a:ext>
            </a:extLst>
          </p:cNvPr>
          <p:cNvSpPr txBox="1">
            <a:spLocks noChangeArrowheads="1"/>
          </p:cNvSpPr>
          <p:nvPr/>
        </p:nvSpPr>
        <p:spPr bwMode="auto">
          <a:xfrm>
            <a:off x="5791200" y="220980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E</a:t>
            </a:r>
          </a:p>
        </p:txBody>
      </p:sp>
      <p:sp>
        <p:nvSpPr>
          <p:cNvPr id="104473" name="Text Box 25">
            <a:extLst>
              <a:ext uri="{FF2B5EF4-FFF2-40B4-BE49-F238E27FC236}">
                <a16:creationId xmlns:a16="http://schemas.microsoft.com/office/drawing/2014/main" id="{1D2AEC88-D68B-61E7-8239-E5FDB2F20F7F}"/>
              </a:ext>
            </a:extLst>
          </p:cNvPr>
          <p:cNvSpPr txBox="1">
            <a:spLocks noChangeArrowheads="1"/>
          </p:cNvSpPr>
          <p:nvPr/>
        </p:nvSpPr>
        <p:spPr bwMode="auto">
          <a:xfrm>
            <a:off x="7010400" y="1676401"/>
            <a:ext cx="457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D</a:t>
            </a:r>
          </a:p>
        </p:txBody>
      </p:sp>
      <p:sp>
        <p:nvSpPr>
          <p:cNvPr id="95253" name="Text Box 26">
            <a:extLst>
              <a:ext uri="{FF2B5EF4-FFF2-40B4-BE49-F238E27FC236}">
                <a16:creationId xmlns:a16="http://schemas.microsoft.com/office/drawing/2014/main" id="{E51E7BA4-B1EC-9990-1C82-D1564DBB179F}"/>
              </a:ext>
            </a:extLst>
          </p:cNvPr>
          <p:cNvSpPr txBox="1">
            <a:spLocks noChangeArrowheads="1"/>
          </p:cNvSpPr>
          <p:nvPr/>
        </p:nvSpPr>
        <p:spPr bwMode="auto">
          <a:xfrm>
            <a:off x="6324600" y="48006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endParaRPr lang="en-US" altLang="en-US" sz="2800"/>
          </a:p>
        </p:txBody>
      </p:sp>
      <p:grpSp>
        <p:nvGrpSpPr>
          <p:cNvPr id="2" name="Group 1">
            <a:extLst>
              <a:ext uri="{FF2B5EF4-FFF2-40B4-BE49-F238E27FC236}">
                <a16:creationId xmlns:a16="http://schemas.microsoft.com/office/drawing/2014/main" id="{C471B9EB-F3F4-E0A8-08F4-83CFB3B2DB4B}"/>
              </a:ext>
            </a:extLst>
          </p:cNvPr>
          <p:cNvGrpSpPr/>
          <p:nvPr/>
        </p:nvGrpSpPr>
        <p:grpSpPr>
          <a:xfrm>
            <a:off x="2667000" y="1"/>
            <a:ext cx="8305800" cy="5548313"/>
            <a:chOff x="2667000" y="1"/>
            <a:chExt cx="8305800" cy="5548313"/>
          </a:xfrm>
        </p:grpSpPr>
        <p:sp>
          <p:nvSpPr>
            <p:cNvPr id="95235" name="Line 4">
              <a:extLst>
                <a:ext uri="{FF2B5EF4-FFF2-40B4-BE49-F238E27FC236}">
                  <a16:creationId xmlns:a16="http://schemas.microsoft.com/office/drawing/2014/main" id="{ECF5F7E1-1995-CE81-1794-9FB81508B5F6}"/>
                </a:ext>
              </a:extLst>
            </p:cNvPr>
            <p:cNvSpPr>
              <a:spLocks noChangeShapeType="1"/>
            </p:cNvSpPr>
            <p:nvPr/>
          </p:nvSpPr>
          <p:spPr bwMode="auto">
            <a:xfrm>
              <a:off x="3733800" y="914400"/>
              <a:ext cx="1588" cy="3886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5236" name="Line 5">
              <a:extLst>
                <a:ext uri="{FF2B5EF4-FFF2-40B4-BE49-F238E27FC236}">
                  <a16:creationId xmlns:a16="http://schemas.microsoft.com/office/drawing/2014/main" id="{D5666C25-AF3A-2298-DE9D-2ECB78C5968E}"/>
                </a:ext>
              </a:extLst>
            </p:cNvPr>
            <p:cNvSpPr>
              <a:spLocks noChangeShapeType="1"/>
            </p:cNvSpPr>
            <p:nvPr/>
          </p:nvSpPr>
          <p:spPr bwMode="auto">
            <a:xfrm>
              <a:off x="3733800" y="4800600"/>
              <a:ext cx="4495800"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5237" name="Line 6">
              <a:extLst>
                <a:ext uri="{FF2B5EF4-FFF2-40B4-BE49-F238E27FC236}">
                  <a16:creationId xmlns:a16="http://schemas.microsoft.com/office/drawing/2014/main" id="{C1E6BBC5-0AE7-693D-AD15-3150F610DE08}"/>
                </a:ext>
              </a:extLst>
            </p:cNvPr>
            <p:cNvSpPr>
              <a:spLocks noChangeShapeType="1"/>
            </p:cNvSpPr>
            <p:nvPr/>
          </p:nvSpPr>
          <p:spPr bwMode="auto">
            <a:xfrm flipV="1">
              <a:off x="4191000" y="1828801"/>
              <a:ext cx="3810000" cy="2200275"/>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5238" name="Line 7">
              <a:extLst>
                <a:ext uri="{FF2B5EF4-FFF2-40B4-BE49-F238E27FC236}">
                  <a16:creationId xmlns:a16="http://schemas.microsoft.com/office/drawing/2014/main" id="{35167313-08B8-7718-5EFD-296E9A8F626B}"/>
                </a:ext>
              </a:extLst>
            </p:cNvPr>
            <p:cNvSpPr>
              <a:spLocks noChangeShapeType="1"/>
            </p:cNvSpPr>
            <p:nvPr/>
          </p:nvSpPr>
          <p:spPr bwMode="auto">
            <a:xfrm>
              <a:off x="3733800" y="2971800"/>
              <a:ext cx="2362200" cy="1588"/>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95239" name="Line 8">
              <a:extLst>
                <a:ext uri="{FF2B5EF4-FFF2-40B4-BE49-F238E27FC236}">
                  <a16:creationId xmlns:a16="http://schemas.microsoft.com/office/drawing/2014/main" id="{F74A8D9D-D043-A971-5E6E-BD972A3072DF}"/>
                </a:ext>
              </a:extLst>
            </p:cNvPr>
            <p:cNvSpPr>
              <a:spLocks noChangeShapeType="1"/>
            </p:cNvSpPr>
            <p:nvPr/>
          </p:nvSpPr>
          <p:spPr bwMode="auto">
            <a:xfrm>
              <a:off x="6096000" y="2971800"/>
              <a:ext cx="1588" cy="18288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04457" name="Line 9">
              <a:extLst>
                <a:ext uri="{FF2B5EF4-FFF2-40B4-BE49-F238E27FC236}">
                  <a16:creationId xmlns:a16="http://schemas.microsoft.com/office/drawing/2014/main" id="{8FEE8541-1894-AB9C-296D-2DB340A6520A}"/>
                </a:ext>
              </a:extLst>
            </p:cNvPr>
            <p:cNvSpPr>
              <a:spLocks noChangeShapeType="1"/>
            </p:cNvSpPr>
            <p:nvPr/>
          </p:nvSpPr>
          <p:spPr bwMode="auto">
            <a:xfrm>
              <a:off x="7239000" y="2438400"/>
              <a:ext cx="1588" cy="22860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95241" name="Line 10">
              <a:extLst>
                <a:ext uri="{FF2B5EF4-FFF2-40B4-BE49-F238E27FC236}">
                  <a16:creationId xmlns:a16="http://schemas.microsoft.com/office/drawing/2014/main" id="{8A59DD7B-414B-E1A3-0EF8-D673DAFA8EAC}"/>
                </a:ext>
              </a:extLst>
            </p:cNvPr>
            <p:cNvSpPr>
              <a:spLocks noChangeShapeType="1"/>
            </p:cNvSpPr>
            <p:nvPr/>
          </p:nvSpPr>
          <p:spPr bwMode="auto">
            <a:xfrm>
              <a:off x="3733800" y="2286000"/>
              <a:ext cx="3657600" cy="1588"/>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95242" name="Text Box 11">
              <a:extLst>
                <a:ext uri="{FF2B5EF4-FFF2-40B4-BE49-F238E27FC236}">
                  <a16:creationId xmlns:a16="http://schemas.microsoft.com/office/drawing/2014/main" id="{55D0F14E-CC29-3952-DA68-072FF05F2738}"/>
                </a:ext>
              </a:extLst>
            </p:cNvPr>
            <p:cNvSpPr txBox="1">
              <a:spLocks noChangeArrowheads="1"/>
            </p:cNvSpPr>
            <p:nvPr/>
          </p:nvSpPr>
          <p:spPr bwMode="auto">
            <a:xfrm>
              <a:off x="7543800" y="114300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S</a:t>
              </a:r>
            </a:p>
          </p:txBody>
        </p:sp>
        <p:sp>
          <p:nvSpPr>
            <p:cNvPr id="95243" name="Text Box 12">
              <a:extLst>
                <a:ext uri="{FF2B5EF4-FFF2-40B4-BE49-F238E27FC236}">
                  <a16:creationId xmlns:a16="http://schemas.microsoft.com/office/drawing/2014/main" id="{126EFBDC-F5EE-1F1B-0FF4-D865CBE0DF9A}"/>
                </a:ext>
              </a:extLst>
            </p:cNvPr>
            <p:cNvSpPr txBox="1">
              <a:spLocks noChangeArrowheads="1"/>
            </p:cNvSpPr>
            <p:nvPr/>
          </p:nvSpPr>
          <p:spPr bwMode="auto">
            <a:xfrm>
              <a:off x="2971800" y="6858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p>
          </p:txBody>
        </p:sp>
        <p:sp>
          <p:nvSpPr>
            <p:cNvPr id="95244" name="Text Box 14">
              <a:extLst>
                <a:ext uri="{FF2B5EF4-FFF2-40B4-BE49-F238E27FC236}">
                  <a16:creationId xmlns:a16="http://schemas.microsoft.com/office/drawing/2014/main" id="{5C8DF723-8E80-4CEF-438A-CA811C689AC7}"/>
                </a:ext>
              </a:extLst>
            </p:cNvPr>
            <p:cNvSpPr txBox="1">
              <a:spLocks noChangeArrowheads="1"/>
            </p:cNvSpPr>
            <p:nvPr/>
          </p:nvSpPr>
          <p:spPr bwMode="auto">
            <a:xfrm>
              <a:off x="2819400" y="2514601"/>
              <a:ext cx="685800" cy="519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r>
                <a:rPr lang="en-US" altLang="en-US" sz="2800" baseline="-25000"/>
                <a:t>0</a:t>
              </a:r>
              <a:endParaRPr lang="en-US" altLang="en-US" sz="2800"/>
            </a:p>
          </p:txBody>
        </p:sp>
        <p:sp>
          <p:nvSpPr>
            <p:cNvPr id="95246" name="Text Box 18">
              <a:extLst>
                <a:ext uri="{FF2B5EF4-FFF2-40B4-BE49-F238E27FC236}">
                  <a16:creationId xmlns:a16="http://schemas.microsoft.com/office/drawing/2014/main" id="{2ABFCB46-4CB2-EF5F-AC81-C38550E853E2}"/>
                </a:ext>
              </a:extLst>
            </p:cNvPr>
            <p:cNvSpPr txBox="1">
              <a:spLocks noChangeArrowheads="1"/>
            </p:cNvSpPr>
            <p:nvPr/>
          </p:nvSpPr>
          <p:spPr bwMode="auto">
            <a:xfrm>
              <a:off x="5791200" y="5029201"/>
              <a:ext cx="685800" cy="519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r>
                <a:rPr lang="en-US" altLang="en-US" sz="2800" baseline="-25000"/>
                <a:t>0</a:t>
              </a:r>
              <a:endParaRPr lang="en-US" altLang="en-US" sz="2800"/>
            </a:p>
          </p:txBody>
        </p:sp>
        <p:sp>
          <p:nvSpPr>
            <p:cNvPr id="104468" name="Line 20">
              <a:extLst>
                <a:ext uri="{FF2B5EF4-FFF2-40B4-BE49-F238E27FC236}">
                  <a16:creationId xmlns:a16="http://schemas.microsoft.com/office/drawing/2014/main" id="{E10269DF-F0AE-BD13-2121-05F060A4FE9F}"/>
                </a:ext>
              </a:extLst>
            </p:cNvPr>
            <p:cNvSpPr>
              <a:spLocks noChangeShapeType="1"/>
            </p:cNvSpPr>
            <p:nvPr/>
          </p:nvSpPr>
          <p:spPr bwMode="auto">
            <a:xfrm>
              <a:off x="5334000" y="2286000"/>
              <a:ext cx="0" cy="25146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95248" name="Line 21">
              <a:extLst>
                <a:ext uri="{FF2B5EF4-FFF2-40B4-BE49-F238E27FC236}">
                  <a16:creationId xmlns:a16="http://schemas.microsoft.com/office/drawing/2014/main" id="{6E6AF87A-F51A-8F85-AAA3-1F27669820F3}"/>
                </a:ext>
              </a:extLst>
            </p:cNvPr>
            <p:cNvSpPr>
              <a:spLocks noChangeShapeType="1"/>
            </p:cNvSpPr>
            <p:nvPr/>
          </p:nvSpPr>
          <p:spPr bwMode="auto">
            <a:xfrm flipH="1" flipV="1">
              <a:off x="4648200" y="1524000"/>
              <a:ext cx="3048000" cy="304800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5249" name="Text Box 22">
              <a:extLst>
                <a:ext uri="{FF2B5EF4-FFF2-40B4-BE49-F238E27FC236}">
                  <a16:creationId xmlns:a16="http://schemas.microsoft.com/office/drawing/2014/main" id="{3AEF47A0-E1C2-BA60-53BB-698AB0981A1B}"/>
                </a:ext>
              </a:extLst>
            </p:cNvPr>
            <p:cNvSpPr txBox="1">
              <a:spLocks noChangeArrowheads="1"/>
            </p:cNvSpPr>
            <p:nvPr/>
          </p:nvSpPr>
          <p:spPr bwMode="auto">
            <a:xfrm>
              <a:off x="8534400" y="46482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p>
          </p:txBody>
        </p:sp>
        <p:sp>
          <p:nvSpPr>
            <p:cNvPr id="95250" name="Text Box 23">
              <a:extLst>
                <a:ext uri="{FF2B5EF4-FFF2-40B4-BE49-F238E27FC236}">
                  <a16:creationId xmlns:a16="http://schemas.microsoft.com/office/drawing/2014/main" id="{3C80CE8B-DF75-7DD8-94FE-F8C40494351B}"/>
                </a:ext>
              </a:extLst>
            </p:cNvPr>
            <p:cNvSpPr txBox="1">
              <a:spLocks noChangeArrowheads="1"/>
            </p:cNvSpPr>
            <p:nvPr/>
          </p:nvSpPr>
          <p:spPr bwMode="auto">
            <a:xfrm>
              <a:off x="8001000" y="388620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D</a:t>
              </a:r>
            </a:p>
          </p:txBody>
        </p:sp>
        <p:sp>
          <p:nvSpPr>
            <p:cNvPr id="104476" name="Line 28">
              <a:extLst>
                <a:ext uri="{FF2B5EF4-FFF2-40B4-BE49-F238E27FC236}">
                  <a16:creationId xmlns:a16="http://schemas.microsoft.com/office/drawing/2014/main" id="{1C355EB2-A005-2B63-AB55-A9EE1CC701DE}"/>
                </a:ext>
              </a:extLst>
            </p:cNvPr>
            <p:cNvSpPr>
              <a:spLocks noChangeShapeType="1"/>
            </p:cNvSpPr>
            <p:nvPr/>
          </p:nvSpPr>
          <p:spPr bwMode="auto">
            <a:xfrm>
              <a:off x="5410200" y="2286000"/>
              <a:ext cx="1752600" cy="0"/>
            </a:xfrm>
            <a:prstGeom prst="line">
              <a:avLst/>
            </a:prstGeom>
            <a:noFill/>
            <a:ln w="38100">
              <a:solidFill>
                <a:srgbClr val="CC33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04477" name="AutoShape 29">
              <a:extLst>
                <a:ext uri="{FF2B5EF4-FFF2-40B4-BE49-F238E27FC236}">
                  <a16:creationId xmlns:a16="http://schemas.microsoft.com/office/drawing/2014/main" id="{2B56A4E8-A32F-4F1F-EFD9-96BB6318FA56}"/>
                </a:ext>
              </a:extLst>
            </p:cNvPr>
            <p:cNvSpPr>
              <a:spLocks noChangeArrowheads="1"/>
            </p:cNvSpPr>
            <p:nvPr/>
          </p:nvSpPr>
          <p:spPr bwMode="auto">
            <a:xfrm>
              <a:off x="5486400" y="381000"/>
              <a:ext cx="1981200" cy="762000"/>
            </a:xfrm>
            <a:prstGeom prst="wedgeRoundRectCallout">
              <a:avLst>
                <a:gd name="adj1" fmla="val -7931"/>
                <a:gd name="adj2" fmla="val 197917"/>
                <a:gd name="adj3" fmla="val 16667"/>
              </a:avLst>
            </a:prstGeom>
            <a:solidFill>
              <a:schemeClr val="accent1"/>
            </a:solidFill>
            <a:ln w="9525">
              <a:solidFill>
                <a:schemeClr val="tx1"/>
              </a:solidFill>
              <a:miter lim="800000"/>
              <a:headEnd/>
              <a:tailEnd/>
            </a:ln>
          </p:spPr>
          <p:txBody>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lgn="ctr" eaLnBrk="1" hangingPunct="1"/>
              <a:r>
                <a:rPr lang="en-US" altLang="en-US" sz="2800"/>
                <a:t>Dö thöøa</a:t>
              </a:r>
            </a:p>
          </p:txBody>
        </p:sp>
        <p:sp>
          <p:nvSpPr>
            <p:cNvPr id="104478" name="Text Box 30">
              <a:extLst>
                <a:ext uri="{FF2B5EF4-FFF2-40B4-BE49-F238E27FC236}">
                  <a16:creationId xmlns:a16="http://schemas.microsoft.com/office/drawing/2014/main" id="{5CE91E60-8DD2-2FAA-CA2B-A6D8005EF9B7}"/>
                </a:ext>
              </a:extLst>
            </p:cNvPr>
            <p:cNvSpPr txBox="1">
              <a:spLocks noChangeArrowheads="1"/>
            </p:cNvSpPr>
            <p:nvPr/>
          </p:nvSpPr>
          <p:spPr bwMode="auto">
            <a:xfrm>
              <a:off x="2667000" y="1905001"/>
              <a:ext cx="914400" cy="519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b="1"/>
                <a:t>P</a:t>
              </a:r>
              <a:r>
                <a:rPr lang="en-US" altLang="en-US" sz="2800" b="1" baseline="-25000"/>
                <a:t>min</a:t>
              </a:r>
              <a:endParaRPr lang="en-US" altLang="en-US" sz="2800" b="1"/>
            </a:p>
          </p:txBody>
        </p:sp>
        <p:sp>
          <p:nvSpPr>
            <p:cNvPr id="104479" name="Text Box 31">
              <a:extLst>
                <a:ext uri="{FF2B5EF4-FFF2-40B4-BE49-F238E27FC236}">
                  <a16:creationId xmlns:a16="http://schemas.microsoft.com/office/drawing/2014/main" id="{709D7551-C98F-AD9D-4292-AC747FB1EA37}"/>
                </a:ext>
              </a:extLst>
            </p:cNvPr>
            <p:cNvSpPr txBox="1">
              <a:spLocks noChangeArrowheads="1"/>
            </p:cNvSpPr>
            <p:nvPr/>
          </p:nvSpPr>
          <p:spPr bwMode="auto">
            <a:xfrm>
              <a:off x="6934200" y="5029201"/>
              <a:ext cx="685800" cy="519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r>
                <a:rPr lang="en-US" altLang="en-US" sz="2800" baseline="-25000"/>
                <a:t>D</a:t>
              </a:r>
              <a:endParaRPr lang="en-US" altLang="en-US" sz="2800"/>
            </a:p>
          </p:txBody>
        </p:sp>
        <p:sp>
          <p:nvSpPr>
            <p:cNvPr id="104480" name="Text Box 32">
              <a:extLst>
                <a:ext uri="{FF2B5EF4-FFF2-40B4-BE49-F238E27FC236}">
                  <a16:creationId xmlns:a16="http://schemas.microsoft.com/office/drawing/2014/main" id="{F303B42C-7BA6-593D-121F-502F0C4490A6}"/>
                </a:ext>
              </a:extLst>
            </p:cNvPr>
            <p:cNvSpPr txBox="1">
              <a:spLocks noChangeArrowheads="1"/>
            </p:cNvSpPr>
            <p:nvPr/>
          </p:nvSpPr>
          <p:spPr bwMode="auto">
            <a:xfrm>
              <a:off x="5029200" y="5029201"/>
              <a:ext cx="685800" cy="519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r>
                <a:rPr lang="en-US" altLang="en-US" sz="2800" baseline="-25000"/>
                <a:t>C</a:t>
              </a:r>
              <a:endParaRPr lang="en-US" altLang="en-US" sz="2800"/>
            </a:p>
          </p:txBody>
        </p:sp>
        <p:sp>
          <p:nvSpPr>
            <p:cNvPr id="95259" name="Text Box 40">
              <a:extLst>
                <a:ext uri="{FF2B5EF4-FFF2-40B4-BE49-F238E27FC236}">
                  <a16:creationId xmlns:a16="http://schemas.microsoft.com/office/drawing/2014/main" id="{BD554924-4906-E445-F87C-417312A50991}"/>
                </a:ext>
              </a:extLst>
            </p:cNvPr>
            <p:cNvSpPr txBox="1">
              <a:spLocks noChangeArrowheads="1"/>
            </p:cNvSpPr>
            <p:nvPr/>
          </p:nvSpPr>
          <p:spPr bwMode="auto">
            <a:xfrm>
              <a:off x="7696200" y="1"/>
              <a:ext cx="3276600" cy="584775"/>
            </a:xfrm>
            <a:prstGeom prst="rect">
              <a:avLst/>
            </a:prstGeom>
            <a:solidFill>
              <a:srgbClr val="FFFF00"/>
            </a:solidFill>
            <a:ln>
              <a:noFill/>
            </a:ln>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spcBef>
                  <a:spcPct val="50000"/>
                </a:spcBef>
              </a:pPr>
              <a:r>
                <a:rPr lang="en-US" altLang="en-US" sz="3200"/>
                <a:t>P</a:t>
              </a:r>
              <a:r>
                <a:rPr lang="en-US" altLang="en-US" sz="3200" baseline="-25000"/>
                <a:t>MIN</a:t>
              </a:r>
              <a:r>
                <a:rPr lang="en-US" altLang="en-US" sz="3200"/>
                <a:t> &gt; P caân baèng</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465"/>
                                        </p:tgtEl>
                                        <p:attrNameLst>
                                          <p:attrName>style.visibility</p:attrName>
                                        </p:attrNameLst>
                                      </p:cBhvr>
                                      <p:to>
                                        <p:strVal val="visible"/>
                                      </p:to>
                                    </p:set>
                                    <p:anim calcmode="lin" valueType="num">
                                      <p:cBhvr additive="base">
                                        <p:cTn id="7" dur="500" fill="hold"/>
                                        <p:tgtEl>
                                          <p:spTgt spid="104465"/>
                                        </p:tgtEl>
                                        <p:attrNameLst>
                                          <p:attrName>ppt_x</p:attrName>
                                        </p:attrNameLst>
                                      </p:cBhvr>
                                      <p:tavLst>
                                        <p:tav tm="0">
                                          <p:val>
                                            <p:strVal val="#ppt_x"/>
                                          </p:val>
                                        </p:tav>
                                        <p:tav tm="100000">
                                          <p:val>
                                            <p:strVal val="#ppt_x"/>
                                          </p:val>
                                        </p:tav>
                                      </p:tavLst>
                                    </p:anim>
                                    <p:anim calcmode="lin" valueType="num">
                                      <p:cBhvr additive="base">
                                        <p:cTn id="8" dur="500" fill="hold"/>
                                        <p:tgtEl>
                                          <p:spTgt spid="10446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4473"/>
                                        </p:tgtEl>
                                        <p:attrNameLst>
                                          <p:attrName>style.visibility</p:attrName>
                                        </p:attrNameLst>
                                      </p:cBhvr>
                                      <p:to>
                                        <p:strVal val="visible"/>
                                      </p:to>
                                    </p:set>
                                    <p:anim calcmode="lin" valueType="num">
                                      <p:cBhvr additive="base">
                                        <p:cTn id="13" dur="500" fill="hold"/>
                                        <p:tgtEl>
                                          <p:spTgt spid="104473"/>
                                        </p:tgtEl>
                                        <p:attrNameLst>
                                          <p:attrName>ppt_x</p:attrName>
                                        </p:attrNameLst>
                                      </p:cBhvr>
                                      <p:tavLst>
                                        <p:tav tm="0">
                                          <p:val>
                                            <p:strVal val="#ppt_x"/>
                                          </p:val>
                                        </p:tav>
                                        <p:tav tm="100000">
                                          <p:val>
                                            <p:strVal val="#ppt_x"/>
                                          </p:val>
                                        </p:tav>
                                      </p:tavLst>
                                    </p:anim>
                                    <p:anim calcmode="lin" valueType="num">
                                      <p:cBhvr additive="base">
                                        <p:cTn id="14" dur="500" fill="hold"/>
                                        <p:tgtEl>
                                          <p:spTgt spid="1044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65" grpId="0"/>
      <p:bldP spid="104473" grpId="0"/>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091333" y="5879804"/>
            <a:ext cx="1100667" cy="895899"/>
          </a:xfrm>
        </p:spPr>
        <p:txBody>
          <a:bodyPr/>
          <a:lstStyle/>
          <a:p>
            <a:fld id="{58FB4751-880F-D840-AAA9-3A15815CC996}" type="slidenum">
              <a:rPr lang="en-US" smtClean="0"/>
              <a:pPr/>
              <a:t>158</a:t>
            </a:fld>
            <a:endParaRPr lang="en-US" dirty="0"/>
          </a:p>
        </p:txBody>
      </p:sp>
      <p:sp>
        <p:nvSpPr>
          <p:cNvPr id="123907" name="Rectangle 3">
            <a:extLst>
              <a:ext uri="{FF2B5EF4-FFF2-40B4-BE49-F238E27FC236}">
                <a16:creationId xmlns:a16="http://schemas.microsoft.com/office/drawing/2014/main" id="{983B92B3-0E6C-1E11-D827-913B2AC7615B}"/>
              </a:ext>
            </a:extLst>
          </p:cNvPr>
          <p:cNvSpPr txBox="1">
            <a:spLocks noChangeArrowheads="1"/>
          </p:cNvSpPr>
          <p:nvPr/>
        </p:nvSpPr>
        <p:spPr>
          <a:xfrm>
            <a:off x="4781036" y="1147917"/>
            <a:ext cx="4190999" cy="13723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400">
                <a:latin typeface="VNI-Souvir" pitchFamily="2" charset="0"/>
              </a:rPr>
              <a:t>A. Ñaùnh thueá</a:t>
            </a:r>
          </a:p>
          <a:p>
            <a:r>
              <a:rPr lang="en-US" altLang="en-US" sz="3400">
                <a:latin typeface="VNI-Souvir" pitchFamily="2" charset="0"/>
              </a:rPr>
              <a:t>B. Trôï caáp</a:t>
            </a:r>
            <a:endParaRPr lang="en-US" altLang="en-US" sz="3400" dirty="0">
              <a:latin typeface="VNI-Souvir" pitchFamily="2" charset="0"/>
            </a:endParaRPr>
          </a:p>
        </p:txBody>
      </p:sp>
      <p:sp>
        <p:nvSpPr>
          <p:cNvPr id="5" name="Rectangle 2">
            <a:extLst>
              <a:ext uri="{FF2B5EF4-FFF2-40B4-BE49-F238E27FC236}">
                <a16:creationId xmlns:a16="http://schemas.microsoft.com/office/drawing/2014/main" id="{BDF9B599-0A67-5C3D-E520-D91DD8CEB733}"/>
              </a:ext>
            </a:extLst>
          </p:cNvPr>
          <p:cNvSpPr txBox="1">
            <a:spLocks noChangeArrowheads="1"/>
          </p:cNvSpPr>
          <p:nvPr/>
        </p:nvSpPr>
        <p:spPr>
          <a:xfrm>
            <a:off x="961376" y="0"/>
            <a:ext cx="9276736" cy="1372300"/>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pPr algn="ctr"/>
            <a:r>
              <a:rPr lang="en-US" altLang="en-US" sz="3400" b="1" dirty="0">
                <a:solidFill>
                  <a:srgbClr val="FF0000"/>
                </a:solidFill>
                <a:latin typeface="VNI-Souvir" pitchFamily="2" charset="0"/>
              </a:rPr>
              <a:t>2.6.2. </a:t>
            </a:r>
            <a:r>
              <a:rPr lang="en-US" altLang="en-US" sz="3400" b="1" dirty="0" err="1">
                <a:solidFill>
                  <a:srgbClr val="FF0000"/>
                </a:solidFill>
                <a:latin typeface="VNI-Souvir" pitchFamily="2" charset="0"/>
              </a:rPr>
              <a:t>SÖÏ</a:t>
            </a:r>
            <a:r>
              <a:rPr lang="en-US" altLang="en-US" sz="3400" b="1" dirty="0">
                <a:solidFill>
                  <a:srgbClr val="FF0000"/>
                </a:solidFill>
                <a:latin typeface="VNI-Souvir" pitchFamily="2" charset="0"/>
              </a:rPr>
              <a:t> CAN </a:t>
            </a:r>
            <a:r>
              <a:rPr lang="en-US" altLang="en-US" sz="3400" b="1" dirty="0" err="1">
                <a:solidFill>
                  <a:srgbClr val="FF0000"/>
                </a:solidFill>
                <a:latin typeface="VNI-Souvir" pitchFamily="2" charset="0"/>
              </a:rPr>
              <a:t>THIEÄP</a:t>
            </a:r>
            <a:r>
              <a:rPr lang="en-US" altLang="en-US" sz="3400" b="1" dirty="0">
                <a:solidFill>
                  <a:srgbClr val="FF0000"/>
                </a:solidFill>
                <a:latin typeface="VNI-Souvir" pitchFamily="2" charset="0"/>
              </a:rPr>
              <a:t> </a:t>
            </a:r>
            <a:r>
              <a:rPr lang="en-US" altLang="en-US" sz="3400" b="1" dirty="0" err="1">
                <a:solidFill>
                  <a:srgbClr val="FF0000"/>
                </a:solidFill>
              </a:rPr>
              <a:t>GIÁN</a:t>
            </a:r>
            <a:r>
              <a:rPr lang="en-US" altLang="en-US" sz="3400" b="1" dirty="0">
                <a:solidFill>
                  <a:srgbClr val="FF0000"/>
                </a:solidFill>
              </a:rPr>
              <a:t> </a:t>
            </a:r>
            <a:r>
              <a:rPr lang="en-US" altLang="en-US" sz="3400" b="1" dirty="0" err="1">
                <a:solidFill>
                  <a:srgbClr val="FF0000"/>
                </a:solidFill>
                <a:latin typeface="VNI-Souvir" pitchFamily="2" charset="0"/>
              </a:rPr>
              <a:t>TIẾP</a:t>
            </a:r>
            <a:endParaRPr lang="en-US" altLang="en-US" sz="3400" b="1" dirty="0">
              <a:solidFill>
                <a:srgbClr val="FF0000"/>
              </a:solidFill>
              <a:latin typeface="VNI-Souvir" pitchFamily="2" charset="0"/>
            </a:endParaRPr>
          </a:p>
        </p:txBody>
      </p:sp>
      <p:sp>
        <p:nvSpPr>
          <p:cNvPr id="6" name="Rectangle 3">
            <a:extLst>
              <a:ext uri="{FF2B5EF4-FFF2-40B4-BE49-F238E27FC236}">
                <a16:creationId xmlns:a16="http://schemas.microsoft.com/office/drawing/2014/main" id="{A07E2F4E-A098-F691-8A89-2444A4B801F6}"/>
              </a:ext>
            </a:extLst>
          </p:cNvPr>
          <p:cNvSpPr txBox="1">
            <a:spLocks noChangeArrowheads="1"/>
          </p:cNvSpPr>
          <p:nvPr/>
        </p:nvSpPr>
        <p:spPr>
          <a:xfrm>
            <a:off x="5448300" y="3193026"/>
            <a:ext cx="6615881" cy="4679830"/>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Arial" panose="020B0604020202020204" pitchFamily="34" charset="0"/>
              <a:buNone/>
              <a:defRPr sz="2400" kern="1200" cap="all" baseline="0">
                <a:solidFill>
                  <a:schemeClr val="tx1"/>
                </a:solidFill>
                <a:latin typeface="+mn-lt"/>
                <a:ea typeface="+mn-ea"/>
                <a:cs typeface="+mn-cs"/>
              </a:defRPr>
            </a:lvl1pPr>
            <a:lvl2pPr marL="4572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j-lt"/>
                <a:ea typeface="+mn-ea"/>
                <a:cs typeface="+mn-cs"/>
              </a:defRPr>
            </a:lvl2pPr>
            <a:lvl3pPr marL="914400" indent="0" algn="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altLang="en-US" sz="3400" cap="none" dirty="0">
                <a:latin typeface="VNI-Souvir" pitchFamily="2" charset="0"/>
              </a:rPr>
              <a:t>VD: P </a:t>
            </a:r>
            <a:r>
              <a:rPr lang="en-US" altLang="en-US" sz="3400" cap="none" dirty="0" err="1">
                <a:latin typeface="VNI-Souvir" pitchFamily="2" charset="0"/>
              </a:rPr>
              <a:t>caân</a:t>
            </a:r>
            <a:r>
              <a:rPr lang="en-US" altLang="en-US" sz="3400" cap="none" dirty="0">
                <a:latin typeface="VNI-Souvir" pitchFamily="2" charset="0"/>
              </a:rPr>
              <a:t> </a:t>
            </a:r>
            <a:r>
              <a:rPr lang="en-US" altLang="en-US" sz="3400" cap="none" dirty="0" err="1">
                <a:latin typeface="VNI-Souvir" pitchFamily="2" charset="0"/>
              </a:rPr>
              <a:t>baèng</a:t>
            </a:r>
            <a:r>
              <a:rPr lang="en-US" altLang="en-US" sz="3400" cap="none" dirty="0">
                <a:latin typeface="VNI-Souvir" pitchFamily="2" charset="0"/>
              </a:rPr>
              <a:t> ban </a:t>
            </a:r>
            <a:r>
              <a:rPr lang="en-US" altLang="en-US" sz="3400" cap="none" dirty="0" err="1">
                <a:latin typeface="VNI-Souvir" pitchFamily="2" charset="0"/>
              </a:rPr>
              <a:t>ñaàu</a:t>
            </a:r>
            <a:r>
              <a:rPr lang="en-US" altLang="en-US" sz="3400" cap="none" dirty="0">
                <a:latin typeface="VNI-Souvir" pitchFamily="2" charset="0"/>
              </a:rPr>
              <a:t> P</a:t>
            </a:r>
            <a:r>
              <a:rPr lang="en-US" altLang="en-US" sz="3400" cap="none" baseline="-25000" dirty="0">
                <a:latin typeface="VNI-Souvir" pitchFamily="2" charset="0"/>
              </a:rPr>
              <a:t>0</a:t>
            </a:r>
          </a:p>
          <a:p>
            <a:pPr algn="l"/>
            <a:r>
              <a:rPr lang="en-US" altLang="en-US" sz="3400" cap="none" dirty="0" err="1">
                <a:latin typeface="VNI-Souvir" pitchFamily="2" charset="0"/>
              </a:rPr>
              <a:t>Ñaùnh</a:t>
            </a:r>
            <a:r>
              <a:rPr lang="en-US" altLang="en-US" sz="3400" cap="none" dirty="0">
                <a:latin typeface="VNI-Souvir" pitchFamily="2" charset="0"/>
              </a:rPr>
              <a:t> </a:t>
            </a:r>
            <a:r>
              <a:rPr lang="en-US" altLang="en-US" sz="3400" cap="none" dirty="0" err="1">
                <a:latin typeface="VNI-Souvir" pitchFamily="2" charset="0"/>
              </a:rPr>
              <a:t>thueá</a:t>
            </a:r>
            <a:r>
              <a:rPr lang="en-US" altLang="en-US" sz="3400" cap="none" dirty="0">
                <a:latin typeface="VNI-Souvir" pitchFamily="2" charset="0"/>
              </a:rPr>
              <a:t>/1ñvsp = t</a:t>
            </a:r>
          </a:p>
        </p:txBody>
      </p:sp>
      <p:sp>
        <p:nvSpPr>
          <p:cNvPr id="9" name="Rectangle 2">
            <a:extLst>
              <a:ext uri="{FF2B5EF4-FFF2-40B4-BE49-F238E27FC236}">
                <a16:creationId xmlns:a16="http://schemas.microsoft.com/office/drawing/2014/main" id="{7A72000A-B12A-BAD7-40CB-99C6B18061EA}"/>
              </a:ext>
            </a:extLst>
          </p:cNvPr>
          <p:cNvSpPr>
            <a:spLocks noGrp="1" noChangeArrowheads="1"/>
          </p:cNvSpPr>
          <p:nvPr>
            <p:ph type="title"/>
          </p:nvPr>
        </p:nvSpPr>
        <p:spPr>
          <a:xfrm>
            <a:off x="1740309" y="3429000"/>
            <a:ext cx="8001000" cy="1216025"/>
          </a:xfrm>
        </p:spPr>
        <p:txBody>
          <a:bodyPr/>
          <a:lstStyle/>
          <a:p>
            <a:pPr eaLnBrk="1" hangingPunct="1"/>
            <a:r>
              <a:rPr lang="en-US" altLang="en-US" b="1" dirty="0">
                <a:latin typeface="VNI-Times" pitchFamily="2" charset="0"/>
              </a:rPr>
              <a:t>a. </a:t>
            </a:r>
            <a:r>
              <a:rPr lang="en-US" altLang="en-US" b="1" dirty="0" err="1">
                <a:latin typeface="VNI-Times" pitchFamily="2" charset="0"/>
              </a:rPr>
              <a:t>Ñaùnh</a:t>
            </a:r>
            <a:r>
              <a:rPr lang="en-US" altLang="en-US" b="1" dirty="0">
                <a:latin typeface="VNI-Times" pitchFamily="2" charset="0"/>
              </a:rPr>
              <a:t> </a:t>
            </a:r>
            <a:r>
              <a:rPr lang="en-US" altLang="en-US" b="1" dirty="0" err="1">
                <a:latin typeface="VNI-Times" pitchFamily="2" charset="0"/>
              </a:rPr>
              <a:t>thueá</a:t>
            </a:r>
            <a:r>
              <a:rPr lang="en-US" altLang="en-US" b="1" dirty="0">
                <a:latin typeface="VNI-Times" pitchFamily="2" charset="0"/>
              </a:rPr>
              <a:t>:</a:t>
            </a:r>
            <a:br>
              <a:rPr lang="en-US" altLang="en-US" b="1" dirty="0">
                <a:latin typeface="VNI-Times" pitchFamily="2" charset="0"/>
              </a:rPr>
            </a:br>
            <a:endParaRPr lang="en-US" altLang="en-US" b="1" dirty="0">
              <a:latin typeface="VNI-Times" pitchFamily="2" charset="0"/>
            </a:endParaRPr>
          </a:p>
        </p:txBody>
      </p:sp>
    </p:spTree>
    <p:extLst>
      <p:ext uri="{BB962C8B-B14F-4D97-AF65-F5344CB8AC3E}">
        <p14:creationId xmlns:p14="http://schemas.microsoft.com/office/powerpoint/2010/main" val="2286351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23907">
                                            <p:txEl>
                                              <p:pRg st="0" end="0"/>
                                            </p:txEl>
                                          </p:spTgt>
                                        </p:tgtEl>
                                        <p:attrNameLst>
                                          <p:attrName>style.visibility</p:attrName>
                                        </p:attrNameLst>
                                      </p:cBhvr>
                                      <p:to>
                                        <p:strVal val="visible"/>
                                      </p:to>
                                    </p:set>
                                    <p:animEffect transition="in" filter="diamond(in)">
                                      <p:cBhvr>
                                        <p:cTn id="7" dur="2000"/>
                                        <p:tgtEl>
                                          <p:spTgt spid="12390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23907">
                                            <p:txEl>
                                              <p:pRg st="1" end="1"/>
                                            </p:txEl>
                                          </p:spTgt>
                                        </p:tgtEl>
                                        <p:attrNameLst>
                                          <p:attrName>style.visibility</p:attrName>
                                        </p:attrNameLst>
                                      </p:cBhvr>
                                      <p:to>
                                        <p:strVal val="visible"/>
                                      </p:to>
                                    </p:set>
                                    <p:animEffect transition="in" filter="diamond(in)">
                                      <p:cBhvr>
                                        <p:cTn id="12" dur="2000"/>
                                        <p:tgtEl>
                                          <p:spTgt spid="12390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091333" y="5879804"/>
            <a:ext cx="1100667" cy="895899"/>
          </a:xfrm>
        </p:spPr>
        <p:txBody>
          <a:bodyPr/>
          <a:lstStyle/>
          <a:p>
            <a:fld id="{58FB4751-880F-D840-AAA9-3A15815CC996}" type="slidenum">
              <a:rPr lang="en-US" smtClean="0"/>
              <a:pPr/>
              <a:t>159</a:t>
            </a:fld>
            <a:endParaRPr lang="en-US" dirty="0"/>
          </a:p>
        </p:txBody>
      </p:sp>
      <p:sp>
        <p:nvSpPr>
          <p:cNvPr id="4" name="Title 3">
            <a:extLst>
              <a:ext uri="{FF2B5EF4-FFF2-40B4-BE49-F238E27FC236}">
                <a16:creationId xmlns:a16="http://schemas.microsoft.com/office/drawing/2014/main" id="{B2F87B27-D034-E6F0-AEE2-5CF9B956F939}"/>
              </a:ext>
            </a:extLst>
          </p:cNvPr>
          <p:cNvSpPr>
            <a:spLocks noGrp="1"/>
          </p:cNvSpPr>
          <p:nvPr>
            <p:ph type="title"/>
          </p:nvPr>
        </p:nvSpPr>
        <p:spPr>
          <a:xfrm>
            <a:off x="4182533" y="381000"/>
            <a:ext cx="4064000" cy="914400"/>
          </a:xfrm>
        </p:spPr>
        <p:txBody>
          <a:bodyPr/>
          <a:lstStyle/>
          <a:p>
            <a:r>
              <a:rPr lang="en-US" altLang="en-US" b="1" dirty="0">
                <a:solidFill>
                  <a:srgbClr val="FF0000"/>
                </a:solidFill>
                <a:latin typeface="VNI-Times" pitchFamily="2" charset="0"/>
              </a:rPr>
              <a:t>A. </a:t>
            </a:r>
            <a:r>
              <a:rPr lang="en-US" altLang="en-US" b="1" dirty="0" err="1">
                <a:solidFill>
                  <a:srgbClr val="FF0000"/>
                </a:solidFill>
                <a:latin typeface="VNI-Times" pitchFamily="2" charset="0"/>
              </a:rPr>
              <a:t>ÑAÙNH</a:t>
            </a:r>
            <a:r>
              <a:rPr lang="en-US" altLang="en-US" b="1" dirty="0">
                <a:solidFill>
                  <a:srgbClr val="FF0000"/>
                </a:solidFill>
                <a:latin typeface="VNI-Times" pitchFamily="2" charset="0"/>
              </a:rPr>
              <a:t> </a:t>
            </a:r>
            <a:r>
              <a:rPr lang="en-US" altLang="en-US" b="1" dirty="0" err="1">
                <a:solidFill>
                  <a:srgbClr val="FF0000"/>
                </a:solidFill>
                <a:latin typeface="VNI-Times" pitchFamily="2" charset="0"/>
              </a:rPr>
              <a:t>THUEÁ</a:t>
            </a:r>
            <a:r>
              <a:rPr lang="en-US" altLang="en-US" b="1" dirty="0">
                <a:solidFill>
                  <a:srgbClr val="FF0000"/>
                </a:solidFill>
                <a:latin typeface="VNI-Times" pitchFamily="2" charset="0"/>
              </a:rPr>
              <a:t>:</a:t>
            </a:r>
            <a:endParaRPr lang="en-US" dirty="0">
              <a:solidFill>
                <a:srgbClr val="FF0000"/>
              </a:solidFill>
            </a:endParaRPr>
          </a:p>
        </p:txBody>
      </p:sp>
      <p:sp>
        <p:nvSpPr>
          <p:cNvPr id="98307" name="Rectangle 2">
            <a:extLst>
              <a:ext uri="{FF2B5EF4-FFF2-40B4-BE49-F238E27FC236}">
                <a16:creationId xmlns:a16="http://schemas.microsoft.com/office/drawing/2014/main" id="{022AF744-0663-F128-FF10-1783FE450B24}"/>
              </a:ext>
            </a:extLst>
          </p:cNvPr>
          <p:cNvSpPr txBox="1">
            <a:spLocks noChangeArrowheads="1"/>
          </p:cNvSpPr>
          <p:nvPr/>
        </p:nvSpPr>
        <p:spPr>
          <a:xfrm>
            <a:off x="2701413" y="536575"/>
            <a:ext cx="8001000" cy="1216025"/>
          </a:xfrm>
          <a:prstGeom prst="rect">
            <a:avLst/>
          </a:prstGeom>
        </p:spPr>
        <p:txBody>
          <a:bodyPr vert="horz" lIns="91440" tIns="45720" rIns="91440" bIns="45720" rtlCol="0" anchor="b"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br>
              <a:rPr lang="en-US" altLang="en-US" dirty="0">
                <a:solidFill>
                  <a:srgbClr val="FFFF00"/>
                </a:solidFill>
                <a:latin typeface="VNI-Times" pitchFamily="2" charset="0"/>
              </a:rPr>
            </a:br>
            <a:endParaRPr lang="en-US" altLang="en-US" dirty="0">
              <a:solidFill>
                <a:srgbClr val="FFFF00"/>
              </a:solidFill>
              <a:latin typeface="VNI-Times" pitchFamily="2" charset="0"/>
            </a:endParaRPr>
          </a:p>
        </p:txBody>
      </p:sp>
      <p:sp>
        <p:nvSpPr>
          <p:cNvPr id="115715" name="Rectangle 3">
            <a:extLst>
              <a:ext uri="{FF2B5EF4-FFF2-40B4-BE49-F238E27FC236}">
                <a16:creationId xmlns:a16="http://schemas.microsoft.com/office/drawing/2014/main" id="{5CAF69A7-769E-75F1-2CFA-57B84EC4F7BB}"/>
              </a:ext>
            </a:extLst>
          </p:cNvPr>
          <p:cNvSpPr txBox="1">
            <a:spLocks noChangeArrowheads="1"/>
          </p:cNvSpPr>
          <p:nvPr/>
        </p:nvSpPr>
        <p:spPr>
          <a:xfrm>
            <a:off x="221225" y="1752600"/>
            <a:ext cx="11076039" cy="42672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dirty="0">
                <a:latin typeface="VNI-Souvir" pitchFamily="2" charset="0"/>
              </a:rPr>
              <a:t>Trong </a:t>
            </a:r>
            <a:r>
              <a:rPr lang="en-US" altLang="en-US" sz="3200" dirty="0" err="1">
                <a:latin typeface="VNI-Souvir" pitchFamily="2" charset="0"/>
              </a:rPr>
              <a:t>thöïc</a:t>
            </a:r>
            <a:r>
              <a:rPr lang="en-US" altLang="en-US" sz="3200" dirty="0">
                <a:latin typeface="VNI-Souvir" pitchFamily="2" charset="0"/>
              </a:rPr>
              <a:t> </a:t>
            </a:r>
            <a:r>
              <a:rPr lang="en-US" altLang="en-US" sz="3200" dirty="0" err="1">
                <a:latin typeface="VNI-Souvir" pitchFamily="2" charset="0"/>
              </a:rPr>
              <a:t>teá</a:t>
            </a:r>
            <a:r>
              <a:rPr lang="en-US" altLang="en-US" sz="3200" dirty="0">
                <a:latin typeface="VNI-Souvir" pitchFamily="2" charset="0"/>
              </a:rPr>
              <a:t>, </a:t>
            </a:r>
            <a:r>
              <a:rPr lang="en-US" altLang="en-US" sz="3200" dirty="0" err="1">
                <a:latin typeface="VNI-Souvir" pitchFamily="2" charset="0"/>
              </a:rPr>
              <a:t>ñoâi</a:t>
            </a:r>
            <a:r>
              <a:rPr lang="en-US" altLang="en-US" sz="3200" dirty="0">
                <a:latin typeface="VNI-Souvir" pitchFamily="2" charset="0"/>
              </a:rPr>
              <a:t> </a:t>
            </a:r>
            <a:r>
              <a:rPr lang="en-US" altLang="en-US" sz="3200" dirty="0" err="1">
                <a:latin typeface="VNI-Souvir" pitchFamily="2" charset="0"/>
              </a:rPr>
              <a:t>khi</a:t>
            </a:r>
            <a:r>
              <a:rPr lang="en-US" altLang="en-US" sz="3200" dirty="0">
                <a:latin typeface="VNI-Souvir" pitchFamily="2" charset="0"/>
              </a:rPr>
              <a:t> </a:t>
            </a:r>
            <a:r>
              <a:rPr lang="en-US" altLang="en-US" sz="3200" dirty="0" err="1">
                <a:latin typeface="VNI-Souvir" pitchFamily="2" charset="0"/>
              </a:rPr>
              <a:t>chính</a:t>
            </a:r>
            <a:r>
              <a:rPr lang="en-US" altLang="en-US" sz="3200" dirty="0">
                <a:latin typeface="VNI-Souvir" pitchFamily="2" charset="0"/>
              </a:rPr>
              <a:t> </a:t>
            </a:r>
            <a:r>
              <a:rPr lang="en-US" altLang="en-US" sz="3200" dirty="0" err="1">
                <a:latin typeface="VNI-Souvir" pitchFamily="2" charset="0"/>
              </a:rPr>
              <a:t>phuû</a:t>
            </a:r>
            <a:r>
              <a:rPr lang="en-US" altLang="en-US" sz="3200" dirty="0">
                <a:latin typeface="VNI-Souvir" pitchFamily="2" charset="0"/>
              </a:rPr>
              <a:t> </a:t>
            </a:r>
            <a:r>
              <a:rPr lang="en-US" altLang="en-US" sz="3200" dirty="0" err="1">
                <a:latin typeface="VNI-Souvir" pitchFamily="2" charset="0"/>
              </a:rPr>
              <a:t>xem</a:t>
            </a:r>
            <a:r>
              <a:rPr lang="en-US" altLang="en-US" sz="3200" dirty="0">
                <a:latin typeface="VNI-Souvir" pitchFamily="2" charset="0"/>
              </a:rPr>
              <a:t> </a:t>
            </a:r>
            <a:r>
              <a:rPr lang="en-US" altLang="en-US" sz="3200" dirty="0" err="1">
                <a:latin typeface="VNI-Souvir" pitchFamily="2" charset="0"/>
              </a:rPr>
              <a:t>vieäc</a:t>
            </a:r>
            <a:r>
              <a:rPr lang="en-US" altLang="en-US" sz="3200" dirty="0">
                <a:latin typeface="VNI-Souvir" pitchFamily="2" charset="0"/>
              </a:rPr>
              <a:t> </a:t>
            </a:r>
            <a:r>
              <a:rPr lang="en-US" altLang="en-US" sz="3200" dirty="0" err="1">
                <a:latin typeface="VNI-Souvir" pitchFamily="2" charset="0"/>
              </a:rPr>
              <a:t>ñaùnh</a:t>
            </a:r>
            <a:r>
              <a:rPr lang="en-US" altLang="en-US" sz="3200" dirty="0">
                <a:latin typeface="VNI-Souvir" pitchFamily="2" charset="0"/>
              </a:rPr>
              <a:t>  </a:t>
            </a:r>
            <a:r>
              <a:rPr lang="en-US" altLang="en-US" sz="3200" dirty="0" err="1">
                <a:latin typeface="VNI-Souvir" pitchFamily="2" charset="0"/>
              </a:rPr>
              <a:t>thueá</a:t>
            </a:r>
            <a:r>
              <a:rPr lang="en-US" altLang="en-US" sz="3200" dirty="0">
                <a:latin typeface="VNI-Souvir" pitchFamily="2" charset="0"/>
              </a:rPr>
              <a:t> </a:t>
            </a:r>
            <a:r>
              <a:rPr lang="en-US" altLang="en-US" sz="3200" dirty="0" err="1">
                <a:latin typeface="VNI-Souvir" pitchFamily="2" charset="0"/>
              </a:rPr>
              <a:t>laø</a:t>
            </a:r>
            <a:r>
              <a:rPr lang="en-US" altLang="en-US" sz="3200" dirty="0">
                <a:latin typeface="VNI-Souvir" pitchFamily="2" charset="0"/>
              </a:rPr>
              <a:t>:</a:t>
            </a:r>
          </a:p>
          <a:p>
            <a:pPr lvl="1"/>
            <a:r>
              <a:rPr lang="en-US" altLang="en-US" sz="3200" dirty="0" err="1">
                <a:latin typeface="VNI-Souvir" pitchFamily="2" charset="0"/>
              </a:rPr>
              <a:t>Hình</a:t>
            </a:r>
            <a:r>
              <a:rPr lang="en-US" altLang="en-US" sz="3200" dirty="0">
                <a:latin typeface="VNI-Souvir" pitchFamily="2" charset="0"/>
              </a:rPr>
              <a:t> </a:t>
            </a:r>
            <a:r>
              <a:rPr lang="en-US" altLang="en-US" sz="3200" dirty="0" err="1">
                <a:latin typeface="VNI-Souvir" pitchFamily="2" charset="0"/>
              </a:rPr>
              <a:t>thöùc</a:t>
            </a:r>
            <a:r>
              <a:rPr lang="en-US" altLang="en-US" sz="3200" dirty="0">
                <a:latin typeface="VNI-Souvir" pitchFamily="2" charset="0"/>
              </a:rPr>
              <a:t> </a:t>
            </a:r>
            <a:r>
              <a:rPr lang="en-US" altLang="en-US" sz="3200" dirty="0" err="1">
                <a:latin typeface="VNI-Souvir" pitchFamily="2" charset="0"/>
              </a:rPr>
              <a:t>phaân</a:t>
            </a:r>
            <a:r>
              <a:rPr lang="en-US" altLang="en-US" sz="3200" dirty="0">
                <a:latin typeface="VNI-Souvir" pitchFamily="2" charset="0"/>
              </a:rPr>
              <a:t> </a:t>
            </a:r>
            <a:r>
              <a:rPr lang="en-US" altLang="en-US" sz="3200" dirty="0" err="1">
                <a:latin typeface="VNI-Souvir" pitchFamily="2" charset="0"/>
              </a:rPr>
              <a:t>phoái</a:t>
            </a:r>
            <a:r>
              <a:rPr lang="en-US" altLang="en-US" sz="3200" dirty="0">
                <a:latin typeface="VNI-Souvir" pitchFamily="2" charset="0"/>
              </a:rPr>
              <a:t> </a:t>
            </a:r>
            <a:r>
              <a:rPr lang="en-US" altLang="en-US" sz="3200" dirty="0" err="1">
                <a:latin typeface="VNI-Souvir" pitchFamily="2" charset="0"/>
              </a:rPr>
              <a:t>laïi</a:t>
            </a:r>
            <a:r>
              <a:rPr lang="en-US" altLang="en-US" sz="3200" dirty="0">
                <a:latin typeface="VNI-Souvir" pitchFamily="2" charset="0"/>
              </a:rPr>
              <a:t> </a:t>
            </a:r>
            <a:r>
              <a:rPr lang="en-US" altLang="en-US" sz="3200" dirty="0" err="1">
                <a:latin typeface="VNI-Souvir" pitchFamily="2" charset="0"/>
              </a:rPr>
              <a:t>thu</a:t>
            </a:r>
            <a:r>
              <a:rPr lang="en-US" altLang="en-US" sz="3200" dirty="0">
                <a:latin typeface="VNI-Souvir" pitchFamily="2" charset="0"/>
              </a:rPr>
              <a:t> </a:t>
            </a:r>
            <a:r>
              <a:rPr lang="en-US" altLang="en-US" sz="3200" dirty="0" err="1">
                <a:latin typeface="VNI-Souvir" pitchFamily="2" charset="0"/>
              </a:rPr>
              <a:t>nhaäp</a:t>
            </a:r>
            <a:endParaRPr lang="en-US" altLang="en-US" sz="3200" dirty="0">
              <a:latin typeface="VNI-Souvir" pitchFamily="2" charset="0"/>
            </a:endParaRPr>
          </a:p>
          <a:p>
            <a:pPr lvl="1"/>
            <a:r>
              <a:rPr lang="en-US" altLang="en-US" sz="3200" dirty="0">
                <a:latin typeface="VNI-Souvir" pitchFamily="2" charset="0"/>
              </a:rPr>
              <a:t>Hay </a:t>
            </a:r>
            <a:r>
              <a:rPr lang="en-US" altLang="en-US" sz="3200" dirty="0" err="1">
                <a:latin typeface="VNI-Souvir" pitchFamily="2" charset="0"/>
              </a:rPr>
              <a:t>haïn</a:t>
            </a:r>
            <a:r>
              <a:rPr lang="en-US" altLang="en-US" sz="3200" dirty="0">
                <a:latin typeface="VNI-Souvir" pitchFamily="2" charset="0"/>
              </a:rPr>
              <a:t> </a:t>
            </a:r>
            <a:r>
              <a:rPr lang="en-US" altLang="en-US" sz="3200" dirty="0" err="1">
                <a:latin typeface="VNI-Souvir" pitchFamily="2" charset="0"/>
              </a:rPr>
              <a:t>cheá</a:t>
            </a:r>
            <a:r>
              <a:rPr lang="en-US" altLang="en-US" sz="3200" dirty="0">
                <a:latin typeface="VNI-Souvir" pitchFamily="2" charset="0"/>
              </a:rPr>
              <a:t> </a:t>
            </a:r>
            <a:r>
              <a:rPr lang="en-US" altLang="en-US" sz="3200" dirty="0" err="1">
                <a:latin typeface="VNI-Souvir" pitchFamily="2" charset="0"/>
              </a:rPr>
              <a:t>vieäc</a:t>
            </a:r>
            <a:r>
              <a:rPr lang="en-US" altLang="en-US" sz="3200" dirty="0">
                <a:latin typeface="VNI-Souvir" pitchFamily="2" charset="0"/>
              </a:rPr>
              <a:t> </a:t>
            </a:r>
            <a:r>
              <a:rPr lang="en-US" altLang="en-US" sz="3200" dirty="0" err="1">
                <a:latin typeface="VNI-Souvir" pitchFamily="2" charset="0"/>
              </a:rPr>
              <a:t>saûn</a:t>
            </a:r>
            <a:r>
              <a:rPr lang="en-US" altLang="en-US" sz="3200" dirty="0">
                <a:latin typeface="VNI-Souvir" pitchFamily="2" charset="0"/>
              </a:rPr>
              <a:t> </a:t>
            </a:r>
            <a:r>
              <a:rPr lang="en-US" altLang="en-US" sz="3200" dirty="0" err="1">
                <a:latin typeface="VNI-Souvir" pitchFamily="2" charset="0"/>
              </a:rPr>
              <a:t>xuaát</a:t>
            </a:r>
            <a:r>
              <a:rPr lang="en-US" altLang="en-US" sz="3200" dirty="0">
                <a:latin typeface="VNI-Souvir" pitchFamily="2" charset="0"/>
              </a:rPr>
              <a:t> hay </a:t>
            </a:r>
            <a:r>
              <a:rPr lang="en-US" altLang="en-US" sz="3200" dirty="0" err="1">
                <a:latin typeface="VNI-Souvir" pitchFamily="2" charset="0"/>
              </a:rPr>
              <a:t>tieâu</a:t>
            </a:r>
            <a:r>
              <a:rPr lang="en-US" altLang="en-US" sz="3200" dirty="0">
                <a:latin typeface="VNI-Souvir" pitchFamily="2" charset="0"/>
              </a:rPr>
              <a:t> </a:t>
            </a:r>
            <a:r>
              <a:rPr lang="en-US" altLang="en-US" sz="3200" dirty="0" err="1">
                <a:latin typeface="VNI-Souvir" pitchFamily="2" charset="0"/>
              </a:rPr>
              <a:t>duøng</a:t>
            </a:r>
            <a:r>
              <a:rPr lang="en-US" altLang="en-US" sz="3200" dirty="0">
                <a:latin typeface="VNI-Souvir" pitchFamily="2" charset="0"/>
              </a:rPr>
              <a:t> SP </a:t>
            </a:r>
            <a:r>
              <a:rPr lang="en-US" altLang="en-US" sz="3200" dirty="0" err="1">
                <a:latin typeface="VNI-Souvir" pitchFamily="2" charset="0"/>
              </a:rPr>
              <a:t>naøo</a:t>
            </a:r>
            <a:r>
              <a:rPr lang="en-US" altLang="en-US" sz="3200" dirty="0">
                <a:latin typeface="VNI-Souvir" pitchFamily="2" charset="0"/>
              </a:rPr>
              <a:t> </a:t>
            </a:r>
            <a:r>
              <a:rPr lang="en-US" altLang="en-US" sz="3200" dirty="0" err="1">
                <a:latin typeface="VNI-Souvir" pitchFamily="2" charset="0"/>
              </a:rPr>
              <a:t>ñoù</a:t>
            </a:r>
            <a:r>
              <a:rPr lang="en-US" altLang="en-US" sz="3200" dirty="0">
                <a:latin typeface="VNI-Souvir" pitchFamily="2" charset="0"/>
              </a:rPr>
              <a:t>.</a:t>
            </a:r>
          </a:p>
          <a:p>
            <a:r>
              <a:rPr lang="en-US" altLang="en-US" sz="3200" dirty="0">
                <a:latin typeface="VNI-Souvir" pitchFamily="2" charset="0"/>
              </a:rPr>
              <a:t>Ta </a:t>
            </a:r>
            <a:r>
              <a:rPr lang="en-US" altLang="en-US" sz="3200" dirty="0" err="1">
                <a:latin typeface="VNI-Souvir" pitchFamily="2" charset="0"/>
              </a:rPr>
              <a:t>coù</a:t>
            </a:r>
            <a:r>
              <a:rPr lang="en-US" altLang="en-US" sz="3200" dirty="0">
                <a:latin typeface="VNI-Souvir" pitchFamily="2" charset="0"/>
              </a:rPr>
              <a:t> </a:t>
            </a:r>
            <a:r>
              <a:rPr lang="en-US" altLang="en-US" sz="3200" dirty="0" err="1">
                <a:latin typeface="VNI-Souvir" pitchFamily="2" charset="0"/>
              </a:rPr>
              <a:t>theå</a:t>
            </a:r>
            <a:r>
              <a:rPr lang="en-US" altLang="en-US" sz="3200" dirty="0">
                <a:latin typeface="VNI-Souvir" pitchFamily="2" charset="0"/>
              </a:rPr>
              <a:t> </a:t>
            </a:r>
            <a:r>
              <a:rPr lang="en-US" altLang="en-US" sz="3200" dirty="0" err="1">
                <a:latin typeface="VNI-Souvir" pitchFamily="2" charset="0"/>
              </a:rPr>
              <a:t>xem</a:t>
            </a:r>
            <a:r>
              <a:rPr lang="en-US" altLang="en-US" sz="3200" dirty="0">
                <a:latin typeface="VNI-Souvir" pitchFamily="2" charset="0"/>
              </a:rPr>
              <a:t> </a:t>
            </a:r>
            <a:r>
              <a:rPr lang="en-US" altLang="en-US" sz="3200" dirty="0" err="1">
                <a:latin typeface="VNI-Souvir" pitchFamily="2" charset="0"/>
              </a:rPr>
              <a:t>xeùt</a:t>
            </a:r>
            <a:r>
              <a:rPr lang="en-US" altLang="en-US" sz="3200" dirty="0">
                <a:latin typeface="VNI-Souvir" pitchFamily="2" charset="0"/>
              </a:rPr>
              <a:t> </a:t>
            </a:r>
            <a:r>
              <a:rPr lang="en-US" altLang="en-US" sz="3200" dirty="0" err="1">
                <a:latin typeface="VNI-Souvir" pitchFamily="2" charset="0"/>
              </a:rPr>
              <a:t>taùc</a:t>
            </a:r>
            <a:r>
              <a:rPr lang="en-US" altLang="en-US" sz="3200" dirty="0">
                <a:latin typeface="VNI-Souvir" pitchFamily="2" charset="0"/>
              </a:rPr>
              <a:t> </a:t>
            </a:r>
            <a:r>
              <a:rPr lang="en-US" altLang="en-US" sz="3200" dirty="0" err="1">
                <a:latin typeface="VNI-Souvir" pitchFamily="2" charset="0"/>
              </a:rPr>
              <a:t>ñoäng</a:t>
            </a:r>
            <a:r>
              <a:rPr lang="en-US" altLang="en-US" sz="3200" dirty="0">
                <a:latin typeface="VNI-Souvir" pitchFamily="2" charset="0"/>
              </a:rPr>
              <a:t> </a:t>
            </a:r>
            <a:r>
              <a:rPr lang="en-US" altLang="en-US" sz="3200" dirty="0" err="1">
                <a:latin typeface="VNI-Souvir" pitchFamily="2" charset="0"/>
              </a:rPr>
              <a:t>cuûa</a:t>
            </a:r>
            <a:r>
              <a:rPr lang="en-US" altLang="en-US" sz="3200" dirty="0">
                <a:latin typeface="VNI-Souvir" pitchFamily="2" charset="0"/>
              </a:rPr>
              <a:t> </a:t>
            </a:r>
            <a:r>
              <a:rPr lang="en-US" altLang="en-US" sz="3200" dirty="0" err="1">
                <a:latin typeface="VNI-Souvir" pitchFamily="2" charset="0"/>
              </a:rPr>
              <a:t>moät</a:t>
            </a:r>
            <a:r>
              <a:rPr lang="en-US" altLang="en-US" sz="3200" dirty="0">
                <a:latin typeface="VNI-Souvir" pitchFamily="2" charset="0"/>
              </a:rPr>
              <a:t> </a:t>
            </a:r>
            <a:r>
              <a:rPr lang="en-US" altLang="en-US" sz="3200" dirty="0" err="1">
                <a:latin typeface="VNI-Souvir" pitchFamily="2" charset="0"/>
              </a:rPr>
              <a:t>khoaûn</a:t>
            </a:r>
            <a:r>
              <a:rPr lang="en-US" altLang="en-US" sz="3200" dirty="0">
                <a:latin typeface="VNI-Souvir" pitchFamily="2" charset="0"/>
              </a:rPr>
              <a:t> </a:t>
            </a:r>
            <a:r>
              <a:rPr lang="en-US" altLang="en-US" sz="3200" dirty="0" err="1">
                <a:latin typeface="VNI-Souvir" pitchFamily="2" charset="0"/>
              </a:rPr>
              <a:t>thueá</a:t>
            </a:r>
            <a:r>
              <a:rPr lang="en-US" altLang="en-US" sz="3200" dirty="0">
                <a:latin typeface="VNI-Souvir" pitchFamily="2" charset="0"/>
              </a:rPr>
              <a:t> qua </a:t>
            </a:r>
            <a:r>
              <a:rPr lang="en-US" altLang="en-US" sz="3200" dirty="0" err="1">
                <a:latin typeface="VNI-Souvir" pitchFamily="2" charset="0"/>
              </a:rPr>
              <a:t>ñöôøng</a:t>
            </a:r>
            <a:r>
              <a:rPr lang="en-US" altLang="en-US" sz="3200" dirty="0">
                <a:latin typeface="VNI-Souvir" pitchFamily="2" charset="0"/>
              </a:rPr>
              <a:t> </a:t>
            </a:r>
            <a:r>
              <a:rPr lang="en-US" altLang="en-US" sz="3200" dirty="0" err="1">
                <a:latin typeface="VNI-Souvir" pitchFamily="2" charset="0"/>
              </a:rPr>
              <a:t>cung</a:t>
            </a:r>
            <a:r>
              <a:rPr lang="en-US" altLang="en-US" sz="3200" dirty="0">
                <a:latin typeface="VNI-Souvir" pitchFamily="2" charset="0"/>
              </a:rPr>
              <a:t> </a:t>
            </a:r>
            <a:r>
              <a:rPr lang="en-US" altLang="en-US" sz="3200" dirty="0" err="1">
                <a:latin typeface="VNI-Souvir" pitchFamily="2" charset="0"/>
              </a:rPr>
              <a:t>vaø</a:t>
            </a:r>
            <a:r>
              <a:rPr lang="en-US" altLang="en-US" sz="3200" dirty="0">
                <a:latin typeface="VNI-Souvir" pitchFamily="2" charset="0"/>
              </a:rPr>
              <a:t> </a:t>
            </a:r>
            <a:r>
              <a:rPr lang="en-US" altLang="en-US" sz="3200" dirty="0" err="1">
                <a:latin typeface="VNI-Souvir" pitchFamily="2" charset="0"/>
              </a:rPr>
              <a:t>ñöôøng</a:t>
            </a:r>
            <a:r>
              <a:rPr lang="en-US" altLang="en-US" sz="3200" dirty="0">
                <a:latin typeface="VNI-Souvir" pitchFamily="2" charset="0"/>
              </a:rPr>
              <a:t> </a:t>
            </a:r>
            <a:r>
              <a:rPr lang="en-US" altLang="en-US" sz="3200" dirty="0" err="1">
                <a:latin typeface="VNI-Souvir" pitchFamily="2" charset="0"/>
              </a:rPr>
              <a:t>caàu</a:t>
            </a:r>
            <a:r>
              <a:rPr lang="en-US" altLang="en-US" sz="3200" dirty="0">
                <a:latin typeface="VNI-Souvir" pitchFamily="2" charset="0"/>
              </a:rPr>
              <a:t>.</a:t>
            </a:r>
          </a:p>
        </p:txBody>
      </p:sp>
    </p:spTree>
    <p:extLst>
      <p:ext uri="{BB962C8B-B14F-4D97-AF65-F5344CB8AC3E}">
        <p14:creationId xmlns:p14="http://schemas.microsoft.com/office/powerpoint/2010/main" val="2827835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5715">
                                            <p:txEl>
                                              <p:pRg st="0" end="0"/>
                                            </p:txEl>
                                          </p:spTgt>
                                        </p:tgtEl>
                                        <p:attrNameLst>
                                          <p:attrName>style.visibility</p:attrName>
                                        </p:attrNameLst>
                                      </p:cBhvr>
                                      <p:to>
                                        <p:strVal val="visible"/>
                                      </p:to>
                                    </p:set>
                                    <p:anim calcmode="lin" valueType="num">
                                      <p:cBhvr additive="base">
                                        <p:cTn id="7" dur="500" fill="hold"/>
                                        <p:tgtEl>
                                          <p:spTgt spid="1157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57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5715">
                                            <p:txEl>
                                              <p:pRg st="1" end="1"/>
                                            </p:txEl>
                                          </p:spTgt>
                                        </p:tgtEl>
                                        <p:attrNameLst>
                                          <p:attrName>style.visibility</p:attrName>
                                        </p:attrNameLst>
                                      </p:cBhvr>
                                      <p:to>
                                        <p:strVal val="visible"/>
                                      </p:to>
                                    </p:set>
                                    <p:anim calcmode="lin" valueType="num">
                                      <p:cBhvr additive="base">
                                        <p:cTn id="13" dur="500" fill="hold"/>
                                        <p:tgtEl>
                                          <p:spTgt spid="11571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57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5715">
                                            <p:txEl>
                                              <p:pRg st="2" end="2"/>
                                            </p:txEl>
                                          </p:spTgt>
                                        </p:tgtEl>
                                        <p:attrNameLst>
                                          <p:attrName>style.visibility</p:attrName>
                                        </p:attrNameLst>
                                      </p:cBhvr>
                                      <p:to>
                                        <p:strVal val="visible"/>
                                      </p:to>
                                    </p:set>
                                    <p:anim calcmode="lin" valueType="num">
                                      <p:cBhvr additive="base">
                                        <p:cTn id="19" dur="500" fill="hold"/>
                                        <p:tgtEl>
                                          <p:spTgt spid="11571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57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5715">
                                            <p:txEl>
                                              <p:pRg st="3" end="3"/>
                                            </p:txEl>
                                          </p:spTgt>
                                        </p:tgtEl>
                                        <p:attrNameLst>
                                          <p:attrName>style.visibility</p:attrName>
                                        </p:attrNameLst>
                                      </p:cBhvr>
                                      <p:to>
                                        <p:strVal val="visible"/>
                                      </p:to>
                                    </p:set>
                                    <p:anim calcmode="lin" valueType="num">
                                      <p:cBhvr additive="base">
                                        <p:cTn id="25" dur="500" fill="hold"/>
                                        <p:tgtEl>
                                          <p:spTgt spid="11571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571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E3DE6762-38F3-70E3-CF50-B9294D2D9D3A}"/>
              </a:ext>
            </a:extLst>
          </p:cNvPr>
          <p:cNvSpPr>
            <a:spLocks noGrp="1"/>
          </p:cNvSpPr>
          <p:nvPr>
            <p:ph type="title"/>
          </p:nvPr>
        </p:nvSpPr>
        <p:spPr>
          <a:xfrm>
            <a:off x="914400" y="914400"/>
            <a:ext cx="10360152" cy="914400"/>
          </a:xfrm>
        </p:spPr>
        <p:txBody>
          <a:bodyPr vert="horz" lIns="91440" tIns="45720" rIns="91440" bIns="45720" rtlCol="0" anchor="b">
            <a:noAutofit/>
          </a:bodyPr>
          <a:lstStyle/>
          <a:p>
            <a:pPr marL="342900" indent="-342900"/>
            <a:br>
              <a:rPr lang="en-US" altLang="en-US" b="1" kern="1200" dirty="0">
                <a:ea typeface="+mj-ea"/>
                <a:cs typeface="+mj-cs"/>
              </a:rPr>
            </a:br>
            <a:r>
              <a:rPr lang="en-US" altLang="en-US" b="1" kern="1200" dirty="0" err="1">
                <a:ea typeface="+mj-ea"/>
                <a:cs typeface="+mj-cs"/>
              </a:rPr>
              <a:t>Phân</a:t>
            </a:r>
            <a:r>
              <a:rPr lang="en-US" altLang="en-US" b="1" kern="1200" dirty="0">
                <a:ea typeface="+mj-ea"/>
                <a:cs typeface="+mj-cs"/>
              </a:rPr>
              <a:t> </a:t>
            </a:r>
            <a:r>
              <a:rPr lang="en-US" altLang="en-US" b="1" kern="1200" dirty="0" err="1">
                <a:ea typeface="+mj-ea"/>
                <a:cs typeface="+mj-cs"/>
              </a:rPr>
              <a:t>biệt</a:t>
            </a:r>
            <a:r>
              <a:rPr lang="en-US" altLang="en-US" b="1" kern="1200" dirty="0">
                <a:ea typeface="+mj-ea"/>
                <a:cs typeface="+mj-cs"/>
              </a:rPr>
              <a:t> </a:t>
            </a:r>
            <a:r>
              <a:rPr lang="en-US" altLang="en-US" b="1" kern="1200" dirty="0" err="1">
                <a:ea typeface="+mj-ea"/>
                <a:cs typeface="+mj-cs"/>
              </a:rPr>
              <a:t>cầu</a:t>
            </a:r>
            <a:r>
              <a:rPr lang="en-US" altLang="en-US" b="1" kern="1200" dirty="0">
                <a:ea typeface="+mj-ea"/>
                <a:cs typeface="+mj-cs"/>
              </a:rPr>
              <a:t> </a:t>
            </a:r>
            <a:r>
              <a:rPr lang="en-US" altLang="en-US" b="1" kern="1200" dirty="0" err="1">
                <a:ea typeface="+mj-ea"/>
                <a:cs typeface="+mj-cs"/>
              </a:rPr>
              <a:t>và</a:t>
            </a:r>
            <a:r>
              <a:rPr lang="en-US" altLang="en-US" b="1" kern="1200" dirty="0">
                <a:ea typeface="+mj-ea"/>
                <a:cs typeface="+mj-cs"/>
              </a:rPr>
              <a:t> </a:t>
            </a:r>
            <a:r>
              <a:rPr lang="en-US" altLang="en-US" b="1" kern="1200" dirty="0" err="1">
                <a:ea typeface="+mj-ea"/>
                <a:cs typeface="+mj-cs"/>
              </a:rPr>
              <a:t>lượng</a:t>
            </a:r>
            <a:r>
              <a:rPr lang="en-US" altLang="en-US" b="1" kern="1200" dirty="0">
                <a:ea typeface="+mj-ea"/>
                <a:cs typeface="+mj-cs"/>
              </a:rPr>
              <a:t> </a:t>
            </a:r>
            <a:r>
              <a:rPr lang="en-US" altLang="en-US" b="1" kern="1200" dirty="0" err="1">
                <a:ea typeface="+mj-ea"/>
                <a:cs typeface="+mj-cs"/>
              </a:rPr>
              <a:t>cầu</a:t>
            </a:r>
            <a:br>
              <a:rPr lang="en-US" altLang="en-US" b="1" kern="1200" dirty="0">
                <a:ea typeface="+mj-ea"/>
                <a:cs typeface="+mj-cs"/>
              </a:rPr>
            </a:br>
            <a:endParaRPr lang="en-US" altLang="en-US" kern="1200" dirty="0">
              <a:ea typeface="+mj-ea"/>
              <a:cs typeface="+mj-cs"/>
            </a:endParaRPr>
          </a:p>
        </p:txBody>
      </p:sp>
      <p:sp>
        <p:nvSpPr>
          <p:cNvPr id="2" name="Rectangle 3">
            <a:extLst>
              <a:ext uri="{FF2B5EF4-FFF2-40B4-BE49-F238E27FC236}">
                <a16:creationId xmlns:a16="http://schemas.microsoft.com/office/drawing/2014/main" id="{63D2527E-F3C7-26B8-FBA6-0522211FCE2B}"/>
              </a:ext>
            </a:extLst>
          </p:cNvPr>
          <p:cNvSpPr txBox="1">
            <a:spLocks noChangeArrowheads="1"/>
          </p:cNvSpPr>
          <p:nvPr/>
        </p:nvSpPr>
        <p:spPr>
          <a:xfrm>
            <a:off x="4064000" y="2039112"/>
            <a:ext cx="8127999" cy="3904488"/>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Arial" panose="020B0604020202020204" pitchFamily="34" charset="0"/>
              <a:buNone/>
              <a:defRPr sz="2400" kern="1200" cap="all" baseline="0">
                <a:solidFill>
                  <a:schemeClr val="tx1"/>
                </a:solidFill>
                <a:latin typeface="+mn-lt"/>
                <a:ea typeface="+mn-ea"/>
                <a:cs typeface="+mn-cs"/>
              </a:defRPr>
            </a:lvl1pPr>
            <a:lvl2pPr marL="4572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j-lt"/>
                <a:ea typeface="+mn-ea"/>
                <a:cs typeface="+mn-cs"/>
              </a:defRPr>
            </a:lvl2pPr>
            <a:lvl3pPr marL="914400" indent="0" algn="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algn="l">
              <a:spcBef>
                <a:spcPts val="1000"/>
              </a:spcBef>
            </a:pPr>
            <a:r>
              <a:rPr lang="en-US" altLang="en-US" sz="3200" b="1" dirty="0" err="1">
                <a:latin typeface="VNI-Souvir" pitchFamily="2" charset="0"/>
              </a:rPr>
              <a:t>Caàu</a:t>
            </a:r>
            <a:r>
              <a:rPr lang="en-US" altLang="en-US" sz="3200" b="1" dirty="0">
                <a:latin typeface="VNI-Souvir" pitchFamily="2" charset="0"/>
              </a:rPr>
              <a:t> </a:t>
            </a:r>
            <a:r>
              <a:rPr lang="en-US" altLang="en-US" sz="3200" dirty="0" err="1"/>
              <a:t>biểu</a:t>
            </a:r>
            <a:r>
              <a:rPr lang="en-US" altLang="en-US" sz="3200" dirty="0"/>
              <a:t> </a:t>
            </a:r>
            <a:r>
              <a:rPr lang="en-US" altLang="en-US" sz="3200" dirty="0" err="1"/>
              <a:t>thị</a:t>
            </a:r>
            <a:r>
              <a:rPr lang="en-US" altLang="en-US" sz="3200" dirty="0"/>
              <a:t> </a:t>
            </a:r>
            <a:r>
              <a:rPr lang="en-US" altLang="en-US" sz="3200" dirty="0" err="1"/>
              <a:t>các</a:t>
            </a:r>
            <a:r>
              <a:rPr lang="en-US" altLang="en-US" sz="3200" dirty="0"/>
              <a:t> </a:t>
            </a:r>
            <a:r>
              <a:rPr lang="en-US" altLang="en-US" sz="3200" dirty="0" err="1"/>
              <a:t>số</a:t>
            </a:r>
            <a:r>
              <a:rPr lang="en-US" altLang="en-US" sz="3200" dirty="0"/>
              <a:t> </a:t>
            </a:r>
            <a:r>
              <a:rPr lang="en-US" altLang="en-US" sz="3200" dirty="0" err="1"/>
              <a:t>lượng</a:t>
            </a:r>
            <a:r>
              <a:rPr lang="en-US" altLang="en-US" sz="3200" dirty="0"/>
              <a:t> </a:t>
            </a:r>
            <a:r>
              <a:rPr lang="en-US" altLang="en-US" sz="3200" dirty="0" err="1"/>
              <a:t>mà</a:t>
            </a:r>
            <a:r>
              <a:rPr lang="en-US" altLang="en-US" sz="3200" dirty="0"/>
              <a:t> </a:t>
            </a:r>
            <a:r>
              <a:rPr lang="en-US" altLang="en-US" sz="3200" dirty="0" err="1"/>
              <a:t>người</a:t>
            </a:r>
            <a:r>
              <a:rPr lang="en-US" altLang="en-US" sz="3200" dirty="0"/>
              <a:t> </a:t>
            </a:r>
            <a:r>
              <a:rPr lang="en-US" altLang="en-US" sz="3200" dirty="0" err="1"/>
              <a:t>tiêu</a:t>
            </a:r>
            <a:r>
              <a:rPr lang="en-US" altLang="en-US" sz="3200" dirty="0"/>
              <a:t> </a:t>
            </a:r>
            <a:r>
              <a:rPr lang="en-US" altLang="en-US" sz="3200" dirty="0" err="1"/>
              <a:t>dùng</a:t>
            </a:r>
            <a:r>
              <a:rPr lang="en-US" altLang="en-US" sz="3200" dirty="0"/>
              <a:t> </a:t>
            </a:r>
            <a:r>
              <a:rPr lang="en-US" altLang="en-US" sz="3200" dirty="0" err="1"/>
              <a:t>muốn</a:t>
            </a:r>
            <a:r>
              <a:rPr lang="en-US" altLang="en-US" sz="3200" dirty="0"/>
              <a:t> </a:t>
            </a:r>
            <a:r>
              <a:rPr lang="en-US" altLang="en-US" sz="3200" dirty="0" err="1"/>
              <a:t>mua</a:t>
            </a:r>
            <a:r>
              <a:rPr lang="en-US" altLang="en-US" sz="3200" dirty="0"/>
              <a:t> </a:t>
            </a:r>
            <a:r>
              <a:rPr lang="en-US" altLang="en-US" sz="3200" dirty="0" err="1"/>
              <a:t>và</a:t>
            </a:r>
            <a:r>
              <a:rPr lang="en-US" altLang="en-US" sz="3200" dirty="0"/>
              <a:t> </a:t>
            </a:r>
            <a:r>
              <a:rPr lang="en-US" altLang="en-US" sz="3200" dirty="0" err="1"/>
              <a:t>có</a:t>
            </a:r>
            <a:r>
              <a:rPr lang="en-US" altLang="en-US" sz="3200" dirty="0"/>
              <a:t> </a:t>
            </a:r>
            <a:r>
              <a:rPr lang="en-US" altLang="en-US" sz="3200" dirty="0" err="1"/>
              <a:t>thể</a:t>
            </a:r>
            <a:r>
              <a:rPr lang="en-US" altLang="en-US" sz="3200" dirty="0"/>
              <a:t> </a:t>
            </a:r>
            <a:r>
              <a:rPr lang="en-US" altLang="en-US" sz="3200" dirty="0" err="1"/>
              <a:t>mua</a:t>
            </a:r>
            <a:r>
              <a:rPr lang="en-US" altLang="en-US" sz="3200" dirty="0"/>
              <a:t> ở </a:t>
            </a:r>
            <a:r>
              <a:rPr lang="en-US" altLang="en-US" sz="3200" dirty="0" err="1"/>
              <a:t>các</a:t>
            </a:r>
            <a:r>
              <a:rPr lang="en-US" altLang="en-US" sz="3200" dirty="0"/>
              <a:t> </a:t>
            </a:r>
            <a:r>
              <a:rPr lang="en-US" altLang="en-US" sz="3200" dirty="0" err="1"/>
              <a:t>mức</a:t>
            </a:r>
            <a:r>
              <a:rPr lang="en-US" altLang="en-US" sz="3200" dirty="0"/>
              <a:t> </a:t>
            </a:r>
            <a:r>
              <a:rPr lang="en-US" altLang="en-US" sz="3200" dirty="0" err="1"/>
              <a:t>giá</a:t>
            </a:r>
            <a:r>
              <a:rPr lang="en-US" altLang="en-US" sz="3200" dirty="0"/>
              <a:t> </a:t>
            </a:r>
            <a:r>
              <a:rPr lang="en-US" altLang="en-US" sz="3200" dirty="0" err="1"/>
              <a:t>khác</a:t>
            </a:r>
            <a:r>
              <a:rPr lang="en-US" altLang="en-US" sz="3200" dirty="0"/>
              <a:t> </a:t>
            </a:r>
            <a:r>
              <a:rPr lang="en-US" altLang="en-US" sz="3200" dirty="0" err="1"/>
              <a:t>nhau</a:t>
            </a:r>
            <a:r>
              <a:rPr lang="en-US" altLang="en-US" sz="3200" dirty="0"/>
              <a:t>.</a:t>
            </a:r>
          </a:p>
          <a:p>
            <a:pPr marL="0" lvl="1" algn="l">
              <a:spcBef>
                <a:spcPts val="1000"/>
              </a:spcBef>
            </a:pPr>
            <a:r>
              <a:rPr lang="en-US" altLang="en-US" sz="3200" b="1" dirty="0" err="1">
                <a:latin typeface="VNI-Souvir" pitchFamily="2" charset="0"/>
              </a:rPr>
              <a:t>Löôïng</a:t>
            </a:r>
            <a:r>
              <a:rPr lang="en-US" altLang="en-US" sz="3200" b="1" dirty="0">
                <a:latin typeface="VNI-Souvir" pitchFamily="2" charset="0"/>
              </a:rPr>
              <a:t> </a:t>
            </a:r>
            <a:r>
              <a:rPr lang="en-US" altLang="en-US" sz="3200" b="1" dirty="0" err="1">
                <a:latin typeface="VNI-Souvir" pitchFamily="2" charset="0"/>
              </a:rPr>
              <a:t>caàu</a:t>
            </a:r>
            <a:r>
              <a:rPr lang="en-US" altLang="en-US" sz="3200" b="1" dirty="0">
                <a:latin typeface="VNI-Souvir" pitchFamily="2" charset="0"/>
              </a:rPr>
              <a:t>: </a:t>
            </a:r>
            <a:r>
              <a:rPr lang="en-US" altLang="en-US" sz="3200" dirty="0" err="1">
                <a:latin typeface="VNI-Souvir" pitchFamily="2" charset="0"/>
              </a:rPr>
              <a:t>laø</a:t>
            </a:r>
            <a:r>
              <a:rPr lang="en-US" altLang="en-US" sz="3200" dirty="0">
                <a:latin typeface="VNI-Souvir" pitchFamily="2" charset="0"/>
              </a:rPr>
              <a:t> </a:t>
            </a:r>
            <a:r>
              <a:rPr lang="en-US" altLang="en-US" sz="3200" dirty="0" err="1">
                <a:latin typeface="VNI-Souvir" pitchFamily="2" charset="0"/>
              </a:rPr>
              <a:t>moät</a:t>
            </a:r>
            <a:r>
              <a:rPr lang="en-US" altLang="en-US" sz="3200" dirty="0">
                <a:latin typeface="VNI-Souvir" pitchFamily="2" charset="0"/>
              </a:rPr>
              <a:t> </a:t>
            </a:r>
            <a:r>
              <a:rPr lang="en-US" altLang="en-US" sz="3200" dirty="0" err="1">
                <a:latin typeface="VNI-Souvir" pitchFamily="2" charset="0"/>
              </a:rPr>
              <a:t>soá</a:t>
            </a:r>
            <a:r>
              <a:rPr lang="en-US" altLang="en-US" sz="3200" dirty="0">
                <a:latin typeface="VNI-Souvir" pitchFamily="2" charset="0"/>
              </a:rPr>
              <a:t> </a:t>
            </a:r>
            <a:r>
              <a:rPr lang="en-US" altLang="en-US" sz="3200" dirty="0" err="1">
                <a:latin typeface="VNI-Souvir" pitchFamily="2" charset="0"/>
              </a:rPr>
              <a:t>löôïng</a:t>
            </a:r>
            <a:r>
              <a:rPr lang="en-US" altLang="en-US" sz="3200" dirty="0">
                <a:latin typeface="VNI-Souvir" pitchFamily="2" charset="0"/>
              </a:rPr>
              <a:t> </a:t>
            </a:r>
            <a:r>
              <a:rPr lang="en-US" altLang="en-US" sz="3200" dirty="0" err="1">
                <a:latin typeface="VNI-Souvir" pitchFamily="2" charset="0"/>
              </a:rPr>
              <a:t>cuï</a:t>
            </a:r>
            <a:r>
              <a:rPr lang="en-US" altLang="en-US" sz="3200" dirty="0">
                <a:latin typeface="VNI-Souvir" pitchFamily="2" charset="0"/>
              </a:rPr>
              <a:t> </a:t>
            </a:r>
            <a:r>
              <a:rPr lang="en-US" altLang="en-US" sz="3200" dirty="0" err="1">
                <a:latin typeface="VNI-Souvir" pitchFamily="2" charset="0"/>
              </a:rPr>
              <a:t>theå</a:t>
            </a:r>
            <a:r>
              <a:rPr lang="en-US" altLang="en-US" sz="3200" dirty="0">
                <a:latin typeface="VNI-Souvir" pitchFamily="2" charset="0"/>
              </a:rPr>
              <a:t>, </a:t>
            </a:r>
            <a:r>
              <a:rPr lang="en-US" altLang="en-US" sz="3200" dirty="0" err="1">
                <a:latin typeface="VNI-Souvir" pitchFamily="2" charset="0"/>
              </a:rPr>
              <a:t>töông</a:t>
            </a:r>
            <a:r>
              <a:rPr lang="en-US" altLang="en-US" sz="3200" dirty="0">
                <a:latin typeface="VNI-Souvir" pitchFamily="2" charset="0"/>
              </a:rPr>
              <a:t> </a:t>
            </a:r>
            <a:r>
              <a:rPr lang="en-US" altLang="en-US" sz="3200" dirty="0" err="1">
                <a:latin typeface="VNI-Souvir" pitchFamily="2" charset="0"/>
              </a:rPr>
              <a:t>öùng</a:t>
            </a:r>
            <a:r>
              <a:rPr lang="en-US" altLang="en-US" sz="3200" dirty="0">
                <a:latin typeface="VNI-Souvir" pitchFamily="2" charset="0"/>
              </a:rPr>
              <a:t> </a:t>
            </a:r>
            <a:r>
              <a:rPr lang="en-US" altLang="en-US" sz="3200" dirty="0" err="1">
                <a:latin typeface="VNI-Souvir" pitchFamily="2" charset="0"/>
              </a:rPr>
              <a:t>ôû</a:t>
            </a:r>
            <a:r>
              <a:rPr lang="en-US" altLang="en-US" sz="3200" dirty="0">
                <a:latin typeface="VNI-Souvir" pitchFamily="2" charset="0"/>
              </a:rPr>
              <a:t> </a:t>
            </a:r>
            <a:r>
              <a:rPr lang="en-US" altLang="en-US" sz="3200" dirty="0" err="1">
                <a:latin typeface="VNI-Souvir" pitchFamily="2" charset="0"/>
              </a:rPr>
              <a:t>moät</a:t>
            </a:r>
            <a:r>
              <a:rPr lang="en-US" altLang="en-US" sz="3200" dirty="0">
                <a:latin typeface="VNI-Souvir" pitchFamily="2" charset="0"/>
              </a:rPr>
              <a:t> </a:t>
            </a:r>
            <a:r>
              <a:rPr lang="en-US" altLang="en-US" sz="3200" dirty="0" err="1">
                <a:latin typeface="VNI-Souvir" pitchFamily="2" charset="0"/>
              </a:rPr>
              <a:t>möùc</a:t>
            </a:r>
            <a:r>
              <a:rPr lang="en-US" altLang="en-US" sz="3200" dirty="0">
                <a:latin typeface="VNI-Souvir" pitchFamily="2" charset="0"/>
              </a:rPr>
              <a:t> </a:t>
            </a:r>
            <a:r>
              <a:rPr lang="en-US" altLang="en-US" sz="3200" dirty="0" err="1">
                <a:latin typeface="VNI-Souvir" pitchFamily="2" charset="0"/>
              </a:rPr>
              <a:t>giaù</a:t>
            </a:r>
            <a:r>
              <a:rPr lang="en-US" altLang="en-US" sz="3200" dirty="0">
                <a:latin typeface="VNI-Souvir" pitchFamily="2" charset="0"/>
              </a:rPr>
              <a:t> </a:t>
            </a:r>
            <a:r>
              <a:rPr lang="en-US" altLang="en-US" sz="3200" dirty="0" err="1">
                <a:latin typeface="VNI-Souvir" pitchFamily="2" charset="0"/>
              </a:rPr>
              <a:t>cuï</a:t>
            </a:r>
            <a:r>
              <a:rPr lang="en-US" altLang="en-US" sz="3200" dirty="0">
                <a:latin typeface="VNI-Souvir" pitchFamily="2" charset="0"/>
              </a:rPr>
              <a:t> </a:t>
            </a:r>
            <a:r>
              <a:rPr lang="en-US" altLang="en-US" sz="3200" dirty="0" err="1">
                <a:latin typeface="VNI-Souvir" pitchFamily="2" charset="0"/>
              </a:rPr>
              <a:t>theå</a:t>
            </a:r>
            <a:r>
              <a:rPr lang="en-US" altLang="en-US" sz="3200" dirty="0">
                <a:latin typeface="VNI-Souvir" pitchFamily="2" charset="0"/>
              </a:rPr>
              <a:t>.</a:t>
            </a:r>
          </a:p>
          <a:p>
            <a:pPr marL="0" lvl="1" algn="l">
              <a:spcBef>
                <a:spcPts val="1000"/>
              </a:spcBef>
            </a:pPr>
            <a:r>
              <a:rPr lang="en-US" altLang="en-US" sz="3200" dirty="0" err="1"/>
              <a:t>Một</a:t>
            </a:r>
            <a:r>
              <a:rPr lang="en-US" altLang="en-US" sz="3200" dirty="0"/>
              <a:t> </a:t>
            </a:r>
            <a:r>
              <a:rPr lang="en-US" altLang="en-US" sz="3200" dirty="0" err="1"/>
              <a:t>sự</a:t>
            </a:r>
            <a:r>
              <a:rPr lang="en-US" altLang="en-US" sz="3200" dirty="0"/>
              <a:t> </a:t>
            </a:r>
            <a:r>
              <a:rPr lang="en-US" altLang="en-US" sz="3200" dirty="0" err="1"/>
              <a:t>thay</a:t>
            </a:r>
            <a:r>
              <a:rPr lang="en-US" altLang="en-US" sz="3200" dirty="0"/>
              <a:t> </a:t>
            </a:r>
            <a:r>
              <a:rPr lang="en-US" altLang="en-US" sz="3200" dirty="0" err="1"/>
              <a:t>đổi</a:t>
            </a:r>
            <a:r>
              <a:rPr lang="en-US" altLang="en-US" sz="3200" dirty="0"/>
              <a:t> </a:t>
            </a:r>
            <a:r>
              <a:rPr lang="en-US" altLang="en-US" sz="3200" dirty="0" err="1"/>
              <a:t>trong</a:t>
            </a:r>
            <a:r>
              <a:rPr lang="en-US" altLang="en-US" sz="3200" dirty="0"/>
              <a:t> </a:t>
            </a:r>
            <a:r>
              <a:rPr lang="en-US" altLang="en-US" sz="3200" dirty="0" err="1"/>
              <a:t>giá</a:t>
            </a:r>
            <a:r>
              <a:rPr lang="en-US" altLang="en-US" sz="3200" dirty="0"/>
              <a:t> </a:t>
            </a:r>
            <a:r>
              <a:rPr lang="en-US" altLang="en-US" sz="3200" dirty="0" err="1"/>
              <a:t>sẽ</a:t>
            </a:r>
            <a:r>
              <a:rPr lang="en-US" altLang="en-US" sz="3200" dirty="0"/>
              <a:t> </a:t>
            </a:r>
            <a:r>
              <a:rPr lang="en-US" altLang="en-US" sz="3200" dirty="0" err="1"/>
              <a:t>gây</a:t>
            </a:r>
            <a:r>
              <a:rPr lang="en-US" altLang="en-US" sz="3200" dirty="0"/>
              <a:t> </a:t>
            </a:r>
            <a:r>
              <a:rPr lang="en-US" altLang="en-US" sz="3200" dirty="0" err="1"/>
              <a:t>nên</a:t>
            </a:r>
            <a:r>
              <a:rPr lang="en-US" altLang="en-US" sz="3200" dirty="0"/>
              <a:t> </a:t>
            </a:r>
            <a:r>
              <a:rPr lang="en-US" altLang="en-US" sz="3200" dirty="0" err="1"/>
              <a:t>sự</a:t>
            </a:r>
            <a:r>
              <a:rPr lang="en-US" altLang="en-US" sz="3200" dirty="0"/>
              <a:t> </a:t>
            </a:r>
            <a:r>
              <a:rPr lang="en-US" altLang="en-US" sz="3200" dirty="0" err="1"/>
              <a:t>thay</a:t>
            </a:r>
            <a:r>
              <a:rPr lang="en-US" altLang="en-US" sz="3200" dirty="0"/>
              <a:t> </a:t>
            </a:r>
            <a:r>
              <a:rPr lang="en-US" altLang="en-US" sz="3200" dirty="0" err="1"/>
              <a:t>đổi</a:t>
            </a:r>
            <a:r>
              <a:rPr lang="en-US" altLang="en-US" sz="3200" dirty="0"/>
              <a:t> </a:t>
            </a:r>
            <a:r>
              <a:rPr lang="en-US" altLang="en-US" sz="3200" dirty="0" err="1"/>
              <a:t>trong</a:t>
            </a:r>
            <a:r>
              <a:rPr lang="en-US" altLang="en-US" sz="3200" dirty="0"/>
              <a:t> </a:t>
            </a:r>
            <a:r>
              <a:rPr lang="en-US" altLang="en-US" sz="3200" dirty="0" err="1"/>
              <a:t>lượng</a:t>
            </a:r>
            <a:r>
              <a:rPr lang="en-US" altLang="en-US" sz="3200" dirty="0"/>
              <a:t> </a:t>
            </a:r>
            <a:r>
              <a:rPr lang="en-US" altLang="en-US" sz="3200" dirty="0" err="1"/>
              <a:t>cầu</a:t>
            </a:r>
            <a:endParaRPr lang="en-US" altLang="en-US" sz="3200" dirty="0"/>
          </a:p>
        </p:txBody>
      </p:sp>
      <p:sp>
        <p:nvSpPr>
          <p:cNvPr id="47127" name="Slide Number Placeholder 3">
            <a:extLst>
              <a:ext uri="{FF2B5EF4-FFF2-40B4-BE49-F238E27FC236}">
                <a16:creationId xmlns:a16="http://schemas.microsoft.com/office/drawing/2014/main" id="{FA335ED6-38DD-D5A4-AC1D-7AC44A45026D}"/>
              </a:ext>
            </a:extLst>
          </p:cNvPr>
          <p:cNvSpPr>
            <a:spLocks noGrp="1"/>
          </p:cNvSpPr>
          <p:nvPr>
            <p:ph type="sldNum" sz="quarter" idx="4"/>
          </p:nvPr>
        </p:nvSpPr>
        <p:spPr bwMode="auto">
          <a:xfrm>
            <a:off x="11353800" y="5879804"/>
            <a:ext cx="661416" cy="895899"/>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rtlCol="0" anchor="ctr" anchorCtr="0" compatLnSpc="1">
            <a:prstTxWarp prst="textNoShape">
              <a:avLst/>
            </a:prstTxWarp>
            <a:normAutofit/>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lgn="ctr" eaLnBrk="1" hangingPunct="1">
              <a:spcBef>
                <a:spcPct val="0"/>
              </a:spcBef>
              <a:spcAft>
                <a:spcPts val="600"/>
              </a:spcAft>
              <a:buClrTx/>
              <a:buSzTx/>
              <a:buFontTx/>
              <a:buNone/>
            </a:pPr>
            <a:r>
              <a:rPr lang="en-US" altLang="en-US" sz="2400">
                <a:latin typeface="Sagona Book" panose="02020503050505020204" pitchFamily="18" charset="0"/>
                <a:cs typeface="+mn-cs"/>
              </a:rPr>
              <a:t>1.</a:t>
            </a:r>
            <a:fld id="{7C90CEDA-1E86-426F-9B94-1896D1273598}" type="slidenum">
              <a:rPr lang="en-US" altLang="en-US" sz="2400" smtClean="0">
                <a:latin typeface="Sagona Book" panose="02020503050505020204" pitchFamily="18" charset="0"/>
                <a:cs typeface="+mn-cs"/>
              </a:rPr>
              <a:pPr algn="ctr" eaLnBrk="1" hangingPunct="1">
                <a:spcBef>
                  <a:spcPct val="0"/>
                </a:spcBef>
                <a:spcAft>
                  <a:spcPts val="600"/>
                </a:spcAft>
                <a:buClrTx/>
                <a:buSzTx/>
                <a:buFontTx/>
                <a:buNone/>
              </a:pPr>
              <a:t>16</a:t>
            </a:fld>
            <a:endParaRPr lang="en-US" altLang="en-US" sz="2400">
              <a:latin typeface="Sagona Book" panose="02020503050505020204" pitchFamily="18" charset="0"/>
              <a:cs typeface="+mn-cs"/>
            </a:endParaRPr>
          </a:p>
        </p:txBody>
      </p:sp>
      <p:graphicFrame>
        <p:nvGraphicFramePr>
          <p:cNvPr id="5" name="Content Placeholder 4">
            <a:extLst>
              <a:ext uri="{FF2B5EF4-FFF2-40B4-BE49-F238E27FC236}">
                <a16:creationId xmlns:a16="http://schemas.microsoft.com/office/drawing/2014/main" id="{79E13859-A461-76B6-63F6-10C7766BFF88}"/>
              </a:ext>
            </a:extLst>
          </p:cNvPr>
          <p:cNvGraphicFramePr>
            <a:graphicFrameLocks noGrp="1"/>
          </p:cNvGraphicFramePr>
          <p:nvPr>
            <p:ph sz="quarter" idx="13"/>
            <p:extLst>
              <p:ext uri="{D42A27DB-BD31-4B8C-83A1-F6EECF244321}">
                <p14:modId xmlns:p14="http://schemas.microsoft.com/office/powerpoint/2010/main" val="1518135768"/>
              </p:ext>
            </p:extLst>
          </p:nvPr>
        </p:nvGraphicFramePr>
        <p:xfrm>
          <a:off x="389465" y="2162780"/>
          <a:ext cx="3364993" cy="2866421"/>
        </p:xfrm>
        <a:graphic>
          <a:graphicData uri="http://schemas.openxmlformats.org/drawingml/2006/table">
            <a:tbl>
              <a:tblPr firstRow="1" bandRow="1">
                <a:tableStyleId>{5C22544A-7EE6-4342-B048-85BDC9FD1C3A}</a:tableStyleId>
              </a:tblPr>
              <a:tblGrid>
                <a:gridCol w="1514685">
                  <a:extLst>
                    <a:ext uri="{9D8B030D-6E8A-4147-A177-3AD203B41FA5}">
                      <a16:colId xmlns:a16="http://schemas.microsoft.com/office/drawing/2014/main" val="20000"/>
                    </a:ext>
                  </a:extLst>
                </a:gridCol>
                <a:gridCol w="1850308">
                  <a:extLst>
                    <a:ext uri="{9D8B030D-6E8A-4147-A177-3AD203B41FA5}">
                      <a16:colId xmlns:a16="http://schemas.microsoft.com/office/drawing/2014/main" val="20001"/>
                    </a:ext>
                  </a:extLst>
                </a:gridCol>
              </a:tblGrid>
              <a:tr h="1125009">
                <a:tc>
                  <a:txBody>
                    <a:bodyPr/>
                    <a:lstStyle/>
                    <a:p>
                      <a:pPr algn="ctr"/>
                      <a:r>
                        <a:rPr lang="en-US" sz="2300">
                          <a:solidFill>
                            <a:schemeClr val="tx1"/>
                          </a:solidFill>
                        </a:rPr>
                        <a:t>Giá</a:t>
                      </a:r>
                      <a:r>
                        <a:rPr lang="en-US" sz="2300" baseline="0">
                          <a:solidFill>
                            <a:schemeClr val="tx1"/>
                          </a:solidFill>
                        </a:rPr>
                        <a:t> áo sơ mi</a:t>
                      </a:r>
                      <a:endParaRPr lang="en-US" sz="2300">
                        <a:solidFill>
                          <a:schemeClr val="tx1"/>
                        </a:solidFill>
                      </a:endParaRPr>
                    </a:p>
                  </a:txBody>
                  <a:tcPr marL="64655" marR="64655" marT="32331" marB="32331">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2700000" scaled="1"/>
                      <a:tileRect/>
                    </a:gradFill>
                  </a:tcPr>
                </a:tc>
                <a:tc>
                  <a:txBody>
                    <a:bodyPr/>
                    <a:lstStyle/>
                    <a:p>
                      <a:pPr algn="ctr"/>
                      <a:r>
                        <a:rPr lang="en-US" sz="2300">
                          <a:solidFill>
                            <a:schemeClr val="tx1"/>
                          </a:solidFill>
                        </a:rPr>
                        <a:t>Số lượng</a:t>
                      </a:r>
                      <a:r>
                        <a:rPr lang="en-US" sz="2300" baseline="0">
                          <a:solidFill>
                            <a:schemeClr val="tx1"/>
                          </a:solidFill>
                        </a:rPr>
                        <a:t> áo muốn mua/năm</a:t>
                      </a:r>
                      <a:endParaRPr lang="en-US" sz="2300">
                        <a:solidFill>
                          <a:schemeClr val="tx1"/>
                        </a:solidFill>
                      </a:endParaRPr>
                    </a:p>
                  </a:txBody>
                  <a:tcPr marL="64655" marR="64655" marT="32331" marB="32331">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2700000" scaled="1"/>
                      <a:tileRect/>
                    </a:gradFill>
                  </a:tcPr>
                </a:tc>
                <a:extLst>
                  <a:ext uri="{0D108BD9-81ED-4DB2-BD59-A6C34878D82A}">
                    <a16:rowId xmlns:a16="http://schemas.microsoft.com/office/drawing/2014/main" val="10000"/>
                  </a:ext>
                </a:extLst>
              </a:tr>
              <a:tr h="435353">
                <a:tc>
                  <a:txBody>
                    <a:bodyPr/>
                    <a:lstStyle/>
                    <a:p>
                      <a:pPr algn="ctr"/>
                      <a:r>
                        <a:rPr lang="en-US" sz="2300" b="1">
                          <a:solidFill>
                            <a:schemeClr val="tx1"/>
                          </a:solidFill>
                        </a:rPr>
                        <a:t>100.000đ</a:t>
                      </a:r>
                    </a:p>
                  </a:txBody>
                  <a:tcPr marL="64655" marR="64655" marT="32331" marB="32331"/>
                </a:tc>
                <a:tc>
                  <a:txBody>
                    <a:bodyPr/>
                    <a:lstStyle/>
                    <a:p>
                      <a:pPr algn="ctr"/>
                      <a:r>
                        <a:rPr lang="en-US" sz="2300" b="1">
                          <a:solidFill>
                            <a:schemeClr val="tx1"/>
                          </a:solidFill>
                        </a:rPr>
                        <a:t>10</a:t>
                      </a:r>
                    </a:p>
                  </a:txBody>
                  <a:tcPr marL="64655" marR="64655" marT="32331" marB="32331"/>
                </a:tc>
                <a:extLst>
                  <a:ext uri="{0D108BD9-81ED-4DB2-BD59-A6C34878D82A}">
                    <a16:rowId xmlns:a16="http://schemas.microsoft.com/office/drawing/2014/main" val="10001"/>
                  </a:ext>
                </a:extLst>
              </a:tr>
              <a:tr h="435353">
                <a:tc>
                  <a:txBody>
                    <a:bodyPr/>
                    <a:lstStyle/>
                    <a:p>
                      <a:pPr algn="ctr"/>
                      <a:r>
                        <a:rPr lang="en-US" sz="2300" b="1" dirty="0">
                          <a:solidFill>
                            <a:schemeClr val="tx1"/>
                          </a:solidFill>
                        </a:rPr>
                        <a:t>120.000đ</a:t>
                      </a:r>
                    </a:p>
                  </a:txBody>
                  <a:tcPr marL="64655" marR="64655" marT="32331" marB="32331"/>
                </a:tc>
                <a:tc>
                  <a:txBody>
                    <a:bodyPr/>
                    <a:lstStyle/>
                    <a:p>
                      <a:pPr algn="ctr"/>
                      <a:r>
                        <a:rPr lang="en-US" sz="2300" b="1">
                          <a:solidFill>
                            <a:schemeClr val="tx1"/>
                          </a:solidFill>
                        </a:rPr>
                        <a:t>8</a:t>
                      </a:r>
                    </a:p>
                  </a:txBody>
                  <a:tcPr marL="64655" marR="64655" marT="32331" marB="32331"/>
                </a:tc>
                <a:extLst>
                  <a:ext uri="{0D108BD9-81ED-4DB2-BD59-A6C34878D82A}">
                    <a16:rowId xmlns:a16="http://schemas.microsoft.com/office/drawing/2014/main" val="10002"/>
                  </a:ext>
                </a:extLst>
              </a:tr>
              <a:tr h="435353">
                <a:tc>
                  <a:txBody>
                    <a:bodyPr/>
                    <a:lstStyle/>
                    <a:p>
                      <a:pPr algn="ctr"/>
                      <a:r>
                        <a:rPr lang="en-US" sz="2300" b="1">
                          <a:solidFill>
                            <a:schemeClr val="tx1"/>
                          </a:solidFill>
                        </a:rPr>
                        <a:t>150.000đ</a:t>
                      </a:r>
                    </a:p>
                  </a:txBody>
                  <a:tcPr marL="64655" marR="64655" marT="32331" marB="32331"/>
                </a:tc>
                <a:tc>
                  <a:txBody>
                    <a:bodyPr/>
                    <a:lstStyle/>
                    <a:p>
                      <a:pPr algn="ctr"/>
                      <a:r>
                        <a:rPr lang="en-US" sz="2300" b="1">
                          <a:solidFill>
                            <a:schemeClr val="tx1"/>
                          </a:solidFill>
                        </a:rPr>
                        <a:t>5</a:t>
                      </a:r>
                    </a:p>
                  </a:txBody>
                  <a:tcPr marL="64655" marR="64655" marT="32331" marB="32331"/>
                </a:tc>
                <a:extLst>
                  <a:ext uri="{0D108BD9-81ED-4DB2-BD59-A6C34878D82A}">
                    <a16:rowId xmlns:a16="http://schemas.microsoft.com/office/drawing/2014/main" val="10003"/>
                  </a:ext>
                </a:extLst>
              </a:tr>
              <a:tr h="435353">
                <a:tc>
                  <a:txBody>
                    <a:bodyPr/>
                    <a:lstStyle/>
                    <a:p>
                      <a:pPr algn="ctr"/>
                      <a:r>
                        <a:rPr lang="en-US" sz="2300" b="1">
                          <a:solidFill>
                            <a:schemeClr val="tx1"/>
                          </a:solidFill>
                        </a:rPr>
                        <a:t>200.000đ</a:t>
                      </a:r>
                    </a:p>
                  </a:txBody>
                  <a:tcPr marL="64655" marR="64655" marT="32331" marB="32331"/>
                </a:tc>
                <a:tc>
                  <a:txBody>
                    <a:bodyPr/>
                    <a:lstStyle/>
                    <a:p>
                      <a:pPr algn="ctr"/>
                      <a:r>
                        <a:rPr lang="en-US" sz="2300" b="1" dirty="0">
                          <a:solidFill>
                            <a:schemeClr val="tx1"/>
                          </a:solidFill>
                        </a:rPr>
                        <a:t>3</a:t>
                      </a:r>
                    </a:p>
                  </a:txBody>
                  <a:tcPr marL="64655" marR="64655" marT="32331" marB="32331"/>
                </a:tc>
                <a:extLst>
                  <a:ext uri="{0D108BD9-81ED-4DB2-BD59-A6C34878D82A}">
                    <a16:rowId xmlns:a16="http://schemas.microsoft.com/office/drawing/2014/main" val="10004"/>
                  </a:ext>
                </a:extLst>
              </a:tr>
            </a:tbl>
          </a:graphicData>
        </a:graphic>
      </p:graphicFrame>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itle 1">
            <a:extLst>
              <a:ext uri="{FF2B5EF4-FFF2-40B4-BE49-F238E27FC236}">
                <a16:creationId xmlns:a16="http://schemas.microsoft.com/office/drawing/2014/main" id="{68428442-CA75-3C9C-9CCC-72E8948F1D23}"/>
              </a:ext>
            </a:extLst>
          </p:cNvPr>
          <p:cNvSpPr>
            <a:spLocks noGrp="1"/>
          </p:cNvSpPr>
          <p:nvPr>
            <p:ph type="title"/>
          </p:nvPr>
        </p:nvSpPr>
        <p:spPr>
          <a:xfrm>
            <a:off x="3160246" y="279800"/>
            <a:ext cx="5641848" cy="1147046"/>
          </a:xfrm>
        </p:spPr>
        <p:txBody>
          <a:bodyPr/>
          <a:lstStyle/>
          <a:p>
            <a:pPr marL="53975"/>
            <a:r>
              <a:rPr lang="en-US" altLang="en-US" b="1" dirty="0" err="1">
                <a:solidFill>
                  <a:schemeClr val="tx1"/>
                </a:solidFill>
              </a:rPr>
              <a:t>Thuế</a:t>
            </a:r>
            <a:r>
              <a:rPr lang="en-US" altLang="en-US" b="1" dirty="0">
                <a:solidFill>
                  <a:schemeClr val="tx1"/>
                </a:solidFill>
              </a:rPr>
              <a:t> </a:t>
            </a:r>
            <a:r>
              <a:rPr lang="en-US" altLang="en-US" b="1" dirty="0" err="1">
                <a:solidFill>
                  <a:schemeClr val="tx1"/>
                </a:solidFill>
              </a:rPr>
              <a:t>đánh</a:t>
            </a:r>
            <a:r>
              <a:rPr lang="en-US" altLang="en-US" b="1" dirty="0">
                <a:solidFill>
                  <a:schemeClr val="tx1"/>
                </a:solidFill>
              </a:rPr>
              <a:t> </a:t>
            </a:r>
            <a:r>
              <a:rPr lang="en-US" altLang="en-US" b="1" dirty="0" err="1">
                <a:solidFill>
                  <a:schemeClr val="tx1"/>
                </a:solidFill>
              </a:rPr>
              <a:t>theo</a:t>
            </a:r>
            <a:r>
              <a:rPr lang="en-US" altLang="en-US" b="1" dirty="0">
                <a:solidFill>
                  <a:schemeClr val="tx1"/>
                </a:solidFill>
              </a:rPr>
              <a:t> </a:t>
            </a:r>
            <a:r>
              <a:rPr lang="en-US" altLang="en-US" b="1" dirty="0" err="1">
                <a:solidFill>
                  <a:schemeClr val="tx1"/>
                </a:solidFill>
              </a:rPr>
              <a:t>sản</a:t>
            </a:r>
            <a:r>
              <a:rPr lang="en-US" altLang="en-US" b="1" dirty="0">
                <a:solidFill>
                  <a:schemeClr val="tx1"/>
                </a:solidFill>
              </a:rPr>
              <a:t> </a:t>
            </a:r>
            <a:r>
              <a:rPr lang="en-US" altLang="en-US" b="1" dirty="0" err="1">
                <a:solidFill>
                  <a:schemeClr val="tx1"/>
                </a:solidFill>
              </a:rPr>
              <a:t>lượng</a:t>
            </a:r>
            <a:endParaRPr lang="en-US" altLang="en-US" b="1" dirty="0">
              <a:solidFill>
                <a:schemeClr val="tx1"/>
              </a:solidFill>
            </a:endParaRPr>
          </a:p>
        </p:txBody>
      </p:sp>
      <p:sp>
        <p:nvSpPr>
          <p:cNvPr id="3" name="Content Placeholder 2">
            <a:extLst>
              <a:ext uri="{FF2B5EF4-FFF2-40B4-BE49-F238E27FC236}">
                <a16:creationId xmlns:a16="http://schemas.microsoft.com/office/drawing/2014/main" id="{851CE23F-4475-6125-76D4-6C0BD5BFDB61}"/>
              </a:ext>
            </a:extLst>
          </p:cNvPr>
          <p:cNvSpPr>
            <a:spLocks noGrp="1"/>
          </p:cNvSpPr>
          <p:nvPr>
            <p:ph sz="quarter" idx="1"/>
          </p:nvPr>
        </p:nvSpPr>
        <p:spPr>
          <a:xfrm>
            <a:off x="604092" y="1260799"/>
            <a:ext cx="10781071" cy="950987"/>
          </a:xfrm>
        </p:spPr>
        <p:txBody>
          <a:bodyPr>
            <a:noAutofit/>
          </a:bodyPr>
          <a:lstStyle/>
          <a:p>
            <a:pPr algn="l" eaLnBrk="1" hangingPunct="1"/>
            <a:r>
              <a:rPr lang="en-US" altLang="en-US" sz="3200" b="1" cap="none" dirty="0" err="1">
                <a:latin typeface="+mj-lt"/>
              </a:rPr>
              <a:t>Đánh</a:t>
            </a:r>
            <a:r>
              <a:rPr lang="en-US" altLang="en-US" sz="3200" b="1" cap="none" dirty="0">
                <a:latin typeface="+mj-lt"/>
              </a:rPr>
              <a:t> </a:t>
            </a:r>
            <a:r>
              <a:rPr lang="en-US" altLang="en-US" sz="3200" b="1" cap="none" dirty="0" err="1">
                <a:latin typeface="+mj-lt"/>
              </a:rPr>
              <a:t>thuế</a:t>
            </a:r>
            <a:r>
              <a:rPr lang="en-US" altLang="en-US" sz="3200" b="1" cap="none" dirty="0">
                <a:latin typeface="+mj-lt"/>
              </a:rPr>
              <a:t> </a:t>
            </a:r>
            <a:r>
              <a:rPr lang="en-US" altLang="en-US" sz="3200" b="1" cap="none" dirty="0" err="1">
                <a:latin typeface="+mj-lt"/>
              </a:rPr>
              <a:t>sẽ</a:t>
            </a:r>
            <a:r>
              <a:rPr lang="en-US" altLang="en-US" sz="3200" b="1" cap="none" dirty="0">
                <a:latin typeface="+mj-lt"/>
              </a:rPr>
              <a:t> </a:t>
            </a:r>
            <a:r>
              <a:rPr lang="en-US" altLang="en-US" sz="3200" b="1" cap="none" dirty="0" err="1">
                <a:latin typeface="+mj-lt"/>
              </a:rPr>
              <a:t>làm</a:t>
            </a:r>
            <a:r>
              <a:rPr lang="en-US" altLang="en-US" sz="3200" b="1" cap="none" dirty="0">
                <a:latin typeface="+mj-lt"/>
              </a:rPr>
              <a:t> </a:t>
            </a:r>
            <a:r>
              <a:rPr lang="en-US" altLang="en-US" sz="3200" b="1" cap="none" dirty="0" err="1">
                <a:latin typeface="+mj-lt"/>
              </a:rPr>
              <a:t>cung</a:t>
            </a:r>
            <a:r>
              <a:rPr lang="en-US" altLang="en-US" sz="3200" b="1" cap="none" dirty="0">
                <a:latin typeface="+mj-lt"/>
              </a:rPr>
              <a:t> </a:t>
            </a:r>
            <a:r>
              <a:rPr lang="en-US" altLang="en-US" sz="3200" b="1" cap="none" dirty="0" err="1">
                <a:latin typeface="+mj-lt"/>
              </a:rPr>
              <a:t>của</a:t>
            </a:r>
            <a:r>
              <a:rPr lang="en-US" altLang="en-US" sz="3200" b="1" cap="none" dirty="0">
                <a:latin typeface="+mj-lt"/>
              </a:rPr>
              <a:t> </a:t>
            </a:r>
            <a:r>
              <a:rPr lang="en-US" altLang="en-US" sz="3200" b="1" cap="none" dirty="0" err="1">
                <a:latin typeface="+mj-lt"/>
              </a:rPr>
              <a:t>nhà</a:t>
            </a:r>
            <a:r>
              <a:rPr lang="en-US" altLang="en-US" sz="3200" b="1" cap="none" dirty="0">
                <a:latin typeface="+mj-lt"/>
              </a:rPr>
              <a:t> </a:t>
            </a:r>
            <a:r>
              <a:rPr lang="en-US" altLang="en-US" sz="3200" b="1" cap="none" dirty="0" err="1">
                <a:latin typeface="+mj-lt"/>
              </a:rPr>
              <a:t>sản</a:t>
            </a:r>
            <a:r>
              <a:rPr lang="en-US" altLang="en-US" sz="3200" b="1" cap="none" dirty="0">
                <a:latin typeface="+mj-lt"/>
              </a:rPr>
              <a:t> </a:t>
            </a:r>
            <a:r>
              <a:rPr lang="en-US" altLang="en-US" sz="3200" b="1" cap="none" dirty="0" err="1">
                <a:latin typeface="+mj-lt"/>
              </a:rPr>
              <a:t>xuất</a:t>
            </a:r>
            <a:r>
              <a:rPr lang="en-US" altLang="en-US" sz="3200" b="1" cap="none" dirty="0">
                <a:latin typeface="+mj-lt"/>
              </a:rPr>
              <a:t> </a:t>
            </a:r>
            <a:r>
              <a:rPr lang="en-US" altLang="en-US" sz="3200" b="1" cap="none" dirty="0" err="1">
                <a:latin typeface="+mj-lt"/>
              </a:rPr>
              <a:t>giảm</a:t>
            </a:r>
            <a:r>
              <a:rPr lang="en-US" altLang="en-US" sz="3200" b="1" cap="none" dirty="0">
                <a:latin typeface="+mj-lt"/>
              </a:rPr>
              <a:t> </a:t>
            </a:r>
            <a:r>
              <a:rPr lang="en-US" altLang="en-US" sz="3200" b="1" cap="none" dirty="0" err="1">
                <a:latin typeface="+mj-lt"/>
              </a:rPr>
              <a:t>và</a:t>
            </a:r>
            <a:r>
              <a:rPr lang="en-US" altLang="en-US" sz="3200" b="1" cap="none" dirty="0">
                <a:latin typeface="+mj-lt"/>
              </a:rPr>
              <a:t> </a:t>
            </a:r>
            <a:r>
              <a:rPr lang="en-US" altLang="en-US" sz="3200" b="1" cap="none" dirty="0" err="1">
                <a:latin typeface="+mj-lt"/>
              </a:rPr>
              <a:t>đường</a:t>
            </a:r>
            <a:r>
              <a:rPr lang="en-US" altLang="en-US" sz="3200" b="1" cap="none" dirty="0">
                <a:latin typeface="+mj-lt"/>
              </a:rPr>
              <a:t> </a:t>
            </a:r>
            <a:r>
              <a:rPr lang="en-US" altLang="en-US" sz="3200" b="1" cap="none" dirty="0" err="1">
                <a:latin typeface="+mj-lt"/>
              </a:rPr>
              <a:t>cung</a:t>
            </a:r>
            <a:r>
              <a:rPr lang="en-US" altLang="en-US" sz="3200" b="1" cap="none" dirty="0">
                <a:latin typeface="+mj-lt"/>
              </a:rPr>
              <a:t> </a:t>
            </a:r>
            <a:r>
              <a:rPr lang="en-US" altLang="en-US" sz="3200" b="1" cap="none" dirty="0" err="1">
                <a:latin typeface="+mj-lt"/>
              </a:rPr>
              <a:t>dịch</a:t>
            </a:r>
            <a:r>
              <a:rPr lang="en-US" altLang="en-US" sz="3200" b="1" cap="none" dirty="0">
                <a:latin typeface="+mj-lt"/>
              </a:rPr>
              <a:t> </a:t>
            </a:r>
            <a:r>
              <a:rPr lang="en-US" altLang="en-US" sz="3200" b="1" cap="none" dirty="0" err="1">
                <a:latin typeface="+mj-lt"/>
              </a:rPr>
              <a:t>lên</a:t>
            </a:r>
            <a:r>
              <a:rPr lang="en-US" altLang="en-US" sz="3200" b="1" cap="none" dirty="0">
                <a:latin typeface="+mj-lt"/>
              </a:rPr>
              <a:t> </a:t>
            </a:r>
            <a:r>
              <a:rPr lang="en-US" altLang="en-US" sz="3200" b="1" cap="none" dirty="0" err="1">
                <a:latin typeface="+mj-lt"/>
              </a:rPr>
              <a:t>trên</a:t>
            </a:r>
            <a:r>
              <a:rPr lang="en-US" altLang="en-US" sz="3200" b="1" cap="none" dirty="0">
                <a:latin typeface="+mj-lt"/>
              </a:rPr>
              <a:t> </a:t>
            </a:r>
            <a:r>
              <a:rPr lang="en-US" altLang="en-US" sz="3200" b="1" cap="none" dirty="0" err="1">
                <a:latin typeface="+mj-lt"/>
              </a:rPr>
              <a:t>một</a:t>
            </a:r>
            <a:r>
              <a:rPr lang="en-US" altLang="en-US" sz="3200" b="1" cap="none" dirty="0">
                <a:latin typeface="+mj-lt"/>
              </a:rPr>
              <a:t> </a:t>
            </a:r>
            <a:r>
              <a:rPr lang="en-US" altLang="en-US" sz="3200" b="1" cap="none" dirty="0" err="1">
                <a:latin typeface="+mj-lt"/>
              </a:rPr>
              <a:t>đoạn</a:t>
            </a:r>
            <a:r>
              <a:rPr lang="en-US" altLang="en-US" sz="3200" b="1" cap="none" dirty="0">
                <a:latin typeface="+mj-lt"/>
              </a:rPr>
              <a:t> </a:t>
            </a:r>
            <a:r>
              <a:rPr lang="en-US" altLang="en-US" sz="3200" b="1" cap="none" dirty="0" err="1">
                <a:latin typeface="+mj-lt"/>
              </a:rPr>
              <a:t>bằng</a:t>
            </a:r>
            <a:r>
              <a:rPr lang="en-US" altLang="en-US" sz="3200" b="1" cap="none" dirty="0">
                <a:latin typeface="+mj-lt"/>
              </a:rPr>
              <a:t> </a:t>
            </a:r>
            <a:r>
              <a:rPr lang="en-US" altLang="en-US" sz="3200" b="1" cap="none" dirty="0" err="1">
                <a:latin typeface="+mj-lt"/>
              </a:rPr>
              <a:t>tiền</a:t>
            </a:r>
            <a:r>
              <a:rPr lang="en-US" altLang="en-US" sz="3200" b="1" cap="none" dirty="0">
                <a:latin typeface="+mj-lt"/>
              </a:rPr>
              <a:t> </a:t>
            </a:r>
            <a:r>
              <a:rPr lang="en-US" altLang="en-US" sz="3200" b="1" cap="none" dirty="0" err="1">
                <a:latin typeface="+mj-lt"/>
              </a:rPr>
              <a:t>thuế</a:t>
            </a:r>
            <a:r>
              <a:rPr lang="en-US" altLang="en-US" sz="3200" b="1" cap="none" dirty="0">
                <a:latin typeface="+mj-lt"/>
              </a:rPr>
              <a:t> (t)</a:t>
            </a:r>
          </a:p>
          <a:p>
            <a:pPr algn="l" eaLnBrk="1" hangingPunct="1"/>
            <a:endParaRPr lang="en-US" altLang="en-US" sz="3200" cap="none" dirty="0">
              <a:latin typeface="+mj-lt"/>
            </a:endParaRPr>
          </a:p>
        </p:txBody>
      </p:sp>
      <p:graphicFrame>
        <p:nvGraphicFramePr>
          <p:cNvPr id="60" name="Table 59">
            <a:extLst>
              <a:ext uri="{FF2B5EF4-FFF2-40B4-BE49-F238E27FC236}">
                <a16:creationId xmlns:a16="http://schemas.microsoft.com/office/drawing/2014/main" id="{D8D7C0CF-A883-B4E8-CE2F-CFE96823E4B5}"/>
              </a:ext>
            </a:extLst>
          </p:cNvPr>
          <p:cNvGraphicFramePr>
            <a:graphicFrameLocks noGrp="1"/>
          </p:cNvGraphicFramePr>
          <p:nvPr>
            <p:extLst>
              <p:ext uri="{D42A27DB-BD31-4B8C-83A1-F6EECF244321}">
                <p14:modId xmlns:p14="http://schemas.microsoft.com/office/powerpoint/2010/main" val="2580332185"/>
              </p:ext>
            </p:extLst>
          </p:nvPr>
        </p:nvGraphicFramePr>
        <p:xfrm>
          <a:off x="6896103" y="3084452"/>
          <a:ext cx="5166490" cy="2621248"/>
        </p:xfrm>
        <a:graphic>
          <a:graphicData uri="http://schemas.openxmlformats.org/drawingml/2006/table">
            <a:tbl>
              <a:tblPr firstRow="1" bandRow="1">
                <a:tableStyleId>{5C22544A-7EE6-4342-B048-85BDC9FD1C3A}</a:tableStyleId>
              </a:tblPr>
              <a:tblGrid>
                <a:gridCol w="5166490">
                  <a:extLst>
                    <a:ext uri="{9D8B030D-6E8A-4147-A177-3AD203B41FA5}">
                      <a16:colId xmlns:a16="http://schemas.microsoft.com/office/drawing/2014/main" val="20000"/>
                    </a:ext>
                  </a:extLst>
                </a:gridCol>
              </a:tblGrid>
              <a:tr h="903683">
                <a:tc>
                  <a:txBody>
                    <a:bodyPr/>
                    <a:lstStyle/>
                    <a:p>
                      <a:r>
                        <a:rPr lang="en-US" sz="3200" dirty="0" err="1">
                          <a:solidFill>
                            <a:schemeClr val="tx1"/>
                          </a:solidFill>
                          <a:latin typeface="+mj-lt"/>
                        </a:rPr>
                        <a:t>Hàm</a:t>
                      </a:r>
                      <a:r>
                        <a:rPr lang="en-US" sz="3200" baseline="0" dirty="0">
                          <a:solidFill>
                            <a:schemeClr val="tx1"/>
                          </a:solidFill>
                          <a:latin typeface="+mj-lt"/>
                        </a:rPr>
                        <a:t> </a:t>
                      </a:r>
                      <a:r>
                        <a:rPr lang="en-US" sz="3200" baseline="0" dirty="0" err="1">
                          <a:solidFill>
                            <a:schemeClr val="tx1"/>
                          </a:solidFill>
                          <a:latin typeface="+mj-lt"/>
                        </a:rPr>
                        <a:t>cung</a:t>
                      </a:r>
                      <a:r>
                        <a:rPr lang="en-US" sz="3200" baseline="0" dirty="0">
                          <a:solidFill>
                            <a:schemeClr val="tx1"/>
                          </a:solidFill>
                          <a:latin typeface="+mj-lt"/>
                        </a:rPr>
                        <a:t> ban </a:t>
                      </a:r>
                      <a:r>
                        <a:rPr lang="en-US" sz="3200" baseline="0" dirty="0" err="1">
                          <a:solidFill>
                            <a:schemeClr val="tx1"/>
                          </a:solidFill>
                          <a:latin typeface="+mj-lt"/>
                        </a:rPr>
                        <a:t>đầu</a:t>
                      </a:r>
                      <a:r>
                        <a:rPr lang="en-US" sz="3200" baseline="0" dirty="0">
                          <a:solidFill>
                            <a:schemeClr val="tx1"/>
                          </a:solidFill>
                          <a:latin typeface="+mj-lt"/>
                        </a:rPr>
                        <a:t> </a:t>
                      </a:r>
                      <a:r>
                        <a:rPr lang="en-US" sz="3200" baseline="0" dirty="0" err="1">
                          <a:solidFill>
                            <a:schemeClr val="tx1"/>
                          </a:solidFill>
                          <a:latin typeface="+mj-lt"/>
                        </a:rPr>
                        <a:t>có</a:t>
                      </a:r>
                      <a:r>
                        <a:rPr lang="en-US" sz="3200" baseline="0" dirty="0">
                          <a:solidFill>
                            <a:schemeClr val="tx1"/>
                          </a:solidFill>
                          <a:latin typeface="+mj-lt"/>
                        </a:rPr>
                        <a:t> </a:t>
                      </a:r>
                      <a:r>
                        <a:rPr lang="en-US" sz="3200" baseline="0" dirty="0" err="1">
                          <a:solidFill>
                            <a:schemeClr val="tx1"/>
                          </a:solidFill>
                          <a:latin typeface="+mj-lt"/>
                        </a:rPr>
                        <a:t>dạng</a:t>
                      </a:r>
                      <a:r>
                        <a:rPr lang="en-US" sz="3200" baseline="0" dirty="0">
                          <a:solidFill>
                            <a:schemeClr val="tx1"/>
                          </a:solidFill>
                          <a:latin typeface="+mj-lt"/>
                        </a:rPr>
                        <a:t>: Q</a:t>
                      </a:r>
                      <a:r>
                        <a:rPr lang="en-US" sz="3200" baseline="-25000" dirty="0">
                          <a:solidFill>
                            <a:schemeClr val="tx1"/>
                          </a:solidFill>
                          <a:latin typeface="+mj-lt"/>
                        </a:rPr>
                        <a:t>S</a:t>
                      </a:r>
                      <a:r>
                        <a:rPr lang="en-US" sz="3200" baseline="0" dirty="0">
                          <a:solidFill>
                            <a:schemeClr val="tx1"/>
                          </a:solidFill>
                          <a:latin typeface="+mj-lt"/>
                        </a:rPr>
                        <a:t> = a + </a:t>
                      </a:r>
                      <a:r>
                        <a:rPr lang="en-US" sz="3200" baseline="0" dirty="0" err="1">
                          <a:solidFill>
                            <a:schemeClr val="tx1"/>
                          </a:solidFill>
                          <a:latin typeface="+mj-lt"/>
                        </a:rPr>
                        <a:t>bP</a:t>
                      </a:r>
                      <a:endParaRPr lang="en-US" sz="3200" dirty="0">
                        <a:solidFill>
                          <a:schemeClr val="tx1"/>
                        </a:solidFill>
                        <a:latin typeface="+mj-lt"/>
                      </a:endParaRPr>
                    </a:p>
                  </a:txBody>
                  <a:tcPr marT="45712" marB="45712">
                    <a:noFill/>
                  </a:tcPr>
                </a:tc>
                <a:extLst>
                  <a:ext uri="{0D108BD9-81ED-4DB2-BD59-A6C34878D82A}">
                    <a16:rowId xmlns:a16="http://schemas.microsoft.com/office/drawing/2014/main" val="10000"/>
                  </a:ext>
                </a:extLst>
              </a:tr>
              <a:tr h="1188642">
                <a:tc>
                  <a:txBody>
                    <a:bodyPr/>
                    <a:lstStyle/>
                    <a:p>
                      <a:r>
                        <a:rPr lang="en-US" sz="3200" b="1" dirty="0">
                          <a:solidFill>
                            <a:schemeClr val="tx1"/>
                          </a:solidFill>
                          <a:latin typeface="+mj-lt"/>
                        </a:rPr>
                        <a:t>Sau </a:t>
                      </a:r>
                      <a:r>
                        <a:rPr lang="en-US" sz="3200" b="1" dirty="0" err="1">
                          <a:solidFill>
                            <a:schemeClr val="tx1"/>
                          </a:solidFill>
                          <a:latin typeface="+mj-lt"/>
                        </a:rPr>
                        <a:t>khi</a:t>
                      </a:r>
                      <a:r>
                        <a:rPr lang="en-US" sz="3200" b="1" dirty="0">
                          <a:solidFill>
                            <a:schemeClr val="tx1"/>
                          </a:solidFill>
                          <a:latin typeface="+mj-lt"/>
                        </a:rPr>
                        <a:t> </a:t>
                      </a:r>
                      <a:r>
                        <a:rPr lang="en-US" sz="3200" b="1" dirty="0" err="1">
                          <a:solidFill>
                            <a:schemeClr val="tx1"/>
                          </a:solidFill>
                          <a:latin typeface="+mj-lt"/>
                        </a:rPr>
                        <a:t>có</a:t>
                      </a:r>
                      <a:r>
                        <a:rPr lang="en-US" sz="3200" b="1" baseline="0" dirty="0">
                          <a:solidFill>
                            <a:schemeClr val="tx1"/>
                          </a:solidFill>
                          <a:latin typeface="+mj-lt"/>
                        </a:rPr>
                        <a:t> </a:t>
                      </a:r>
                      <a:r>
                        <a:rPr lang="en-US" sz="3200" b="1" baseline="0" dirty="0" err="1">
                          <a:solidFill>
                            <a:schemeClr val="tx1"/>
                          </a:solidFill>
                          <a:latin typeface="+mj-lt"/>
                        </a:rPr>
                        <a:t>thuế</a:t>
                      </a:r>
                      <a:r>
                        <a:rPr lang="en-US" sz="3200" b="1" baseline="0" dirty="0">
                          <a:solidFill>
                            <a:schemeClr val="tx1"/>
                          </a:solidFill>
                          <a:latin typeface="+mj-lt"/>
                        </a:rPr>
                        <a:t> </a:t>
                      </a:r>
                      <a:r>
                        <a:rPr lang="en-US" sz="3200" b="1" baseline="0" dirty="0" err="1">
                          <a:solidFill>
                            <a:schemeClr val="tx1"/>
                          </a:solidFill>
                          <a:latin typeface="+mj-lt"/>
                        </a:rPr>
                        <a:t>sẽ</a:t>
                      </a:r>
                      <a:r>
                        <a:rPr lang="en-US" sz="3200" b="1" baseline="0" dirty="0">
                          <a:solidFill>
                            <a:schemeClr val="tx1"/>
                          </a:solidFill>
                          <a:latin typeface="+mj-lt"/>
                        </a:rPr>
                        <a:t> </a:t>
                      </a:r>
                      <a:r>
                        <a:rPr lang="en-US" sz="3200" b="1" baseline="0" dirty="0" err="1">
                          <a:solidFill>
                            <a:schemeClr val="tx1"/>
                          </a:solidFill>
                          <a:latin typeface="+mj-lt"/>
                        </a:rPr>
                        <a:t>thay</a:t>
                      </a:r>
                      <a:r>
                        <a:rPr lang="en-US" sz="3200" b="1" baseline="0" dirty="0">
                          <a:solidFill>
                            <a:schemeClr val="tx1"/>
                          </a:solidFill>
                          <a:latin typeface="+mj-lt"/>
                        </a:rPr>
                        <a:t> </a:t>
                      </a:r>
                      <a:r>
                        <a:rPr lang="en-US" sz="3200" b="1" baseline="0" dirty="0" err="1">
                          <a:solidFill>
                            <a:schemeClr val="tx1"/>
                          </a:solidFill>
                          <a:latin typeface="+mj-lt"/>
                        </a:rPr>
                        <a:t>đổi</a:t>
                      </a:r>
                      <a:r>
                        <a:rPr lang="en-US" sz="3200" b="1" baseline="0" dirty="0">
                          <a:solidFill>
                            <a:schemeClr val="tx1"/>
                          </a:solidFill>
                          <a:latin typeface="+mj-lt"/>
                        </a:rPr>
                        <a:t> </a:t>
                      </a:r>
                      <a:r>
                        <a:rPr lang="en-US" sz="3200" b="1" baseline="0" dirty="0" err="1">
                          <a:solidFill>
                            <a:schemeClr val="tx1"/>
                          </a:solidFill>
                          <a:latin typeface="+mj-lt"/>
                        </a:rPr>
                        <a:t>thành</a:t>
                      </a:r>
                      <a:r>
                        <a:rPr lang="en-US" sz="3200" b="1" baseline="0" dirty="0">
                          <a:solidFill>
                            <a:schemeClr val="tx1"/>
                          </a:solidFill>
                          <a:latin typeface="+mj-lt"/>
                        </a:rPr>
                        <a:t>:</a:t>
                      </a:r>
                    </a:p>
                    <a:p>
                      <a:pPr marL="0" marR="0" indent="0" algn="ctr" defTabSz="914400" rtl="0" eaLnBrk="1" fontAlgn="auto" latinLnBrk="0" hangingPunct="1">
                        <a:lnSpc>
                          <a:spcPct val="100000"/>
                        </a:lnSpc>
                        <a:spcBef>
                          <a:spcPts val="0"/>
                        </a:spcBef>
                        <a:spcAft>
                          <a:spcPts val="0"/>
                        </a:spcAft>
                        <a:buClrTx/>
                        <a:buSzTx/>
                        <a:buFontTx/>
                        <a:buNone/>
                        <a:tabLst/>
                        <a:defRPr/>
                      </a:pPr>
                      <a:r>
                        <a:rPr lang="en-US" sz="3200" b="1" baseline="0" dirty="0">
                          <a:solidFill>
                            <a:schemeClr val="tx1"/>
                          </a:solidFill>
                          <a:latin typeface="+mj-lt"/>
                        </a:rPr>
                        <a:t>Q</a:t>
                      </a:r>
                      <a:r>
                        <a:rPr lang="en-US" sz="3200" b="1" baseline="-25000" dirty="0">
                          <a:solidFill>
                            <a:schemeClr val="tx1"/>
                          </a:solidFill>
                          <a:latin typeface="+mj-lt"/>
                        </a:rPr>
                        <a:t>S</a:t>
                      </a:r>
                      <a:r>
                        <a:rPr lang="en-US" sz="3200" b="1" baseline="0" dirty="0">
                          <a:solidFill>
                            <a:schemeClr val="tx1"/>
                          </a:solidFill>
                          <a:latin typeface="+mj-lt"/>
                        </a:rPr>
                        <a:t> = a + b(P-t)</a:t>
                      </a:r>
                      <a:endParaRPr lang="en-US" sz="3200" b="1" dirty="0">
                        <a:solidFill>
                          <a:schemeClr val="tx1"/>
                        </a:solidFill>
                        <a:latin typeface="+mj-lt"/>
                      </a:endParaRPr>
                    </a:p>
                  </a:txBody>
                  <a:tcPr marT="45712" marB="45712">
                    <a:noFill/>
                  </a:tcPr>
                </a:tc>
                <a:extLst>
                  <a:ext uri="{0D108BD9-81ED-4DB2-BD59-A6C34878D82A}">
                    <a16:rowId xmlns:a16="http://schemas.microsoft.com/office/drawing/2014/main" val="10001"/>
                  </a:ext>
                </a:extLst>
              </a:tr>
            </a:tbl>
          </a:graphicData>
        </a:graphic>
      </p:graphicFrame>
      <p:grpSp>
        <p:nvGrpSpPr>
          <p:cNvPr id="129036" name="Group 38">
            <a:extLst>
              <a:ext uri="{FF2B5EF4-FFF2-40B4-BE49-F238E27FC236}">
                <a16:creationId xmlns:a16="http://schemas.microsoft.com/office/drawing/2014/main" id="{1F71D68F-7D31-E3DD-305E-4A6FF681FEF5}"/>
              </a:ext>
            </a:extLst>
          </p:cNvPr>
          <p:cNvGrpSpPr>
            <a:grpSpLocks/>
          </p:cNvGrpSpPr>
          <p:nvPr/>
        </p:nvGrpSpPr>
        <p:grpSpPr bwMode="auto">
          <a:xfrm>
            <a:off x="2209800" y="2967039"/>
            <a:ext cx="4191000" cy="3438525"/>
            <a:chOff x="685800" y="2967037"/>
            <a:chExt cx="4191000" cy="3438309"/>
          </a:xfrm>
        </p:grpSpPr>
        <p:grpSp>
          <p:nvGrpSpPr>
            <p:cNvPr id="129038" name="Group 37">
              <a:extLst>
                <a:ext uri="{FF2B5EF4-FFF2-40B4-BE49-F238E27FC236}">
                  <a16:creationId xmlns:a16="http://schemas.microsoft.com/office/drawing/2014/main" id="{D8B15AF4-DF8C-43D2-4F6B-4A3E44F5A676}"/>
                </a:ext>
              </a:extLst>
            </p:cNvPr>
            <p:cNvGrpSpPr>
              <a:grpSpLocks/>
            </p:cNvGrpSpPr>
            <p:nvPr/>
          </p:nvGrpSpPr>
          <p:grpSpPr bwMode="auto">
            <a:xfrm>
              <a:off x="685800" y="2967037"/>
              <a:ext cx="4114800" cy="3438309"/>
              <a:chOff x="455613" y="2819400"/>
              <a:chExt cx="4114800" cy="3438309"/>
            </a:xfrm>
          </p:grpSpPr>
          <p:grpSp>
            <p:nvGrpSpPr>
              <p:cNvPr id="129042" name="Group 33">
                <a:extLst>
                  <a:ext uri="{FF2B5EF4-FFF2-40B4-BE49-F238E27FC236}">
                    <a16:creationId xmlns:a16="http://schemas.microsoft.com/office/drawing/2014/main" id="{FDCF35C9-5801-500D-48C2-A45CEB963FEC}"/>
                  </a:ext>
                </a:extLst>
              </p:cNvPr>
              <p:cNvGrpSpPr>
                <a:grpSpLocks/>
              </p:cNvGrpSpPr>
              <p:nvPr/>
            </p:nvGrpSpPr>
            <p:grpSpPr bwMode="auto">
              <a:xfrm>
                <a:off x="523875" y="2819400"/>
                <a:ext cx="4046538" cy="3438309"/>
                <a:chOff x="990600" y="3099412"/>
                <a:chExt cx="3372963" cy="2973820"/>
              </a:xfrm>
            </p:grpSpPr>
            <p:grpSp>
              <p:nvGrpSpPr>
                <p:cNvPr id="129055" name="Group 26">
                  <a:extLst>
                    <a:ext uri="{FF2B5EF4-FFF2-40B4-BE49-F238E27FC236}">
                      <a16:creationId xmlns:a16="http://schemas.microsoft.com/office/drawing/2014/main" id="{423A6166-2FBB-266D-482B-87116E13AB31}"/>
                    </a:ext>
                  </a:extLst>
                </p:cNvPr>
                <p:cNvGrpSpPr>
                  <a:grpSpLocks/>
                </p:cNvGrpSpPr>
                <p:nvPr/>
              </p:nvGrpSpPr>
              <p:grpSpPr bwMode="auto">
                <a:xfrm>
                  <a:off x="1243819" y="3099412"/>
                  <a:ext cx="3119744" cy="2973820"/>
                  <a:chOff x="786608" y="1118247"/>
                  <a:chExt cx="3119426" cy="2973513"/>
                </a:xfrm>
              </p:grpSpPr>
              <p:grpSp>
                <p:nvGrpSpPr>
                  <p:cNvPr id="129064" name="Group 18">
                    <a:extLst>
                      <a:ext uri="{FF2B5EF4-FFF2-40B4-BE49-F238E27FC236}">
                        <a16:creationId xmlns:a16="http://schemas.microsoft.com/office/drawing/2014/main" id="{F4ADAEE7-3F6A-91E3-C490-7F59279C8702}"/>
                      </a:ext>
                    </a:extLst>
                  </p:cNvPr>
                  <p:cNvGrpSpPr>
                    <a:grpSpLocks/>
                  </p:cNvGrpSpPr>
                  <p:nvPr/>
                </p:nvGrpSpPr>
                <p:grpSpPr bwMode="auto">
                  <a:xfrm>
                    <a:off x="786608" y="1118247"/>
                    <a:ext cx="2947192" cy="2973513"/>
                    <a:chOff x="786608" y="1270647"/>
                    <a:chExt cx="2947192" cy="2973513"/>
                  </a:xfrm>
                </p:grpSpPr>
                <p:cxnSp>
                  <p:nvCxnSpPr>
                    <p:cNvPr id="129066" name="Straight Arrow Connector 5">
                      <a:extLst>
                        <a:ext uri="{FF2B5EF4-FFF2-40B4-BE49-F238E27FC236}">
                          <a16:creationId xmlns:a16="http://schemas.microsoft.com/office/drawing/2014/main" id="{5AAA2F3B-EB8D-8ECC-9E24-63342324BE46}"/>
                        </a:ext>
                      </a:extLst>
                    </p:cNvPr>
                    <p:cNvCxnSpPr>
                      <a:cxnSpLocks noChangeShapeType="1"/>
                    </p:cNvCxnSpPr>
                    <p:nvPr/>
                  </p:nvCxnSpPr>
                  <p:spPr bwMode="auto">
                    <a:xfrm rot="5400000" flipH="1" flipV="1">
                      <a:off x="-118797" y="2719885"/>
                      <a:ext cx="2372780" cy="1588"/>
                    </a:xfrm>
                    <a:prstGeom prst="straightConnector1">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29067" name="Straight Arrow Connector 7">
                      <a:extLst>
                        <a:ext uri="{FF2B5EF4-FFF2-40B4-BE49-F238E27FC236}">
                          <a16:creationId xmlns:a16="http://schemas.microsoft.com/office/drawing/2014/main" id="{05E16507-0446-6279-7756-A3BF1DBC57E1}"/>
                        </a:ext>
                      </a:extLst>
                    </p:cNvPr>
                    <p:cNvCxnSpPr>
                      <a:cxnSpLocks noChangeShapeType="1"/>
                    </p:cNvCxnSpPr>
                    <p:nvPr/>
                  </p:nvCxnSpPr>
                  <p:spPr bwMode="auto">
                    <a:xfrm>
                      <a:off x="1066800" y="3886200"/>
                      <a:ext cx="2667000" cy="1588"/>
                    </a:xfrm>
                    <a:prstGeom prst="straightConnector1">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129068" name="TextBox 11">
                      <a:extLst>
                        <a:ext uri="{FF2B5EF4-FFF2-40B4-BE49-F238E27FC236}">
                          <a16:creationId xmlns:a16="http://schemas.microsoft.com/office/drawing/2014/main" id="{E8205735-6060-B01C-D43F-A69193A33C9D}"/>
                        </a:ext>
                      </a:extLst>
                    </p:cNvPr>
                    <p:cNvSpPr txBox="1">
                      <a:spLocks noChangeArrowheads="1"/>
                    </p:cNvSpPr>
                    <p:nvPr/>
                  </p:nvSpPr>
                  <p:spPr bwMode="auto">
                    <a:xfrm>
                      <a:off x="786608" y="1270647"/>
                      <a:ext cx="389850" cy="39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P</a:t>
                      </a:r>
                    </a:p>
                  </p:txBody>
                </p:sp>
                <p:sp>
                  <p:nvSpPr>
                    <p:cNvPr id="129069" name="TextBox 12">
                      <a:extLst>
                        <a:ext uri="{FF2B5EF4-FFF2-40B4-BE49-F238E27FC236}">
                          <a16:creationId xmlns:a16="http://schemas.microsoft.com/office/drawing/2014/main" id="{AED0A5C6-768B-1982-FCDF-821DE55D95F3}"/>
                        </a:ext>
                      </a:extLst>
                    </p:cNvPr>
                    <p:cNvSpPr txBox="1">
                      <a:spLocks noChangeArrowheads="1"/>
                    </p:cNvSpPr>
                    <p:nvPr/>
                  </p:nvSpPr>
                  <p:spPr bwMode="auto">
                    <a:xfrm>
                      <a:off x="3334448" y="3844834"/>
                      <a:ext cx="352986" cy="399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Q</a:t>
                      </a:r>
                    </a:p>
                  </p:txBody>
                </p:sp>
                <p:cxnSp>
                  <p:nvCxnSpPr>
                    <p:cNvPr id="129070" name="Straight Connector 16">
                      <a:extLst>
                        <a:ext uri="{FF2B5EF4-FFF2-40B4-BE49-F238E27FC236}">
                          <a16:creationId xmlns:a16="http://schemas.microsoft.com/office/drawing/2014/main" id="{282BBD96-C677-0059-5D84-BB3A480B9E3A}"/>
                        </a:ext>
                      </a:extLst>
                    </p:cNvPr>
                    <p:cNvCxnSpPr>
                      <a:cxnSpLocks noChangeShapeType="1"/>
                    </p:cNvCxnSpPr>
                    <p:nvPr/>
                  </p:nvCxnSpPr>
                  <p:spPr bwMode="auto">
                    <a:xfrm flipV="1">
                      <a:off x="1371530" y="1981161"/>
                      <a:ext cx="2133383" cy="1447737"/>
                    </a:xfrm>
                    <a:prstGeom prst="line">
                      <a:avLst/>
                    </a:prstGeom>
                    <a:noFill/>
                    <a:ln w="38100" algn="ctr">
                      <a:solidFill>
                        <a:schemeClr val="tx1"/>
                      </a:solidFill>
                      <a:round/>
                      <a:headEnd/>
                      <a:tailEnd/>
                    </a:ln>
                    <a:extLst>
                      <a:ext uri="{909E8E84-426E-40DD-AFC4-6F175D3DCCD1}">
                        <a14:hiddenFill xmlns:a14="http://schemas.microsoft.com/office/drawing/2010/main">
                          <a:noFill/>
                        </a14:hiddenFill>
                      </a:ext>
                    </a:extLst>
                  </p:spPr>
                </p:cxnSp>
              </p:grpSp>
              <p:sp>
                <p:nvSpPr>
                  <p:cNvPr id="129065" name="TextBox 23">
                    <a:extLst>
                      <a:ext uri="{FF2B5EF4-FFF2-40B4-BE49-F238E27FC236}">
                        <a16:creationId xmlns:a16="http://schemas.microsoft.com/office/drawing/2014/main" id="{31ACC94D-AE32-FD9C-BEF1-BD2181725FB5}"/>
                      </a:ext>
                    </a:extLst>
                  </p:cNvPr>
                  <p:cNvSpPr txBox="1">
                    <a:spLocks noChangeArrowheads="1"/>
                  </p:cNvSpPr>
                  <p:nvPr/>
                </p:nvSpPr>
                <p:spPr bwMode="auto">
                  <a:xfrm>
                    <a:off x="3581106" y="1600184"/>
                    <a:ext cx="324928" cy="39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S</a:t>
                    </a:r>
                  </a:p>
                </p:txBody>
              </p:sp>
            </p:grpSp>
            <p:cxnSp>
              <p:nvCxnSpPr>
                <p:cNvPr id="16" name="Straight Connector 15">
                  <a:extLst>
                    <a:ext uri="{FF2B5EF4-FFF2-40B4-BE49-F238E27FC236}">
                      <a16:creationId xmlns:a16="http://schemas.microsoft.com/office/drawing/2014/main" id="{37051E6B-3F67-74ED-6B44-CAB8595AF5C1}"/>
                    </a:ext>
                  </a:extLst>
                </p:cNvPr>
                <p:cNvCxnSpPr/>
                <p:nvPr/>
              </p:nvCxnSpPr>
              <p:spPr>
                <a:xfrm flipV="1">
                  <a:off x="1523870" y="4944663"/>
                  <a:ext cx="737050" cy="8238"/>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B1158E65-FF5E-2931-9E44-71474371ECDA}"/>
                    </a:ext>
                  </a:extLst>
                </p:cNvPr>
                <p:cNvCxnSpPr/>
                <p:nvPr/>
              </p:nvCxnSpPr>
              <p:spPr>
                <a:xfrm>
                  <a:off x="1523870" y="4114025"/>
                  <a:ext cx="1980905" cy="2746"/>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6D09018-A16E-AA2A-628D-4F5F76D349C1}"/>
                    </a:ext>
                  </a:extLst>
                </p:cNvPr>
                <p:cNvCxnSpPr/>
                <p:nvPr/>
              </p:nvCxnSpPr>
              <p:spPr>
                <a:xfrm rot="5400000" flipH="1" flipV="1">
                  <a:off x="2705003" y="4913796"/>
                  <a:ext cx="1600865" cy="1323"/>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6945AA05-82BB-C6B0-9B78-DBDECA8F32BD}"/>
                    </a:ext>
                  </a:extLst>
                </p:cNvPr>
                <p:cNvCxnSpPr/>
                <p:nvPr/>
              </p:nvCxnSpPr>
              <p:spPr>
                <a:xfrm rot="5400000" flipH="1" flipV="1">
                  <a:off x="1905729" y="5333234"/>
                  <a:ext cx="761989" cy="1324"/>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29060" name="TextBox 23">
                  <a:extLst>
                    <a:ext uri="{FF2B5EF4-FFF2-40B4-BE49-F238E27FC236}">
                      <a16:creationId xmlns:a16="http://schemas.microsoft.com/office/drawing/2014/main" id="{157455F5-9B20-83E5-08B2-5A3EA42BE0A6}"/>
                    </a:ext>
                  </a:extLst>
                </p:cNvPr>
                <p:cNvSpPr txBox="1">
                  <a:spLocks noChangeArrowheads="1"/>
                </p:cNvSpPr>
                <p:nvPr/>
              </p:nvSpPr>
              <p:spPr bwMode="auto">
                <a:xfrm>
                  <a:off x="3276600" y="5715000"/>
                  <a:ext cx="398517" cy="346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Q</a:t>
                  </a:r>
                  <a:r>
                    <a:rPr lang="en-US" altLang="en-US" sz="2000" b="1" baseline="-25000">
                      <a:solidFill>
                        <a:schemeClr val="tx1"/>
                      </a:solidFill>
                    </a:rPr>
                    <a:t>2</a:t>
                  </a:r>
                  <a:endParaRPr lang="en-US" altLang="en-US" sz="2000" b="1">
                    <a:solidFill>
                      <a:schemeClr val="tx1"/>
                    </a:solidFill>
                  </a:endParaRPr>
                </a:p>
              </p:txBody>
            </p:sp>
            <p:sp>
              <p:nvSpPr>
                <p:cNvPr id="129061" name="TextBox 23">
                  <a:extLst>
                    <a:ext uri="{FF2B5EF4-FFF2-40B4-BE49-F238E27FC236}">
                      <a16:creationId xmlns:a16="http://schemas.microsoft.com/office/drawing/2014/main" id="{52D76161-D558-BC40-B8B4-7C0109427841}"/>
                    </a:ext>
                  </a:extLst>
                </p:cNvPr>
                <p:cNvSpPr txBox="1">
                  <a:spLocks noChangeArrowheads="1"/>
                </p:cNvSpPr>
                <p:nvPr/>
              </p:nvSpPr>
              <p:spPr bwMode="auto">
                <a:xfrm>
                  <a:off x="2057400" y="5715000"/>
                  <a:ext cx="398517" cy="346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Q</a:t>
                  </a:r>
                  <a:r>
                    <a:rPr lang="en-US" altLang="en-US" sz="2000" b="1" baseline="-25000">
                      <a:solidFill>
                        <a:schemeClr val="tx1"/>
                      </a:solidFill>
                    </a:rPr>
                    <a:t>1</a:t>
                  </a:r>
                  <a:endParaRPr lang="en-US" altLang="en-US" sz="2000" b="1">
                    <a:solidFill>
                      <a:schemeClr val="tx1"/>
                    </a:solidFill>
                  </a:endParaRPr>
                </a:p>
              </p:txBody>
            </p:sp>
            <p:sp>
              <p:nvSpPr>
                <p:cNvPr id="129062" name="TextBox 23">
                  <a:extLst>
                    <a:ext uri="{FF2B5EF4-FFF2-40B4-BE49-F238E27FC236}">
                      <a16:creationId xmlns:a16="http://schemas.microsoft.com/office/drawing/2014/main" id="{3184963F-02F8-AABB-0501-2C7B2A671B92}"/>
                    </a:ext>
                  </a:extLst>
                </p:cNvPr>
                <p:cNvSpPr txBox="1">
                  <a:spLocks noChangeArrowheads="1"/>
                </p:cNvSpPr>
                <p:nvPr/>
              </p:nvSpPr>
              <p:spPr bwMode="auto">
                <a:xfrm>
                  <a:off x="990600" y="3886200"/>
                  <a:ext cx="375798" cy="346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P</a:t>
                  </a:r>
                  <a:r>
                    <a:rPr lang="en-US" altLang="en-US" sz="2000" b="1" baseline="-25000">
                      <a:solidFill>
                        <a:schemeClr val="tx1"/>
                      </a:solidFill>
                    </a:rPr>
                    <a:t>2</a:t>
                  </a:r>
                  <a:endParaRPr lang="en-US" altLang="en-US" sz="2000" b="1">
                    <a:solidFill>
                      <a:schemeClr val="tx1"/>
                    </a:solidFill>
                  </a:endParaRPr>
                </a:p>
              </p:txBody>
            </p:sp>
            <p:sp>
              <p:nvSpPr>
                <p:cNvPr id="129063" name="TextBox 23">
                  <a:extLst>
                    <a:ext uri="{FF2B5EF4-FFF2-40B4-BE49-F238E27FC236}">
                      <a16:creationId xmlns:a16="http://schemas.microsoft.com/office/drawing/2014/main" id="{17D9F3ED-4B6C-54E7-A22E-6160DCC06FF3}"/>
                    </a:ext>
                  </a:extLst>
                </p:cNvPr>
                <p:cNvSpPr txBox="1">
                  <a:spLocks noChangeArrowheads="1"/>
                </p:cNvSpPr>
                <p:nvPr/>
              </p:nvSpPr>
              <p:spPr bwMode="auto">
                <a:xfrm>
                  <a:off x="1066800" y="4724400"/>
                  <a:ext cx="375798" cy="346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P</a:t>
                  </a:r>
                  <a:r>
                    <a:rPr lang="en-US" altLang="en-US" sz="2000" b="1" baseline="-25000">
                      <a:solidFill>
                        <a:schemeClr val="tx1"/>
                      </a:solidFill>
                    </a:rPr>
                    <a:t>1</a:t>
                  </a:r>
                  <a:endParaRPr lang="en-US" altLang="en-US" sz="2000" b="1">
                    <a:solidFill>
                      <a:schemeClr val="tx1"/>
                    </a:solidFill>
                  </a:endParaRPr>
                </a:p>
              </p:txBody>
            </p:sp>
          </p:grpSp>
          <p:grpSp>
            <p:nvGrpSpPr>
              <p:cNvPr id="129043" name="Group 44">
                <a:extLst>
                  <a:ext uri="{FF2B5EF4-FFF2-40B4-BE49-F238E27FC236}">
                    <a16:creationId xmlns:a16="http://schemas.microsoft.com/office/drawing/2014/main" id="{8E08CF5E-F049-577C-2208-A6F82B6DCF5C}"/>
                  </a:ext>
                </a:extLst>
              </p:cNvPr>
              <p:cNvGrpSpPr>
                <a:grpSpLocks/>
              </p:cNvGrpSpPr>
              <p:nvPr/>
            </p:nvGrpSpPr>
            <p:grpSpPr bwMode="auto">
              <a:xfrm>
                <a:off x="457200" y="4267200"/>
                <a:ext cx="1903413" cy="762000"/>
                <a:chOff x="304764" y="4267200"/>
                <a:chExt cx="1903196" cy="761121"/>
              </a:xfrm>
            </p:grpSpPr>
            <p:cxnSp>
              <p:nvCxnSpPr>
                <p:cNvPr id="36" name="Straight Arrow Connector 35">
                  <a:extLst>
                    <a:ext uri="{FF2B5EF4-FFF2-40B4-BE49-F238E27FC236}">
                      <a16:creationId xmlns:a16="http://schemas.microsoft.com/office/drawing/2014/main" id="{8862E56F-FECD-0FA4-892F-1CA28A1BD841}"/>
                    </a:ext>
                  </a:extLst>
                </p:cNvPr>
                <p:cNvCxnSpPr/>
                <p:nvPr/>
              </p:nvCxnSpPr>
              <p:spPr>
                <a:xfrm rot="5400000" flipH="1" flipV="1">
                  <a:off x="1675667" y="4724544"/>
                  <a:ext cx="456644" cy="1588"/>
                </a:xfrm>
                <a:prstGeom prst="straightConnector1">
                  <a:avLst/>
                </a:prstGeom>
                <a:ln w="38100">
                  <a:solidFill>
                    <a:srgbClr val="00206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9051" name="TextBox 23">
                  <a:extLst>
                    <a:ext uri="{FF2B5EF4-FFF2-40B4-BE49-F238E27FC236}">
                      <a16:creationId xmlns:a16="http://schemas.microsoft.com/office/drawing/2014/main" id="{6CD31099-441D-AFB5-94CE-6AD25FA1F130}"/>
                    </a:ext>
                  </a:extLst>
                </p:cNvPr>
                <p:cNvSpPr txBox="1">
                  <a:spLocks noChangeArrowheads="1"/>
                </p:cNvSpPr>
                <p:nvPr/>
              </p:nvSpPr>
              <p:spPr bwMode="auto">
                <a:xfrm>
                  <a:off x="304764" y="4267200"/>
                  <a:ext cx="91440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P</a:t>
                  </a:r>
                  <a:r>
                    <a:rPr lang="en-US" altLang="en-US" sz="2000" b="1" baseline="-25000">
                      <a:solidFill>
                        <a:schemeClr val="tx1"/>
                      </a:solidFill>
                    </a:rPr>
                    <a:t>1</a:t>
                  </a:r>
                  <a:r>
                    <a:rPr lang="en-US" altLang="en-US" sz="2000" b="1">
                      <a:solidFill>
                        <a:schemeClr val="tx1"/>
                      </a:solidFill>
                    </a:rPr>
                    <a:t>+ t</a:t>
                  </a:r>
                </a:p>
              </p:txBody>
            </p:sp>
            <p:cxnSp>
              <p:nvCxnSpPr>
                <p:cNvPr id="40" name="Straight Connector 39">
                  <a:extLst>
                    <a:ext uri="{FF2B5EF4-FFF2-40B4-BE49-F238E27FC236}">
                      <a16:creationId xmlns:a16="http://schemas.microsoft.com/office/drawing/2014/main" id="{1DAF4A36-FD0D-2354-062E-87B1F4F5159B}"/>
                    </a:ext>
                  </a:extLst>
                </p:cNvPr>
                <p:cNvCxnSpPr/>
                <p:nvPr/>
              </p:nvCxnSpPr>
              <p:spPr>
                <a:xfrm>
                  <a:off x="990487" y="4495431"/>
                  <a:ext cx="838104" cy="1585"/>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29053" name="TextBox 23">
                  <a:extLst>
                    <a:ext uri="{FF2B5EF4-FFF2-40B4-BE49-F238E27FC236}">
                      <a16:creationId xmlns:a16="http://schemas.microsoft.com/office/drawing/2014/main" id="{F7C21A17-7728-BE9A-A39B-B2D04471AF3B}"/>
                    </a:ext>
                  </a:extLst>
                </p:cNvPr>
                <p:cNvSpPr txBox="1">
                  <a:spLocks noChangeArrowheads="1"/>
                </p:cNvSpPr>
                <p:nvPr/>
              </p:nvSpPr>
              <p:spPr bwMode="auto">
                <a:xfrm>
                  <a:off x="1938334" y="4419600"/>
                  <a:ext cx="2696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t</a:t>
                  </a:r>
                </a:p>
              </p:txBody>
            </p:sp>
            <p:cxnSp>
              <p:nvCxnSpPr>
                <p:cNvPr id="44" name="Straight Arrow Connector 43">
                  <a:extLst>
                    <a:ext uri="{FF2B5EF4-FFF2-40B4-BE49-F238E27FC236}">
                      <a16:creationId xmlns:a16="http://schemas.microsoft.com/office/drawing/2014/main" id="{F88DB371-3DBC-90BA-D723-EADA9AA04E18}"/>
                    </a:ext>
                  </a:extLst>
                </p:cNvPr>
                <p:cNvCxnSpPr/>
                <p:nvPr/>
              </p:nvCxnSpPr>
              <p:spPr>
                <a:xfrm rot="5400000" flipH="1" flipV="1">
                  <a:off x="685180" y="4799066"/>
                  <a:ext cx="456644" cy="1588"/>
                </a:xfrm>
                <a:prstGeom prst="straightConnector1">
                  <a:avLst/>
                </a:prstGeom>
                <a:ln w="38100">
                  <a:solidFill>
                    <a:srgbClr val="00206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129044" name="Group 49">
                <a:extLst>
                  <a:ext uri="{FF2B5EF4-FFF2-40B4-BE49-F238E27FC236}">
                    <a16:creationId xmlns:a16="http://schemas.microsoft.com/office/drawing/2014/main" id="{C1B6C8B1-24EA-6788-5A38-FD30999F1EAC}"/>
                  </a:ext>
                </a:extLst>
              </p:cNvPr>
              <p:cNvGrpSpPr>
                <a:grpSpLocks/>
              </p:cNvGrpSpPr>
              <p:nvPr/>
            </p:nvGrpSpPr>
            <p:grpSpPr bwMode="auto">
              <a:xfrm>
                <a:off x="455613" y="3276600"/>
                <a:ext cx="3395662" cy="762000"/>
                <a:chOff x="-1220870" y="4267200"/>
                <a:chExt cx="3395496" cy="761120"/>
              </a:xfrm>
            </p:grpSpPr>
            <p:cxnSp>
              <p:nvCxnSpPr>
                <p:cNvPr id="51" name="Straight Arrow Connector 50">
                  <a:extLst>
                    <a:ext uri="{FF2B5EF4-FFF2-40B4-BE49-F238E27FC236}">
                      <a16:creationId xmlns:a16="http://schemas.microsoft.com/office/drawing/2014/main" id="{6CEACBB4-519F-1693-5276-0097ABEDE9E3}"/>
                    </a:ext>
                  </a:extLst>
                </p:cNvPr>
                <p:cNvCxnSpPr/>
                <p:nvPr/>
              </p:nvCxnSpPr>
              <p:spPr>
                <a:xfrm rot="5400000" flipH="1" flipV="1">
                  <a:off x="1601041" y="4724605"/>
                  <a:ext cx="456643" cy="1587"/>
                </a:xfrm>
                <a:prstGeom prst="straightConnector1">
                  <a:avLst/>
                </a:prstGeom>
                <a:ln w="38100">
                  <a:solidFill>
                    <a:srgbClr val="00206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9046" name="TextBox 23">
                  <a:extLst>
                    <a:ext uri="{FF2B5EF4-FFF2-40B4-BE49-F238E27FC236}">
                      <a16:creationId xmlns:a16="http://schemas.microsoft.com/office/drawing/2014/main" id="{0C28FEE7-CBD8-5FE8-2799-362C74CA57A0}"/>
                    </a:ext>
                  </a:extLst>
                </p:cNvPr>
                <p:cNvSpPr txBox="1">
                  <a:spLocks noChangeArrowheads="1"/>
                </p:cNvSpPr>
                <p:nvPr/>
              </p:nvSpPr>
              <p:spPr bwMode="auto">
                <a:xfrm>
                  <a:off x="-1220870" y="4267200"/>
                  <a:ext cx="9144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P</a:t>
                  </a:r>
                  <a:r>
                    <a:rPr lang="en-US" altLang="en-US" sz="2000" b="1" baseline="-25000">
                      <a:solidFill>
                        <a:schemeClr val="tx1"/>
                      </a:solidFill>
                    </a:rPr>
                    <a:t>2</a:t>
                  </a:r>
                  <a:r>
                    <a:rPr lang="en-US" altLang="en-US" sz="2000" b="1">
                      <a:solidFill>
                        <a:schemeClr val="tx1"/>
                      </a:solidFill>
                    </a:rPr>
                    <a:t>+ t</a:t>
                  </a:r>
                </a:p>
              </p:txBody>
            </p:sp>
            <p:cxnSp>
              <p:nvCxnSpPr>
                <p:cNvPr id="53" name="Straight Connector 52">
                  <a:extLst>
                    <a:ext uri="{FF2B5EF4-FFF2-40B4-BE49-F238E27FC236}">
                      <a16:creationId xmlns:a16="http://schemas.microsoft.com/office/drawing/2014/main" id="{E6A82CC1-41FC-B479-6D5C-556622DC97A5}"/>
                    </a:ext>
                  </a:extLst>
                </p:cNvPr>
                <p:cNvCxnSpPr/>
                <p:nvPr/>
              </p:nvCxnSpPr>
              <p:spPr>
                <a:xfrm>
                  <a:off x="-533516" y="4495493"/>
                  <a:ext cx="2362085" cy="1585"/>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29048" name="TextBox 23">
                  <a:extLst>
                    <a:ext uri="{FF2B5EF4-FFF2-40B4-BE49-F238E27FC236}">
                      <a16:creationId xmlns:a16="http://schemas.microsoft.com/office/drawing/2014/main" id="{903F1391-D2EB-66EB-2F4E-1FDF5F41A103}"/>
                    </a:ext>
                  </a:extLst>
                </p:cNvPr>
                <p:cNvSpPr txBox="1">
                  <a:spLocks noChangeArrowheads="1"/>
                </p:cNvSpPr>
                <p:nvPr/>
              </p:nvSpPr>
              <p:spPr bwMode="auto">
                <a:xfrm>
                  <a:off x="1905000" y="4419600"/>
                  <a:ext cx="2696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t</a:t>
                  </a:r>
                </a:p>
              </p:txBody>
            </p:sp>
            <p:cxnSp>
              <p:nvCxnSpPr>
                <p:cNvPr id="55" name="Straight Arrow Connector 54">
                  <a:extLst>
                    <a:ext uri="{FF2B5EF4-FFF2-40B4-BE49-F238E27FC236}">
                      <a16:creationId xmlns:a16="http://schemas.microsoft.com/office/drawing/2014/main" id="{E291DA38-2F71-1513-5CCC-C62511CBBB36}"/>
                    </a:ext>
                  </a:extLst>
                </p:cNvPr>
                <p:cNvCxnSpPr/>
                <p:nvPr/>
              </p:nvCxnSpPr>
              <p:spPr>
                <a:xfrm rot="5400000" flipH="1" flipV="1">
                  <a:off x="-913436" y="4799128"/>
                  <a:ext cx="456643" cy="1587"/>
                </a:xfrm>
                <a:prstGeom prst="straightConnector1">
                  <a:avLst/>
                </a:prstGeom>
                <a:ln w="38100">
                  <a:solidFill>
                    <a:srgbClr val="00206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grpSp>
          <p:nvGrpSpPr>
            <p:cNvPr id="129039" name="Group 62">
              <a:extLst>
                <a:ext uri="{FF2B5EF4-FFF2-40B4-BE49-F238E27FC236}">
                  <a16:creationId xmlns:a16="http://schemas.microsoft.com/office/drawing/2014/main" id="{86EE02BA-92F9-1C24-553B-5CB555E6F15C}"/>
                </a:ext>
              </a:extLst>
            </p:cNvPr>
            <p:cNvGrpSpPr>
              <a:grpSpLocks/>
            </p:cNvGrpSpPr>
            <p:nvPr/>
          </p:nvGrpSpPr>
          <p:grpSpPr bwMode="auto">
            <a:xfrm>
              <a:off x="1981203" y="3048000"/>
              <a:ext cx="2895597" cy="1752600"/>
              <a:chOff x="1981218" y="3048000"/>
              <a:chExt cx="2895600" cy="1752600"/>
            </a:xfrm>
          </p:grpSpPr>
          <p:cxnSp>
            <p:nvCxnSpPr>
              <p:cNvPr id="129040" name="Straight Connector 16">
                <a:extLst>
                  <a:ext uri="{FF2B5EF4-FFF2-40B4-BE49-F238E27FC236}">
                    <a16:creationId xmlns:a16="http://schemas.microsoft.com/office/drawing/2014/main" id="{1A39FE51-885C-52B8-7CBB-985EA34CE7B4}"/>
                  </a:ext>
                </a:extLst>
              </p:cNvPr>
              <p:cNvCxnSpPr>
                <a:cxnSpLocks noChangeShapeType="1"/>
              </p:cNvCxnSpPr>
              <p:nvPr/>
            </p:nvCxnSpPr>
            <p:spPr bwMode="auto">
              <a:xfrm flipV="1">
                <a:off x="1981218" y="3124200"/>
                <a:ext cx="2590800" cy="1676400"/>
              </a:xfrm>
              <a:prstGeom prst="line">
                <a:avLst/>
              </a:prstGeom>
              <a:noFill/>
              <a:ln w="38100" algn="ctr">
                <a:solidFill>
                  <a:schemeClr val="tx1"/>
                </a:solidFill>
                <a:prstDash val="dash"/>
                <a:round/>
                <a:headEnd/>
                <a:tailEnd/>
              </a:ln>
              <a:extLst>
                <a:ext uri="{909E8E84-426E-40DD-AFC4-6F175D3DCCD1}">
                  <a14:hiddenFill xmlns:a14="http://schemas.microsoft.com/office/drawing/2010/main">
                    <a:noFill/>
                  </a14:hiddenFill>
                </a:ext>
              </a:extLst>
            </p:spPr>
          </p:cxnSp>
          <p:sp>
            <p:nvSpPr>
              <p:cNvPr id="129041" name="TextBox 23">
                <a:extLst>
                  <a:ext uri="{FF2B5EF4-FFF2-40B4-BE49-F238E27FC236}">
                    <a16:creationId xmlns:a16="http://schemas.microsoft.com/office/drawing/2014/main" id="{4D8AF19A-6E1C-92B3-79A3-7FFAAD4B9BDA}"/>
                  </a:ext>
                </a:extLst>
              </p:cNvPr>
              <p:cNvSpPr txBox="1">
                <a:spLocks noChangeArrowheads="1"/>
              </p:cNvSpPr>
              <p:nvPr/>
            </p:nvSpPr>
            <p:spPr bwMode="auto">
              <a:xfrm>
                <a:off x="4418016" y="3048000"/>
                <a:ext cx="4588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S</a:t>
                </a:r>
                <a:r>
                  <a:rPr lang="en-US" altLang="en-US" sz="2400" b="1" baseline="-25000">
                    <a:solidFill>
                      <a:schemeClr val="tx1"/>
                    </a:solidFill>
                  </a:rPr>
                  <a:t>t</a:t>
                </a:r>
                <a:endParaRPr lang="en-US" altLang="en-US" sz="2400" b="1">
                  <a:solidFill>
                    <a:schemeClr val="tx1"/>
                  </a:solidFill>
                </a:endParaRPr>
              </a:p>
            </p:txBody>
          </p:sp>
        </p:grpSp>
      </p:grpSp>
      <p:sp>
        <p:nvSpPr>
          <p:cNvPr id="129037" name="Slide Number Placeholder 40">
            <a:extLst>
              <a:ext uri="{FF2B5EF4-FFF2-40B4-BE49-F238E27FC236}">
                <a16:creationId xmlns:a16="http://schemas.microsoft.com/office/drawing/2014/main" id="{4CCB4595-4E23-421D-DDC5-847C5EB469AC}"/>
              </a:ext>
            </a:extLst>
          </p:cNvPr>
          <p:cNvSpPr>
            <a:spLocks noGrp="1"/>
          </p:cNvSpPr>
          <p:nvPr>
            <p:ph type="sldNum" sz="quarter" idx="12"/>
          </p:nvPr>
        </p:nvSpPr>
        <p:spPr bwMode="auto">
          <a:xfrm>
            <a:off x="6858000" y="6323013"/>
            <a:ext cx="1905000" cy="45720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604C2F9D-5320-4C46-BA42-47CCEFCB4AE2}" type="slidenum">
              <a:rPr lang="en-US" altLang="en-US" smtClean="0"/>
              <a:pPr>
                <a:spcBef>
                  <a:spcPct val="0"/>
                </a:spcBef>
                <a:buClrTx/>
                <a:buSzTx/>
                <a:buFontTx/>
                <a:buNone/>
              </a:pPr>
              <a:t>160</a:t>
            </a:fld>
            <a:endParaRPr lang="en-US" altLang="en-US" sz="1400">
              <a:solidFill>
                <a:schemeClr val="tx1"/>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60"/>
                                        </p:tgtEl>
                                        <p:attrNameLst>
                                          <p:attrName>style.visibility</p:attrName>
                                        </p:attrNameLst>
                                      </p:cBhvr>
                                      <p:to>
                                        <p:strVal val="visible"/>
                                      </p:to>
                                    </p:set>
                                    <p:anim calcmode="lin" valueType="num">
                                      <p:cBhvr additive="base">
                                        <p:cTn id="12" dur="2000" fill="hold"/>
                                        <p:tgtEl>
                                          <p:spTgt spid="60"/>
                                        </p:tgtEl>
                                        <p:attrNameLst>
                                          <p:attrName>ppt_x</p:attrName>
                                        </p:attrNameLst>
                                      </p:cBhvr>
                                      <p:tavLst>
                                        <p:tav tm="0">
                                          <p:val>
                                            <p:strVal val="#ppt_x"/>
                                          </p:val>
                                        </p:tav>
                                        <p:tav tm="100000">
                                          <p:val>
                                            <p:strVal val="#ppt_x"/>
                                          </p:val>
                                        </p:tav>
                                      </p:tavLst>
                                    </p:anim>
                                    <p:anim calcmode="lin" valueType="num">
                                      <p:cBhvr additive="base">
                                        <p:cTn id="13" dur="2000" fill="hold"/>
                                        <p:tgtEl>
                                          <p:spTgt spid="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Title 1">
            <a:extLst>
              <a:ext uri="{FF2B5EF4-FFF2-40B4-BE49-F238E27FC236}">
                <a16:creationId xmlns:a16="http://schemas.microsoft.com/office/drawing/2014/main" id="{BBB3CACF-407E-325D-8671-5314F4DE7CE5}"/>
              </a:ext>
            </a:extLst>
          </p:cNvPr>
          <p:cNvSpPr>
            <a:spLocks noGrp="1"/>
          </p:cNvSpPr>
          <p:nvPr>
            <p:ph type="title"/>
          </p:nvPr>
        </p:nvSpPr>
        <p:spPr>
          <a:xfrm>
            <a:off x="2801403" y="266516"/>
            <a:ext cx="7482078" cy="1199580"/>
          </a:xfrm>
        </p:spPr>
        <p:txBody>
          <a:bodyPr/>
          <a:lstStyle/>
          <a:p>
            <a:pPr marL="53975"/>
            <a:r>
              <a:rPr lang="en-US" altLang="en-US" sz="4000" b="1" dirty="0" err="1">
                <a:solidFill>
                  <a:schemeClr val="tx1"/>
                </a:solidFill>
              </a:rPr>
              <a:t>Phân</a:t>
            </a:r>
            <a:r>
              <a:rPr lang="en-US" altLang="en-US" sz="4000" b="1" dirty="0">
                <a:solidFill>
                  <a:schemeClr val="tx1"/>
                </a:solidFill>
              </a:rPr>
              <a:t> </a:t>
            </a:r>
            <a:r>
              <a:rPr lang="en-US" altLang="en-US" sz="4000" b="1" dirty="0" err="1">
                <a:solidFill>
                  <a:schemeClr val="tx1"/>
                </a:solidFill>
              </a:rPr>
              <a:t>tích</a:t>
            </a:r>
            <a:r>
              <a:rPr lang="en-US" altLang="en-US" sz="4000" b="1" dirty="0">
                <a:solidFill>
                  <a:schemeClr val="tx1"/>
                </a:solidFill>
              </a:rPr>
              <a:t> </a:t>
            </a:r>
            <a:r>
              <a:rPr lang="en-US" altLang="en-US" sz="4000" b="1" dirty="0" err="1">
                <a:solidFill>
                  <a:schemeClr val="tx1"/>
                </a:solidFill>
              </a:rPr>
              <a:t>tác</a:t>
            </a:r>
            <a:r>
              <a:rPr lang="en-US" altLang="en-US" sz="4000" b="1" dirty="0">
                <a:solidFill>
                  <a:schemeClr val="tx1"/>
                </a:solidFill>
              </a:rPr>
              <a:t> </a:t>
            </a:r>
            <a:r>
              <a:rPr lang="en-US" altLang="en-US" sz="4000" b="1" dirty="0" err="1">
                <a:solidFill>
                  <a:schemeClr val="tx1"/>
                </a:solidFill>
              </a:rPr>
              <a:t>động</a:t>
            </a:r>
            <a:r>
              <a:rPr lang="en-US" altLang="en-US" sz="4000" b="1" dirty="0">
                <a:solidFill>
                  <a:schemeClr val="tx1"/>
                </a:solidFill>
              </a:rPr>
              <a:t> </a:t>
            </a:r>
            <a:r>
              <a:rPr lang="en-US" altLang="en-US" sz="4000" b="1" dirty="0" err="1">
                <a:solidFill>
                  <a:schemeClr val="tx1"/>
                </a:solidFill>
              </a:rPr>
              <a:t>của</a:t>
            </a:r>
            <a:r>
              <a:rPr lang="en-US" altLang="en-US" sz="4000" b="1" dirty="0">
                <a:solidFill>
                  <a:schemeClr val="tx1"/>
                </a:solidFill>
              </a:rPr>
              <a:t> </a:t>
            </a:r>
            <a:r>
              <a:rPr lang="en-US" altLang="en-US" sz="4000" b="1" dirty="0" err="1">
                <a:solidFill>
                  <a:schemeClr val="tx1"/>
                </a:solidFill>
              </a:rPr>
              <a:t>thuế</a:t>
            </a:r>
            <a:r>
              <a:rPr lang="en-US" altLang="en-US" sz="4000" b="1" dirty="0">
                <a:solidFill>
                  <a:schemeClr val="tx1"/>
                </a:solidFill>
              </a:rPr>
              <a:t> </a:t>
            </a:r>
          </a:p>
        </p:txBody>
      </p:sp>
      <p:grpSp>
        <p:nvGrpSpPr>
          <p:cNvPr id="2" name="Content Placeholder 4">
            <a:extLst>
              <a:ext uri="{FF2B5EF4-FFF2-40B4-BE49-F238E27FC236}">
                <a16:creationId xmlns:a16="http://schemas.microsoft.com/office/drawing/2014/main" id="{4CF8AED7-E9BD-2A33-90CB-18CEE6986EB6}"/>
              </a:ext>
            </a:extLst>
          </p:cNvPr>
          <p:cNvGrpSpPr>
            <a:grpSpLocks noGrp="1"/>
          </p:cNvGrpSpPr>
          <p:nvPr/>
        </p:nvGrpSpPr>
        <p:grpSpPr bwMode="auto">
          <a:xfrm>
            <a:off x="2351088" y="1706564"/>
            <a:ext cx="3668712" cy="4313237"/>
            <a:chOff x="1117655" y="3231247"/>
            <a:chExt cx="3310797" cy="2952423"/>
          </a:xfrm>
        </p:grpSpPr>
        <p:grpSp>
          <p:nvGrpSpPr>
            <p:cNvPr id="130070" name="Group 26">
              <a:extLst>
                <a:ext uri="{FF2B5EF4-FFF2-40B4-BE49-F238E27FC236}">
                  <a16:creationId xmlns:a16="http://schemas.microsoft.com/office/drawing/2014/main" id="{2C0D9D5C-4521-68A0-4DB4-D27DBB3C460D}"/>
                </a:ext>
              </a:extLst>
            </p:cNvPr>
            <p:cNvGrpSpPr>
              <a:grpSpLocks/>
            </p:cNvGrpSpPr>
            <p:nvPr/>
          </p:nvGrpSpPr>
          <p:grpSpPr bwMode="auto">
            <a:xfrm>
              <a:off x="1117655" y="3231247"/>
              <a:ext cx="3310797" cy="2952423"/>
              <a:chOff x="660457" y="1250068"/>
              <a:chExt cx="3310460" cy="2952119"/>
            </a:xfrm>
          </p:grpSpPr>
          <p:grpSp>
            <p:nvGrpSpPr>
              <p:cNvPr id="130077" name="Group 18">
                <a:extLst>
                  <a:ext uri="{FF2B5EF4-FFF2-40B4-BE49-F238E27FC236}">
                    <a16:creationId xmlns:a16="http://schemas.microsoft.com/office/drawing/2014/main" id="{63B38B88-BC56-103C-4846-51731882EBE1}"/>
                  </a:ext>
                </a:extLst>
              </p:cNvPr>
              <p:cNvGrpSpPr>
                <a:grpSpLocks/>
              </p:cNvGrpSpPr>
              <p:nvPr/>
            </p:nvGrpSpPr>
            <p:grpSpPr bwMode="auto">
              <a:xfrm>
                <a:off x="660457" y="1250068"/>
                <a:ext cx="3150701" cy="2952119"/>
                <a:chOff x="660457" y="1402468"/>
                <a:chExt cx="3150701" cy="2952119"/>
              </a:xfrm>
            </p:grpSpPr>
            <p:cxnSp>
              <p:nvCxnSpPr>
                <p:cNvPr id="130079" name="Straight Arrow Connector 5">
                  <a:extLst>
                    <a:ext uri="{FF2B5EF4-FFF2-40B4-BE49-F238E27FC236}">
                      <a16:creationId xmlns:a16="http://schemas.microsoft.com/office/drawing/2014/main" id="{FAB889F4-3EF1-792E-680E-A73239032A02}"/>
                    </a:ext>
                  </a:extLst>
                </p:cNvPr>
                <p:cNvCxnSpPr>
                  <a:cxnSpLocks noChangeShapeType="1"/>
                </p:cNvCxnSpPr>
                <p:nvPr/>
              </p:nvCxnSpPr>
              <p:spPr bwMode="auto">
                <a:xfrm rot="5400000" flipH="1" flipV="1">
                  <a:off x="-118797" y="2719885"/>
                  <a:ext cx="2372780" cy="1588"/>
                </a:xfrm>
                <a:prstGeom prst="straightConnector1">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30080" name="Straight Arrow Connector 7">
                  <a:extLst>
                    <a:ext uri="{FF2B5EF4-FFF2-40B4-BE49-F238E27FC236}">
                      <a16:creationId xmlns:a16="http://schemas.microsoft.com/office/drawing/2014/main" id="{4B901F95-03F5-DAE2-10E3-E1DF97562BB2}"/>
                    </a:ext>
                  </a:extLst>
                </p:cNvPr>
                <p:cNvCxnSpPr>
                  <a:cxnSpLocks noChangeShapeType="1"/>
                </p:cNvCxnSpPr>
                <p:nvPr/>
              </p:nvCxnSpPr>
              <p:spPr bwMode="auto">
                <a:xfrm>
                  <a:off x="1066800" y="3886200"/>
                  <a:ext cx="2667000" cy="1588"/>
                </a:xfrm>
                <a:prstGeom prst="straightConnector1">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130081" name="TextBox 11">
                  <a:extLst>
                    <a:ext uri="{FF2B5EF4-FFF2-40B4-BE49-F238E27FC236}">
                      <a16:creationId xmlns:a16="http://schemas.microsoft.com/office/drawing/2014/main" id="{43BD4808-67ED-0711-8E69-E9A269102595}"/>
                    </a:ext>
                  </a:extLst>
                </p:cNvPr>
                <p:cNvSpPr txBox="1">
                  <a:spLocks noChangeArrowheads="1"/>
                </p:cNvSpPr>
                <p:nvPr/>
              </p:nvSpPr>
              <p:spPr bwMode="auto">
                <a:xfrm>
                  <a:off x="660457" y="1402468"/>
                  <a:ext cx="389850" cy="3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P</a:t>
                  </a:r>
                </a:p>
              </p:txBody>
            </p:sp>
            <p:sp>
              <p:nvSpPr>
                <p:cNvPr id="130082" name="TextBox 12">
                  <a:extLst>
                    <a:ext uri="{FF2B5EF4-FFF2-40B4-BE49-F238E27FC236}">
                      <a16:creationId xmlns:a16="http://schemas.microsoft.com/office/drawing/2014/main" id="{47BE6703-A157-D8D9-6F9B-34DBFCEA8767}"/>
                    </a:ext>
                  </a:extLst>
                </p:cNvPr>
                <p:cNvSpPr txBox="1">
                  <a:spLocks noChangeArrowheads="1"/>
                </p:cNvSpPr>
                <p:nvPr/>
              </p:nvSpPr>
              <p:spPr bwMode="auto">
                <a:xfrm>
                  <a:off x="3429000" y="4038600"/>
                  <a:ext cx="382158" cy="3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Q</a:t>
                  </a:r>
                </a:p>
              </p:txBody>
            </p:sp>
            <p:cxnSp>
              <p:nvCxnSpPr>
                <p:cNvPr id="130083" name="Straight Connector 16">
                  <a:extLst>
                    <a:ext uri="{FF2B5EF4-FFF2-40B4-BE49-F238E27FC236}">
                      <a16:creationId xmlns:a16="http://schemas.microsoft.com/office/drawing/2014/main" id="{D22EA5E0-F5AA-811B-E31B-96655EDBE43D}"/>
                    </a:ext>
                  </a:extLst>
                </p:cNvPr>
                <p:cNvCxnSpPr>
                  <a:cxnSpLocks noChangeShapeType="1"/>
                </p:cNvCxnSpPr>
                <p:nvPr/>
              </p:nvCxnSpPr>
              <p:spPr bwMode="auto">
                <a:xfrm flipV="1">
                  <a:off x="1371530" y="1981161"/>
                  <a:ext cx="2133383" cy="1447737"/>
                </a:xfrm>
                <a:prstGeom prst="line">
                  <a:avLst/>
                </a:prstGeom>
                <a:noFill/>
                <a:ln w="38100" algn="ctr">
                  <a:solidFill>
                    <a:srgbClr val="002060"/>
                  </a:solidFill>
                  <a:round/>
                  <a:headEnd/>
                  <a:tailEnd/>
                </a:ln>
                <a:extLst>
                  <a:ext uri="{909E8E84-426E-40DD-AFC4-6F175D3DCCD1}">
                    <a14:hiddenFill xmlns:a14="http://schemas.microsoft.com/office/drawing/2010/main">
                      <a:noFill/>
                    </a14:hiddenFill>
                  </a:ext>
                </a:extLst>
              </p:spPr>
            </p:cxnSp>
          </p:grpSp>
          <p:sp>
            <p:nvSpPr>
              <p:cNvPr id="130078" name="TextBox 23">
                <a:extLst>
                  <a:ext uri="{FF2B5EF4-FFF2-40B4-BE49-F238E27FC236}">
                    <a16:creationId xmlns:a16="http://schemas.microsoft.com/office/drawing/2014/main" id="{37D1E0E1-CC18-C062-1094-9C710979CF75}"/>
                  </a:ext>
                </a:extLst>
              </p:cNvPr>
              <p:cNvSpPr txBox="1">
                <a:spLocks noChangeArrowheads="1"/>
              </p:cNvSpPr>
              <p:nvPr/>
            </p:nvSpPr>
            <p:spPr bwMode="auto">
              <a:xfrm>
                <a:off x="3581106" y="1600184"/>
                <a:ext cx="389811" cy="3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S</a:t>
                </a:r>
              </a:p>
            </p:txBody>
          </p:sp>
        </p:grpSp>
        <p:cxnSp>
          <p:nvCxnSpPr>
            <p:cNvPr id="8" name="Straight Connector 7">
              <a:extLst>
                <a:ext uri="{FF2B5EF4-FFF2-40B4-BE49-F238E27FC236}">
                  <a16:creationId xmlns:a16="http://schemas.microsoft.com/office/drawing/2014/main" id="{BFAB62C8-6621-9C34-5987-B509AC38F93B}"/>
                </a:ext>
              </a:extLst>
            </p:cNvPr>
            <p:cNvCxnSpPr/>
            <p:nvPr/>
          </p:nvCxnSpPr>
          <p:spPr>
            <a:xfrm>
              <a:off x="1540279" y="4503712"/>
              <a:ext cx="1444086" cy="1087"/>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248C68D4-6ED2-5D18-B31D-E65D8F816E2E}"/>
                </a:ext>
              </a:extLst>
            </p:cNvPr>
            <p:cNvCxnSpPr/>
            <p:nvPr/>
          </p:nvCxnSpPr>
          <p:spPr>
            <a:xfrm rot="10800000">
              <a:off x="1952875" y="3825643"/>
              <a:ext cx="2131747" cy="1408296"/>
            </a:xfrm>
            <a:prstGeom prst="line">
              <a:avLst/>
            </a:prstGeom>
            <a:ln w="38100">
              <a:solidFill>
                <a:srgbClr val="002060"/>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63C54040-378E-4927-FDA6-5F2A702408E6}"/>
                </a:ext>
              </a:extLst>
            </p:cNvPr>
            <p:cNvCxnSpPr/>
            <p:nvPr/>
          </p:nvCxnSpPr>
          <p:spPr>
            <a:xfrm rot="5400000" flipH="1" flipV="1">
              <a:off x="2385252" y="5102825"/>
              <a:ext cx="1199660" cy="1433"/>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30074" name="TextBox 23">
              <a:extLst>
                <a:ext uri="{FF2B5EF4-FFF2-40B4-BE49-F238E27FC236}">
                  <a16:creationId xmlns:a16="http://schemas.microsoft.com/office/drawing/2014/main" id="{3EF3E2A7-DAF4-2AB4-F187-C07A21107DF5}"/>
                </a:ext>
              </a:extLst>
            </p:cNvPr>
            <p:cNvSpPr txBox="1">
              <a:spLocks noChangeArrowheads="1"/>
            </p:cNvSpPr>
            <p:nvPr/>
          </p:nvSpPr>
          <p:spPr bwMode="auto">
            <a:xfrm>
              <a:off x="4015910" y="4921030"/>
              <a:ext cx="367682" cy="316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D</a:t>
              </a:r>
            </a:p>
          </p:txBody>
        </p:sp>
        <p:sp>
          <p:nvSpPr>
            <p:cNvPr id="130075" name="TextBox 23">
              <a:extLst>
                <a:ext uri="{FF2B5EF4-FFF2-40B4-BE49-F238E27FC236}">
                  <a16:creationId xmlns:a16="http://schemas.microsoft.com/office/drawing/2014/main" id="{82CB91E7-62BA-7D63-7433-819B3EBF4F87}"/>
                </a:ext>
              </a:extLst>
            </p:cNvPr>
            <p:cNvSpPr txBox="1">
              <a:spLocks noChangeArrowheads="1"/>
            </p:cNvSpPr>
            <p:nvPr/>
          </p:nvSpPr>
          <p:spPr bwMode="auto">
            <a:xfrm>
              <a:off x="2778283" y="5755598"/>
              <a:ext cx="431380" cy="273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Q</a:t>
              </a:r>
              <a:r>
                <a:rPr lang="en-US" altLang="en-US" sz="2000" b="1" baseline="-25000">
                  <a:solidFill>
                    <a:schemeClr val="tx1"/>
                  </a:solidFill>
                </a:rPr>
                <a:t>e</a:t>
              </a:r>
              <a:endParaRPr lang="en-US" altLang="en-US" sz="2000" b="1">
                <a:solidFill>
                  <a:schemeClr val="tx1"/>
                </a:solidFill>
              </a:endParaRPr>
            </a:p>
          </p:txBody>
        </p:sp>
        <p:sp>
          <p:nvSpPr>
            <p:cNvPr id="130076" name="TextBox 23">
              <a:extLst>
                <a:ext uri="{FF2B5EF4-FFF2-40B4-BE49-F238E27FC236}">
                  <a16:creationId xmlns:a16="http://schemas.microsoft.com/office/drawing/2014/main" id="{82986E1F-6E1C-7B4E-1C58-43664F979FF9}"/>
                </a:ext>
              </a:extLst>
            </p:cNvPr>
            <p:cNvSpPr txBox="1">
              <a:spLocks noChangeArrowheads="1"/>
            </p:cNvSpPr>
            <p:nvPr/>
          </p:nvSpPr>
          <p:spPr bwMode="auto">
            <a:xfrm>
              <a:off x="1128114" y="4295104"/>
              <a:ext cx="406788" cy="273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P</a:t>
              </a:r>
              <a:r>
                <a:rPr lang="en-US" altLang="en-US" sz="2000" b="1" baseline="-25000">
                  <a:solidFill>
                    <a:schemeClr val="tx1"/>
                  </a:solidFill>
                </a:rPr>
                <a:t>e</a:t>
              </a:r>
              <a:endParaRPr lang="en-US" altLang="en-US" sz="2000" b="1">
                <a:solidFill>
                  <a:schemeClr val="tx1"/>
                </a:solidFill>
              </a:endParaRPr>
            </a:p>
          </p:txBody>
        </p:sp>
      </p:grpSp>
      <p:sp>
        <p:nvSpPr>
          <p:cNvPr id="31" name="TextBox 30">
            <a:extLst>
              <a:ext uri="{FF2B5EF4-FFF2-40B4-BE49-F238E27FC236}">
                <a16:creationId xmlns:a16="http://schemas.microsoft.com/office/drawing/2014/main" id="{3602E997-ADF2-4E00-B25B-FCF5666904BB}"/>
              </a:ext>
            </a:extLst>
          </p:cNvPr>
          <p:cNvSpPr txBox="1">
            <a:spLocks noChangeArrowheads="1"/>
          </p:cNvSpPr>
          <p:nvPr/>
        </p:nvSpPr>
        <p:spPr bwMode="auto">
          <a:xfrm>
            <a:off x="4597400" y="3409950"/>
            <a:ext cx="3556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E</a:t>
            </a:r>
          </a:p>
        </p:txBody>
      </p:sp>
      <p:grpSp>
        <p:nvGrpSpPr>
          <p:cNvPr id="5" name="Group 59">
            <a:extLst>
              <a:ext uri="{FF2B5EF4-FFF2-40B4-BE49-F238E27FC236}">
                <a16:creationId xmlns:a16="http://schemas.microsoft.com/office/drawing/2014/main" id="{F9FD9CFC-5AA2-C56D-38DE-061C049BB1ED}"/>
              </a:ext>
            </a:extLst>
          </p:cNvPr>
          <p:cNvGrpSpPr>
            <a:grpSpLocks/>
          </p:cNvGrpSpPr>
          <p:nvPr/>
        </p:nvGrpSpPr>
        <p:grpSpPr bwMode="auto">
          <a:xfrm>
            <a:off x="3048000" y="1812925"/>
            <a:ext cx="2820988" cy="2362200"/>
            <a:chOff x="1295400" y="1752600"/>
            <a:chExt cx="2821005" cy="2362200"/>
          </a:xfrm>
        </p:grpSpPr>
        <p:sp>
          <p:nvSpPr>
            <p:cNvPr id="130065" name="TextBox 35">
              <a:extLst>
                <a:ext uri="{FF2B5EF4-FFF2-40B4-BE49-F238E27FC236}">
                  <a16:creationId xmlns:a16="http://schemas.microsoft.com/office/drawing/2014/main" id="{3F1E9041-408C-1C32-B2DA-EA061969729A}"/>
                </a:ext>
              </a:extLst>
            </p:cNvPr>
            <p:cNvSpPr txBox="1">
              <a:spLocks noChangeArrowheads="1"/>
            </p:cNvSpPr>
            <p:nvPr/>
          </p:nvSpPr>
          <p:spPr bwMode="auto">
            <a:xfrm>
              <a:off x="3657601" y="1752600"/>
              <a:ext cx="4588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S</a:t>
              </a:r>
              <a:r>
                <a:rPr lang="en-US" altLang="en-US" sz="2400" b="1" baseline="-25000">
                  <a:solidFill>
                    <a:schemeClr val="tx1"/>
                  </a:solidFill>
                </a:rPr>
                <a:t>t</a:t>
              </a:r>
              <a:endParaRPr lang="en-US" altLang="en-US" sz="2400" b="1">
                <a:solidFill>
                  <a:schemeClr val="tx1"/>
                </a:solidFill>
              </a:endParaRPr>
            </a:p>
          </p:txBody>
        </p:sp>
        <p:grpSp>
          <p:nvGrpSpPr>
            <p:cNvPr id="130066" name="Group 39">
              <a:extLst>
                <a:ext uri="{FF2B5EF4-FFF2-40B4-BE49-F238E27FC236}">
                  <a16:creationId xmlns:a16="http://schemas.microsoft.com/office/drawing/2014/main" id="{FFA088A8-7C3A-4D18-490B-6BAD97EFD0A3}"/>
                </a:ext>
              </a:extLst>
            </p:cNvPr>
            <p:cNvGrpSpPr>
              <a:grpSpLocks/>
            </p:cNvGrpSpPr>
            <p:nvPr/>
          </p:nvGrpSpPr>
          <p:grpSpPr bwMode="auto">
            <a:xfrm>
              <a:off x="1295400" y="2057400"/>
              <a:ext cx="2286000" cy="2057400"/>
              <a:chOff x="1295400" y="2057400"/>
              <a:chExt cx="2286000" cy="2057400"/>
            </a:xfrm>
          </p:grpSpPr>
          <p:cxnSp>
            <p:nvCxnSpPr>
              <p:cNvPr id="35" name="Straight Connector 34">
                <a:extLst>
                  <a:ext uri="{FF2B5EF4-FFF2-40B4-BE49-F238E27FC236}">
                    <a16:creationId xmlns:a16="http://schemas.microsoft.com/office/drawing/2014/main" id="{9D9B545F-BE1A-A5B4-EF36-6288A611BD5E}"/>
                  </a:ext>
                </a:extLst>
              </p:cNvPr>
              <p:cNvCxnSpPr/>
              <p:nvPr/>
            </p:nvCxnSpPr>
            <p:spPr>
              <a:xfrm flipV="1">
                <a:off x="1295400" y="2057400"/>
                <a:ext cx="2286014" cy="20574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65E1B353-7462-64A8-652C-2189599F1F16}"/>
                  </a:ext>
                </a:extLst>
              </p:cNvPr>
              <p:cNvCxnSpPr/>
              <p:nvPr/>
            </p:nvCxnSpPr>
            <p:spPr>
              <a:xfrm rot="5400000" flipH="1" flipV="1">
                <a:off x="2362209" y="3200400"/>
                <a:ext cx="609600" cy="3175"/>
              </a:xfrm>
              <a:prstGeom prst="straightConnector1">
                <a:avLst/>
              </a:prstGeom>
              <a:ln w="38100">
                <a:solidFill>
                  <a:srgbClr val="002060"/>
                </a:solidFill>
                <a:tailEnd type="arrow"/>
              </a:ln>
            </p:spPr>
            <p:style>
              <a:lnRef idx="1">
                <a:schemeClr val="accent1"/>
              </a:lnRef>
              <a:fillRef idx="0">
                <a:schemeClr val="accent1"/>
              </a:fillRef>
              <a:effectRef idx="0">
                <a:schemeClr val="accent1"/>
              </a:effectRef>
              <a:fontRef idx="minor">
                <a:schemeClr val="tx1"/>
              </a:fontRef>
            </p:style>
          </p:cxnSp>
          <p:sp>
            <p:nvSpPr>
              <p:cNvPr id="130069" name="TextBox 38">
                <a:extLst>
                  <a:ext uri="{FF2B5EF4-FFF2-40B4-BE49-F238E27FC236}">
                    <a16:creationId xmlns:a16="http://schemas.microsoft.com/office/drawing/2014/main" id="{8AEAC100-8012-441E-08D1-EE88D072F4C9}"/>
                  </a:ext>
                </a:extLst>
              </p:cNvPr>
              <p:cNvSpPr txBox="1">
                <a:spLocks noChangeArrowheads="1"/>
              </p:cNvSpPr>
              <p:nvPr/>
            </p:nvSpPr>
            <p:spPr bwMode="auto">
              <a:xfrm>
                <a:off x="2743200" y="2819400"/>
                <a:ext cx="269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a:solidFill>
                      <a:schemeClr val="tx1"/>
                    </a:solidFill>
                  </a:rPr>
                  <a:t>t</a:t>
                </a:r>
              </a:p>
            </p:txBody>
          </p:sp>
        </p:grpSp>
      </p:grpSp>
      <p:sp>
        <p:nvSpPr>
          <p:cNvPr id="41" name="TextBox 40">
            <a:extLst>
              <a:ext uri="{FF2B5EF4-FFF2-40B4-BE49-F238E27FC236}">
                <a16:creationId xmlns:a16="http://schemas.microsoft.com/office/drawing/2014/main" id="{6C01BF24-8F17-4801-7B0D-62E168C768CE}"/>
              </a:ext>
            </a:extLst>
          </p:cNvPr>
          <p:cNvSpPr txBox="1">
            <a:spLocks noChangeArrowheads="1"/>
          </p:cNvSpPr>
          <p:nvPr/>
        </p:nvSpPr>
        <p:spPr bwMode="auto">
          <a:xfrm>
            <a:off x="7880116" y="3882155"/>
            <a:ext cx="2743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800" b="1" dirty="0">
                <a:solidFill>
                  <a:schemeClr val="tx1"/>
                </a:solidFill>
              </a:rPr>
              <a:t>P</a:t>
            </a:r>
            <a:r>
              <a:rPr lang="en-US" altLang="en-US" sz="2800" b="1" baseline="-25000" dirty="0">
                <a:solidFill>
                  <a:schemeClr val="tx1"/>
                </a:solidFill>
              </a:rPr>
              <a:t>t</a:t>
            </a:r>
            <a:r>
              <a:rPr lang="en-US" altLang="en-US" sz="2800" b="1" dirty="0">
                <a:solidFill>
                  <a:schemeClr val="tx1"/>
                </a:solidFill>
              </a:rPr>
              <a:t> = (P + t) ???</a:t>
            </a:r>
          </a:p>
        </p:txBody>
      </p:sp>
      <p:sp>
        <p:nvSpPr>
          <p:cNvPr id="43" name="TextBox 42">
            <a:extLst>
              <a:ext uri="{FF2B5EF4-FFF2-40B4-BE49-F238E27FC236}">
                <a16:creationId xmlns:a16="http://schemas.microsoft.com/office/drawing/2014/main" id="{18E8FC65-A721-D0E3-F8FC-60A2BB0638C2}"/>
              </a:ext>
            </a:extLst>
          </p:cNvPr>
          <p:cNvSpPr txBox="1">
            <a:spLocks noChangeArrowheads="1"/>
          </p:cNvSpPr>
          <p:nvPr/>
        </p:nvSpPr>
        <p:spPr bwMode="auto">
          <a:xfrm>
            <a:off x="6738803" y="2274590"/>
            <a:ext cx="495791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800" b="1" dirty="0" err="1">
                <a:solidFill>
                  <a:schemeClr val="tx1"/>
                </a:solidFill>
              </a:rPr>
              <a:t>Giá</a:t>
            </a:r>
            <a:r>
              <a:rPr lang="en-US" altLang="en-US" sz="2800" b="1" dirty="0">
                <a:solidFill>
                  <a:schemeClr val="tx1"/>
                </a:solidFill>
              </a:rPr>
              <a:t> </a:t>
            </a:r>
            <a:r>
              <a:rPr lang="en-US" altLang="en-US" sz="2800" b="1" dirty="0" err="1">
                <a:solidFill>
                  <a:schemeClr val="tx1"/>
                </a:solidFill>
              </a:rPr>
              <a:t>cân</a:t>
            </a:r>
            <a:r>
              <a:rPr lang="en-US" altLang="en-US" sz="2800" b="1" dirty="0">
                <a:solidFill>
                  <a:schemeClr val="tx1"/>
                </a:solidFill>
              </a:rPr>
              <a:t> </a:t>
            </a:r>
            <a:r>
              <a:rPr lang="en-US" altLang="en-US" sz="2800" b="1" dirty="0" err="1">
                <a:solidFill>
                  <a:schemeClr val="tx1"/>
                </a:solidFill>
              </a:rPr>
              <a:t>bằng</a:t>
            </a:r>
            <a:r>
              <a:rPr lang="en-US" altLang="en-US" sz="2800" b="1" dirty="0">
                <a:solidFill>
                  <a:schemeClr val="tx1"/>
                </a:solidFill>
              </a:rPr>
              <a:t> </a:t>
            </a:r>
            <a:r>
              <a:rPr lang="en-US" altLang="en-US" sz="2800" b="1" dirty="0" err="1">
                <a:solidFill>
                  <a:schemeClr val="tx1"/>
                </a:solidFill>
              </a:rPr>
              <a:t>tăng</a:t>
            </a:r>
            <a:r>
              <a:rPr lang="en-US" altLang="en-US" sz="2800" b="1" dirty="0">
                <a:solidFill>
                  <a:schemeClr val="tx1"/>
                </a:solidFill>
              </a:rPr>
              <a:t> </a:t>
            </a:r>
            <a:r>
              <a:rPr lang="en-US" altLang="en-US" sz="2800" b="1" dirty="0" err="1">
                <a:solidFill>
                  <a:schemeClr val="tx1"/>
                </a:solidFill>
              </a:rPr>
              <a:t>và</a:t>
            </a:r>
            <a:r>
              <a:rPr lang="en-US" altLang="en-US" sz="2800" b="1" dirty="0">
                <a:solidFill>
                  <a:schemeClr val="tx1"/>
                </a:solidFill>
              </a:rPr>
              <a:t> </a:t>
            </a:r>
            <a:r>
              <a:rPr lang="en-US" altLang="en-US" sz="2800" b="1" dirty="0" err="1">
                <a:solidFill>
                  <a:schemeClr val="tx1"/>
                </a:solidFill>
              </a:rPr>
              <a:t>sản</a:t>
            </a:r>
            <a:r>
              <a:rPr lang="en-US" altLang="en-US" sz="2800" b="1" dirty="0">
                <a:solidFill>
                  <a:schemeClr val="tx1"/>
                </a:solidFill>
              </a:rPr>
              <a:t> </a:t>
            </a:r>
            <a:r>
              <a:rPr lang="en-US" altLang="en-US" sz="2800" b="1" dirty="0" err="1">
                <a:solidFill>
                  <a:schemeClr val="tx1"/>
                </a:solidFill>
              </a:rPr>
              <a:t>lượng</a:t>
            </a:r>
            <a:r>
              <a:rPr lang="en-US" altLang="en-US" sz="2800" b="1" dirty="0">
                <a:solidFill>
                  <a:schemeClr val="tx1"/>
                </a:solidFill>
              </a:rPr>
              <a:t> </a:t>
            </a:r>
            <a:r>
              <a:rPr lang="en-US" altLang="en-US" sz="2800" b="1" dirty="0" err="1">
                <a:solidFill>
                  <a:schemeClr val="tx1"/>
                </a:solidFill>
              </a:rPr>
              <a:t>cân</a:t>
            </a:r>
            <a:r>
              <a:rPr lang="en-US" altLang="en-US" sz="2800" b="1" dirty="0">
                <a:solidFill>
                  <a:schemeClr val="tx1"/>
                </a:solidFill>
              </a:rPr>
              <a:t> </a:t>
            </a:r>
            <a:r>
              <a:rPr lang="en-US" altLang="en-US" sz="2800" b="1" dirty="0" err="1">
                <a:solidFill>
                  <a:schemeClr val="tx1"/>
                </a:solidFill>
              </a:rPr>
              <a:t>bằng</a:t>
            </a:r>
            <a:r>
              <a:rPr lang="en-US" altLang="en-US" sz="2800" b="1" dirty="0">
                <a:solidFill>
                  <a:schemeClr val="tx1"/>
                </a:solidFill>
              </a:rPr>
              <a:t> </a:t>
            </a:r>
            <a:r>
              <a:rPr lang="en-US" altLang="en-US" sz="2800" b="1" dirty="0" err="1">
                <a:solidFill>
                  <a:schemeClr val="tx1"/>
                </a:solidFill>
              </a:rPr>
              <a:t>giảm</a:t>
            </a:r>
            <a:r>
              <a:rPr lang="en-US" altLang="en-US" sz="2800" b="1" dirty="0">
                <a:solidFill>
                  <a:schemeClr val="tx1"/>
                </a:solidFill>
              </a:rPr>
              <a:t> </a:t>
            </a:r>
          </a:p>
        </p:txBody>
      </p:sp>
      <p:grpSp>
        <p:nvGrpSpPr>
          <p:cNvPr id="7" name="Group 58">
            <a:extLst>
              <a:ext uri="{FF2B5EF4-FFF2-40B4-BE49-F238E27FC236}">
                <a16:creationId xmlns:a16="http://schemas.microsoft.com/office/drawing/2014/main" id="{39B88950-47D9-6192-9193-8ECE7D03BF29}"/>
              </a:ext>
            </a:extLst>
          </p:cNvPr>
          <p:cNvGrpSpPr>
            <a:grpSpLocks/>
          </p:cNvGrpSpPr>
          <p:nvPr/>
        </p:nvGrpSpPr>
        <p:grpSpPr bwMode="auto">
          <a:xfrm>
            <a:off x="2341564" y="2727325"/>
            <a:ext cx="2078037" cy="3067050"/>
            <a:chOff x="588784" y="2667000"/>
            <a:chExt cx="2078217" cy="3067118"/>
          </a:xfrm>
        </p:grpSpPr>
        <p:sp>
          <p:nvSpPr>
            <p:cNvPr id="130058" name="TextBox 41">
              <a:extLst>
                <a:ext uri="{FF2B5EF4-FFF2-40B4-BE49-F238E27FC236}">
                  <a16:creationId xmlns:a16="http://schemas.microsoft.com/office/drawing/2014/main" id="{742539CE-E558-99B9-A7A2-020448CA2AB7}"/>
                </a:ext>
              </a:extLst>
            </p:cNvPr>
            <p:cNvSpPr txBox="1">
              <a:spLocks noChangeArrowheads="1"/>
            </p:cNvSpPr>
            <p:nvPr/>
          </p:nvSpPr>
          <p:spPr bwMode="auto">
            <a:xfrm>
              <a:off x="2057400" y="2667000"/>
              <a:ext cx="413932" cy="400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E</a:t>
              </a:r>
              <a:r>
                <a:rPr lang="en-US" altLang="en-US" sz="2000" b="1" baseline="-25000">
                  <a:solidFill>
                    <a:schemeClr val="tx1"/>
                  </a:solidFill>
                </a:rPr>
                <a:t>t</a:t>
              </a:r>
              <a:endParaRPr lang="en-US" altLang="en-US" sz="2000" b="1">
                <a:solidFill>
                  <a:schemeClr val="tx1"/>
                </a:solidFill>
              </a:endParaRPr>
            </a:p>
          </p:txBody>
        </p:sp>
        <p:cxnSp>
          <p:nvCxnSpPr>
            <p:cNvPr id="45" name="Straight Connector 44">
              <a:extLst>
                <a:ext uri="{FF2B5EF4-FFF2-40B4-BE49-F238E27FC236}">
                  <a16:creationId xmlns:a16="http://schemas.microsoft.com/office/drawing/2014/main" id="{9973CCFB-F9FC-D42F-0E7B-AF2744E084C4}"/>
                </a:ext>
              </a:extLst>
            </p:cNvPr>
            <p:cNvCxnSpPr/>
            <p:nvPr/>
          </p:nvCxnSpPr>
          <p:spPr>
            <a:xfrm rot="10800000">
              <a:off x="1066662" y="3200412"/>
              <a:ext cx="1219306" cy="1588"/>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6F0C70AE-B62D-F4A4-0368-8B5ACB2CAED5}"/>
                </a:ext>
              </a:extLst>
            </p:cNvPr>
            <p:cNvCxnSpPr/>
            <p:nvPr/>
          </p:nvCxnSpPr>
          <p:spPr>
            <a:xfrm rot="5400000" flipH="1" flipV="1">
              <a:off x="1258039" y="4228341"/>
              <a:ext cx="2057446" cy="1588"/>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30061" name="TextBox 50">
              <a:extLst>
                <a:ext uri="{FF2B5EF4-FFF2-40B4-BE49-F238E27FC236}">
                  <a16:creationId xmlns:a16="http://schemas.microsoft.com/office/drawing/2014/main" id="{72C47975-B5CE-B63F-BB7A-82E32822603A}"/>
                </a:ext>
              </a:extLst>
            </p:cNvPr>
            <p:cNvSpPr txBox="1">
              <a:spLocks noChangeArrowheads="1"/>
            </p:cNvSpPr>
            <p:nvPr/>
          </p:nvSpPr>
          <p:spPr bwMode="auto">
            <a:xfrm>
              <a:off x="1981200" y="5334000"/>
              <a:ext cx="441184" cy="400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Q</a:t>
              </a:r>
              <a:r>
                <a:rPr lang="en-US" altLang="en-US" sz="2000" b="1" baseline="-25000">
                  <a:solidFill>
                    <a:schemeClr val="tx1"/>
                  </a:solidFill>
                </a:rPr>
                <a:t>t</a:t>
              </a:r>
              <a:endParaRPr lang="en-US" altLang="en-US" sz="2000" b="1">
                <a:solidFill>
                  <a:schemeClr val="tx1"/>
                </a:solidFill>
              </a:endParaRPr>
            </a:p>
          </p:txBody>
        </p:sp>
        <p:sp>
          <p:nvSpPr>
            <p:cNvPr id="130062" name="TextBox 51">
              <a:extLst>
                <a:ext uri="{FF2B5EF4-FFF2-40B4-BE49-F238E27FC236}">
                  <a16:creationId xmlns:a16="http://schemas.microsoft.com/office/drawing/2014/main" id="{B64A1475-0998-0610-9F21-3D9CA85F1D38}"/>
                </a:ext>
              </a:extLst>
            </p:cNvPr>
            <p:cNvSpPr txBox="1">
              <a:spLocks noChangeArrowheads="1"/>
            </p:cNvSpPr>
            <p:nvPr/>
          </p:nvSpPr>
          <p:spPr bwMode="auto">
            <a:xfrm>
              <a:off x="588784" y="2895600"/>
              <a:ext cx="413931" cy="400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P</a:t>
              </a:r>
              <a:r>
                <a:rPr lang="en-US" altLang="en-US" sz="2000" b="1" baseline="-25000">
                  <a:solidFill>
                    <a:schemeClr val="tx1"/>
                  </a:solidFill>
                </a:rPr>
                <a:t>t</a:t>
              </a:r>
              <a:endParaRPr lang="en-US" altLang="en-US" sz="2000" b="1">
                <a:solidFill>
                  <a:schemeClr val="tx1"/>
                </a:solidFill>
              </a:endParaRPr>
            </a:p>
          </p:txBody>
        </p:sp>
        <p:cxnSp>
          <p:nvCxnSpPr>
            <p:cNvPr id="54" name="Straight Arrow Connector 53">
              <a:extLst>
                <a:ext uri="{FF2B5EF4-FFF2-40B4-BE49-F238E27FC236}">
                  <a16:creationId xmlns:a16="http://schemas.microsoft.com/office/drawing/2014/main" id="{AEE442FC-7CCD-8AC6-AFAA-3EF51C87580A}"/>
                </a:ext>
              </a:extLst>
            </p:cNvPr>
            <p:cNvCxnSpPr/>
            <p:nvPr/>
          </p:nvCxnSpPr>
          <p:spPr>
            <a:xfrm rot="5400000" flipH="1" flipV="1">
              <a:off x="991260" y="3352021"/>
              <a:ext cx="304807" cy="1588"/>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05E91B1D-74B7-C08B-0894-098010A4DAF7}"/>
                </a:ext>
              </a:extLst>
            </p:cNvPr>
            <p:cNvCxnSpPr/>
            <p:nvPr/>
          </p:nvCxnSpPr>
          <p:spPr>
            <a:xfrm rot="10800000">
              <a:off x="2285968" y="5181656"/>
              <a:ext cx="381033"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130057" name="Slide Number Placeholder 35">
            <a:extLst>
              <a:ext uri="{FF2B5EF4-FFF2-40B4-BE49-F238E27FC236}">
                <a16:creationId xmlns:a16="http://schemas.microsoft.com/office/drawing/2014/main" id="{E17E1E5F-B8FD-5129-7699-7D509E7D9BD8}"/>
              </a:ext>
            </a:extLst>
          </p:cNvPr>
          <p:cNvSpPr>
            <a:spLocks noGrp="1"/>
          </p:cNvSpPr>
          <p:nvPr>
            <p:ph type="sldNum" sz="quarter" idx="12"/>
          </p:nvPr>
        </p:nvSpPr>
        <p:spPr bwMode="auto">
          <a:xfrm>
            <a:off x="6858000" y="6323013"/>
            <a:ext cx="1905000" cy="45720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604C2F9D-5320-4C46-BA42-47CCEFCB4AE2}" type="slidenum">
              <a:rPr lang="en-US" altLang="en-US" smtClean="0"/>
              <a:pPr>
                <a:spcBef>
                  <a:spcPct val="0"/>
                </a:spcBef>
                <a:buClrTx/>
                <a:buSzTx/>
                <a:buFontTx/>
                <a:buNone/>
              </a:pPr>
              <a:t>161</a:t>
            </a:fld>
            <a:endParaRPr lang="en-US" altLang="en-US" sz="1400">
              <a:solidFill>
                <a:schemeClr val="tx1"/>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par>
                          <p:cTn id="8" fill="hold" nodeType="afterGroup">
                            <p:stCondLst>
                              <p:cond delay="2000"/>
                            </p:stCondLst>
                            <p:childTnLst>
                              <p:par>
                                <p:cTn id="9" presetID="2" presetClass="entr" presetSubtype="4"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ppt_x"/>
                                          </p:val>
                                        </p:tav>
                                        <p:tav tm="100000">
                                          <p:val>
                                            <p:strVal val="#ppt_x"/>
                                          </p:val>
                                        </p:tav>
                                      </p:tavLst>
                                    </p:anim>
                                    <p:anim calcmode="lin" valueType="num">
                                      <p:cBhvr additive="base">
                                        <p:cTn id="12" dur="500" fill="hold"/>
                                        <p:tgtEl>
                                          <p:spTgt spid="31"/>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2500"/>
                            </p:stCondLst>
                            <p:childTnLst>
                              <p:par>
                                <p:cTn id="14" presetID="13" presetClass="entr" presetSubtype="16"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plus(in)">
                                      <p:cBhvr>
                                        <p:cTn id="16" dur="3000"/>
                                        <p:tgtEl>
                                          <p:spTgt spid="5"/>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5000" fill="hold"/>
                                        <p:tgtEl>
                                          <p:spTgt spid="41"/>
                                        </p:tgtEl>
                                        <p:attrNameLst>
                                          <p:attrName>ppt_x</p:attrName>
                                        </p:attrNameLst>
                                      </p:cBhvr>
                                      <p:tavLst>
                                        <p:tav tm="0">
                                          <p:val>
                                            <p:strVal val="#ppt_x"/>
                                          </p:val>
                                        </p:tav>
                                        <p:tav tm="100000">
                                          <p:val>
                                            <p:strVal val="#ppt_x"/>
                                          </p:val>
                                        </p:tav>
                                      </p:tavLst>
                                    </p:anim>
                                    <p:anim calcmode="lin" valueType="num">
                                      <p:cBhvr additive="base">
                                        <p:cTn id="22" dur="5000" fill="hold"/>
                                        <p:tgtEl>
                                          <p:spTgt spid="41"/>
                                        </p:tgtEl>
                                        <p:attrNameLst>
                                          <p:attrName>ppt_y</p:attrName>
                                        </p:attrNameLst>
                                      </p:cBhvr>
                                      <p:tavLst>
                                        <p:tav tm="0">
                                          <p:val>
                                            <p:strVal val="1+#ppt_h/2"/>
                                          </p:val>
                                        </p:tav>
                                        <p:tav tm="100000">
                                          <p:val>
                                            <p:strVal val="#ppt_y"/>
                                          </p:val>
                                        </p:tav>
                                      </p:tavLst>
                                    </p:anim>
                                  </p:childTnLst>
                                </p:cTn>
                              </p:par>
                            </p:childTnLst>
                          </p:cTn>
                        </p:par>
                        <p:par>
                          <p:cTn id="23" fill="hold" nodeType="afterGroup">
                            <p:stCondLst>
                              <p:cond delay="5000"/>
                            </p:stCondLst>
                            <p:childTnLst>
                              <p:par>
                                <p:cTn id="24" presetID="10" presetClass="entr" presetSubtype="0"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2000"/>
                                        <p:tgtEl>
                                          <p:spTgt spid="7"/>
                                        </p:tgtEl>
                                      </p:cBhvr>
                                    </p:animEffect>
                                  </p:childTnLst>
                                </p:cTn>
                              </p:par>
                            </p:childTnLst>
                          </p:cTn>
                        </p:par>
                        <p:par>
                          <p:cTn id="27" fill="hold" nodeType="afterGroup">
                            <p:stCondLst>
                              <p:cond delay="7000"/>
                            </p:stCondLst>
                            <p:childTnLst>
                              <p:par>
                                <p:cTn id="28" presetID="2" presetClass="entr" presetSubtype="4" fill="hold" grpId="0" nodeType="afterEffect">
                                  <p:stCondLst>
                                    <p:cond delay="0"/>
                                  </p:stCondLst>
                                  <p:childTnLst>
                                    <p:set>
                                      <p:cBhvr>
                                        <p:cTn id="29" dur="1" fill="hold">
                                          <p:stCondLst>
                                            <p:cond delay="0"/>
                                          </p:stCondLst>
                                        </p:cTn>
                                        <p:tgtEl>
                                          <p:spTgt spid="43"/>
                                        </p:tgtEl>
                                        <p:attrNameLst>
                                          <p:attrName>style.visibility</p:attrName>
                                        </p:attrNameLst>
                                      </p:cBhvr>
                                      <p:to>
                                        <p:strVal val="visible"/>
                                      </p:to>
                                    </p:set>
                                    <p:anim calcmode="lin" valueType="num">
                                      <p:cBhvr additive="base">
                                        <p:cTn id="30" dur="5000" fill="hold"/>
                                        <p:tgtEl>
                                          <p:spTgt spid="43"/>
                                        </p:tgtEl>
                                        <p:attrNameLst>
                                          <p:attrName>ppt_x</p:attrName>
                                        </p:attrNameLst>
                                      </p:cBhvr>
                                      <p:tavLst>
                                        <p:tav tm="0">
                                          <p:val>
                                            <p:strVal val="#ppt_x"/>
                                          </p:val>
                                        </p:tav>
                                        <p:tav tm="100000">
                                          <p:val>
                                            <p:strVal val="#ppt_x"/>
                                          </p:val>
                                        </p:tav>
                                      </p:tavLst>
                                    </p:anim>
                                    <p:anim calcmode="lin" valueType="num">
                                      <p:cBhvr additive="base">
                                        <p:cTn id="31" dur="50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41" grpId="0"/>
      <p:bldP spid="43" grpId="0"/>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Slide Number Placeholder 3">
            <a:extLst>
              <a:ext uri="{FF2B5EF4-FFF2-40B4-BE49-F238E27FC236}">
                <a16:creationId xmlns:a16="http://schemas.microsoft.com/office/drawing/2014/main" id="{F82159E3-9B84-50FC-56B9-D9756847E5FA}"/>
              </a:ext>
            </a:extLst>
          </p:cNvPr>
          <p:cNvSpPr>
            <a:spLocks noGrp="1"/>
          </p:cNvSpPr>
          <p:nvPr>
            <p:ph type="sldNum" sz="quarter" idx="12"/>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fld id="{0ED05AE0-F9A9-469E-944E-1EB1061A1320}" type="slidenum">
              <a:rPr lang="en-US" altLang="en-US" smtClean="0"/>
              <a:pPr/>
              <a:t>162</a:t>
            </a:fld>
            <a:endParaRPr lang="en-US" altLang="en-US">
              <a:latin typeface="Verdana" panose="020B0604030504040204" pitchFamily="34" charset="0"/>
            </a:endParaRPr>
          </a:p>
        </p:txBody>
      </p:sp>
      <p:sp>
        <p:nvSpPr>
          <p:cNvPr id="99331" name="Line 4">
            <a:extLst>
              <a:ext uri="{FF2B5EF4-FFF2-40B4-BE49-F238E27FC236}">
                <a16:creationId xmlns:a16="http://schemas.microsoft.com/office/drawing/2014/main" id="{A0CB8590-732D-6320-886A-F0335B881204}"/>
              </a:ext>
            </a:extLst>
          </p:cNvPr>
          <p:cNvSpPr>
            <a:spLocks noChangeShapeType="1"/>
          </p:cNvSpPr>
          <p:nvPr/>
        </p:nvSpPr>
        <p:spPr bwMode="auto">
          <a:xfrm>
            <a:off x="2438400" y="1676400"/>
            <a:ext cx="1588" cy="3886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9332" name="Line 5">
            <a:extLst>
              <a:ext uri="{FF2B5EF4-FFF2-40B4-BE49-F238E27FC236}">
                <a16:creationId xmlns:a16="http://schemas.microsoft.com/office/drawing/2014/main" id="{D42C2375-C522-41BA-E02A-0577FDAE5201}"/>
              </a:ext>
            </a:extLst>
          </p:cNvPr>
          <p:cNvSpPr>
            <a:spLocks noChangeShapeType="1"/>
          </p:cNvSpPr>
          <p:nvPr/>
        </p:nvSpPr>
        <p:spPr bwMode="auto">
          <a:xfrm>
            <a:off x="2438400" y="5562600"/>
            <a:ext cx="4495800"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6742" name="Line 6">
            <a:extLst>
              <a:ext uri="{FF2B5EF4-FFF2-40B4-BE49-F238E27FC236}">
                <a16:creationId xmlns:a16="http://schemas.microsoft.com/office/drawing/2014/main" id="{AE89183C-A7A4-D6A3-19A4-9EF3C4A54D4C}"/>
              </a:ext>
            </a:extLst>
          </p:cNvPr>
          <p:cNvSpPr>
            <a:spLocks noChangeShapeType="1"/>
          </p:cNvSpPr>
          <p:nvPr/>
        </p:nvSpPr>
        <p:spPr bwMode="auto">
          <a:xfrm flipV="1">
            <a:off x="2514600" y="2590800"/>
            <a:ext cx="4191000" cy="2420938"/>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6745" name="Line 9">
            <a:extLst>
              <a:ext uri="{FF2B5EF4-FFF2-40B4-BE49-F238E27FC236}">
                <a16:creationId xmlns:a16="http://schemas.microsoft.com/office/drawing/2014/main" id="{2D17309A-6004-D7A5-41EE-8F9387D3D1CD}"/>
              </a:ext>
            </a:extLst>
          </p:cNvPr>
          <p:cNvSpPr>
            <a:spLocks noChangeShapeType="1"/>
          </p:cNvSpPr>
          <p:nvPr/>
        </p:nvSpPr>
        <p:spPr bwMode="auto">
          <a:xfrm>
            <a:off x="2438400" y="3733800"/>
            <a:ext cx="2362200" cy="1588"/>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16746" name="Line 10">
            <a:extLst>
              <a:ext uri="{FF2B5EF4-FFF2-40B4-BE49-F238E27FC236}">
                <a16:creationId xmlns:a16="http://schemas.microsoft.com/office/drawing/2014/main" id="{12515CA6-D033-12E3-67B9-B4D3223A1A1A}"/>
              </a:ext>
            </a:extLst>
          </p:cNvPr>
          <p:cNvSpPr>
            <a:spLocks noChangeShapeType="1"/>
          </p:cNvSpPr>
          <p:nvPr/>
        </p:nvSpPr>
        <p:spPr bwMode="auto">
          <a:xfrm>
            <a:off x="4800600" y="3733800"/>
            <a:ext cx="1588" cy="18288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16747" name="Text Box 11">
            <a:extLst>
              <a:ext uri="{FF2B5EF4-FFF2-40B4-BE49-F238E27FC236}">
                <a16:creationId xmlns:a16="http://schemas.microsoft.com/office/drawing/2014/main" id="{27BB1137-B4EE-477C-5A33-3C4A2A5A2B1A}"/>
              </a:ext>
            </a:extLst>
          </p:cNvPr>
          <p:cNvSpPr txBox="1">
            <a:spLocks noChangeArrowheads="1"/>
          </p:cNvSpPr>
          <p:nvPr/>
        </p:nvSpPr>
        <p:spPr bwMode="auto">
          <a:xfrm>
            <a:off x="6934200" y="205740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S</a:t>
            </a:r>
          </a:p>
        </p:txBody>
      </p:sp>
      <p:sp>
        <p:nvSpPr>
          <p:cNvPr id="99337" name="Text Box 12">
            <a:extLst>
              <a:ext uri="{FF2B5EF4-FFF2-40B4-BE49-F238E27FC236}">
                <a16:creationId xmlns:a16="http://schemas.microsoft.com/office/drawing/2014/main" id="{B0AD3B7A-3428-B250-35BC-5D9CE7276318}"/>
              </a:ext>
            </a:extLst>
          </p:cNvPr>
          <p:cNvSpPr txBox="1">
            <a:spLocks noChangeArrowheads="1"/>
          </p:cNvSpPr>
          <p:nvPr/>
        </p:nvSpPr>
        <p:spPr bwMode="auto">
          <a:xfrm>
            <a:off x="1676400" y="14478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p>
        </p:txBody>
      </p:sp>
      <p:sp>
        <p:nvSpPr>
          <p:cNvPr id="116749" name="Text Box 13">
            <a:extLst>
              <a:ext uri="{FF2B5EF4-FFF2-40B4-BE49-F238E27FC236}">
                <a16:creationId xmlns:a16="http://schemas.microsoft.com/office/drawing/2014/main" id="{9E892D18-841B-5563-4925-0028BB09188D}"/>
              </a:ext>
            </a:extLst>
          </p:cNvPr>
          <p:cNvSpPr txBox="1">
            <a:spLocks noChangeArrowheads="1"/>
          </p:cNvSpPr>
          <p:nvPr/>
        </p:nvSpPr>
        <p:spPr bwMode="auto">
          <a:xfrm>
            <a:off x="1524000" y="41148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r>
              <a:rPr lang="en-US" altLang="en-US" sz="2800" baseline="-25000"/>
              <a:t>S</a:t>
            </a:r>
            <a:endParaRPr lang="en-US" altLang="en-US" sz="2800"/>
          </a:p>
        </p:txBody>
      </p:sp>
      <p:sp>
        <p:nvSpPr>
          <p:cNvPr id="99339" name="Text Box 14">
            <a:extLst>
              <a:ext uri="{FF2B5EF4-FFF2-40B4-BE49-F238E27FC236}">
                <a16:creationId xmlns:a16="http://schemas.microsoft.com/office/drawing/2014/main" id="{A48370A2-E704-01E2-4B60-4D3DC6DEF587}"/>
              </a:ext>
            </a:extLst>
          </p:cNvPr>
          <p:cNvSpPr txBox="1">
            <a:spLocks noChangeArrowheads="1"/>
          </p:cNvSpPr>
          <p:nvPr/>
        </p:nvSpPr>
        <p:spPr bwMode="auto">
          <a:xfrm>
            <a:off x="4876800" y="25146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t</a:t>
            </a:r>
          </a:p>
        </p:txBody>
      </p:sp>
      <p:sp>
        <p:nvSpPr>
          <p:cNvPr id="116751" name="Text Box 15">
            <a:extLst>
              <a:ext uri="{FF2B5EF4-FFF2-40B4-BE49-F238E27FC236}">
                <a16:creationId xmlns:a16="http://schemas.microsoft.com/office/drawing/2014/main" id="{C76BE10D-8EB2-C712-D86B-2BC0A4F5C69C}"/>
              </a:ext>
            </a:extLst>
          </p:cNvPr>
          <p:cNvSpPr txBox="1">
            <a:spLocks noChangeArrowheads="1"/>
          </p:cNvSpPr>
          <p:nvPr/>
        </p:nvSpPr>
        <p:spPr bwMode="auto">
          <a:xfrm>
            <a:off x="3810000" y="2133601"/>
            <a:ext cx="838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b="1"/>
              <a:t>E</a:t>
            </a:r>
            <a:r>
              <a:rPr lang="en-US" altLang="en-US" sz="2800" b="1" baseline="-25000"/>
              <a:t>1</a:t>
            </a:r>
            <a:endParaRPr lang="en-US" altLang="en-US" sz="2800" b="1"/>
          </a:p>
        </p:txBody>
      </p:sp>
      <p:sp>
        <p:nvSpPr>
          <p:cNvPr id="99341" name="Text Box 16">
            <a:extLst>
              <a:ext uri="{FF2B5EF4-FFF2-40B4-BE49-F238E27FC236}">
                <a16:creationId xmlns:a16="http://schemas.microsoft.com/office/drawing/2014/main" id="{09B23815-951F-96EA-D836-CBA2664287B8}"/>
              </a:ext>
            </a:extLst>
          </p:cNvPr>
          <p:cNvSpPr txBox="1">
            <a:spLocks noChangeArrowheads="1"/>
          </p:cNvSpPr>
          <p:nvPr/>
        </p:nvSpPr>
        <p:spPr bwMode="auto">
          <a:xfrm>
            <a:off x="4495800" y="55626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r>
              <a:rPr lang="en-US" altLang="en-US" sz="2800" baseline="-25000"/>
              <a:t>0</a:t>
            </a:r>
            <a:endParaRPr lang="en-US" altLang="en-US" sz="2800"/>
          </a:p>
        </p:txBody>
      </p:sp>
      <p:sp>
        <p:nvSpPr>
          <p:cNvPr id="99342" name="Text Box 17">
            <a:extLst>
              <a:ext uri="{FF2B5EF4-FFF2-40B4-BE49-F238E27FC236}">
                <a16:creationId xmlns:a16="http://schemas.microsoft.com/office/drawing/2014/main" id="{B39AB7C7-7308-2170-158D-0B09A97BA104}"/>
              </a:ext>
            </a:extLst>
          </p:cNvPr>
          <p:cNvSpPr txBox="1">
            <a:spLocks noChangeArrowheads="1"/>
          </p:cNvSpPr>
          <p:nvPr/>
        </p:nvSpPr>
        <p:spPr bwMode="auto">
          <a:xfrm>
            <a:off x="5943600" y="56388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endParaRPr lang="en-US" altLang="en-US" sz="2800"/>
          </a:p>
        </p:txBody>
      </p:sp>
      <p:sp>
        <p:nvSpPr>
          <p:cNvPr id="116754" name="Line 18">
            <a:extLst>
              <a:ext uri="{FF2B5EF4-FFF2-40B4-BE49-F238E27FC236}">
                <a16:creationId xmlns:a16="http://schemas.microsoft.com/office/drawing/2014/main" id="{053B70F6-399F-F3E8-6303-2488D5EB52B4}"/>
              </a:ext>
            </a:extLst>
          </p:cNvPr>
          <p:cNvSpPr>
            <a:spLocks noChangeShapeType="1"/>
          </p:cNvSpPr>
          <p:nvPr/>
        </p:nvSpPr>
        <p:spPr bwMode="auto">
          <a:xfrm flipH="1" flipV="1">
            <a:off x="2971800" y="1905000"/>
            <a:ext cx="3429000" cy="342900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9344" name="Text Box 19">
            <a:extLst>
              <a:ext uri="{FF2B5EF4-FFF2-40B4-BE49-F238E27FC236}">
                <a16:creationId xmlns:a16="http://schemas.microsoft.com/office/drawing/2014/main" id="{D696D34E-CBE1-4643-FB57-FD645A7D53CE}"/>
              </a:ext>
            </a:extLst>
          </p:cNvPr>
          <p:cNvSpPr txBox="1">
            <a:spLocks noChangeArrowheads="1"/>
          </p:cNvSpPr>
          <p:nvPr/>
        </p:nvSpPr>
        <p:spPr bwMode="auto">
          <a:xfrm>
            <a:off x="7239000" y="54102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p>
        </p:txBody>
      </p:sp>
      <p:sp>
        <p:nvSpPr>
          <p:cNvPr id="116756" name="Text Box 20">
            <a:extLst>
              <a:ext uri="{FF2B5EF4-FFF2-40B4-BE49-F238E27FC236}">
                <a16:creationId xmlns:a16="http://schemas.microsoft.com/office/drawing/2014/main" id="{B1E6B04F-518F-3C32-4E16-291B95AFA9C2}"/>
              </a:ext>
            </a:extLst>
          </p:cNvPr>
          <p:cNvSpPr txBox="1">
            <a:spLocks noChangeArrowheads="1"/>
          </p:cNvSpPr>
          <p:nvPr/>
        </p:nvSpPr>
        <p:spPr bwMode="auto">
          <a:xfrm>
            <a:off x="6705600" y="464820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D</a:t>
            </a:r>
          </a:p>
        </p:txBody>
      </p:sp>
      <p:sp>
        <p:nvSpPr>
          <p:cNvPr id="116757" name="Text Box 21">
            <a:extLst>
              <a:ext uri="{FF2B5EF4-FFF2-40B4-BE49-F238E27FC236}">
                <a16:creationId xmlns:a16="http://schemas.microsoft.com/office/drawing/2014/main" id="{B0D6CD52-8795-3B69-FB01-720F9D54927D}"/>
              </a:ext>
            </a:extLst>
          </p:cNvPr>
          <p:cNvSpPr txBox="1">
            <a:spLocks noChangeArrowheads="1"/>
          </p:cNvSpPr>
          <p:nvPr/>
        </p:nvSpPr>
        <p:spPr bwMode="auto">
          <a:xfrm>
            <a:off x="5257800" y="350520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E</a:t>
            </a:r>
          </a:p>
        </p:txBody>
      </p:sp>
      <p:sp>
        <p:nvSpPr>
          <p:cNvPr id="99347" name="Rectangle 23">
            <a:extLst>
              <a:ext uri="{FF2B5EF4-FFF2-40B4-BE49-F238E27FC236}">
                <a16:creationId xmlns:a16="http://schemas.microsoft.com/office/drawing/2014/main" id="{7F6DFDBE-4C84-90BF-A0DA-B44E9185C621}"/>
              </a:ext>
            </a:extLst>
          </p:cNvPr>
          <p:cNvSpPr>
            <a:spLocks noChangeArrowheads="1"/>
          </p:cNvSpPr>
          <p:nvPr/>
        </p:nvSpPr>
        <p:spPr bwMode="auto">
          <a:xfrm>
            <a:off x="2514600" y="1401763"/>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endParaRPr lang="en-US" altLang="en-US" sz="4400"/>
          </a:p>
        </p:txBody>
      </p:sp>
      <p:sp>
        <p:nvSpPr>
          <p:cNvPr id="116762" name="Text Box 26">
            <a:extLst>
              <a:ext uri="{FF2B5EF4-FFF2-40B4-BE49-F238E27FC236}">
                <a16:creationId xmlns:a16="http://schemas.microsoft.com/office/drawing/2014/main" id="{6601011F-CDA2-1DB4-ED39-0403D10BACAC}"/>
              </a:ext>
            </a:extLst>
          </p:cNvPr>
          <p:cNvSpPr txBox="1">
            <a:spLocks noChangeArrowheads="1"/>
          </p:cNvSpPr>
          <p:nvPr/>
        </p:nvSpPr>
        <p:spPr bwMode="auto">
          <a:xfrm>
            <a:off x="3505200" y="55626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r>
              <a:rPr lang="en-US" altLang="en-US" sz="2800" baseline="-25000"/>
              <a:t>1</a:t>
            </a:r>
            <a:endParaRPr lang="en-US" altLang="en-US" sz="2800"/>
          </a:p>
        </p:txBody>
      </p:sp>
      <p:sp>
        <p:nvSpPr>
          <p:cNvPr id="116763" name="Text Box 27">
            <a:extLst>
              <a:ext uri="{FF2B5EF4-FFF2-40B4-BE49-F238E27FC236}">
                <a16:creationId xmlns:a16="http://schemas.microsoft.com/office/drawing/2014/main" id="{853073BF-9B7B-6ECC-D3BB-5E0E483EB9FD}"/>
              </a:ext>
            </a:extLst>
          </p:cNvPr>
          <p:cNvSpPr txBox="1">
            <a:spLocks noChangeArrowheads="1"/>
          </p:cNvSpPr>
          <p:nvPr/>
        </p:nvSpPr>
        <p:spPr bwMode="auto">
          <a:xfrm>
            <a:off x="1676400" y="25146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r>
              <a:rPr lang="en-US" altLang="en-US" sz="2800" baseline="-25000"/>
              <a:t>1</a:t>
            </a:r>
            <a:endParaRPr lang="en-US" altLang="en-US" sz="2800"/>
          </a:p>
        </p:txBody>
      </p:sp>
      <p:sp>
        <p:nvSpPr>
          <p:cNvPr id="116765" name="Line 29">
            <a:extLst>
              <a:ext uri="{FF2B5EF4-FFF2-40B4-BE49-F238E27FC236}">
                <a16:creationId xmlns:a16="http://schemas.microsoft.com/office/drawing/2014/main" id="{D63AAAB6-EB42-B96C-4030-E4B6B926DD2B}"/>
              </a:ext>
            </a:extLst>
          </p:cNvPr>
          <p:cNvSpPr>
            <a:spLocks noChangeShapeType="1"/>
          </p:cNvSpPr>
          <p:nvPr/>
        </p:nvSpPr>
        <p:spPr bwMode="auto">
          <a:xfrm flipV="1">
            <a:off x="2362200" y="1600201"/>
            <a:ext cx="3810000" cy="2200275"/>
          </a:xfrm>
          <a:prstGeom prst="line">
            <a:avLst/>
          </a:prstGeom>
          <a:noFill/>
          <a:ln w="57150">
            <a:solidFill>
              <a:srgbClr val="CC33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6766" name="Text Box 30">
            <a:extLst>
              <a:ext uri="{FF2B5EF4-FFF2-40B4-BE49-F238E27FC236}">
                <a16:creationId xmlns:a16="http://schemas.microsoft.com/office/drawing/2014/main" id="{3041BC7C-DBFE-691C-E61A-3FF7E598BD5A}"/>
              </a:ext>
            </a:extLst>
          </p:cNvPr>
          <p:cNvSpPr txBox="1">
            <a:spLocks noChangeArrowheads="1"/>
          </p:cNvSpPr>
          <p:nvPr/>
        </p:nvSpPr>
        <p:spPr bwMode="auto">
          <a:xfrm>
            <a:off x="6324600" y="114300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S</a:t>
            </a:r>
            <a:r>
              <a:rPr lang="en-US" altLang="en-US" sz="3200" b="1" baseline="-25000"/>
              <a:t>1</a:t>
            </a:r>
            <a:endParaRPr lang="en-US" altLang="en-US" sz="3200" b="1"/>
          </a:p>
        </p:txBody>
      </p:sp>
      <p:sp>
        <p:nvSpPr>
          <p:cNvPr id="116767" name="Line 31">
            <a:extLst>
              <a:ext uri="{FF2B5EF4-FFF2-40B4-BE49-F238E27FC236}">
                <a16:creationId xmlns:a16="http://schemas.microsoft.com/office/drawing/2014/main" id="{0E974054-B201-FC68-43B7-FA54BCAA71F9}"/>
              </a:ext>
            </a:extLst>
          </p:cNvPr>
          <p:cNvSpPr>
            <a:spLocks noChangeShapeType="1"/>
          </p:cNvSpPr>
          <p:nvPr/>
        </p:nvSpPr>
        <p:spPr bwMode="auto">
          <a:xfrm>
            <a:off x="3886200" y="2895600"/>
            <a:ext cx="0" cy="2667000"/>
          </a:xfrm>
          <a:prstGeom prst="line">
            <a:avLst/>
          </a:prstGeom>
          <a:noFill/>
          <a:ln w="9525">
            <a:solidFill>
              <a:srgbClr val="CC33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16769" name="Line 33">
            <a:extLst>
              <a:ext uri="{FF2B5EF4-FFF2-40B4-BE49-F238E27FC236}">
                <a16:creationId xmlns:a16="http://schemas.microsoft.com/office/drawing/2014/main" id="{31BE0764-75B9-1BEE-B8ED-4DE8E9B92364}"/>
              </a:ext>
            </a:extLst>
          </p:cNvPr>
          <p:cNvSpPr>
            <a:spLocks noChangeShapeType="1"/>
          </p:cNvSpPr>
          <p:nvPr/>
        </p:nvSpPr>
        <p:spPr bwMode="auto">
          <a:xfrm flipH="1">
            <a:off x="2438400" y="2895600"/>
            <a:ext cx="1447800" cy="0"/>
          </a:xfrm>
          <a:prstGeom prst="line">
            <a:avLst/>
          </a:prstGeom>
          <a:noFill/>
          <a:ln w="9525">
            <a:solidFill>
              <a:srgbClr val="CC33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16770" name="Line 34">
            <a:extLst>
              <a:ext uri="{FF2B5EF4-FFF2-40B4-BE49-F238E27FC236}">
                <a16:creationId xmlns:a16="http://schemas.microsoft.com/office/drawing/2014/main" id="{A5E136FA-BF7D-E9DE-7C6E-C578F0067C36}"/>
              </a:ext>
            </a:extLst>
          </p:cNvPr>
          <p:cNvSpPr>
            <a:spLocks noChangeShapeType="1"/>
          </p:cNvSpPr>
          <p:nvPr/>
        </p:nvSpPr>
        <p:spPr bwMode="auto">
          <a:xfrm flipV="1">
            <a:off x="4800600" y="2362200"/>
            <a:ext cx="0" cy="1295400"/>
          </a:xfrm>
          <a:prstGeom prst="line">
            <a:avLst/>
          </a:prstGeom>
          <a:noFill/>
          <a:ln w="9525">
            <a:solidFill>
              <a:srgbClr val="CC3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6771" name="Text Box 35">
            <a:extLst>
              <a:ext uri="{FF2B5EF4-FFF2-40B4-BE49-F238E27FC236}">
                <a16:creationId xmlns:a16="http://schemas.microsoft.com/office/drawing/2014/main" id="{67355144-E58E-D35B-4615-88A7208BE90E}"/>
              </a:ext>
            </a:extLst>
          </p:cNvPr>
          <p:cNvSpPr txBox="1">
            <a:spLocks noChangeArrowheads="1"/>
          </p:cNvSpPr>
          <p:nvPr/>
        </p:nvSpPr>
        <p:spPr bwMode="auto">
          <a:xfrm>
            <a:off x="3962400" y="411480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F</a:t>
            </a:r>
          </a:p>
        </p:txBody>
      </p:sp>
      <p:sp>
        <p:nvSpPr>
          <p:cNvPr id="116772" name="Line 36">
            <a:extLst>
              <a:ext uri="{FF2B5EF4-FFF2-40B4-BE49-F238E27FC236}">
                <a16:creationId xmlns:a16="http://schemas.microsoft.com/office/drawing/2014/main" id="{2DC90CA5-736A-B88B-CC2A-9EFC5596372D}"/>
              </a:ext>
            </a:extLst>
          </p:cNvPr>
          <p:cNvSpPr>
            <a:spLocks noChangeShapeType="1"/>
          </p:cNvSpPr>
          <p:nvPr/>
        </p:nvSpPr>
        <p:spPr bwMode="auto">
          <a:xfrm flipH="1">
            <a:off x="2438400" y="4191000"/>
            <a:ext cx="1371600" cy="0"/>
          </a:xfrm>
          <a:prstGeom prst="line">
            <a:avLst/>
          </a:prstGeom>
          <a:noFill/>
          <a:ln w="9525">
            <a:solidFill>
              <a:schemeClr val="folHlink"/>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16773" name="Text Box 37">
            <a:extLst>
              <a:ext uri="{FF2B5EF4-FFF2-40B4-BE49-F238E27FC236}">
                <a16:creationId xmlns:a16="http://schemas.microsoft.com/office/drawing/2014/main" id="{07FB12B0-1F63-172B-B6C7-17352D40C2BA}"/>
              </a:ext>
            </a:extLst>
          </p:cNvPr>
          <p:cNvSpPr txBox="1">
            <a:spLocks noChangeArrowheads="1"/>
          </p:cNvSpPr>
          <p:nvPr/>
        </p:nvSpPr>
        <p:spPr bwMode="auto">
          <a:xfrm>
            <a:off x="1524000" y="33528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r>
              <a:rPr lang="en-US" altLang="en-US" sz="2800" baseline="-25000"/>
              <a:t>0</a:t>
            </a:r>
            <a:endParaRPr lang="en-US" altLang="en-US" sz="2800"/>
          </a:p>
        </p:txBody>
      </p:sp>
      <p:sp>
        <p:nvSpPr>
          <p:cNvPr id="116776" name="Text Box 40">
            <a:extLst>
              <a:ext uri="{FF2B5EF4-FFF2-40B4-BE49-F238E27FC236}">
                <a16:creationId xmlns:a16="http://schemas.microsoft.com/office/drawing/2014/main" id="{BBC81314-EA9D-BB35-F928-6023B2607EDC}"/>
              </a:ext>
            </a:extLst>
          </p:cNvPr>
          <p:cNvSpPr txBox="1">
            <a:spLocks noChangeArrowheads="1"/>
          </p:cNvSpPr>
          <p:nvPr/>
        </p:nvSpPr>
        <p:spPr bwMode="auto">
          <a:xfrm>
            <a:off x="8077200" y="1"/>
            <a:ext cx="2590800" cy="3323987"/>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spcBef>
                <a:spcPct val="50000"/>
              </a:spcBef>
            </a:pPr>
            <a:r>
              <a:rPr lang="en-US" altLang="en-US" sz="2800" dirty="0" err="1"/>
              <a:t>Thueá</a:t>
            </a:r>
            <a:r>
              <a:rPr lang="en-US" altLang="en-US" sz="2800" dirty="0"/>
              <a:t> </a:t>
            </a:r>
            <a:r>
              <a:rPr lang="en-US" altLang="en-US" sz="2800" dirty="0" err="1"/>
              <a:t>ngöôøi</a:t>
            </a:r>
            <a:r>
              <a:rPr lang="en-US" altLang="en-US" sz="2800" dirty="0"/>
              <a:t> TD </a:t>
            </a:r>
            <a:r>
              <a:rPr lang="en-US" altLang="en-US" sz="2800" dirty="0" err="1"/>
              <a:t>chòu</a:t>
            </a:r>
            <a:r>
              <a:rPr lang="en-US" altLang="en-US" sz="2800" dirty="0"/>
              <a:t>: </a:t>
            </a:r>
            <a:r>
              <a:rPr lang="en-US" altLang="en-US" sz="2800" dirty="0" err="1"/>
              <a:t>t</a:t>
            </a:r>
            <a:r>
              <a:rPr lang="en-US" altLang="en-US" sz="2800" baseline="-25000" dirty="0" err="1"/>
              <a:t>D</a:t>
            </a:r>
            <a:r>
              <a:rPr lang="en-US" altLang="en-US" sz="2800" dirty="0"/>
              <a:t> = P</a:t>
            </a:r>
            <a:r>
              <a:rPr lang="en-US" altLang="en-US" sz="2800" baseline="-25000" dirty="0"/>
              <a:t>1</a:t>
            </a:r>
            <a:r>
              <a:rPr lang="en-US" altLang="en-US" sz="2800" dirty="0"/>
              <a:t> –P</a:t>
            </a:r>
            <a:r>
              <a:rPr lang="en-US" altLang="en-US" sz="2800" baseline="-25000" dirty="0"/>
              <a:t>0</a:t>
            </a:r>
          </a:p>
          <a:p>
            <a:pPr>
              <a:spcBef>
                <a:spcPct val="50000"/>
              </a:spcBef>
            </a:pPr>
            <a:r>
              <a:rPr lang="en-US" altLang="en-US" sz="2800" dirty="0" err="1"/>
              <a:t>Thueángöôøi</a:t>
            </a:r>
            <a:r>
              <a:rPr lang="en-US" altLang="en-US" sz="2800" dirty="0"/>
              <a:t> </a:t>
            </a:r>
            <a:r>
              <a:rPr lang="en-US" altLang="en-US" sz="2800" dirty="0" err="1"/>
              <a:t>SX</a:t>
            </a:r>
            <a:r>
              <a:rPr lang="en-US" altLang="en-US" sz="2800" dirty="0"/>
              <a:t> </a:t>
            </a:r>
            <a:r>
              <a:rPr lang="en-US" altLang="en-US" sz="2800" dirty="0" err="1"/>
              <a:t>chòu</a:t>
            </a:r>
            <a:r>
              <a:rPr lang="en-US" altLang="en-US" sz="2800" dirty="0"/>
              <a:t>:</a:t>
            </a:r>
          </a:p>
          <a:p>
            <a:pPr>
              <a:spcBef>
                <a:spcPct val="50000"/>
              </a:spcBef>
            </a:pPr>
            <a:r>
              <a:rPr lang="en-US" altLang="en-US" sz="2800" dirty="0" err="1"/>
              <a:t>t</a:t>
            </a:r>
            <a:r>
              <a:rPr lang="en-US" altLang="en-US" sz="2800" baseline="-25000" dirty="0" err="1"/>
              <a:t>S</a:t>
            </a:r>
            <a:r>
              <a:rPr lang="en-US" altLang="en-US" sz="2800" dirty="0"/>
              <a:t> = P</a:t>
            </a:r>
            <a:r>
              <a:rPr lang="en-US" altLang="en-US" sz="2800" baseline="-25000" dirty="0"/>
              <a:t>0</a:t>
            </a:r>
            <a:r>
              <a:rPr lang="en-US" altLang="en-US" sz="2800" dirty="0"/>
              <a:t> –P</a:t>
            </a:r>
            <a:r>
              <a:rPr lang="en-US" altLang="en-US" sz="2800" baseline="-25000" dirty="0"/>
              <a:t>S</a:t>
            </a:r>
          </a:p>
          <a:p>
            <a:pPr>
              <a:spcBef>
                <a:spcPct val="50000"/>
              </a:spcBef>
            </a:pPr>
            <a:r>
              <a:rPr lang="en-US" altLang="en-US" sz="2800" baseline="-25000" dirty="0"/>
              <a:t>    </a:t>
            </a:r>
            <a:r>
              <a:rPr lang="en-US" altLang="en-US" sz="2800" dirty="0"/>
              <a:t> = t -</a:t>
            </a:r>
            <a:r>
              <a:rPr lang="en-US" altLang="en-US" sz="2800" dirty="0" err="1"/>
              <a:t>t</a:t>
            </a:r>
            <a:r>
              <a:rPr lang="en-US" altLang="en-US" sz="2800" baseline="-25000" dirty="0" err="1"/>
              <a:t>D</a:t>
            </a:r>
            <a:endParaRPr lang="en-US" altLang="en-US" sz="2800" baseline="-25000" dirty="0"/>
          </a:p>
        </p:txBody>
      </p:sp>
      <p:sp>
        <p:nvSpPr>
          <p:cNvPr id="116777" name="Text Box 41">
            <a:extLst>
              <a:ext uri="{FF2B5EF4-FFF2-40B4-BE49-F238E27FC236}">
                <a16:creationId xmlns:a16="http://schemas.microsoft.com/office/drawing/2014/main" id="{E969E58C-FEB4-AAEC-56D0-382F85A34F49}"/>
              </a:ext>
            </a:extLst>
          </p:cNvPr>
          <p:cNvSpPr txBox="1">
            <a:spLocks noChangeArrowheads="1"/>
          </p:cNvSpPr>
          <p:nvPr/>
        </p:nvSpPr>
        <p:spPr bwMode="auto">
          <a:xfrm>
            <a:off x="7290619" y="3439516"/>
            <a:ext cx="4596580" cy="255454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spcBef>
                <a:spcPct val="50000"/>
              </a:spcBef>
            </a:pPr>
            <a:r>
              <a:rPr lang="en-US" altLang="en-US" sz="3200" dirty="0">
                <a:solidFill>
                  <a:srgbClr val="FFFF00"/>
                </a:solidFill>
              </a:rPr>
              <a:t>P</a:t>
            </a:r>
            <a:r>
              <a:rPr lang="en-US" altLang="en-US" sz="3200" baseline="-25000" dirty="0">
                <a:solidFill>
                  <a:srgbClr val="FFFF00"/>
                </a:solidFill>
              </a:rPr>
              <a:t>0</a:t>
            </a:r>
            <a:r>
              <a:rPr lang="en-US" altLang="en-US" sz="3200" dirty="0">
                <a:solidFill>
                  <a:srgbClr val="FFFF00"/>
                </a:solidFill>
              </a:rPr>
              <a:t>:Giaù </a:t>
            </a:r>
            <a:r>
              <a:rPr lang="en-US" altLang="en-US" sz="3200" dirty="0" err="1">
                <a:solidFill>
                  <a:srgbClr val="FFFF00"/>
                </a:solidFill>
              </a:rPr>
              <a:t>caân</a:t>
            </a:r>
            <a:r>
              <a:rPr lang="en-US" altLang="en-US" sz="3200" dirty="0">
                <a:solidFill>
                  <a:srgbClr val="FFFF00"/>
                </a:solidFill>
              </a:rPr>
              <a:t> </a:t>
            </a:r>
            <a:r>
              <a:rPr lang="en-US" altLang="en-US" sz="3200" dirty="0" err="1">
                <a:solidFill>
                  <a:srgbClr val="FFFF00"/>
                </a:solidFill>
              </a:rPr>
              <a:t>baèng</a:t>
            </a:r>
            <a:r>
              <a:rPr lang="en-US" altLang="en-US" sz="3200" dirty="0">
                <a:solidFill>
                  <a:srgbClr val="FFFF00"/>
                </a:solidFill>
              </a:rPr>
              <a:t> ban </a:t>
            </a:r>
            <a:r>
              <a:rPr lang="en-US" altLang="en-US" sz="3200" dirty="0" err="1">
                <a:solidFill>
                  <a:srgbClr val="FFFF00"/>
                </a:solidFill>
              </a:rPr>
              <a:t>ñaàu</a:t>
            </a:r>
            <a:endParaRPr lang="en-US" altLang="en-US" sz="3200" dirty="0">
              <a:solidFill>
                <a:srgbClr val="FFFF00"/>
              </a:solidFill>
            </a:endParaRPr>
          </a:p>
          <a:p>
            <a:pPr algn="just">
              <a:spcBef>
                <a:spcPct val="50000"/>
              </a:spcBef>
            </a:pPr>
            <a:r>
              <a:rPr lang="en-US" altLang="en-US" sz="3200" dirty="0">
                <a:solidFill>
                  <a:srgbClr val="FFFF00"/>
                </a:solidFill>
              </a:rPr>
              <a:t>P1:Giaù </a:t>
            </a:r>
            <a:r>
              <a:rPr lang="en-US" altLang="en-US" sz="3200" dirty="0" err="1">
                <a:solidFill>
                  <a:srgbClr val="FFFF00"/>
                </a:solidFill>
              </a:rPr>
              <a:t>caân</a:t>
            </a:r>
            <a:r>
              <a:rPr lang="en-US" altLang="en-US" sz="3200" dirty="0">
                <a:solidFill>
                  <a:srgbClr val="FFFF00"/>
                </a:solidFill>
              </a:rPr>
              <a:t> </a:t>
            </a:r>
            <a:r>
              <a:rPr lang="en-US" altLang="en-US" sz="3200" dirty="0" err="1">
                <a:solidFill>
                  <a:srgbClr val="FFFF00"/>
                </a:solidFill>
              </a:rPr>
              <a:t>baèng</a:t>
            </a:r>
            <a:r>
              <a:rPr lang="en-US" altLang="en-US" sz="3200" dirty="0">
                <a:solidFill>
                  <a:srgbClr val="FFFF00"/>
                </a:solidFill>
              </a:rPr>
              <a:t> </a:t>
            </a:r>
            <a:r>
              <a:rPr lang="en-US" altLang="en-US" sz="3200" dirty="0" err="1">
                <a:solidFill>
                  <a:srgbClr val="FFFF00"/>
                </a:solidFill>
              </a:rPr>
              <a:t>sau</a:t>
            </a:r>
            <a:r>
              <a:rPr lang="en-US" altLang="en-US" sz="3200" dirty="0">
                <a:solidFill>
                  <a:srgbClr val="FFFF00"/>
                </a:solidFill>
              </a:rPr>
              <a:t> </a:t>
            </a:r>
            <a:r>
              <a:rPr lang="en-US" altLang="en-US" sz="3200" dirty="0" err="1">
                <a:solidFill>
                  <a:srgbClr val="FFFF00"/>
                </a:solidFill>
              </a:rPr>
              <a:t>thueá</a:t>
            </a:r>
            <a:endParaRPr lang="en-US" altLang="en-US" sz="3200" dirty="0">
              <a:solidFill>
                <a:srgbClr val="FFFF00"/>
              </a:solidFill>
            </a:endParaRPr>
          </a:p>
          <a:p>
            <a:pPr algn="just">
              <a:spcBef>
                <a:spcPct val="50000"/>
              </a:spcBef>
            </a:pPr>
            <a:r>
              <a:rPr lang="en-US" altLang="en-US" sz="3200" dirty="0" err="1">
                <a:solidFill>
                  <a:srgbClr val="FFFF00"/>
                </a:solidFill>
              </a:rPr>
              <a:t>P</a:t>
            </a:r>
            <a:r>
              <a:rPr lang="en-US" altLang="en-US" sz="3200" baseline="-25000" dirty="0" err="1">
                <a:solidFill>
                  <a:srgbClr val="FFFF00"/>
                </a:solidFill>
              </a:rPr>
              <a:t>S</a:t>
            </a:r>
            <a:r>
              <a:rPr lang="en-US" altLang="en-US" sz="3200" dirty="0" err="1">
                <a:solidFill>
                  <a:srgbClr val="FFFF00"/>
                </a:solidFill>
              </a:rPr>
              <a:t>:Giaù</a:t>
            </a:r>
            <a:r>
              <a:rPr lang="en-US" altLang="en-US" sz="3200" dirty="0">
                <a:solidFill>
                  <a:srgbClr val="FFFF00"/>
                </a:solidFill>
              </a:rPr>
              <a:t> NSX </a:t>
            </a:r>
            <a:r>
              <a:rPr lang="en-US" altLang="en-US" sz="3200" dirty="0" err="1">
                <a:solidFill>
                  <a:srgbClr val="FFFF00"/>
                </a:solidFill>
              </a:rPr>
              <a:t>thöïc</a:t>
            </a:r>
            <a:r>
              <a:rPr lang="en-US" altLang="en-US" sz="3200" dirty="0">
                <a:solidFill>
                  <a:srgbClr val="FFFF00"/>
                </a:solidFill>
              </a:rPr>
              <a:t> </a:t>
            </a:r>
            <a:r>
              <a:rPr lang="en-US" altLang="en-US" sz="3200" dirty="0" err="1">
                <a:solidFill>
                  <a:srgbClr val="FFFF00"/>
                </a:solidFill>
              </a:rPr>
              <a:t>nhaän</a:t>
            </a:r>
            <a:r>
              <a:rPr lang="en-US" altLang="en-US" sz="3200" dirty="0">
                <a:solidFill>
                  <a:srgbClr val="FFFF00"/>
                </a:solidFill>
              </a:rPr>
              <a:t>  </a:t>
            </a:r>
            <a:r>
              <a:rPr lang="en-US" altLang="en-US" sz="3200" dirty="0" err="1">
                <a:solidFill>
                  <a:srgbClr val="FFFF00"/>
                </a:solidFill>
              </a:rPr>
              <a:t>sau</a:t>
            </a:r>
            <a:r>
              <a:rPr lang="en-US" altLang="en-US" sz="3200" dirty="0">
                <a:solidFill>
                  <a:srgbClr val="FFFF00"/>
                </a:solidFill>
              </a:rPr>
              <a:t> </a:t>
            </a:r>
            <a:r>
              <a:rPr lang="en-US" altLang="en-US" sz="3200" dirty="0" err="1">
                <a:solidFill>
                  <a:srgbClr val="FFFF00"/>
                </a:solidFill>
              </a:rPr>
              <a:t>thueá</a:t>
            </a:r>
            <a:endParaRPr lang="en-US" altLang="en-US" sz="3200" dirty="0">
              <a:solidFill>
                <a:srgbClr val="FFFF00"/>
              </a:solidFill>
            </a:endParaRPr>
          </a:p>
        </p:txBody>
      </p:sp>
      <p:sp>
        <p:nvSpPr>
          <p:cNvPr id="116778" name="Line 42">
            <a:extLst>
              <a:ext uri="{FF2B5EF4-FFF2-40B4-BE49-F238E27FC236}">
                <a16:creationId xmlns:a16="http://schemas.microsoft.com/office/drawing/2014/main" id="{04DFECD2-A699-9486-FBE8-EAF7651D4608}"/>
              </a:ext>
            </a:extLst>
          </p:cNvPr>
          <p:cNvSpPr>
            <a:spLocks noChangeShapeType="1"/>
          </p:cNvSpPr>
          <p:nvPr/>
        </p:nvSpPr>
        <p:spPr bwMode="auto">
          <a:xfrm>
            <a:off x="2514600" y="2438400"/>
            <a:ext cx="22098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16779" name="Text Box 43">
            <a:extLst>
              <a:ext uri="{FF2B5EF4-FFF2-40B4-BE49-F238E27FC236}">
                <a16:creationId xmlns:a16="http://schemas.microsoft.com/office/drawing/2014/main" id="{5766C58E-E257-EE2B-7CE2-E4E33E79485D}"/>
              </a:ext>
            </a:extLst>
          </p:cNvPr>
          <p:cNvSpPr txBox="1">
            <a:spLocks noChangeArrowheads="1"/>
          </p:cNvSpPr>
          <p:nvPr/>
        </p:nvSpPr>
        <p:spPr bwMode="auto">
          <a:xfrm>
            <a:off x="1524000" y="21336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p>
        </p:txBody>
      </p:sp>
      <p:sp>
        <p:nvSpPr>
          <p:cNvPr id="2" name="Title 1">
            <a:extLst>
              <a:ext uri="{FF2B5EF4-FFF2-40B4-BE49-F238E27FC236}">
                <a16:creationId xmlns:a16="http://schemas.microsoft.com/office/drawing/2014/main" id="{375AB3B0-73CE-13CE-D348-3A7B482AE863}"/>
              </a:ext>
            </a:extLst>
          </p:cNvPr>
          <p:cNvSpPr txBox="1">
            <a:spLocks/>
          </p:cNvSpPr>
          <p:nvPr/>
        </p:nvSpPr>
        <p:spPr>
          <a:xfrm>
            <a:off x="1287436" y="249489"/>
            <a:ext cx="5641848" cy="1059950"/>
          </a:xfrm>
          <a:prstGeom prst="rect">
            <a:avLst/>
          </a:prstGeom>
        </p:spPr>
        <p:txBody>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53975"/>
            <a:r>
              <a:rPr lang="en-US" altLang="en-US" sz="4000" b="1"/>
              <a:t>Ai phải trả tiền thuế? </a:t>
            </a:r>
            <a:endParaRPr lang="en-US" altLang="en-US" sz="4000" b="1"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16742"/>
                                        </p:tgtEl>
                                        <p:attrNameLst>
                                          <p:attrName>style.visibility</p:attrName>
                                        </p:attrNameLst>
                                      </p:cBhvr>
                                      <p:to>
                                        <p:strVal val="visible"/>
                                      </p:to>
                                    </p:set>
                                    <p:anim calcmode="lin" valueType="num">
                                      <p:cBhvr additive="base">
                                        <p:cTn id="7" dur="500" fill="hold"/>
                                        <p:tgtEl>
                                          <p:spTgt spid="116742"/>
                                        </p:tgtEl>
                                        <p:attrNameLst>
                                          <p:attrName>ppt_x</p:attrName>
                                        </p:attrNameLst>
                                      </p:cBhvr>
                                      <p:tavLst>
                                        <p:tav tm="0">
                                          <p:val>
                                            <p:strVal val="#ppt_x"/>
                                          </p:val>
                                        </p:tav>
                                        <p:tav tm="100000">
                                          <p:val>
                                            <p:strVal val="#ppt_x"/>
                                          </p:val>
                                        </p:tav>
                                      </p:tavLst>
                                    </p:anim>
                                    <p:anim calcmode="lin" valueType="num">
                                      <p:cBhvr additive="base">
                                        <p:cTn id="8" dur="500" fill="hold"/>
                                        <p:tgtEl>
                                          <p:spTgt spid="11674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6747"/>
                                        </p:tgtEl>
                                        <p:attrNameLst>
                                          <p:attrName>style.visibility</p:attrName>
                                        </p:attrNameLst>
                                      </p:cBhvr>
                                      <p:to>
                                        <p:strVal val="visible"/>
                                      </p:to>
                                    </p:set>
                                    <p:anim calcmode="lin" valueType="num">
                                      <p:cBhvr additive="base">
                                        <p:cTn id="11" dur="500" fill="hold"/>
                                        <p:tgtEl>
                                          <p:spTgt spid="116747"/>
                                        </p:tgtEl>
                                        <p:attrNameLst>
                                          <p:attrName>ppt_x</p:attrName>
                                        </p:attrNameLst>
                                      </p:cBhvr>
                                      <p:tavLst>
                                        <p:tav tm="0">
                                          <p:val>
                                            <p:strVal val="#ppt_x"/>
                                          </p:val>
                                        </p:tav>
                                        <p:tav tm="100000">
                                          <p:val>
                                            <p:strVal val="#ppt_x"/>
                                          </p:val>
                                        </p:tav>
                                      </p:tavLst>
                                    </p:anim>
                                    <p:anim calcmode="lin" valueType="num">
                                      <p:cBhvr additive="base">
                                        <p:cTn id="12" dur="500" fill="hold"/>
                                        <p:tgtEl>
                                          <p:spTgt spid="116747"/>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116754"/>
                                        </p:tgtEl>
                                        <p:attrNameLst>
                                          <p:attrName>style.visibility</p:attrName>
                                        </p:attrNameLst>
                                      </p:cBhvr>
                                      <p:to>
                                        <p:strVal val="visible"/>
                                      </p:to>
                                    </p:set>
                                    <p:anim calcmode="lin" valueType="num">
                                      <p:cBhvr additive="base">
                                        <p:cTn id="17" dur="500" fill="hold"/>
                                        <p:tgtEl>
                                          <p:spTgt spid="116754"/>
                                        </p:tgtEl>
                                        <p:attrNameLst>
                                          <p:attrName>ppt_x</p:attrName>
                                        </p:attrNameLst>
                                      </p:cBhvr>
                                      <p:tavLst>
                                        <p:tav tm="0">
                                          <p:val>
                                            <p:strVal val="#ppt_x"/>
                                          </p:val>
                                        </p:tav>
                                        <p:tav tm="100000">
                                          <p:val>
                                            <p:strVal val="#ppt_x"/>
                                          </p:val>
                                        </p:tav>
                                      </p:tavLst>
                                    </p:anim>
                                    <p:anim calcmode="lin" valueType="num">
                                      <p:cBhvr additive="base">
                                        <p:cTn id="18" dur="500" fill="hold"/>
                                        <p:tgtEl>
                                          <p:spTgt spid="116754"/>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16756"/>
                                        </p:tgtEl>
                                        <p:attrNameLst>
                                          <p:attrName>style.visibility</p:attrName>
                                        </p:attrNameLst>
                                      </p:cBhvr>
                                      <p:to>
                                        <p:strVal val="visible"/>
                                      </p:to>
                                    </p:set>
                                    <p:anim calcmode="lin" valueType="num">
                                      <p:cBhvr additive="base">
                                        <p:cTn id="21" dur="500" fill="hold"/>
                                        <p:tgtEl>
                                          <p:spTgt spid="116756"/>
                                        </p:tgtEl>
                                        <p:attrNameLst>
                                          <p:attrName>ppt_x</p:attrName>
                                        </p:attrNameLst>
                                      </p:cBhvr>
                                      <p:tavLst>
                                        <p:tav tm="0">
                                          <p:val>
                                            <p:strVal val="#ppt_x"/>
                                          </p:val>
                                        </p:tav>
                                        <p:tav tm="100000">
                                          <p:val>
                                            <p:strVal val="#ppt_x"/>
                                          </p:val>
                                        </p:tav>
                                      </p:tavLst>
                                    </p:anim>
                                    <p:anim calcmode="lin" valueType="num">
                                      <p:cBhvr additive="base">
                                        <p:cTn id="22" dur="500" fill="hold"/>
                                        <p:tgtEl>
                                          <p:spTgt spid="116756"/>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16757"/>
                                        </p:tgtEl>
                                        <p:attrNameLst>
                                          <p:attrName>style.visibility</p:attrName>
                                        </p:attrNameLst>
                                      </p:cBhvr>
                                      <p:to>
                                        <p:strVal val="visible"/>
                                      </p:to>
                                    </p:set>
                                    <p:anim calcmode="lin" valueType="num">
                                      <p:cBhvr additive="base">
                                        <p:cTn id="27" dur="500" fill="hold"/>
                                        <p:tgtEl>
                                          <p:spTgt spid="116757"/>
                                        </p:tgtEl>
                                        <p:attrNameLst>
                                          <p:attrName>ppt_x</p:attrName>
                                        </p:attrNameLst>
                                      </p:cBhvr>
                                      <p:tavLst>
                                        <p:tav tm="0">
                                          <p:val>
                                            <p:strVal val="#ppt_x"/>
                                          </p:val>
                                        </p:tav>
                                        <p:tav tm="100000">
                                          <p:val>
                                            <p:strVal val="#ppt_x"/>
                                          </p:val>
                                        </p:tav>
                                      </p:tavLst>
                                    </p:anim>
                                    <p:anim calcmode="lin" valueType="num">
                                      <p:cBhvr additive="base">
                                        <p:cTn id="28" dur="500" fill="hold"/>
                                        <p:tgtEl>
                                          <p:spTgt spid="116757"/>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16745"/>
                                        </p:tgtEl>
                                        <p:attrNameLst>
                                          <p:attrName>style.visibility</p:attrName>
                                        </p:attrNameLst>
                                      </p:cBhvr>
                                      <p:to>
                                        <p:strVal val="visible"/>
                                      </p:to>
                                    </p:set>
                                    <p:anim calcmode="lin" valueType="num">
                                      <p:cBhvr additive="base">
                                        <p:cTn id="31" dur="500" fill="hold"/>
                                        <p:tgtEl>
                                          <p:spTgt spid="116745"/>
                                        </p:tgtEl>
                                        <p:attrNameLst>
                                          <p:attrName>ppt_x</p:attrName>
                                        </p:attrNameLst>
                                      </p:cBhvr>
                                      <p:tavLst>
                                        <p:tav tm="0">
                                          <p:val>
                                            <p:strVal val="#ppt_x"/>
                                          </p:val>
                                        </p:tav>
                                        <p:tav tm="100000">
                                          <p:val>
                                            <p:strVal val="#ppt_x"/>
                                          </p:val>
                                        </p:tav>
                                      </p:tavLst>
                                    </p:anim>
                                    <p:anim calcmode="lin" valueType="num">
                                      <p:cBhvr additive="base">
                                        <p:cTn id="32" dur="500" fill="hold"/>
                                        <p:tgtEl>
                                          <p:spTgt spid="11674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16773"/>
                                        </p:tgtEl>
                                        <p:attrNameLst>
                                          <p:attrName>style.visibility</p:attrName>
                                        </p:attrNameLst>
                                      </p:cBhvr>
                                      <p:to>
                                        <p:strVal val="visible"/>
                                      </p:to>
                                    </p:set>
                                    <p:anim calcmode="lin" valueType="num">
                                      <p:cBhvr additive="base">
                                        <p:cTn id="35" dur="500" fill="hold"/>
                                        <p:tgtEl>
                                          <p:spTgt spid="116773"/>
                                        </p:tgtEl>
                                        <p:attrNameLst>
                                          <p:attrName>ppt_x</p:attrName>
                                        </p:attrNameLst>
                                      </p:cBhvr>
                                      <p:tavLst>
                                        <p:tav tm="0">
                                          <p:val>
                                            <p:strVal val="#ppt_x"/>
                                          </p:val>
                                        </p:tav>
                                        <p:tav tm="100000">
                                          <p:val>
                                            <p:strVal val="#ppt_x"/>
                                          </p:val>
                                        </p:tav>
                                      </p:tavLst>
                                    </p:anim>
                                    <p:anim calcmode="lin" valueType="num">
                                      <p:cBhvr additive="base">
                                        <p:cTn id="36" dur="500" fill="hold"/>
                                        <p:tgtEl>
                                          <p:spTgt spid="116773"/>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16746"/>
                                        </p:tgtEl>
                                        <p:attrNameLst>
                                          <p:attrName>style.visibility</p:attrName>
                                        </p:attrNameLst>
                                      </p:cBhvr>
                                      <p:to>
                                        <p:strVal val="visible"/>
                                      </p:to>
                                    </p:set>
                                    <p:anim calcmode="lin" valueType="num">
                                      <p:cBhvr additive="base">
                                        <p:cTn id="39" dur="500" fill="hold"/>
                                        <p:tgtEl>
                                          <p:spTgt spid="116746"/>
                                        </p:tgtEl>
                                        <p:attrNameLst>
                                          <p:attrName>ppt_x</p:attrName>
                                        </p:attrNameLst>
                                      </p:cBhvr>
                                      <p:tavLst>
                                        <p:tav tm="0">
                                          <p:val>
                                            <p:strVal val="#ppt_x"/>
                                          </p:val>
                                        </p:tav>
                                        <p:tav tm="100000">
                                          <p:val>
                                            <p:strVal val="#ppt_x"/>
                                          </p:val>
                                        </p:tav>
                                      </p:tavLst>
                                    </p:anim>
                                    <p:anim calcmode="lin" valueType="num">
                                      <p:cBhvr additive="base">
                                        <p:cTn id="40" dur="500" fill="hold"/>
                                        <p:tgtEl>
                                          <p:spTgt spid="116746"/>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2" presetClass="entr" presetSubtype="4" fill="hold" nodeType="clickEffect">
                                  <p:stCondLst>
                                    <p:cond delay="0"/>
                                  </p:stCondLst>
                                  <p:childTnLst>
                                    <p:set>
                                      <p:cBhvr>
                                        <p:cTn id="44" dur="1" fill="hold">
                                          <p:stCondLst>
                                            <p:cond delay="0"/>
                                          </p:stCondLst>
                                        </p:cTn>
                                        <p:tgtEl>
                                          <p:spTgt spid="116770"/>
                                        </p:tgtEl>
                                        <p:attrNameLst>
                                          <p:attrName>style.visibility</p:attrName>
                                        </p:attrNameLst>
                                      </p:cBhvr>
                                      <p:to>
                                        <p:strVal val="visible"/>
                                      </p:to>
                                    </p:set>
                                    <p:anim calcmode="lin" valueType="num">
                                      <p:cBhvr additive="base">
                                        <p:cTn id="45" dur="500" fill="hold"/>
                                        <p:tgtEl>
                                          <p:spTgt spid="116770"/>
                                        </p:tgtEl>
                                        <p:attrNameLst>
                                          <p:attrName>ppt_x</p:attrName>
                                        </p:attrNameLst>
                                      </p:cBhvr>
                                      <p:tavLst>
                                        <p:tav tm="0">
                                          <p:val>
                                            <p:strVal val="#ppt_x"/>
                                          </p:val>
                                        </p:tav>
                                        <p:tav tm="100000">
                                          <p:val>
                                            <p:strVal val="#ppt_x"/>
                                          </p:val>
                                        </p:tav>
                                      </p:tavLst>
                                    </p:anim>
                                    <p:anim calcmode="lin" valueType="num">
                                      <p:cBhvr additive="base">
                                        <p:cTn id="46" dur="500" fill="hold"/>
                                        <p:tgtEl>
                                          <p:spTgt spid="116770"/>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2" presetClass="entr" presetSubtype="4" fill="hold" nodeType="clickEffect">
                                  <p:stCondLst>
                                    <p:cond delay="0"/>
                                  </p:stCondLst>
                                  <p:childTnLst>
                                    <p:set>
                                      <p:cBhvr>
                                        <p:cTn id="50" dur="1" fill="hold">
                                          <p:stCondLst>
                                            <p:cond delay="0"/>
                                          </p:stCondLst>
                                        </p:cTn>
                                        <p:tgtEl>
                                          <p:spTgt spid="116765"/>
                                        </p:tgtEl>
                                        <p:attrNameLst>
                                          <p:attrName>style.visibility</p:attrName>
                                        </p:attrNameLst>
                                      </p:cBhvr>
                                      <p:to>
                                        <p:strVal val="visible"/>
                                      </p:to>
                                    </p:set>
                                    <p:anim calcmode="lin" valueType="num">
                                      <p:cBhvr additive="base">
                                        <p:cTn id="51" dur="500" fill="hold"/>
                                        <p:tgtEl>
                                          <p:spTgt spid="116765"/>
                                        </p:tgtEl>
                                        <p:attrNameLst>
                                          <p:attrName>ppt_x</p:attrName>
                                        </p:attrNameLst>
                                      </p:cBhvr>
                                      <p:tavLst>
                                        <p:tav tm="0">
                                          <p:val>
                                            <p:strVal val="#ppt_x"/>
                                          </p:val>
                                        </p:tav>
                                        <p:tav tm="100000">
                                          <p:val>
                                            <p:strVal val="#ppt_x"/>
                                          </p:val>
                                        </p:tav>
                                      </p:tavLst>
                                    </p:anim>
                                    <p:anim calcmode="lin" valueType="num">
                                      <p:cBhvr additive="base">
                                        <p:cTn id="52" dur="500" fill="hold"/>
                                        <p:tgtEl>
                                          <p:spTgt spid="116765"/>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16766"/>
                                        </p:tgtEl>
                                        <p:attrNameLst>
                                          <p:attrName>style.visibility</p:attrName>
                                        </p:attrNameLst>
                                      </p:cBhvr>
                                      <p:to>
                                        <p:strVal val="visible"/>
                                      </p:to>
                                    </p:set>
                                    <p:anim calcmode="lin" valueType="num">
                                      <p:cBhvr additive="base">
                                        <p:cTn id="55" dur="500" fill="hold"/>
                                        <p:tgtEl>
                                          <p:spTgt spid="116766"/>
                                        </p:tgtEl>
                                        <p:attrNameLst>
                                          <p:attrName>ppt_x</p:attrName>
                                        </p:attrNameLst>
                                      </p:cBhvr>
                                      <p:tavLst>
                                        <p:tav tm="0">
                                          <p:val>
                                            <p:strVal val="#ppt_x"/>
                                          </p:val>
                                        </p:tav>
                                        <p:tav tm="100000">
                                          <p:val>
                                            <p:strVal val="#ppt_x"/>
                                          </p:val>
                                        </p:tav>
                                      </p:tavLst>
                                    </p:anim>
                                    <p:anim calcmode="lin" valueType="num">
                                      <p:cBhvr additive="base">
                                        <p:cTn id="56" dur="500" fill="hold"/>
                                        <p:tgtEl>
                                          <p:spTgt spid="116766"/>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nodeType="clickEffect">
                                  <p:stCondLst>
                                    <p:cond delay="0"/>
                                  </p:stCondLst>
                                  <p:childTnLst>
                                    <p:set>
                                      <p:cBhvr>
                                        <p:cTn id="60" dur="1" fill="hold">
                                          <p:stCondLst>
                                            <p:cond delay="0"/>
                                          </p:stCondLst>
                                        </p:cTn>
                                        <p:tgtEl>
                                          <p:spTgt spid="116778"/>
                                        </p:tgtEl>
                                        <p:attrNameLst>
                                          <p:attrName>style.visibility</p:attrName>
                                        </p:attrNameLst>
                                      </p:cBhvr>
                                      <p:to>
                                        <p:strVal val="visible"/>
                                      </p:to>
                                    </p:set>
                                    <p:anim calcmode="lin" valueType="num">
                                      <p:cBhvr additive="base">
                                        <p:cTn id="61" dur="500" fill="hold"/>
                                        <p:tgtEl>
                                          <p:spTgt spid="116778"/>
                                        </p:tgtEl>
                                        <p:attrNameLst>
                                          <p:attrName>ppt_x</p:attrName>
                                        </p:attrNameLst>
                                      </p:cBhvr>
                                      <p:tavLst>
                                        <p:tav tm="0">
                                          <p:val>
                                            <p:strVal val="#ppt_x"/>
                                          </p:val>
                                        </p:tav>
                                        <p:tav tm="100000">
                                          <p:val>
                                            <p:strVal val="#ppt_x"/>
                                          </p:val>
                                        </p:tav>
                                      </p:tavLst>
                                    </p:anim>
                                    <p:anim calcmode="lin" valueType="num">
                                      <p:cBhvr additive="base">
                                        <p:cTn id="62" dur="500" fill="hold"/>
                                        <p:tgtEl>
                                          <p:spTgt spid="116778"/>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16779"/>
                                        </p:tgtEl>
                                        <p:attrNameLst>
                                          <p:attrName>style.visibility</p:attrName>
                                        </p:attrNameLst>
                                      </p:cBhvr>
                                      <p:to>
                                        <p:strVal val="visible"/>
                                      </p:to>
                                    </p:set>
                                    <p:anim calcmode="lin" valueType="num">
                                      <p:cBhvr additive="base">
                                        <p:cTn id="65" dur="500" fill="hold"/>
                                        <p:tgtEl>
                                          <p:spTgt spid="116779"/>
                                        </p:tgtEl>
                                        <p:attrNameLst>
                                          <p:attrName>ppt_x</p:attrName>
                                        </p:attrNameLst>
                                      </p:cBhvr>
                                      <p:tavLst>
                                        <p:tav tm="0">
                                          <p:val>
                                            <p:strVal val="#ppt_x"/>
                                          </p:val>
                                        </p:tav>
                                        <p:tav tm="100000">
                                          <p:val>
                                            <p:strVal val="#ppt_x"/>
                                          </p:val>
                                        </p:tav>
                                      </p:tavLst>
                                    </p:anim>
                                    <p:anim calcmode="lin" valueType="num">
                                      <p:cBhvr additive="base">
                                        <p:cTn id="66" dur="500" fill="hold"/>
                                        <p:tgtEl>
                                          <p:spTgt spid="116779"/>
                                        </p:tgtEl>
                                        <p:attrNameLst>
                                          <p:attrName>ppt_y</p:attrName>
                                        </p:attrNameLst>
                                      </p:cBhvr>
                                      <p:tavLst>
                                        <p:tav tm="0">
                                          <p:val>
                                            <p:strVal val="1+#ppt_h/2"/>
                                          </p:val>
                                        </p:tav>
                                        <p:tav tm="100000">
                                          <p:val>
                                            <p:strVal val="#ppt_y"/>
                                          </p:val>
                                        </p:tav>
                                      </p:tavLst>
                                    </p:anim>
                                  </p:childTnLst>
                                </p:cTn>
                              </p:par>
                            </p:childTnLst>
                          </p:cTn>
                        </p:par>
                      </p:childTnLst>
                    </p:cTn>
                  </p:par>
                  <p:par>
                    <p:cTn id="67" fill="hold" nodeType="clickPar">
                      <p:stCondLst>
                        <p:cond delay="indefinite"/>
                      </p:stCondLst>
                      <p:childTnLst>
                        <p:par>
                          <p:cTn id="68" fill="hold" nodeType="withGroup">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116751"/>
                                        </p:tgtEl>
                                        <p:attrNameLst>
                                          <p:attrName>style.visibility</p:attrName>
                                        </p:attrNameLst>
                                      </p:cBhvr>
                                      <p:to>
                                        <p:strVal val="visible"/>
                                      </p:to>
                                    </p:set>
                                    <p:anim calcmode="lin" valueType="num">
                                      <p:cBhvr additive="base">
                                        <p:cTn id="71" dur="500" fill="hold"/>
                                        <p:tgtEl>
                                          <p:spTgt spid="116751"/>
                                        </p:tgtEl>
                                        <p:attrNameLst>
                                          <p:attrName>ppt_x</p:attrName>
                                        </p:attrNameLst>
                                      </p:cBhvr>
                                      <p:tavLst>
                                        <p:tav tm="0">
                                          <p:val>
                                            <p:strVal val="#ppt_x"/>
                                          </p:val>
                                        </p:tav>
                                        <p:tav tm="100000">
                                          <p:val>
                                            <p:strVal val="#ppt_x"/>
                                          </p:val>
                                        </p:tav>
                                      </p:tavLst>
                                    </p:anim>
                                    <p:anim calcmode="lin" valueType="num">
                                      <p:cBhvr additive="base">
                                        <p:cTn id="72" dur="500" fill="hold"/>
                                        <p:tgtEl>
                                          <p:spTgt spid="116751"/>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116769"/>
                                        </p:tgtEl>
                                        <p:attrNameLst>
                                          <p:attrName>style.visibility</p:attrName>
                                        </p:attrNameLst>
                                      </p:cBhvr>
                                      <p:to>
                                        <p:strVal val="visible"/>
                                      </p:to>
                                    </p:set>
                                    <p:anim calcmode="lin" valueType="num">
                                      <p:cBhvr additive="base">
                                        <p:cTn id="75" dur="500" fill="hold"/>
                                        <p:tgtEl>
                                          <p:spTgt spid="116769"/>
                                        </p:tgtEl>
                                        <p:attrNameLst>
                                          <p:attrName>ppt_x</p:attrName>
                                        </p:attrNameLst>
                                      </p:cBhvr>
                                      <p:tavLst>
                                        <p:tav tm="0">
                                          <p:val>
                                            <p:strVal val="#ppt_x"/>
                                          </p:val>
                                        </p:tav>
                                        <p:tav tm="100000">
                                          <p:val>
                                            <p:strVal val="#ppt_x"/>
                                          </p:val>
                                        </p:tav>
                                      </p:tavLst>
                                    </p:anim>
                                    <p:anim calcmode="lin" valueType="num">
                                      <p:cBhvr additive="base">
                                        <p:cTn id="76" dur="500" fill="hold"/>
                                        <p:tgtEl>
                                          <p:spTgt spid="116769"/>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116763"/>
                                        </p:tgtEl>
                                        <p:attrNameLst>
                                          <p:attrName>style.visibility</p:attrName>
                                        </p:attrNameLst>
                                      </p:cBhvr>
                                      <p:to>
                                        <p:strVal val="visible"/>
                                      </p:to>
                                    </p:set>
                                    <p:anim calcmode="lin" valueType="num">
                                      <p:cBhvr additive="base">
                                        <p:cTn id="79" dur="500" fill="hold"/>
                                        <p:tgtEl>
                                          <p:spTgt spid="116763"/>
                                        </p:tgtEl>
                                        <p:attrNameLst>
                                          <p:attrName>ppt_x</p:attrName>
                                        </p:attrNameLst>
                                      </p:cBhvr>
                                      <p:tavLst>
                                        <p:tav tm="0">
                                          <p:val>
                                            <p:strVal val="#ppt_x"/>
                                          </p:val>
                                        </p:tav>
                                        <p:tav tm="100000">
                                          <p:val>
                                            <p:strVal val="#ppt_x"/>
                                          </p:val>
                                        </p:tav>
                                      </p:tavLst>
                                    </p:anim>
                                    <p:anim calcmode="lin" valueType="num">
                                      <p:cBhvr additive="base">
                                        <p:cTn id="80" dur="500" fill="hold"/>
                                        <p:tgtEl>
                                          <p:spTgt spid="116763"/>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0"/>
                                  </p:stCondLst>
                                  <p:childTnLst>
                                    <p:set>
                                      <p:cBhvr>
                                        <p:cTn id="82" dur="1" fill="hold">
                                          <p:stCondLst>
                                            <p:cond delay="0"/>
                                          </p:stCondLst>
                                        </p:cTn>
                                        <p:tgtEl>
                                          <p:spTgt spid="116767"/>
                                        </p:tgtEl>
                                        <p:attrNameLst>
                                          <p:attrName>style.visibility</p:attrName>
                                        </p:attrNameLst>
                                      </p:cBhvr>
                                      <p:to>
                                        <p:strVal val="visible"/>
                                      </p:to>
                                    </p:set>
                                    <p:anim calcmode="lin" valueType="num">
                                      <p:cBhvr additive="base">
                                        <p:cTn id="83" dur="500" fill="hold"/>
                                        <p:tgtEl>
                                          <p:spTgt spid="116767"/>
                                        </p:tgtEl>
                                        <p:attrNameLst>
                                          <p:attrName>ppt_x</p:attrName>
                                        </p:attrNameLst>
                                      </p:cBhvr>
                                      <p:tavLst>
                                        <p:tav tm="0">
                                          <p:val>
                                            <p:strVal val="#ppt_x"/>
                                          </p:val>
                                        </p:tav>
                                        <p:tav tm="100000">
                                          <p:val>
                                            <p:strVal val="#ppt_x"/>
                                          </p:val>
                                        </p:tav>
                                      </p:tavLst>
                                    </p:anim>
                                    <p:anim calcmode="lin" valueType="num">
                                      <p:cBhvr additive="base">
                                        <p:cTn id="84" dur="500" fill="hold"/>
                                        <p:tgtEl>
                                          <p:spTgt spid="116767"/>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116762"/>
                                        </p:tgtEl>
                                        <p:attrNameLst>
                                          <p:attrName>style.visibility</p:attrName>
                                        </p:attrNameLst>
                                      </p:cBhvr>
                                      <p:to>
                                        <p:strVal val="visible"/>
                                      </p:to>
                                    </p:set>
                                    <p:anim calcmode="lin" valueType="num">
                                      <p:cBhvr additive="base">
                                        <p:cTn id="87" dur="500" fill="hold"/>
                                        <p:tgtEl>
                                          <p:spTgt spid="116762"/>
                                        </p:tgtEl>
                                        <p:attrNameLst>
                                          <p:attrName>ppt_x</p:attrName>
                                        </p:attrNameLst>
                                      </p:cBhvr>
                                      <p:tavLst>
                                        <p:tav tm="0">
                                          <p:val>
                                            <p:strVal val="#ppt_x"/>
                                          </p:val>
                                        </p:tav>
                                        <p:tav tm="100000">
                                          <p:val>
                                            <p:strVal val="#ppt_x"/>
                                          </p:val>
                                        </p:tav>
                                      </p:tavLst>
                                    </p:anim>
                                    <p:anim calcmode="lin" valueType="num">
                                      <p:cBhvr additive="base">
                                        <p:cTn id="88" dur="500" fill="hold"/>
                                        <p:tgtEl>
                                          <p:spTgt spid="116762"/>
                                        </p:tgtEl>
                                        <p:attrNameLst>
                                          <p:attrName>ppt_y</p:attrName>
                                        </p:attrNameLst>
                                      </p:cBhvr>
                                      <p:tavLst>
                                        <p:tav tm="0">
                                          <p:val>
                                            <p:strVal val="1+#ppt_h/2"/>
                                          </p:val>
                                        </p:tav>
                                        <p:tav tm="100000">
                                          <p:val>
                                            <p:strVal val="#ppt_y"/>
                                          </p:val>
                                        </p:tav>
                                      </p:tavLst>
                                    </p:anim>
                                  </p:childTnLst>
                                </p:cTn>
                              </p:par>
                            </p:childTnLst>
                          </p:cTn>
                        </p:par>
                      </p:childTnLst>
                    </p:cTn>
                  </p:par>
                  <p:par>
                    <p:cTn id="89" fill="hold" nodeType="clickPar">
                      <p:stCondLst>
                        <p:cond delay="indefinite"/>
                      </p:stCondLst>
                      <p:childTnLst>
                        <p:par>
                          <p:cTn id="90" fill="hold" nodeType="withGroup">
                            <p:stCondLst>
                              <p:cond delay="0"/>
                            </p:stCondLst>
                            <p:childTnLst>
                              <p:par>
                                <p:cTn id="91" presetID="2" presetClass="entr" presetSubtype="4" fill="hold" grpId="0" nodeType="clickEffect">
                                  <p:stCondLst>
                                    <p:cond delay="0"/>
                                  </p:stCondLst>
                                  <p:childTnLst>
                                    <p:set>
                                      <p:cBhvr>
                                        <p:cTn id="92" dur="1" fill="hold">
                                          <p:stCondLst>
                                            <p:cond delay="0"/>
                                          </p:stCondLst>
                                        </p:cTn>
                                        <p:tgtEl>
                                          <p:spTgt spid="116771"/>
                                        </p:tgtEl>
                                        <p:attrNameLst>
                                          <p:attrName>style.visibility</p:attrName>
                                        </p:attrNameLst>
                                      </p:cBhvr>
                                      <p:to>
                                        <p:strVal val="visible"/>
                                      </p:to>
                                    </p:set>
                                    <p:anim calcmode="lin" valueType="num">
                                      <p:cBhvr additive="base">
                                        <p:cTn id="93" dur="500" fill="hold"/>
                                        <p:tgtEl>
                                          <p:spTgt spid="116771"/>
                                        </p:tgtEl>
                                        <p:attrNameLst>
                                          <p:attrName>ppt_x</p:attrName>
                                        </p:attrNameLst>
                                      </p:cBhvr>
                                      <p:tavLst>
                                        <p:tav tm="0">
                                          <p:val>
                                            <p:strVal val="#ppt_x"/>
                                          </p:val>
                                        </p:tav>
                                        <p:tav tm="100000">
                                          <p:val>
                                            <p:strVal val="#ppt_x"/>
                                          </p:val>
                                        </p:tav>
                                      </p:tavLst>
                                    </p:anim>
                                    <p:anim calcmode="lin" valueType="num">
                                      <p:cBhvr additive="base">
                                        <p:cTn id="94" dur="500" fill="hold"/>
                                        <p:tgtEl>
                                          <p:spTgt spid="116771"/>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116749"/>
                                        </p:tgtEl>
                                        <p:attrNameLst>
                                          <p:attrName>style.visibility</p:attrName>
                                        </p:attrNameLst>
                                      </p:cBhvr>
                                      <p:to>
                                        <p:strVal val="visible"/>
                                      </p:to>
                                    </p:set>
                                    <p:anim calcmode="lin" valueType="num">
                                      <p:cBhvr additive="base">
                                        <p:cTn id="97" dur="500" fill="hold"/>
                                        <p:tgtEl>
                                          <p:spTgt spid="116749"/>
                                        </p:tgtEl>
                                        <p:attrNameLst>
                                          <p:attrName>ppt_x</p:attrName>
                                        </p:attrNameLst>
                                      </p:cBhvr>
                                      <p:tavLst>
                                        <p:tav tm="0">
                                          <p:val>
                                            <p:strVal val="#ppt_x"/>
                                          </p:val>
                                        </p:tav>
                                        <p:tav tm="100000">
                                          <p:val>
                                            <p:strVal val="#ppt_x"/>
                                          </p:val>
                                        </p:tav>
                                      </p:tavLst>
                                    </p:anim>
                                    <p:anim calcmode="lin" valueType="num">
                                      <p:cBhvr additive="base">
                                        <p:cTn id="98" dur="500" fill="hold"/>
                                        <p:tgtEl>
                                          <p:spTgt spid="116749"/>
                                        </p:tgtEl>
                                        <p:attrNameLst>
                                          <p:attrName>ppt_y</p:attrName>
                                        </p:attrNameLst>
                                      </p:cBhvr>
                                      <p:tavLst>
                                        <p:tav tm="0">
                                          <p:val>
                                            <p:strVal val="1+#ppt_h/2"/>
                                          </p:val>
                                        </p:tav>
                                        <p:tav tm="100000">
                                          <p:val>
                                            <p:strVal val="#ppt_y"/>
                                          </p:val>
                                        </p:tav>
                                      </p:tavLst>
                                    </p:anim>
                                  </p:childTnLst>
                                </p:cTn>
                              </p:par>
                              <p:par>
                                <p:cTn id="99" presetID="2" presetClass="entr" presetSubtype="4" fill="hold" nodeType="withEffect">
                                  <p:stCondLst>
                                    <p:cond delay="0"/>
                                  </p:stCondLst>
                                  <p:childTnLst>
                                    <p:set>
                                      <p:cBhvr>
                                        <p:cTn id="100" dur="1" fill="hold">
                                          <p:stCondLst>
                                            <p:cond delay="0"/>
                                          </p:stCondLst>
                                        </p:cTn>
                                        <p:tgtEl>
                                          <p:spTgt spid="116772"/>
                                        </p:tgtEl>
                                        <p:attrNameLst>
                                          <p:attrName>style.visibility</p:attrName>
                                        </p:attrNameLst>
                                      </p:cBhvr>
                                      <p:to>
                                        <p:strVal val="visible"/>
                                      </p:to>
                                    </p:set>
                                    <p:anim calcmode="lin" valueType="num">
                                      <p:cBhvr additive="base">
                                        <p:cTn id="101" dur="500" fill="hold"/>
                                        <p:tgtEl>
                                          <p:spTgt spid="116772"/>
                                        </p:tgtEl>
                                        <p:attrNameLst>
                                          <p:attrName>ppt_x</p:attrName>
                                        </p:attrNameLst>
                                      </p:cBhvr>
                                      <p:tavLst>
                                        <p:tav tm="0">
                                          <p:val>
                                            <p:strVal val="#ppt_x"/>
                                          </p:val>
                                        </p:tav>
                                        <p:tav tm="100000">
                                          <p:val>
                                            <p:strVal val="#ppt_x"/>
                                          </p:val>
                                        </p:tav>
                                      </p:tavLst>
                                    </p:anim>
                                    <p:anim calcmode="lin" valueType="num">
                                      <p:cBhvr additive="base">
                                        <p:cTn id="102" dur="500" fill="hold"/>
                                        <p:tgtEl>
                                          <p:spTgt spid="116772"/>
                                        </p:tgtEl>
                                        <p:attrNameLst>
                                          <p:attrName>ppt_y</p:attrName>
                                        </p:attrNameLst>
                                      </p:cBhvr>
                                      <p:tavLst>
                                        <p:tav tm="0">
                                          <p:val>
                                            <p:strVal val="1+#ppt_h/2"/>
                                          </p:val>
                                        </p:tav>
                                        <p:tav tm="100000">
                                          <p:val>
                                            <p:strVal val="#ppt_y"/>
                                          </p:val>
                                        </p:tav>
                                      </p:tavLst>
                                    </p:anim>
                                  </p:childTnLst>
                                </p:cTn>
                              </p:par>
                            </p:childTnLst>
                          </p:cTn>
                        </p:par>
                      </p:childTnLst>
                    </p:cTn>
                  </p:par>
                  <p:par>
                    <p:cTn id="103" fill="hold" nodeType="clickPar">
                      <p:stCondLst>
                        <p:cond delay="indefinite"/>
                      </p:stCondLst>
                      <p:childTnLst>
                        <p:par>
                          <p:cTn id="104" fill="hold" nodeType="withGroup">
                            <p:stCondLst>
                              <p:cond delay="0"/>
                            </p:stCondLst>
                            <p:childTnLst>
                              <p:par>
                                <p:cTn id="105" presetID="2" presetClass="entr" presetSubtype="4" fill="hold" nodeType="clickEffect">
                                  <p:stCondLst>
                                    <p:cond delay="0"/>
                                  </p:stCondLst>
                                  <p:childTnLst>
                                    <p:set>
                                      <p:cBhvr>
                                        <p:cTn id="106" dur="1" fill="hold">
                                          <p:stCondLst>
                                            <p:cond delay="0"/>
                                          </p:stCondLst>
                                        </p:cTn>
                                        <p:tgtEl>
                                          <p:spTgt spid="116777">
                                            <p:txEl>
                                              <p:pRg st="0" end="0"/>
                                            </p:txEl>
                                          </p:spTgt>
                                        </p:tgtEl>
                                        <p:attrNameLst>
                                          <p:attrName>style.visibility</p:attrName>
                                        </p:attrNameLst>
                                      </p:cBhvr>
                                      <p:to>
                                        <p:strVal val="visible"/>
                                      </p:to>
                                    </p:set>
                                    <p:anim calcmode="lin" valueType="num">
                                      <p:cBhvr additive="base">
                                        <p:cTn id="107" dur="500" fill="hold"/>
                                        <p:tgtEl>
                                          <p:spTgt spid="116777">
                                            <p:txEl>
                                              <p:pRg st="0" end="0"/>
                                            </p:txEl>
                                          </p:spTgt>
                                        </p:tgtEl>
                                        <p:attrNameLst>
                                          <p:attrName>ppt_x</p:attrName>
                                        </p:attrNameLst>
                                      </p:cBhvr>
                                      <p:tavLst>
                                        <p:tav tm="0">
                                          <p:val>
                                            <p:strVal val="#ppt_x"/>
                                          </p:val>
                                        </p:tav>
                                        <p:tav tm="100000">
                                          <p:val>
                                            <p:strVal val="#ppt_x"/>
                                          </p:val>
                                        </p:tav>
                                      </p:tavLst>
                                    </p:anim>
                                    <p:anim calcmode="lin" valueType="num">
                                      <p:cBhvr additive="base">
                                        <p:cTn id="108" dur="500" fill="hold"/>
                                        <p:tgtEl>
                                          <p:spTgt spid="11677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09" fill="hold" nodeType="clickPar">
                      <p:stCondLst>
                        <p:cond delay="indefinite"/>
                      </p:stCondLst>
                      <p:childTnLst>
                        <p:par>
                          <p:cTn id="110" fill="hold" nodeType="withGroup">
                            <p:stCondLst>
                              <p:cond delay="0"/>
                            </p:stCondLst>
                            <p:childTnLst>
                              <p:par>
                                <p:cTn id="111" presetID="2" presetClass="entr" presetSubtype="4" fill="hold" nodeType="clickEffect">
                                  <p:stCondLst>
                                    <p:cond delay="0"/>
                                  </p:stCondLst>
                                  <p:childTnLst>
                                    <p:set>
                                      <p:cBhvr>
                                        <p:cTn id="112" dur="1" fill="hold">
                                          <p:stCondLst>
                                            <p:cond delay="0"/>
                                          </p:stCondLst>
                                        </p:cTn>
                                        <p:tgtEl>
                                          <p:spTgt spid="116777">
                                            <p:txEl>
                                              <p:pRg st="1" end="1"/>
                                            </p:txEl>
                                          </p:spTgt>
                                        </p:tgtEl>
                                        <p:attrNameLst>
                                          <p:attrName>style.visibility</p:attrName>
                                        </p:attrNameLst>
                                      </p:cBhvr>
                                      <p:to>
                                        <p:strVal val="visible"/>
                                      </p:to>
                                    </p:set>
                                    <p:anim calcmode="lin" valueType="num">
                                      <p:cBhvr additive="base">
                                        <p:cTn id="113" dur="500" fill="hold"/>
                                        <p:tgtEl>
                                          <p:spTgt spid="116777">
                                            <p:txEl>
                                              <p:pRg st="1" end="1"/>
                                            </p:txEl>
                                          </p:spTgt>
                                        </p:tgtEl>
                                        <p:attrNameLst>
                                          <p:attrName>ppt_x</p:attrName>
                                        </p:attrNameLst>
                                      </p:cBhvr>
                                      <p:tavLst>
                                        <p:tav tm="0">
                                          <p:val>
                                            <p:strVal val="#ppt_x"/>
                                          </p:val>
                                        </p:tav>
                                        <p:tav tm="100000">
                                          <p:val>
                                            <p:strVal val="#ppt_x"/>
                                          </p:val>
                                        </p:tav>
                                      </p:tavLst>
                                    </p:anim>
                                    <p:anim calcmode="lin" valueType="num">
                                      <p:cBhvr additive="base">
                                        <p:cTn id="114" dur="500" fill="hold"/>
                                        <p:tgtEl>
                                          <p:spTgt spid="11677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15" fill="hold" nodeType="clickPar">
                      <p:stCondLst>
                        <p:cond delay="indefinite"/>
                      </p:stCondLst>
                      <p:childTnLst>
                        <p:par>
                          <p:cTn id="116" fill="hold" nodeType="withGroup">
                            <p:stCondLst>
                              <p:cond delay="0"/>
                            </p:stCondLst>
                            <p:childTnLst>
                              <p:par>
                                <p:cTn id="117" presetID="2" presetClass="entr" presetSubtype="4" fill="hold" nodeType="clickEffect">
                                  <p:stCondLst>
                                    <p:cond delay="0"/>
                                  </p:stCondLst>
                                  <p:childTnLst>
                                    <p:set>
                                      <p:cBhvr>
                                        <p:cTn id="118" dur="1" fill="hold">
                                          <p:stCondLst>
                                            <p:cond delay="0"/>
                                          </p:stCondLst>
                                        </p:cTn>
                                        <p:tgtEl>
                                          <p:spTgt spid="116777">
                                            <p:txEl>
                                              <p:pRg st="2" end="2"/>
                                            </p:txEl>
                                          </p:spTgt>
                                        </p:tgtEl>
                                        <p:attrNameLst>
                                          <p:attrName>style.visibility</p:attrName>
                                        </p:attrNameLst>
                                      </p:cBhvr>
                                      <p:to>
                                        <p:strVal val="visible"/>
                                      </p:to>
                                    </p:set>
                                    <p:anim calcmode="lin" valueType="num">
                                      <p:cBhvr additive="base">
                                        <p:cTn id="119" dur="500" fill="hold"/>
                                        <p:tgtEl>
                                          <p:spTgt spid="116777">
                                            <p:txEl>
                                              <p:pRg st="2" end="2"/>
                                            </p:txEl>
                                          </p:spTgt>
                                        </p:tgtEl>
                                        <p:attrNameLst>
                                          <p:attrName>ppt_x</p:attrName>
                                        </p:attrNameLst>
                                      </p:cBhvr>
                                      <p:tavLst>
                                        <p:tav tm="0">
                                          <p:val>
                                            <p:strVal val="#ppt_x"/>
                                          </p:val>
                                        </p:tav>
                                        <p:tav tm="100000">
                                          <p:val>
                                            <p:strVal val="#ppt_x"/>
                                          </p:val>
                                        </p:tav>
                                      </p:tavLst>
                                    </p:anim>
                                    <p:anim calcmode="lin" valueType="num">
                                      <p:cBhvr additive="base">
                                        <p:cTn id="120" dur="500" fill="hold"/>
                                        <p:tgtEl>
                                          <p:spTgt spid="11677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21" fill="hold" nodeType="clickPar">
                      <p:stCondLst>
                        <p:cond delay="indefinite"/>
                      </p:stCondLst>
                      <p:childTnLst>
                        <p:par>
                          <p:cTn id="122" fill="hold" nodeType="withGroup">
                            <p:stCondLst>
                              <p:cond delay="0"/>
                            </p:stCondLst>
                            <p:childTnLst>
                              <p:par>
                                <p:cTn id="123" presetID="2" presetClass="entr" presetSubtype="4" fill="hold" nodeType="clickEffect">
                                  <p:stCondLst>
                                    <p:cond delay="0"/>
                                  </p:stCondLst>
                                  <p:childTnLst>
                                    <p:set>
                                      <p:cBhvr>
                                        <p:cTn id="124" dur="1" fill="hold">
                                          <p:stCondLst>
                                            <p:cond delay="0"/>
                                          </p:stCondLst>
                                        </p:cTn>
                                        <p:tgtEl>
                                          <p:spTgt spid="116776">
                                            <p:txEl>
                                              <p:pRg st="0" end="0"/>
                                            </p:txEl>
                                          </p:spTgt>
                                        </p:tgtEl>
                                        <p:attrNameLst>
                                          <p:attrName>style.visibility</p:attrName>
                                        </p:attrNameLst>
                                      </p:cBhvr>
                                      <p:to>
                                        <p:strVal val="visible"/>
                                      </p:to>
                                    </p:set>
                                    <p:anim calcmode="lin" valueType="num">
                                      <p:cBhvr additive="base">
                                        <p:cTn id="125" dur="500" fill="hold"/>
                                        <p:tgtEl>
                                          <p:spTgt spid="116776">
                                            <p:txEl>
                                              <p:pRg st="0" end="0"/>
                                            </p:txEl>
                                          </p:spTgt>
                                        </p:tgtEl>
                                        <p:attrNameLst>
                                          <p:attrName>ppt_x</p:attrName>
                                        </p:attrNameLst>
                                      </p:cBhvr>
                                      <p:tavLst>
                                        <p:tav tm="0">
                                          <p:val>
                                            <p:strVal val="#ppt_x"/>
                                          </p:val>
                                        </p:tav>
                                        <p:tav tm="100000">
                                          <p:val>
                                            <p:strVal val="#ppt_x"/>
                                          </p:val>
                                        </p:tav>
                                      </p:tavLst>
                                    </p:anim>
                                    <p:anim calcmode="lin" valueType="num">
                                      <p:cBhvr additive="base">
                                        <p:cTn id="126" dur="500" fill="hold"/>
                                        <p:tgtEl>
                                          <p:spTgt spid="11677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27" fill="hold" nodeType="clickPar">
                      <p:stCondLst>
                        <p:cond delay="indefinite"/>
                      </p:stCondLst>
                      <p:childTnLst>
                        <p:par>
                          <p:cTn id="128" fill="hold" nodeType="withGroup">
                            <p:stCondLst>
                              <p:cond delay="0"/>
                            </p:stCondLst>
                            <p:childTnLst>
                              <p:par>
                                <p:cTn id="129" presetID="2" presetClass="entr" presetSubtype="4" fill="hold" nodeType="clickEffect">
                                  <p:stCondLst>
                                    <p:cond delay="0"/>
                                  </p:stCondLst>
                                  <p:childTnLst>
                                    <p:set>
                                      <p:cBhvr>
                                        <p:cTn id="130" dur="1" fill="hold">
                                          <p:stCondLst>
                                            <p:cond delay="0"/>
                                          </p:stCondLst>
                                        </p:cTn>
                                        <p:tgtEl>
                                          <p:spTgt spid="116776">
                                            <p:txEl>
                                              <p:pRg st="1" end="1"/>
                                            </p:txEl>
                                          </p:spTgt>
                                        </p:tgtEl>
                                        <p:attrNameLst>
                                          <p:attrName>style.visibility</p:attrName>
                                        </p:attrNameLst>
                                      </p:cBhvr>
                                      <p:to>
                                        <p:strVal val="visible"/>
                                      </p:to>
                                    </p:set>
                                    <p:anim calcmode="lin" valueType="num">
                                      <p:cBhvr additive="base">
                                        <p:cTn id="131" dur="500" fill="hold"/>
                                        <p:tgtEl>
                                          <p:spTgt spid="116776">
                                            <p:txEl>
                                              <p:pRg st="1" end="1"/>
                                            </p:txEl>
                                          </p:spTgt>
                                        </p:tgtEl>
                                        <p:attrNameLst>
                                          <p:attrName>ppt_x</p:attrName>
                                        </p:attrNameLst>
                                      </p:cBhvr>
                                      <p:tavLst>
                                        <p:tav tm="0">
                                          <p:val>
                                            <p:strVal val="#ppt_x"/>
                                          </p:val>
                                        </p:tav>
                                        <p:tav tm="100000">
                                          <p:val>
                                            <p:strVal val="#ppt_x"/>
                                          </p:val>
                                        </p:tav>
                                      </p:tavLst>
                                    </p:anim>
                                    <p:anim calcmode="lin" valueType="num">
                                      <p:cBhvr additive="base">
                                        <p:cTn id="132" dur="500" fill="hold"/>
                                        <p:tgtEl>
                                          <p:spTgt spid="116776">
                                            <p:txEl>
                                              <p:pRg st="1" end="1"/>
                                            </p:txEl>
                                          </p:spTgt>
                                        </p:tgtEl>
                                        <p:attrNameLst>
                                          <p:attrName>ppt_y</p:attrName>
                                        </p:attrNameLst>
                                      </p:cBhvr>
                                      <p:tavLst>
                                        <p:tav tm="0">
                                          <p:val>
                                            <p:strVal val="1+#ppt_h/2"/>
                                          </p:val>
                                        </p:tav>
                                        <p:tav tm="100000">
                                          <p:val>
                                            <p:strVal val="#ppt_y"/>
                                          </p:val>
                                        </p:tav>
                                      </p:tavLst>
                                    </p:anim>
                                  </p:childTnLst>
                                </p:cTn>
                              </p:par>
                              <p:par>
                                <p:cTn id="133" presetID="2" presetClass="entr" presetSubtype="4" fill="hold" nodeType="withEffect">
                                  <p:stCondLst>
                                    <p:cond delay="0"/>
                                  </p:stCondLst>
                                  <p:childTnLst>
                                    <p:set>
                                      <p:cBhvr>
                                        <p:cTn id="134" dur="1" fill="hold">
                                          <p:stCondLst>
                                            <p:cond delay="0"/>
                                          </p:stCondLst>
                                        </p:cTn>
                                        <p:tgtEl>
                                          <p:spTgt spid="116776">
                                            <p:txEl>
                                              <p:pRg st="2" end="2"/>
                                            </p:txEl>
                                          </p:spTgt>
                                        </p:tgtEl>
                                        <p:attrNameLst>
                                          <p:attrName>style.visibility</p:attrName>
                                        </p:attrNameLst>
                                      </p:cBhvr>
                                      <p:to>
                                        <p:strVal val="visible"/>
                                      </p:to>
                                    </p:set>
                                    <p:anim calcmode="lin" valueType="num">
                                      <p:cBhvr additive="base">
                                        <p:cTn id="135" dur="500" fill="hold"/>
                                        <p:tgtEl>
                                          <p:spTgt spid="116776">
                                            <p:txEl>
                                              <p:pRg st="2" end="2"/>
                                            </p:txEl>
                                          </p:spTgt>
                                        </p:tgtEl>
                                        <p:attrNameLst>
                                          <p:attrName>ppt_x</p:attrName>
                                        </p:attrNameLst>
                                      </p:cBhvr>
                                      <p:tavLst>
                                        <p:tav tm="0">
                                          <p:val>
                                            <p:strVal val="#ppt_x"/>
                                          </p:val>
                                        </p:tav>
                                        <p:tav tm="100000">
                                          <p:val>
                                            <p:strVal val="#ppt_x"/>
                                          </p:val>
                                        </p:tav>
                                      </p:tavLst>
                                    </p:anim>
                                    <p:anim calcmode="lin" valueType="num">
                                      <p:cBhvr additive="base">
                                        <p:cTn id="136" dur="500" fill="hold"/>
                                        <p:tgtEl>
                                          <p:spTgt spid="116776">
                                            <p:txEl>
                                              <p:pRg st="2" end="2"/>
                                            </p:txEl>
                                          </p:spTgt>
                                        </p:tgtEl>
                                        <p:attrNameLst>
                                          <p:attrName>ppt_y</p:attrName>
                                        </p:attrNameLst>
                                      </p:cBhvr>
                                      <p:tavLst>
                                        <p:tav tm="0">
                                          <p:val>
                                            <p:strVal val="1+#ppt_h/2"/>
                                          </p:val>
                                        </p:tav>
                                        <p:tav tm="100000">
                                          <p:val>
                                            <p:strVal val="#ppt_y"/>
                                          </p:val>
                                        </p:tav>
                                      </p:tavLst>
                                    </p:anim>
                                  </p:childTnLst>
                                </p:cTn>
                              </p:par>
                              <p:par>
                                <p:cTn id="137" presetID="2" presetClass="entr" presetSubtype="4" fill="hold" nodeType="withEffect">
                                  <p:stCondLst>
                                    <p:cond delay="0"/>
                                  </p:stCondLst>
                                  <p:childTnLst>
                                    <p:set>
                                      <p:cBhvr>
                                        <p:cTn id="138" dur="1" fill="hold">
                                          <p:stCondLst>
                                            <p:cond delay="0"/>
                                          </p:stCondLst>
                                        </p:cTn>
                                        <p:tgtEl>
                                          <p:spTgt spid="116776">
                                            <p:txEl>
                                              <p:pRg st="3" end="3"/>
                                            </p:txEl>
                                          </p:spTgt>
                                        </p:tgtEl>
                                        <p:attrNameLst>
                                          <p:attrName>style.visibility</p:attrName>
                                        </p:attrNameLst>
                                      </p:cBhvr>
                                      <p:to>
                                        <p:strVal val="visible"/>
                                      </p:to>
                                    </p:set>
                                    <p:anim calcmode="lin" valueType="num">
                                      <p:cBhvr additive="base">
                                        <p:cTn id="139" dur="500" fill="hold"/>
                                        <p:tgtEl>
                                          <p:spTgt spid="116776">
                                            <p:txEl>
                                              <p:pRg st="3" end="3"/>
                                            </p:txEl>
                                          </p:spTgt>
                                        </p:tgtEl>
                                        <p:attrNameLst>
                                          <p:attrName>ppt_x</p:attrName>
                                        </p:attrNameLst>
                                      </p:cBhvr>
                                      <p:tavLst>
                                        <p:tav tm="0">
                                          <p:val>
                                            <p:strVal val="#ppt_x"/>
                                          </p:val>
                                        </p:tav>
                                        <p:tav tm="100000">
                                          <p:val>
                                            <p:strVal val="#ppt_x"/>
                                          </p:val>
                                        </p:tav>
                                      </p:tavLst>
                                    </p:anim>
                                    <p:anim calcmode="lin" valueType="num">
                                      <p:cBhvr additive="base">
                                        <p:cTn id="140" dur="500" fill="hold"/>
                                        <p:tgtEl>
                                          <p:spTgt spid="11677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6" presetClass="entr" presetSubtype="0" fill="hold" nodeType="clickEffect">
                                  <p:stCondLst>
                                    <p:cond delay="0"/>
                                  </p:stCondLst>
                                  <p:childTnLst>
                                    <p:set>
                                      <p:cBhvr>
                                        <p:cTn id="144" dur="1" fill="hold">
                                          <p:stCondLst>
                                            <p:cond delay="0"/>
                                          </p:stCondLst>
                                        </p:cTn>
                                        <p:tgtEl>
                                          <p:spTgt spid="2"/>
                                        </p:tgtEl>
                                        <p:attrNameLst>
                                          <p:attrName>style.visibility</p:attrName>
                                        </p:attrNameLst>
                                      </p:cBhvr>
                                      <p:to>
                                        <p:strVal val="visible"/>
                                      </p:to>
                                    </p:set>
                                    <p:animEffect transition="in" filter="wipe(down)">
                                      <p:cBhvr>
                                        <p:cTn id="145" dur="580">
                                          <p:stCondLst>
                                            <p:cond delay="0"/>
                                          </p:stCondLst>
                                        </p:cTn>
                                        <p:tgtEl>
                                          <p:spTgt spid="2"/>
                                        </p:tgtEl>
                                      </p:cBhvr>
                                    </p:animEffect>
                                    <p:anim calcmode="lin" valueType="num">
                                      <p:cBhvr>
                                        <p:cTn id="146"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47"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48"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49"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50"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51" dur="26">
                                          <p:stCondLst>
                                            <p:cond delay="650"/>
                                          </p:stCondLst>
                                        </p:cTn>
                                        <p:tgtEl>
                                          <p:spTgt spid="2"/>
                                        </p:tgtEl>
                                      </p:cBhvr>
                                      <p:to x="100000" y="60000"/>
                                    </p:animScale>
                                    <p:animScale>
                                      <p:cBhvr>
                                        <p:cTn id="152" dur="166" decel="50000">
                                          <p:stCondLst>
                                            <p:cond delay="676"/>
                                          </p:stCondLst>
                                        </p:cTn>
                                        <p:tgtEl>
                                          <p:spTgt spid="2"/>
                                        </p:tgtEl>
                                      </p:cBhvr>
                                      <p:to x="100000" y="100000"/>
                                    </p:animScale>
                                    <p:animScale>
                                      <p:cBhvr>
                                        <p:cTn id="153" dur="26">
                                          <p:stCondLst>
                                            <p:cond delay="1312"/>
                                          </p:stCondLst>
                                        </p:cTn>
                                        <p:tgtEl>
                                          <p:spTgt spid="2"/>
                                        </p:tgtEl>
                                      </p:cBhvr>
                                      <p:to x="100000" y="80000"/>
                                    </p:animScale>
                                    <p:animScale>
                                      <p:cBhvr>
                                        <p:cTn id="154" dur="166" decel="50000">
                                          <p:stCondLst>
                                            <p:cond delay="1338"/>
                                          </p:stCondLst>
                                        </p:cTn>
                                        <p:tgtEl>
                                          <p:spTgt spid="2"/>
                                        </p:tgtEl>
                                      </p:cBhvr>
                                      <p:to x="100000" y="100000"/>
                                    </p:animScale>
                                    <p:animScale>
                                      <p:cBhvr>
                                        <p:cTn id="155" dur="26">
                                          <p:stCondLst>
                                            <p:cond delay="1642"/>
                                          </p:stCondLst>
                                        </p:cTn>
                                        <p:tgtEl>
                                          <p:spTgt spid="2"/>
                                        </p:tgtEl>
                                      </p:cBhvr>
                                      <p:to x="100000" y="90000"/>
                                    </p:animScale>
                                    <p:animScale>
                                      <p:cBhvr>
                                        <p:cTn id="156" dur="166" decel="50000">
                                          <p:stCondLst>
                                            <p:cond delay="1668"/>
                                          </p:stCondLst>
                                        </p:cTn>
                                        <p:tgtEl>
                                          <p:spTgt spid="2"/>
                                        </p:tgtEl>
                                      </p:cBhvr>
                                      <p:to x="100000" y="100000"/>
                                    </p:animScale>
                                    <p:animScale>
                                      <p:cBhvr>
                                        <p:cTn id="157" dur="26">
                                          <p:stCondLst>
                                            <p:cond delay="1808"/>
                                          </p:stCondLst>
                                        </p:cTn>
                                        <p:tgtEl>
                                          <p:spTgt spid="2"/>
                                        </p:tgtEl>
                                      </p:cBhvr>
                                      <p:to x="100000" y="95000"/>
                                    </p:animScale>
                                    <p:animScale>
                                      <p:cBhvr>
                                        <p:cTn id="158"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47" grpId="0"/>
      <p:bldP spid="116749" grpId="0"/>
      <p:bldP spid="116751" grpId="0"/>
      <p:bldP spid="116756" grpId="0"/>
      <p:bldP spid="116757" grpId="0"/>
      <p:bldP spid="116762" grpId="0"/>
      <p:bldP spid="116763" grpId="0"/>
      <p:bldP spid="116766" grpId="0"/>
      <p:bldP spid="116771" grpId="0"/>
      <p:bldP spid="116773" grpId="0"/>
      <p:bldP spid="116779" grpId="0"/>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Title 1">
            <a:extLst>
              <a:ext uri="{FF2B5EF4-FFF2-40B4-BE49-F238E27FC236}">
                <a16:creationId xmlns:a16="http://schemas.microsoft.com/office/drawing/2014/main" id="{76B74803-74D4-B31C-C9C6-8032CEE9C05B}"/>
              </a:ext>
            </a:extLst>
          </p:cNvPr>
          <p:cNvSpPr>
            <a:spLocks noGrp="1"/>
          </p:cNvSpPr>
          <p:nvPr>
            <p:ph type="title"/>
          </p:nvPr>
        </p:nvSpPr>
        <p:spPr>
          <a:xfrm>
            <a:off x="2067951" y="200901"/>
            <a:ext cx="9288307" cy="1104900"/>
          </a:xfrm>
        </p:spPr>
        <p:txBody>
          <a:bodyPr/>
          <a:lstStyle/>
          <a:p>
            <a:r>
              <a:rPr lang="en-US" altLang="en-US" sz="4000" b="1" dirty="0" err="1">
                <a:solidFill>
                  <a:schemeClr val="tx1"/>
                </a:solidFill>
              </a:rPr>
              <a:t>Đòn</a:t>
            </a:r>
            <a:r>
              <a:rPr lang="en-US" altLang="en-US" sz="4000" b="1" dirty="0">
                <a:solidFill>
                  <a:schemeClr val="tx1"/>
                </a:solidFill>
              </a:rPr>
              <a:t> </a:t>
            </a:r>
            <a:r>
              <a:rPr lang="en-US" altLang="en-US" sz="4000" b="1" dirty="0" err="1">
                <a:solidFill>
                  <a:schemeClr val="tx1"/>
                </a:solidFill>
              </a:rPr>
              <a:t>cân</a:t>
            </a:r>
            <a:r>
              <a:rPr lang="en-US" altLang="en-US" sz="4000" b="1" dirty="0">
                <a:solidFill>
                  <a:schemeClr val="tx1"/>
                </a:solidFill>
              </a:rPr>
              <a:t> </a:t>
            </a:r>
            <a:r>
              <a:rPr lang="en-US" altLang="en-US" sz="4000" b="1" dirty="0" err="1">
                <a:solidFill>
                  <a:schemeClr val="tx1"/>
                </a:solidFill>
              </a:rPr>
              <a:t>thuế</a:t>
            </a:r>
            <a:r>
              <a:rPr lang="en-US" altLang="en-US" sz="4000" b="1" dirty="0">
                <a:solidFill>
                  <a:schemeClr val="tx1"/>
                </a:solidFill>
              </a:rPr>
              <a:t> </a:t>
            </a:r>
            <a:r>
              <a:rPr lang="en-US" altLang="en-US" sz="4000" b="1" dirty="0" err="1">
                <a:solidFill>
                  <a:schemeClr val="tx1"/>
                </a:solidFill>
              </a:rPr>
              <a:t>nghiêng</a:t>
            </a:r>
            <a:r>
              <a:rPr lang="en-US" altLang="en-US" sz="4000" b="1" dirty="0">
                <a:solidFill>
                  <a:schemeClr val="tx1"/>
                </a:solidFill>
              </a:rPr>
              <a:t> </a:t>
            </a:r>
            <a:r>
              <a:rPr lang="en-US" altLang="en-US" sz="4000" b="1" dirty="0" err="1">
                <a:solidFill>
                  <a:schemeClr val="tx1"/>
                </a:solidFill>
              </a:rPr>
              <a:t>về</a:t>
            </a:r>
            <a:r>
              <a:rPr lang="en-US" altLang="en-US" sz="4000" b="1" dirty="0">
                <a:solidFill>
                  <a:schemeClr val="tx1"/>
                </a:solidFill>
              </a:rPr>
              <a:t> </a:t>
            </a:r>
            <a:r>
              <a:rPr lang="en-US" altLang="en-US" sz="4000" b="1" dirty="0" err="1">
                <a:solidFill>
                  <a:schemeClr val="tx1"/>
                </a:solidFill>
              </a:rPr>
              <a:t>bên</a:t>
            </a:r>
            <a:r>
              <a:rPr lang="en-US" altLang="en-US" sz="4000" b="1" dirty="0">
                <a:solidFill>
                  <a:schemeClr val="tx1"/>
                </a:solidFill>
              </a:rPr>
              <a:t> </a:t>
            </a:r>
            <a:r>
              <a:rPr lang="en-US" altLang="en-US" sz="4000" b="1" dirty="0" err="1">
                <a:solidFill>
                  <a:schemeClr val="tx1"/>
                </a:solidFill>
              </a:rPr>
              <a:t>nào</a:t>
            </a:r>
            <a:r>
              <a:rPr lang="en-US" altLang="en-US" sz="4000" b="1" dirty="0">
                <a:solidFill>
                  <a:schemeClr val="tx1"/>
                </a:solidFill>
              </a:rPr>
              <a:t>?</a:t>
            </a:r>
          </a:p>
        </p:txBody>
      </p:sp>
      <p:grpSp>
        <p:nvGrpSpPr>
          <p:cNvPr id="2" name="Group 47">
            <a:extLst>
              <a:ext uri="{FF2B5EF4-FFF2-40B4-BE49-F238E27FC236}">
                <a16:creationId xmlns:a16="http://schemas.microsoft.com/office/drawing/2014/main" id="{7F4A1E98-EC8D-9435-6C41-5941656A01A3}"/>
              </a:ext>
            </a:extLst>
          </p:cNvPr>
          <p:cNvGrpSpPr>
            <a:grpSpLocks/>
          </p:cNvGrpSpPr>
          <p:nvPr/>
        </p:nvGrpSpPr>
        <p:grpSpPr bwMode="auto">
          <a:xfrm>
            <a:off x="2514600" y="3733800"/>
            <a:ext cx="1828800" cy="457200"/>
            <a:chOff x="457200" y="3790914"/>
            <a:chExt cx="1828800" cy="457267"/>
          </a:xfrm>
        </p:grpSpPr>
        <p:cxnSp>
          <p:nvCxnSpPr>
            <p:cNvPr id="50" name="Straight Connector 49">
              <a:extLst>
                <a:ext uri="{FF2B5EF4-FFF2-40B4-BE49-F238E27FC236}">
                  <a16:creationId xmlns:a16="http://schemas.microsoft.com/office/drawing/2014/main" id="{86C10EF5-3560-07B7-D13A-4878D00D1B67}"/>
                </a:ext>
              </a:extLst>
            </p:cNvPr>
            <p:cNvCxnSpPr/>
            <p:nvPr/>
          </p:nvCxnSpPr>
          <p:spPr>
            <a:xfrm rot="10800000">
              <a:off x="914400" y="3790914"/>
              <a:ext cx="1371600" cy="19053"/>
            </a:xfrm>
            <a:prstGeom prst="line">
              <a:avLst/>
            </a:prstGeom>
            <a:ln w="28575">
              <a:solidFill>
                <a:srgbClr val="002060"/>
              </a:solidFill>
              <a:prstDash val="solid"/>
            </a:ln>
          </p:spPr>
          <p:style>
            <a:lnRef idx="1">
              <a:schemeClr val="accent1"/>
            </a:lnRef>
            <a:fillRef idx="0">
              <a:schemeClr val="accent1"/>
            </a:fillRef>
            <a:effectRef idx="0">
              <a:schemeClr val="accent1"/>
            </a:effectRef>
            <a:fontRef idx="minor">
              <a:schemeClr val="tx1"/>
            </a:fontRef>
          </p:style>
        </p:cxnSp>
        <p:sp>
          <p:nvSpPr>
            <p:cNvPr id="132138" name="TextBox 50">
              <a:extLst>
                <a:ext uri="{FF2B5EF4-FFF2-40B4-BE49-F238E27FC236}">
                  <a16:creationId xmlns:a16="http://schemas.microsoft.com/office/drawing/2014/main" id="{EB2ADEBE-52DB-CB97-376C-1EEC94F6AA1F}"/>
                </a:ext>
              </a:extLst>
            </p:cNvPr>
            <p:cNvSpPr txBox="1">
              <a:spLocks noChangeArrowheads="1"/>
            </p:cNvSpPr>
            <p:nvPr/>
          </p:nvSpPr>
          <p:spPr bwMode="auto">
            <a:xfrm>
              <a:off x="457200" y="3848071"/>
              <a:ext cx="6096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P</a:t>
              </a:r>
              <a:r>
                <a:rPr lang="en-US" altLang="en-US" sz="2000" b="1" baseline="-25000">
                  <a:solidFill>
                    <a:schemeClr val="tx1"/>
                  </a:solidFill>
                </a:rPr>
                <a:t>3</a:t>
              </a:r>
              <a:r>
                <a:rPr lang="en-US" altLang="en-US" sz="2000" b="1">
                  <a:solidFill>
                    <a:schemeClr val="tx1"/>
                  </a:solidFill>
                </a:rPr>
                <a:t> </a:t>
              </a:r>
            </a:p>
          </p:txBody>
        </p:sp>
      </p:grpSp>
      <p:sp>
        <p:nvSpPr>
          <p:cNvPr id="132100" name="TextBox 97">
            <a:extLst>
              <a:ext uri="{FF2B5EF4-FFF2-40B4-BE49-F238E27FC236}">
                <a16:creationId xmlns:a16="http://schemas.microsoft.com/office/drawing/2014/main" id="{0E57F324-CE37-E652-C351-203EF531124B}"/>
              </a:ext>
            </a:extLst>
          </p:cNvPr>
          <p:cNvSpPr txBox="1">
            <a:spLocks noChangeArrowheads="1"/>
          </p:cNvSpPr>
          <p:nvPr/>
        </p:nvSpPr>
        <p:spPr bwMode="auto">
          <a:xfrm>
            <a:off x="2540000" y="3562350"/>
            <a:ext cx="450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P</a:t>
            </a:r>
            <a:r>
              <a:rPr lang="en-US" altLang="en-US" sz="2000" b="1" baseline="-25000">
                <a:solidFill>
                  <a:schemeClr val="tx1"/>
                </a:solidFill>
              </a:rPr>
              <a:t>1</a:t>
            </a:r>
            <a:endParaRPr lang="en-US" altLang="en-US" sz="2000" b="1">
              <a:solidFill>
                <a:schemeClr val="tx1"/>
              </a:solidFill>
            </a:endParaRPr>
          </a:p>
        </p:txBody>
      </p:sp>
      <p:grpSp>
        <p:nvGrpSpPr>
          <p:cNvPr id="132101" name="Group 43">
            <a:extLst>
              <a:ext uri="{FF2B5EF4-FFF2-40B4-BE49-F238E27FC236}">
                <a16:creationId xmlns:a16="http://schemas.microsoft.com/office/drawing/2014/main" id="{6D0D8629-278C-5EE6-8EA4-6424646FECA4}"/>
              </a:ext>
            </a:extLst>
          </p:cNvPr>
          <p:cNvGrpSpPr>
            <a:grpSpLocks/>
          </p:cNvGrpSpPr>
          <p:nvPr/>
        </p:nvGrpSpPr>
        <p:grpSpPr bwMode="auto">
          <a:xfrm>
            <a:off x="2413000" y="1962150"/>
            <a:ext cx="3987800" cy="3981450"/>
            <a:chOff x="533400" y="1752600"/>
            <a:chExt cx="3987800" cy="3981450"/>
          </a:xfrm>
        </p:grpSpPr>
        <p:cxnSp>
          <p:nvCxnSpPr>
            <p:cNvPr id="132104" name="Straight Connector 38">
              <a:extLst>
                <a:ext uri="{FF2B5EF4-FFF2-40B4-BE49-F238E27FC236}">
                  <a16:creationId xmlns:a16="http://schemas.microsoft.com/office/drawing/2014/main" id="{D63D4A3E-BE5E-3A4C-C77E-5CC45C36D8F5}"/>
                </a:ext>
              </a:extLst>
            </p:cNvPr>
            <p:cNvCxnSpPr>
              <a:cxnSpLocks noChangeShapeType="1"/>
            </p:cNvCxnSpPr>
            <p:nvPr/>
          </p:nvCxnSpPr>
          <p:spPr bwMode="auto">
            <a:xfrm rot="5400000">
              <a:off x="1943101" y="3543300"/>
              <a:ext cx="533400" cy="3175"/>
            </a:xfrm>
            <a:prstGeom prst="line">
              <a:avLst/>
            </a:prstGeom>
            <a:noFill/>
            <a:ln w="57150" algn="ctr">
              <a:solidFill>
                <a:schemeClr val="tx1"/>
              </a:solidFill>
              <a:round/>
              <a:headEnd/>
              <a:tailEnd/>
            </a:ln>
            <a:extLst>
              <a:ext uri="{909E8E84-426E-40DD-AFC4-6F175D3DCCD1}">
                <a14:hiddenFill xmlns:a14="http://schemas.microsoft.com/office/drawing/2010/main">
                  <a:noFill/>
                </a14:hiddenFill>
              </a:ext>
            </a:extLst>
          </p:spPr>
        </p:cxnSp>
        <p:grpSp>
          <p:nvGrpSpPr>
            <p:cNvPr id="132105" name="Group 42">
              <a:extLst>
                <a:ext uri="{FF2B5EF4-FFF2-40B4-BE49-F238E27FC236}">
                  <a16:creationId xmlns:a16="http://schemas.microsoft.com/office/drawing/2014/main" id="{F4550263-7389-494D-4A40-B61EA4CBB9E4}"/>
                </a:ext>
              </a:extLst>
            </p:cNvPr>
            <p:cNvGrpSpPr>
              <a:grpSpLocks/>
            </p:cNvGrpSpPr>
            <p:nvPr/>
          </p:nvGrpSpPr>
          <p:grpSpPr bwMode="auto">
            <a:xfrm>
              <a:off x="533400" y="1752600"/>
              <a:ext cx="3987800" cy="3981450"/>
              <a:chOff x="533400" y="1752600"/>
              <a:chExt cx="3987800" cy="3981450"/>
            </a:xfrm>
          </p:grpSpPr>
          <p:grpSp>
            <p:nvGrpSpPr>
              <p:cNvPr id="132106" name="Group 103">
                <a:extLst>
                  <a:ext uri="{FF2B5EF4-FFF2-40B4-BE49-F238E27FC236}">
                    <a16:creationId xmlns:a16="http://schemas.microsoft.com/office/drawing/2014/main" id="{400F150D-6339-3CC5-4D9D-B1DE575443BD}"/>
                  </a:ext>
                </a:extLst>
              </p:cNvPr>
              <p:cNvGrpSpPr>
                <a:grpSpLocks/>
              </p:cNvGrpSpPr>
              <p:nvPr/>
            </p:nvGrpSpPr>
            <p:grpSpPr bwMode="auto">
              <a:xfrm>
                <a:off x="558800" y="1752600"/>
                <a:ext cx="3573464" cy="3981450"/>
                <a:chOff x="559061" y="1752600"/>
                <a:chExt cx="3573349" cy="3981510"/>
              </a:xfrm>
            </p:grpSpPr>
            <p:cxnSp>
              <p:nvCxnSpPr>
                <p:cNvPr id="29" name="Straight Connector 28">
                  <a:extLst>
                    <a:ext uri="{FF2B5EF4-FFF2-40B4-BE49-F238E27FC236}">
                      <a16:creationId xmlns:a16="http://schemas.microsoft.com/office/drawing/2014/main" id="{3CBC6134-7EF1-CA44-5180-8C1EAFD4F873}"/>
                    </a:ext>
                  </a:extLst>
                </p:cNvPr>
                <p:cNvCxnSpPr/>
                <p:nvPr/>
              </p:nvCxnSpPr>
              <p:spPr>
                <a:xfrm rot="5400000" flipH="1" flipV="1">
                  <a:off x="1486098" y="4533942"/>
                  <a:ext cx="1447822" cy="3175"/>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32127" name="Group 102">
                  <a:extLst>
                    <a:ext uri="{FF2B5EF4-FFF2-40B4-BE49-F238E27FC236}">
                      <a16:creationId xmlns:a16="http://schemas.microsoft.com/office/drawing/2014/main" id="{921799B3-1C2A-A210-35D3-3872C85FE2A7}"/>
                    </a:ext>
                  </a:extLst>
                </p:cNvPr>
                <p:cNvGrpSpPr>
                  <a:grpSpLocks/>
                </p:cNvGrpSpPr>
                <p:nvPr/>
              </p:nvGrpSpPr>
              <p:grpSpPr bwMode="auto">
                <a:xfrm>
                  <a:off x="559061" y="1752600"/>
                  <a:ext cx="3573349" cy="3981510"/>
                  <a:chOff x="559061" y="1752600"/>
                  <a:chExt cx="3573349" cy="3981510"/>
                </a:xfrm>
              </p:grpSpPr>
              <p:sp>
                <p:nvSpPr>
                  <p:cNvPr id="132128" name="TextBox 29">
                    <a:extLst>
                      <a:ext uri="{FF2B5EF4-FFF2-40B4-BE49-F238E27FC236}">
                        <a16:creationId xmlns:a16="http://schemas.microsoft.com/office/drawing/2014/main" id="{E44D6973-90E2-E1D6-723F-A0AE023E7E2A}"/>
                      </a:ext>
                    </a:extLst>
                  </p:cNvPr>
                  <p:cNvSpPr txBox="1">
                    <a:spLocks noChangeArrowheads="1"/>
                  </p:cNvSpPr>
                  <p:nvPr/>
                </p:nvSpPr>
                <p:spPr bwMode="auto">
                  <a:xfrm>
                    <a:off x="1905000" y="5334000"/>
                    <a:ext cx="4780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Q</a:t>
                    </a:r>
                    <a:r>
                      <a:rPr lang="en-US" altLang="en-US" sz="2000" b="1" baseline="-25000">
                        <a:solidFill>
                          <a:schemeClr val="tx1"/>
                        </a:solidFill>
                      </a:rPr>
                      <a:t>2</a:t>
                    </a:r>
                    <a:endParaRPr lang="en-US" altLang="en-US" sz="2000" b="1">
                      <a:solidFill>
                        <a:schemeClr val="tx1"/>
                      </a:solidFill>
                    </a:endParaRPr>
                  </a:p>
                </p:txBody>
              </p:sp>
              <p:grpSp>
                <p:nvGrpSpPr>
                  <p:cNvPr id="132129" name="Group 99">
                    <a:extLst>
                      <a:ext uri="{FF2B5EF4-FFF2-40B4-BE49-F238E27FC236}">
                        <a16:creationId xmlns:a16="http://schemas.microsoft.com/office/drawing/2014/main" id="{D35839C6-0EBB-733C-0BEB-236242BA0075}"/>
                      </a:ext>
                    </a:extLst>
                  </p:cNvPr>
                  <p:cNvGrpSpPr>
                    <a:grpSpLocks/>
                  </p:cNvGrpSpPr>
                  <p:nvPr/>
                </p:nvGrpSpPr>
                <p:grpSpPr bwMode="auto">
                  <a:xfrm>
                    <a:off x="559061" y="1752600"/>
                    <a:ext cx="3573349" cy="3505253"/>
                    <a:chOff x="559061" y="1752600"/>
                    <a:chExt cx="3573349" cy="3505253"/>
                  </a:xfrm>
                </p:grpSpPr>
                <p:cxnSp>
                  <p:nvCxnSpPr>
                    <p:cNvPr id="28" name="Straight Connector 27">
                      <a:extLst>
                        <a:ext uri="{FF2B5EF4-FFF2-40B4-BE49-F238E27FC236}">
                          <a16:creationId xmlns:a16="http://schemas.microsoft.com/office/drawing/2014/main" id="{F2A2750C-440B-B8CF-474F-50D2B934C1E7}"/>
                        </a:ext>
                      </a:extLst>
                    </p:cNvPr>
                    <p:cNvCxnSpPr/>
                    <p:nvPr/>
                  </p:nvCxnSpPr>
                  <p:spPr>
                    <a:xfrm rot="10800000">
                      <a:off x="1067045" y="3275036"/>
                      <a:ext cx="1142963" cy="1587"/>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32131" name="TextBox 30">
                      <a:extLst>
                        <a:ext uri="{FF2B5EF4-FFF2-40B4-BE49-F238E27FC236}">
                          <a16:creationId xmlns:a16="http://schemas.microsoft.com/office/drawing/2014/main" id="{E13635A4-8842-541E-6CAB-70E6821AD757}"/>
                        </a:ext>
                      </a:extLst>
                    </p:cNvPr>
                    <p:cNvSpPr txBox="1">
                      <a:spLocks noChangeArrowheads="1"/>
                    </p:cNvSpPr>
                    <p:nvPr/>
                  </p:nvSpPr>
                  <p:spPr bwMode="auto">
                    <a:xfrm>
                      <a:off x="559061" y="3047966"/>
                      <a:ext cx="50614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P</a:t>
                      </a:r>
                      <a:r>
                        <a:rPr lang="en-US" altLang="en-US" sz="2000" b="1" baseline="-25000">
                          <a:solidFill>
                            <a:schemeClr val="tx1"/>
                          </a:solidFill>
                        </a:rPr>
                        <a:t>2</a:t>
                      </a:r>
                      <a:endParaRPr lang="en-US" altLang="en-US" sz="2000" b="1">
                        <a:solidFill>
                          <a:schemeClr val="tx1"/>
                        </a:solidFill>
                      </a:endParaRPr>
                    </a:p>
                  </p:txBody>
                </p:sp>
                <p:sp>
                  <p:nvSpPr>
                    <p:cNvPr id="132132" name="TextBox 22">
                      <a:extLst>
                        <a:ext uri="{FF2B5EF4-FFF2-40B4-BE49-F238E27FC236}">
                          <a16:creationId xmlns:a16="http://schemas.microsoft.com/office/drawing/2014/main" id="{DFEB59B3-BC6F-1076-307B-1C963546FAD8}"/>
                        </a:ext>
                      </a:extLst>
                    </p:cNvPr>
                    <p:cNvSpPr txBox="1">
                      <a:spLocks noChangeArrowheads="1"/>
                    </p:cNvSpPr>
                    <p:nvPr/>
                  </p:nvSpPr>
                  <p:spPr bwMode="auto">
                    <a:xfrm>
                      <a:off x="3657600" y="1752600"/>
                      <a:ext cx="4748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S’</a:t>
                      </a:r>
                    </a:p>
                  </p:txBody>
                </p:sp>
                <p:cxnSp>
                  <p:nvCxnSpPr>
                    <p:cNvPr id="25" name="Straight Connector 24">
                      <a:extLst>
                        <a:ext uri="{FF2B5EF4-FFF2-40B4-BE49-F238E27FC236}">
                          <a16:creationId xmlns:a16="http://schemas.microsoft.com/office/drawing/2014/main" id="{35B3128E-1850-30AF-93E9-3BEFD8DE23B8}"/>
                        </a:ext>
                      </a:extLst>
                    </p:cNvPr>
                    <p:cNvCxnSpPr/>
                    <p:nvPr/>
                  </p:nvCxnSpPr>
                  <p:spPr>
                    <a:xfrm flipV="1">
                      <a:off x="1295637" y="2057405"/>
                      <a:ext cx="2285926" cy="2057431"/>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B6A665FE-5AC2-00AB-BE57-CEB2F611C328}"/>
                        </a:ext>
                      </a:extLst>
                    </p:cNvPr>
                    <p:cNvCxnSpPr/>
                    <p:nvPr/>
                  </p:nvCxnSpPr>
                  <p:spPr>
                    <a:xfrm rot="16200000" flipV="1">
                      <a:off x="2768779" y="2838466"/>
                      <a:ext cx="457207" cy="0"/>
                    </a:xfrm>
                    <a:prstGeom prst="straightConnector1">
                      <a:avLst/>
                    </a:prstGeom>
                    <a:ln w="38100">
                      <a:solidFill>
                        <a:srgbClr val="00206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2135" name="TextBox 26">
                      <a:extLst>
                        <a:ext uri="{FF2B5EF4-FFF2-40B4-BE49-F238E27FC236}">
                          <a16:creationId xmlns:a16="http://schemas.microsoft.com/office/drawing/2014/main" id="{57AC29B9-1873-6610-6798-CA978F9C1FA3}"/>
                        </a:ext>
                      </a:extLst>
                    </p:cNvPr>
                    <p:cNvSpPr txBox="1">
                      <a:spLocks noChangeArrowheads="1"/>
                    </p:cNvSpPr>
                    <p:nvPr/>
                  </p:nvSpPr>
                  <p:spPr bwMode="auto">
                    <a:xfrm>
                      <a:off x="2727756" y="2686064"/>
                      <a:ext cx="269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a:solidFill>
                            <a:schemeClr val="tx1"/>
                          </a:solidFill>
                        </a:rPr>
                        <a:t>t</a:t>
                      </a:r>
                    </a:p>
                  </p:txBody>
                </p:sp>
                <p:cxnSp>
                  <p:nvCxnSpPr>
                    <p:cNvPr id="77" name="Straight Arrow Connector 76">
                      <a:extLst>
                        <a:ext uri="{FF2B5EF4-FFF2-40B4-BE49-F238E27FC236}">
                          <a16:creationId xmlns:a16="http://schemas.microsoft.com/office/drawing/2014/main" id="{DA2AF5C0-BBAE-31D5-FEA8-74D4E6AADB3A}"/>
                        </a:ext>
                      </a:extLst>
                    </p:cNvPr>
                    <p:cNvCxnSpPr/>
                    <p:nvPr/>
                  </p:nvCxnSpPr>
                  <p:spPr>
                    <a:xfrm rot="5400000" flipH="1" flipV="1">
                      <a:off x="1638485" y="4381540"/>
                      <a:ext cx="1752627" cy="0"/>
                    </a:xfrm>
                    <a:prstGeom prst="straightConnector1">
                      <a:avLst/>
                    </a:prstGeom>
                    <a:ln w="28575">
                      <a:solidFill>
                        <a:schemeClr val="tx1"/>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grpSp>
          <p:grpSp>
            <p:nvGrpSpPr>
              <p:cNvPr id="132107" name="Group 105">
                <a:extLst>
                  <a:ext uri="{FF2B5EF4-FFF2-40B4-BE49-F238E27FC236}">
                    <a16:creationId xmlns:a16="http://schemas.microsoft.com/office/drawing/2014/main" id="{B4EE08DE-5BF1-CE81-1468-20179FA8544E}"/>
                  </a:ext>
                </a:extLst>
              </p:cNvPr>
              <p:cNvGrpSpPr>
                <a:grpSpLocks/>
              </p:cNvGrpSpPr>
              <p:nvPr/>
            </p:nvGrpSpPr>
            <p:grpSpPr bwMode="auto">
              <a:xfrm>
                <a:off x="533400" y="1981200"/>
                <a:ext cx="2778125" cy="2743200"/>
                <a:chOff x="533400" y="1981200"/>
                <a:chExt cx="2778444" cy="2743200"/>
              </a:xfrm>
            </p:grpSpPr>
            <p:sp>
              <p:nvSpPr>
                <p:cNvPr id="132121" name="TextBox 69">
                  <a:extLst>
                    <a:ext uri="{FF2B5EF4-FFF2-40B4-BE49-F238E27FC236}">
                      <a16:creationId xmlns:a16="http://schemas.microsoft.com/office/drawing/2014/main" id="{4AE4D7F5-DE11-633A-21E1-125841AAD947}"/>
                    </a:ext>
                  </a:extLst>
                </p:cNvPr>
                <p:cNvSpPr txBox="1">
                  <a:spLocks noChangeArrowheads="1"/>
                </p:cNvSpPr>
                <p:nvPr/>
              </p:nvSpPr>
              <p:spPr bwMode="auto">
                <a:xfrm>
                  <a:off x="533400" y="2819340"/>
                  <a:ext cx="52129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P’</a:t>
                  </a:r>
                  <a:r>
                    <a:rPr lang="en-US" altLang="en-US" sz="2000" b="1" baseline="-25000">
                      <a:solidFill>
                        <a:schemeClr val="tx1"/>
                      </a:solidFill>
                    </a:rPr>
                    <a:t>2</a:t>
                  </a:r>
                  <a:endParaRPr lang="en-US" altLang="en-US" sz="2000" b="1">
                    <a:solidFill>
                      <a:schemeClr val="tx1"/>
                    </a:solidFill>
                  </a:endParaRPr>
                </a:p>
              </p:txBody>
            </p:sp>
            <p:grpSp>
              <p:nvGrpSpPr>
                <p:cNvPr id="132122" name="Group 104">
                  <a:extLst>
                    <a:ext uri="{FF2B5EF4-FFF2-40B4-BE49-F238E27FC236}">
                      <a16:creationId xmlns:a16="http://schemas.microsoft.com/office/drawing/2014/main" id="{8BBF5013-606C-8337-E845-75D899B5834F}"/>
                    </a:ext>
                  </a:extLst>
                </p:cNvPr>
                <p:cNvGrpSpPr>
                  <a:grpSpLocks/>
                </p:cNvGrpSpPr>
                <p:nvPr/>
              </p:nvGrpSpPr>
              <p:grpSpPr bwMode="auto">
                <a:xfrm>
                  <a:off x="1066800" y="1981200"/>
                  <a:ext cx="2245044" cy="2743200"/>
                  <a:chOff x="1066800" y="1981200"/>
                  <a:chExt cx="2245044" cy="2743200"/>
                </a:xfrm>
              </p:grpSpPr>
              <p:cxnSp>
                <p:nvCxnSpPr>
                  <p:cNvPr id="54" name="Straight Connector 53">
                    <a:extLst>
                      <a:ext uri="{FF2B5EF4-FFF2-40B4-BE49-F238E27FC236}">
                        <a16:creationId xmlns:a16="http://schemas.microsoft.com/office/drawing/2014/main" id="{2D90BD6B-0A9C-9967-9F6D-B821A8857A43}"/>
                      </a:ext>
                    </a:extLst>
                  </p:cNvPr>
                  <p:cNvCxnSpPr/>
                  <p:nvPr/>
                </p:nvCxnSpPr>
                <p:spPr>
                  <a:xfrm rot="16200000" flipH="1">
                    <a:off x="1143214" y="2819352"/>
                    <a:ext cx="2514600" cy="838296"/>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BE6B416E-C1F2-1569-2635-022712972144}"/>
                      </a:ext>
                    </a:extLst>
                  </p:cNvPr>
                  <p:cNvCxnSpPr/>
                  <p:nvPr/>
                </p:nvCxnSpPr>
                <p:spPr>
                  <a:xfrm rot="10800000">
                    <a:off x="1066861" y="3122613"/>
                    <a:ext cx="1279672" cy="1587"/>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32125" name="TextBox 89">
                    <a:extLst>
                      <a:ext uri="{FF2B5EF4-FFF2-40B4-BE49-F238E27FC236}">
                        <a16:creationId xmlns:a16="http://schemas.microsoft.com/office/drawing/2014/main" id="{8A684C01-F265-4142-89C5-005EF637B63B}"/>
                      </a:ext>
                    </a:extLst>
                  </p:cNvPr>
                  <p:cNvSpPr txBox="1">
                    <a:spLocks noChangeArrowheads="1"/>
                  </p:cNvSpPr>
                  <p:nvPr/>
                </p:nvSpPr>
                <p:spPr bwMode="auto">
                  <a:xfrm>
                    <a:off x="2819400" y="4262735"/>
                    <a:ext cx="4924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D’</a:t>
                    </a:r>
                  </a:p>
                </p:txBody>
              </p:sp>
            </p:grpSp>
          </p:grpSp>
          <p:grpSp>
            <p:nvGrpSpPr>
              <p:cNvPr id="132108" name="Group 101">
                <a:extLst>
                  <a:ext uri="{FF2B5EF4-FFF2-40B4-BE49-F238E27FC236}">
                    <a16:creationId xmlns:a16="http://schemas.microsoft.com/office/drawing/2014/main" id="{94393F99-9D90-F1EB-0643-EE2A50E171B4}"/>
                  </a:ext>
                </a:extLst>
              </p:cNvPr>
              <p:cNvGrpSpPr>
                <a:grpSpLocks/>
              </p:cNvGrpSpPr>
              <p:nvPr/>
            </p:nvGrpSpPr>
            <p:grpSpPr bwMode="auto">
              <a:xfrm>
                <a:off x="533400" y="1752600"/>
                <a:ext cx="3987800" cy="3981450"/>
                <a:chOff x="533400" y="1752600"/>
                <a:chExt cx="3987304" cy="3981510"/>
              </a:xfrm>
            </p:grpSpPr>
            <p:grpSp>
              <p:nvGrpSpPr>
                <p:cNvPr id="132110" name="Group 98">
                  <a:extLst>
                    <a:ext uri="{FF2B5EF4-FFF2-40B4-BE49-F238E27FC236}">
                      <a16:creationId xmlns:a16="http://schemas.microsoft.com/office/drawing/2014/main" id="{879C8C3A-A502-1551-56A4-C0FF5DF4D84A}"/>
                    </a:ext>
                  </a:extLst>
                </p:cNvPr>
                <p:cNvGrpSpPr>
                  <a:grpSpLocks/>
                </p:cNvGrpSpPr>
                <p:nvPr/>
              </p:nvGrpSpPr>
              <p:grpSpPr bwMode="auto">
                <a:xfrm>
                  <a:off x="533400" y="1752600"/>
                  <a:ext cx="3987304" cy="3962400"/>
                  <a:chOff x="533400" y="1752600"/>
                  <a:chExt cx="3987304" cy="3962400"/>
                </a:xfrm>
              </p:grpSpPr>
              <p:cxnSp>
                <p:nvCxnSpPr>
                  <p:cNvPr id="74" name="Straight Arrow Connector 73">
                    <a:extLst>
                      <a:ext uri="{FF2B5EF4-FFF2-40B4-BE49-F238E27FC236}">
                        <a16:creationId xmlns:a16="http://schemas.microsoft.com/office/drawing/2014/main" id="{7C5602D4-81FB-D81F-7487-9C3C6533437F}"/>
                      </a:ext>
                    </a:extLst>
                  </p:cNvPr>
                  <p:cNvCxnSpPr/>
                  <p:nvPr/>
                </p:nvCxnSpPr>
                <p:spPr>
                  <a:xfrm rot="5400000" flipH="1" flipV="1">
                    <a:off x="-610485" y="3580634"/>
                    <a:ext cx="3352851" cy="158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5" name="Straight Arrow Connector 74">
                    <a:extLst>
                      <a:ext uri="{FF2B5EF4-FFF2-40B4-BE49-F238E27FC236}">
                        <a16:creationId xmlns:a16="http://schemas.microsoft.com/office/drawing/2014/main" id="{71F24724-512F-32DE-BA1A-D8F862AF79D3}"/>
                      </a:ext>
                    </a:extLst>
                  </p:cNvPr>
                  <p:cNvCxnSpPr/>
                  <p:nvPr/>
                </p:nvCxnSpPr>
                <p:spPr>
                  <a:xfrm>
                    <a:off x="1066734" y="5257853"/>
                    <a:ext cx="3352383"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9" name="Straight Arrow Connector 78">
                    <a:extLst>
                      <a:ext uri="{FF2B5EF4-FFF2-40B4-BE49-F238E27FC236}">
                        <a16:creationId xmlns:a16="http://schemas.microsoft.com/office/drawing/2014/main" id="{6A6191AB-FC58-E891-F75C-920613D2CDD9}"/>
                      </a:ext>
                    </a:extLst>
                  </p:cNvPr>
                  <p:cNvCxnSpPr/>
                  <p:nvPr/>
                </p:nvCxnSpPr>
                <p:spPr>
                  <a:xfrm rot="10800000">
                    <a:off x="1295305" y="2438410"/>
                    <a:ext cx="2209525" cy="1981230"/>
                  </a:xfrm>
                  <a:prstGeom prst="straightConnector1">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31B1428D-C885-E50E-B182-90715BBFEC91}"/>
                      </a:ext>
                    </a:extLst>
                  </p:cNvPr>
                  <p:cNvCxnSpPr/>
                  <p:nvPr/>
                </p:nvCxnSpPr>
                <p:spPr>
                  <a:xfrm flipV="1">
                    <a:off x="1447686" y="2438410"/>
                    <a:ext cx="2285716" cy="205743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C6D54C79-82AF-2976-C461-551D63EBC294}"/>
                      </a:ext>
                    </a:extLst>
                  </p:cNvPr>
                  <p:cNvCxnSpPr/>
                  <p:nvPr/>
                </p:nvCxnSpPr>
                <p:spPr>
                  <a:xfrm rot="10800000">
                    <a:off x="1066734" y="3827494"/>
                    <a:ext cx="1168255" cy="1587"/>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32117" name="TextBox 90">
                    <a:extLst>
                      <a:ext uri="{FF2B5EF4-FFF2-40B4-BE49-F238E27FC236}">
                        <a16:creationId xmlns:a16="http://schemas.microsoft.com/office/drawing/2014/main" id="{9218DA18-B5C3-A559-85D6-C7B6FF53E08E}"/>
                      </a:ext>
                    </a:extLst>
                  </p:cNvPr>
                  <p:cNvSpPr txBox="1">
                    <a:spLocks noChangeArrowheads="1"/>
                  </p:cNvSpPr>
                  <p:nvPr/>
                </p:nvSpPr>
                <p:spPr bwMode="auto">
                  <a:xfrm>
                    <a:off x="3505200" y="3962400"/>
                    <a:ext cx="4074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D</a:t>
                    </a:r>
                  </a:p>
                </p:txBody>
              </p:sp>
              <p:sp>
                <p:nvSpPr>
                  <p:cNvPr id="132118" name="TextBox 91">
                    <a:extLst>
                      <a:ext uri="{FF2B5EF4-FFF2-40B4-BE49-F238E27FC236}">
                        <a16:creationId xmlns:a16="http://schemas.microsoft.com/office/drawing/2014/main" id="{F72355C4-387A-6A4E-3773-F937D6E2EDCD}"/>
                      </a:ext>
                    </a:extLst>
                  </p:cNvPr>
                  <p:cNvSpPr txBox="1">
                    <a:spLocks noChangeArrowheads="1"/>
                  </p:cNvSpPr>
                  <p:nvPr/>
                </p:nvSpPr>
                <p:spPr bwMode="auto">
                  <a:xfrm>
                    <a:off x="3733800" y="2286000"/>
                    <a:ext cx="3898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S</a:t>
                    </a:r>
                  </a:p>
                </p:txBody>
              </p:sp>
              <p:sp>
                <p:nvSpPr>
                  <p:cNvPr id="132119" name="TextBox 96">
                    <a:extLst>
                      <a:ext uri="{FF2B5EF4-FFF2-40B4-BE49-F238E27FC236}">
                        <a16:creationId xmlns:a16="http://schemas.microsoft.com/office/drawing/2014/main" id="{8E87E8FA-C9C9-675A-6782-1DB3663FED7C}"/>
                      </a:ext>
                    </a:extLst>
                  </p:cNvPr>
                  <p:cNvSpPr txBox="1">
                    <a:spLocks noChangeArrowheads="1"/>
                  </p:cNvSpPr>
                  <p:nvPr/>
                </p:nvSpPr>
                <p:spPr bwMode="auto">
                  <a:xfrm>
                    <a:off x="4097190" y="5253335"/>
                    <a:ext cx="42351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Q</a:t>
                    </a:r>
                  </a:p>
                </p:txBody>
              </p:sp>
              <p:sp>
                <p:nvSpPr>
                  <p:cNvPr id="132120" name="TextBox 97">
                    <a:extLst>
                      <a:ext uri="{FF2B5EF4-FFF2-40B4-BE49-F238E27FC236}">
                        <a16:creationId xmlns:a16="http://schemas.microsoft.com/office/drawing/2014/main" id="{6465F883-25E9-2052-A72F-2F119A950AE3}"/>
                      </a:ext>
                    </a:extLst>
                  </p:cNvPr>
                  <p:cNvSpPr txBox="1">
                    <a:spLocks noChangeArrowheads="1"/>
                  </p:cNvSpPr>
                  <p:nvPr/>
                </p:nvSpPr>
                <p:spPr bwMode="auto">
                  <a:xfrm>
                    <a:off x="533400" y="1752600"/>
                    <a:ext cx="3898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P</a:t>
                    </a:r>
                  </a:p>
                </p:txBody>
              </p:sp>
            </p:grpSp>
            <p:sp>
              <p:nvSpPr>
                <p:cNvPr id="132111" name="TextBox 100">
                  <a:extLst>
                    <a:ext uri="{FF2B5EF4-FFF2-40B4-BE49-F238E27FC236}">
                      <a16:creationId xmlns:a16="http://schemas.microsoft.com/office/drawing/2014/main" id="{7319492A-C3A3-BE04-406D-E519F29D3424}"/>
                    </a:ext>
                  </a:extLst>
                </p:cNvPr>
                <p:cNvSpPr txBox="1">
                  <a:spLocks noChangeArrowheads="1"/>
                </p:cNvSpPr>
                <p:nvPr/>
              </p:nvSpPr>
              <p:spPr bwMode="auto">
                <a:xfrm>
                  <a:off x="2265184" y="5334000"/>
                  <a:ext cx="47801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Q</a:t>
                  </a:r>
                  <a:r>
                    <a:rPr lang="en-US" altLang="en-US" sz="2000" b="1" baseline="-25000">
                      <a:solidFill>
                        <a:schemeClr val="tx1"/>
                      </a:solidFill>
                    </a:rPr>
                    <a:t>1</a:t>
                  </a:r>
                  <a:endParaRPr lang="en-US" altLang="en-US" sz="2000" b="1">
                    <a:solidFill>
                      <a:schemeClr val="tx1"/>
                    </a:solidFill>
                  </a:endParaRPr>
                </a:p>
              </p:txBody>
            </p:sp>
          </p:grpSp>
          <p:sp>
            <p:nvSpPr>
              <p:cNvPr id="42" name="Arc 41">
                <a:extLst>
                  <a:ext uri="{FF2B5EF4-FFF2-40B4-BE49-F238E27FC236}">
                    <a16:creationId xmlns:a16="http://schemas.microsoft.com/office/drawing/2014/main" id="{CA76FFDE-ACF8-20E8-E8AA-45C263FE13A6}"/>
                  </a:ext>
                </a:extLst>
              </p:cNvPr>
              <p:cNvSpPr/>
              <p:nvPr/>
            </p:nvSpPr>
            <p:spPr bwMode="auto">
              <a:xfrm rot="15500881">
                <a:off x="1600200" y="2133600"/>
                <a:ext cx="838200" cy="838200"/>
              </a:xfrm>
              <a:prstGeom prst="arc">
                <a:avLst>
                  <a:gd name="adj1" fmla="val 16971439"/>
                  <a:gd name="adj2" fmla="val 0"/>
                </a:avLst>
              </a:prstGeom>
              <a:noFill/>
              <a:ln w="28575" cap="flat" cmpd="sng" algn="ctr">
                <a:solidFill>
                  <a:schemeClr val="tx1"/>
                </a:solidFill>
                <a:prstDash val="solid"/>
                <a:round/>
                <a:headEnd type="none" w="med" len="med"/>
                <a:tailEnd type="arrow" w="med" len="med"/>
              </a:ln>
              <a:effectLst/>
            </p:spPr>
            <p:txBody>
              <a:bodyPr/>
              <a:lstStyle/>
              <a:p>
                <a:pPr>
                  <a:defRPr/>
                </a:pPr>
                <a:endParaRPr lang="en-US">
                  <a:latin typeface="Arial" charset="0"/>
                </a:endParaRPr>
              </a:p>
            </p:txBody>
          </p:sp>
        </p:grpSp>
      </p:grpSp>
      <p:sp>
        <p:nvSpPr>
          <p:cNvPr id="132102" name="TextBox 42">
            <a:extLst>
              <a:ext uri="{FF2B5EF4-FFF2-40B4-BE49-F238E27FC236}">
                <a16:creationId xmlns:a16="http://schemas.microsoft.com/office/drawing/2014/main" id="{AABC0F97-DB70-6B5E-6EDC-38993A7A2B4B}"/>
              </a:ext>
            </a:extLst>
          </p:cNvPr>
          <p:cNvSpPr txBox="1">
            <a:spLocks noChangeArrowheads="1"/>
          </p:cNvSpPr>
          <p:nvPr/>
        </p:nvSpPr>
        <p:spPr bwMode="auto">
          <a:xfrm>
            <a:off x="6476999" y="2133600"/>
            <a:ext cx="5715001"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 typeface="Wingdings" panose="05000000000000000000" pitchFamily="2" charset="2"/>
              <a:buChar char="v"/>
            </a:pPr>
            <a:r>
              <a:rPr lang="en-US" altLang="en-US" sz="2800" b="1" dirty="0">
                <a:solidFill>
                  <a:srgbClr val="000099"/>
                </a:solidFill>
              </a:rPr>
              <a:t>Khi </a:t>
            </a:r>
            <a:r>
              <a:rPr lang="en-US" altLang="en-US" sz="2800" b="1" dirty="0" err="1">
                <a:solidFill>
                  <a:srgbClr val="000099"/>
                </a:solidFill>
              </a:rPr>
              <a:t>cung</a:t>
            </a:r>
            <a:r>
              <a:rPr lang="en-US" altLang="en-US" sz="2800" b="1" dirty="0">
                <a:solidFill>
                  <a:srgbClr val="000099"/>
                </a:solidFill>
              </a:rPr>
              <a:t> </a:t>
            </a:r>
            <a:r>
              <a:rPr lang="en-US" altLang="en-US" sz="2800" b="1" dirty="0" err="1">
                <a:solidFill>
                  <a:srgbClr val="000099"/>
                </a:solidFill>
              </a:rPr>
              <a:t>và</a:t>
            </a:r>
            <a:r>
              <a:rPr lang="en-US" altLang="en-US" sz="2800" b="1" dirty="0">
                <a:solidFill>
                  <a:srgbClr val="000099"/>
                </a:solidFill>
              </a:rPr>
              <a:t> </a:t>
            </a:r>
            <a:r>
              <a:rPr lang="en-US" altLang="en-US" sz="2800" b="1" dirty="0" err="1">
                <a:solidFill>
                  <a:srgbClr val="000099"/>
                </a:solidFill>
              </a:rPr>
              <a:t>cầu</a:t>
            </a:r>
            <a:r>
              <a:rPr lang="en-US" altLang="en-US" sz="2800" b="1" dirty="0">
                <a:solidFill>
                  <a:srgbClr val="000099"/>
                </a:solidFill>
              </a:rPr>
              <a:t> </a:t>
            </a:r>
          </a:p>
          <a:p>
            <a:pPr>
              <a:spcBef>
                <a:spcPct val="0"/>
              </a:spcBef>
              <a:buClrTx/>
              <a:buSzTx/>
              <a:buFontTx/>
              <a:buNone/>
            </a:pPr>
            <a:r>
              <a:rPr lang="en-US" altLang="en-US" sz="2800" b="1" dirty="0">
                <a:solidFill>
                  <a:srgbClr val="000099"/>
                </a:solidFill>
              </a:rPr>
              <a:t>co </a:t>
            </a:r>
            <a:r>
              <a:rPr lang="en-US" altLang="en-US" sz="2800" b="1" dirty="0" err="1">
                <a:solidFill>
                  <a:srgbClr val="000099"/>
                </a:solidFill>
              </a:rPr>
              <a:t>giãn</a:t>
            </a:r>
            <a:r>
              <a:rPr lang="en-US" altLang="en-US" sz="2800" b="1" dirty="0">
                <a:solidFill>
                  <a:srgbClr val="000099"/>
                </a:solidFill>
              </a:rPr>
              <a:t> </a:t>
            </a:r>
            <a:r>
              <a:rPr lang="en-US" altLang="en-US" sz="2800" b="1" dirty="0" err="1">
                <a:solidFill>
                  <a:srgbClr val="000099"/>
                </a:solidFill>
              </a:rPr>
              <a:t>như</a:t>
            </a:r>
            <a:r>
              <a:rPr lang="en-US" altLang="en-US" sz="2800" b="1" dirty="0">
                <a:solidFill>
                  <a:srgbClr val="000099"/>
                </a:solidFill>
              </a:rPr>
              <a:t> </a:t>
            </a:r>
            <a:r>
              <a:rPr lang="en-US" altLang="en-US" sz="2800" b="1" dirty="0" err="1">
                <a:solidFill>
                  <a:srgbClr val="000099"/>
                </a:solidFill>
              </a:rPr>
              <a:t>nhau</a:t>
            </a:r>
            <a:r>
              <a:rPr lang="en-US" altLang="en-US" sz="2800" b="1" dirty="0">
                <a:solidFill>
                  <a:srgbClr val="000099"/>
                </a:solidFill>
              </a:rPr>
              <a:t> → </a:t>
            </a:r>
            <a:r>
              <a:rPr lang="en-US" altLang="en-US" sz="2800" b="1" dirty="0" err="1">
                <a:solidFill>
                  <a:srgbClr val="000099"/>
                </a:solidFill>
              </a:rPr>
              <a:t>chịu</a:t>
            </a:r>
            <a:r>
              <a:rPr lang="en-US" altLang="en-US" sz="2800" b="1" dirty="0">
                <a:solidFill>
                  <a:srgbClr val="000099"/>
                </a:solidFill>
              </a:rPr>
              <a:t> </a:t>
            </a:r>
            <a:r>
              <a:rPr lang="en-US" altLang="en-US" sz="2800" b="1" dirty="0" err="1">
                <a:solidFill>
                  <a:srgbClr val="000099"/>
                </a:solidFill>
              </a:rPr>
              <a:t>thuế</a:t>
            </a:r>
            <a:r>
              <a:rPr lang="en-US" altLang="en-US" sz="2800" b="1" dirty="0">
                <a:solidFill>
                  <a:srgbClr val="000099"/>
                </a:solidFill>
              </a:rPr>
              <a:t> </a:t>
            </a:r>
            <a:r>
              <a:rPr lang="en-US" altLang="en-US" sz="2800" b="1" dirty="0" err="1">
                <a:solidFill>
                  <a:srgbClr val="000099"/>
                </a:solidFill>
              </a:rPr>
              <a:t>bằng</a:t>
            </a:r>
            <a:r>
              <a:rPr lang="en-US" altLang="en-US" sz="2800" b="1" dirty="0">
                <a:solidFill>
                  <a:srgbClr val="000099"/>
                </a:solidFill>
              </a:rPr>
              <a:t> </a:t>
            </a:r>
            <a:r>
              <a:rPr lang="en-US" altLang="en-US" sz="2800" b="1" dirty="0" err="1">
                <a:solidFill>
                  <a:srgbClr val="000099"/>
                </a:solidFill>
              </a:rPr>
              <a:t>nhau</a:t>
            </a:r>
            <a:endParaRPr lang="en-US" altLang="en-US" sz="2800" b="1" dirty="0">
              <a:solidFill>
                <a:srgbClr val="000099"/>
              </a:solidFill>
            </a:endParaRPr>
          </a:p>
          <a:p>
            <a:pPr>
              <a:spcBef>
                <a:spcPct val="0"/>
              </a:spcBef>
              <a:buClrTx/>
              <a:buSzTx/>
              <a:buFont typeface="Wingdings" panose="05000000000000000000" pitchFamily="2" charset="2"/>
              <a:buChar char="v"/>
            </a:pPr>
            <a:r>
              <a:rPr lang="en-US" altLang="en-US" sz="2800" b="1" dirty="0" err="1">
                <a:solidFill>
                  <a:srgbClr val="000099"/>
                </a:solidFill>
              </a:rPr>
              <a:t>Cầu</a:t>
            </a:r>
            <a:r>
              <a:rPr lang="en-US" altLang="en-US" sz="2800" b="1" dirty="0">
                <a:solidFill>
                  <a:srgbClr val="000099"/>
                </a:solidFill>
              </a:rPr>
              <a:t> </a:t>
            </a:r>
            <a:r>
              <a:rPr lang="en-US" altLang="en-US" sz="2800" b="1" dirty="0" err="1">
                <a:solidFill>
                  <a:srgbClr val="000099"/>
                </a:solidFill>
              </a:rPr>
              <a:t>càng</a:t>
            </a:r>
            <a:r>
              <a:rPr lang="en-US" altLang="en-US" sz="2800" b="1" dirty="0">
                <a:solidFill>
                  <a:srgbClr val="000099"/>
                </a:solidFill>
              </a:rPr>
              <a:t> </a:t>
            </a:r>
            <a:r>
              <a:rPr lang="en-US" altLang="en-US" sz="2800" b="1" dirty="0" err="1">
                <a:solidFill>
                  <a:srgbClr val="000099"/>
                </a:solidFill>
              </a:rPr>
              <a:t>kém</a:t>
            </a:r>
            <a:r>
              <a:rPr lang="en-US" altLang="en-US" sz="2800" b="1" dirty="0">
                <a:solidFill>
                  <a:srgbClr val="000099"/>
                </a:solidFill>
              </a:rPr>
              <a:t> co </a:t>
            </a:r>
            <a:r>
              <a:rPr lang="en-US" altLang="en-US" sz="2800" b="1" dirty="0" err="1">
                <a:solidFill>
                  <a:srgbClr val="000099"/>
                </a:solidFill>
              </a:rPr>
              <a:t>giãn</a:t>
            </a:r>
            <a:r>
              <a:rPr lang="en-US" altLang="en-US" sz="2800" b="1" dirty="0">
                <a:solidFill>
                  <a:srgbClr val="000099"/>
                </a:solidFill>
              </a:rPr>
              <a:t> so </a:t>
            </a:r>
            <a:r>
              <a:rPr lang="en-US" altLang="en-US" sz="2800" b="1" dirty="0" err="1">
                <a:solidFill>
                  <a:srgbClr val="000099"/>
                </a:solidFill>
              </a:rPr>
              <a:t>với</a:t>
            </a:r>
            <a:r>
              <a:rPr lang="en-US" altLang="en-US" sz="2800" b="1" dirty="0">
                <a:solidFill>
                  <a:srgbClr val="000099"/>
                </a:solidFill>
              </a:rPr>
              <a:t> </a:t>
            </a:r>
            <a:r>
              <a:rPr lang="en-US" altLang="en-US" sz="2800" b="1" dirty="0" err="1">
                <a:solidFill>
                  <a:srgbClr val="000099"/>
                </a:solidFill>
              </a:rPr>
              <a:t>cung</a:t>
            </a:r>
            <a:r>
              <a:rPr lang="en-US" altLang="en-US" sz="2800" b="1" dirty="0">
                <a:solidFill>
                  <a:srgbClr val="000099"/>
                </a:solidFill>
              </a:rPr>
              <a:t> →</a:t>
            </a:r>
            <a:r>
              <a:rPr lang="en-US" altLang="en-US" sz="2800" b="1" dirty="0" err="1">
                <a:solidFill>
                  <a:srgbClr val="000099"/>
                </a:solidFill>
              </a:rPr>
              <a:t>giá</a:t>
            </a:r>
            <a:r>
              <a:rPr lang="en-US" altLang="en-US" sz="2800" b="1" dirty="0">
                <a:solidFill>
                  <a:srgbClr val="000099"/>
                </a:solidFill>
              </a:rPr>
              <a:t> </a:t>
            </a:r>
            <a:r>
              <a:rPr lang="en-US" altLang="en-US" sz="2800" b="1" dirty="0" err="1">
                <a:solidFill>
                  <a:srgbClr val="000099"/>
                </a:solidFill>
              </a:rPr>
              <a:t>càng</a:t>
            </a:r>
            <a:r>
              <a:rPr lang="en-US" altLang="en-US" sz="2800" b="1" dirty="0">
                <a:solidFill>
                  <a:srgbClr val="000099"/>
                </a:solidFill>
              </a:rPr>
              <a:t> </a:t>
            </a:r>
            <a:r>
              <a:rPr lang="en-US" altLang="en-US" sz="2800" b="1" dirty="0" err="1">
                <a:solidFill>
                  <a:srgbClr val="000099"/>
                </a:solidFill>
              </a:rPr>
              <a:t>tăng</a:t>
            </a:r>
            <a:r>
              <a:rPr lang="en-US" altLang="en-US" sz="2800" b="1" dirty="0">
                <a:solidFill>
                  <a:srgbClr val="000099"/>
                </a:solidFill>
              </a:rPr>
              <a:t> →</a:t>
            </a:r>
            <a:r>
              <a:rPr lang="en-US" altLang="en-US" sz="2800" b="1" dirty="0" err="1">
                <a:solidFill>
                  <a:srgbClr val="000099"/>
                </a:solidFill>
              </a:rPr>
              <a:t>người</a:t>
            </a:r>
            <a:r>
              <a:rPr lang="en-US" altLang="en-US" sz="2800" b="1" dirty="0">
                <a:solidFill>
                  <a:srgbClr val="000099"/>
                </a:solidFill>
              </a:rPr>
              <a:t> </a:t>
            </a:r>
            <a:r>
              <a:rPr lang="en-US" altLang="en-US" sz="2800" b="1" dirty="0" err="1">
                <a:solidFill>
                  <a:srgbClr val="000099"/>
                </a:solidFill>
              </a:rPr>
              <a:t>mua</a:t>
            </a:r>
            <a:r>
              <a:rPr lang="en-US" altLang="en-US" sz="2800" b="1" dirty="0">
                <a:solidFill>
                  <a:srgbClr val="000099"/>
                </a:solidFill>
              </a:rPr>
              <a:t> </a:t>
            </a:r>
            <a:r>
              <a:rPr lang="en-US" altLang="en-US" sz="2800" b="1" dirty="0" err="1">
                <a:solidFill>
                  <a:srgbClr val="000099"/>
                </a:solidFill>
              </a:rPr>
              <a:t>càng</a:t>
            </a:r>
            <a:r>
              <a:rPr lang="en-US" altLang="en-US" sz="2800" b="1" dirty="0">
                <a:solidFill>
                  <a:srgbClr val="000099"/>
                </a:solidFill>
              </a:rPr>
              <a:t> </a:t>
            </a:r>
            <a:r>
              <a:rPr lang="en-US" altLang="en-US" sz="2800" b="1" dirty="0" err="1">
                <a:solidFill>
                  <a:srgbClr val="000099"/>
                </a:solidFill>
              </a:rPr>
              <a:t>chịu</a:t>
            </a:r>
            <a:r>
              <a:rPr lang="en-US" altLang="en-US" sz="2800" b="1" dirty="0">
                <a:solidFill>
                  <a:srgbClr val="000099"/>
                </a:solidFill>
              </a:rPr>
              <a:t> </a:t>
            </a:r>
            <a:r>
              <a:rPr lang="en-US" altLang="en-US" sz="2800" b="1" dirty="0" err="1">
                <a:solidFill>
                  <a:srgbClr val="000099"/>
                </a:solidFill>
              </a:rPr>
              <a:t>nhiều</a:t>
            </a:r>
            <a:r>
              <a:rPr lang="en-US" altLang="en-US" sz="2800" b="1" dirty="0">
                <a:solidFill>
                  <a:srgbClr val="000099"/>
                </a:solidFill>
              </a:rPr>
              <a:t> </a:t>
            </a:r>
            <a:r>
              <a:rPr lang="en-US" altLang="en-US" sz="2800" b="1" dirty="0" err="1">
                <a:solidFill>
                  <a:srgbClr val="000099"/>
                </a:solidFill>
              </a:rPr>
              <a:t>thuế</a:t>
            </a:r>
            <a:endParaRPr lang="en-US" altLang="en-US" sz="2800" b="1" dirty="0">
              <a:solidFill>
                <a:srgbClr val="000099"/>
              </a:solidFill>
            </a:endParaRPr>
          </a:p>
          <a:p>
            <a:pPr>
              <a:spcBef>
                <a:spcPct val="0"/>
              </a:spcBef>
              <a:buClrTx/>
              <a:buSzTx/>
              <a:buFont typeface="Wingdings" panose="05000000000000000000" pitchFamily="2" charset="2"/>
              <a:buChar char="v"/>
            </a:pPr>
            <a:endParaRPr lang="en-US" altLang="en-US" sz="2800" b="1" dirty="0">
              <a:solidFill>
                <a:srgbClr val="000099"/>
              </a:solidFill>
            </a:endParaRPr>
          </a:p>
        </p:txBody>
      </p:sp>
      <p:sp>
        <p:nvSpPr>
          <p:cNvPr id="132103" name="Slide Number Placeholder 42">
            <a:extLst>
              <a:ext uri="{FF2B5EF4-FFF2-40B4-BE49-F238E27FC236}">
                <a16:creationId xmlns:a16="http://schemas.microsoft.com/office/drawing/2014/main" id="{ADCC1190-4747-A440-916A-255584C0887C}"/>
              </a:ext>
            </a:extLst>
          </p:cNvPr>
          <p:cNvSpPr>
            <a:spLocks noGrp="1"/>
          </p:cNvSpPr>
          <p:nvPr>
            <p:ph type="sldNum" sz="quarter" idx="12"/>
          </p:nvPr>
        </p:nvSpPr>
        <p:spPr bwMode="auto">
          <a:xfrm>
            <a:off x="6858000" y="6323013"/>
            <a:ext cx="1905000" cy="45720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604C2F9D-5320-4C46-BA42-47CCEFCB4AE2}" type="slidenum">
              <a:rPr lang="en-US" altLang="en-US" smtClean="0"/>
              <a:pPr>
                <a:spcBef>
                  <a:spcPct val="0"/>
                </a:spcBef>
                <a:buClrTx/>
                <a:buSzTx/>
                <a:buFontTx/>
                <a:buNone/>
              </a:pPr>
              <a:t>163</a:t>
            </a:fld>
            <a:endParaRPr lang="en-US" altLang="en-US" sz="1400">
              <a:solidFill>
                <a:schemeClr val="tx1"/>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Slide Number Placeholder 3">
            <a:extLst>
              <a:ext uri="{FF2B5EF4-FFF2-40B4-BE49-F238E27FC236}">
                <a16:creationId xmlns:a16="http://schemas.microsoft.com/office/drawing/2014/main" id="{E8CE3218-D579-E304-1C21-C9EAE32E827B}"/>
              </a:ext>
            </a:extLst>
          </p:cNvPr>
          <p:cNvSpPr>
            <a:spLocks noGrp="1"/>
          </p:cNvSpPr>
          <p:nvPr>
            <p:ph type="sldNum" sz="quarter" idx="12"/>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fld id="{0ED05AE0-F9A9-469E-944E-1EB1061A1320}" type="slidenum">
              <a:rPr lang="en-US" altLang="en-US" smtClean="0"/>
              <a:pPr/>
              <a:t>164</a:t>
            </a:fld>
            <a:endParaRPr lang="en-US" altLang="en-US">
              <a:latin typeface="Verdana" panose="020B0604030504040204" pitchFamily="34" charset="0"/>
            </a:endParaRPr>
          </a:p>
        </p:txBody>
      </p:sp>
      <p:sp>
        <p:nvSpPr>
          <p:cNvPr id="100355" name="Line 4">
            <a:extLst>
              <a:ext uri="{FF2B5EF4-FFF2-40B4-BE49-F238E27FC236}">
                <a16:creationId xmlns:a16="http://schemas.microsoft.com/office/drawing/2014/main" id="{4B172E29-DBE8-748D-4C02-70A5E231ADB7}"/>
              </a:ext>
            </a:extLst>
          </p:cNvPr>
          <p:cNvSpPr>
            <a:spLocks noChangeShapeType="1"/>
          </p:cNvSpPr>
          <p:nvPr/>
        </p:nvSpPr>
        <p:spPr bwMode="auto">
          <a:xfrm>
            <a:off x="3733800" y="914400"/>
            <a:ext cx="1588" cy="3886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0356" name="Line 5">
            <a:extLst>
              <a:ext uri="{FF2B5EF4-FFF2-40B4-BE49-F238E27FC236}">
                <a16:creationId xmlns:a16="http://schemas.microsoft.com/office/drawing/2014/main" id="{28B4248E-0A73-B8E8-CA9A-5642E1D0C36C}"/>
              </a:ext>
            </a:extLst>
          </p:cNvPr>
          <p:cNvSpPr>
            <a:spLocks noChangeShapeType="1"/>
          </p:cNvSpPr>
          <p:nvPr/>
        </p:nvSpPr>
        <p:spPr bwMode="auto">
          <a:xfrm>
            <a:off x="3733800" y="4800600"/>
            <a:ext cx="4495800"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7766" name="Line 6">
            <a:extLst>
              <a:ext uri="{FF2B5EF4-FFF2-40B4-BE49-F238E27FC236}">
                <a16:creationId xmlns:a16="http://schemas.microsoft.com/office/drawing/2014/main" id="{5B80CE0D-D8B2-54C6-7E21-EEE9F55B4C20}"/>
              </a:ext>
            </a:extLst>
          </p:cNvPr>
          <p:cNvSpPr>
            <a:spLocks noChangeShapeType="1"/>
          </p:cNvSpPr>
          <p:nvPr/>
        </p:nvSpPr>
        <p:spPr bwMode="auto">
          <a:xfrm flipV="1">
            <a:off x="4191000" y="1828801"/>
            <a:ext cx="3810000" cy="2200275"/>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7767" name="Line 7">
            <a:extLst>
              <a:ext uri="{FF2B5EF4-FFF2-40B4-BE49-F238E27FC236}">
                <a16:creationId xmlns:a16="http://schemas.microsoft.com/office/drawing/2014/main" id="{FFC401C1-E297-E5FB-1C92-E55F7AEBD378}"/>
              </a:ext>
            </a:extLst>
          </p:cNvPr>
          <p:cNvSpPr>
            <a:spLocks noChangeShapeType="1"/>
          </p:cNvSpPr>
          <p:nvPr/>
        </p:nvSpPr>
        <p:spPr bwMode="auto">
          <a:xfrm>
            <a:off x="3733800" y="2971800"/>
            <a:ext cx="2362200" cy="1588"/>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17769" name="Text Box 9">
            <a:extLst>
              <a:ext uri="{FF2B5EF4-FFF2-40B4-BE49-F238E27FC236}">
                <a16:creationId xmlns:a16="http://schemas.microsoft.com/office/drawing/2014/main" id="{9A8DF8EC-88A3-321F-4579-089FF8194977}"/>
              </a:ext>
            </a:extLst>
          </p:cNvPr>
          <p:cNvSpPr txBox="1">
            <a:spLocks noChangeArrowheads="1"/>
          </p:cNvSpPr>
          <p:nvPr/>
        </p:nvSpPr>
        <p:spPr bwMode="auto">
          <a:xfrm>
            <a:off x="8229600" y="129540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S</a:t>
            </a:r>
          </a:p>
        </p:txBody>
      </p:sp>
      <p:sp>
        <p:nvSpPr>
          <p:cNvPr id="100360" name="Text Box 10">
            <a:extLst>
              <a:ext uri="{FF2B5EF4-FFF2-40B4-BE49-F238E27FC236}">
                <a16:creationId xmlns:a16="http://schemas.microsoft.com/office/drawing/2014/main" id="{103DD1CA-1C20-2390-3E05-0269E65164B7}"/>
              </a:ext>
            </a:extLst>
          </p:cNvPr>
          <p:cNvSpPr txBox="1">
            <a:spLocks noChangeArrowheads="1"/>
          </p:cNvSpPr>
          <p:nvPr/>
        </p:nvSpPr>
        <p:spPr bwMode="auto">
          <a:xfrm>
            <a:off x="2971800" y="6858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p>
        </p:txBody>
      </p:sp>
      <p:sp>
        <p:nvSpPr>
          <p:cNvPr id="117772" name="Text Box 12">
            <a:extLst>
              <a:ext uri="{FF2B5EF4-FFF2-40B4-BE49-F238E27FC236}">
                <a16:creationId xmlns:a16="http://schemas.microsoft.com/office/drawing/2014/main" id="{564DCB03-6D4A-CBA4-1A47-C6607FA2425E}"/>
              </a:ext>
            </a:extLst>
          </p:cNvPr>
          <p:cNvSpPr txBox="1">
            <a:spLocks noChangeArrowheads="1"/>
          </p:cNvSpPr>
          <p:nvPr/>
        </p:nvSpPr>
        <p:spPr bwMode="auto">
          <a:xfrm>
            <a:off x="6172200" y="17526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t</a:t>
            </a:r>
          </a:p>
        </p:txBody>
      </p:sp>
      <p:sp>
        <p:nvSpPr>
          <p:cNvPr id="117773" name="Text Box 13">
            <a:extLst>
              <a:ext uri="{FF2B5EF4-FFF2-40B4-BE49-F238E27FC236}">
                <a16:creationId xmlns:a16="http://schemas.microsoft.com/office/drawing/2014/main" id="{D7C1F18F-5E37-34AE-CAD8-E00501EA874F}"/>
              </a:ext>
            </a:extLst>
          </p:cNvPr>
          <p:cNvSpPr txBox="1">
            <a:spLocks noChangeArrowheads="1"/>
          </p:cNvSpPr>
          <p:nvPr/>
        </p:nvSpPr>
        <p:spPr bwMode="auto">
          <a:xfrm>
            <a:off x="5257800" y="1524001"/>
            <a:ext cx="762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b="1"/>
              <a:t>E</a:t>
            </a:r>
            <a:r>
              <a:rPr lang="en-US" altLang="en-US" sz="2800" b="1" baseline="-25000"/>
              <a:t>1</a:t>
            </a:r>
            <a:endParaRPr lang="en-US" altLang="en-US" sz="2800" b="1"/>
          </a:p>
        </p:txBody>
      </p:sp>
      <p:sp>
        <p:nvSpPr>
          <p:cNvPr id="117774" name="Text Box 14">
            <a:extLst>
              <a:ext uri="{FF2B5EF4-FFF2-40B4-BE49-F238E27FC236}">
                <a16:creationId xmlns:a16="http://schemas.microsoft.com/office/drawing/2014/main" id="{53FD4556-CCC8-AC00-CA23-D35033D36150}"/>
              </a:ext>
            </a:extLst>
          </p:cNvPr>
          <p:cNvSpPr txBox="1">
            <a:spLocks noChangeArrowheads="1"/>
          </p:cNvSpPr>
          <p:nvPr/>
        </p:nvSpPr>
        <p:spPr bwMode="auto">
          <a:xfrm>
            <a:off x="5791200" y="48006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r>
              <a:rPr lang="en-US" altLang="en-US" sz="2800" baseline="-25000"/>
              <a:t>0</a:t>
            </a:r>
            <a:endParaRPr lang="en-US" altLang="en-US" sz="2800"/>
          </a:p>
        </p:txBody>
      </p:sp>
      <p:sp>
        <p:nvSpPr>
          <p:cNvPr id="100364" name="Text Box 15">
            <a:extLst>
              <a:ext uri="{FF2B5EF4-FFF2-40B4-BE49-F238E27FC236}">
                <a16:creationId xmlns:a16="http://schemas.microsoft.com/office/drawing/2014/main" id="{4ACBD3AB-3094-0BF5-B6D2-37FE455D8164}"/>
              </a:ext>
            </a:extLst>
          </p:cNvPr>
          <p:cNvSpPr txBox="1">
            <a:spLocks noChangeArrowheads="1"/>
          </p:cNvSpPr>
          <p:nvPr/>
        </p:nvSpPr>
        <p:spPr bwMode="auto">
          <a:xfrm>
            <a:off x="7239000" y="48768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endParaRPr lang="en-US" altLang="en-US" sz="2800"/>
          </a:p>
        </p:txBody>
      </p:sp>
      <p:sp>
        <p:nvSpPr>
          <p:cNvPr id="100365" name="Text Box 17">
            <a:extLst>
              <a:ext uri="{FF2B5EF4-FFF2-40B4-BE49-F238E27FC236}">
                <a16:creationId xmlns:a16="http://schemas.microsoft.com/office/drawing/2014/main" id="{A79F8451-36B8-B738-F176-E0C4FAB3C9EF}"/>
              </a:ext>
            </a:extLst>
          </p:cNvPr>
          <p:cNvSpPr txBox="1">
            <a:spLocks noChangeArrowheads="1"/>
          </p:cNvSpPr>
          <p:nvPr/>
        </p:nvSpPr>
        <p:spPr bwMode="auto">
          <a:xfrm>
            <a:off x="8534400" y="46482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p>
        </p:txBody>
      </p:sp>
      <p:sp>
        <p:nvSpPr>
          <p:cNvPr id="117778" name="Text Box 18">
            <a:extLst>
              <a:ext uri="{FF2B5EF4-FFF2-40B4-BE49-F238E27FC236}">
                <a16:creationId xmlns:a16="http://schemas.microsoft.com/office/drawing/2014/main" id="{858AFD68-8F5B-FA2C-35FA-A42D3280B8A9}"/>
              </a:ext>
            </a:extLst>
          </p:cNvPr>
          <p:cNvSpPr txBox="1">
            <a:spLocks noChangeArrowheads="1"/>
          </p:cNvSpPr>
          <p:nvPr/>
        </p:nvSpPr>
        <p:spPr bwMode="auto">
          <a:xfrm>
            <a:off x="5334000" y="0"/>
            <a:ext cx="457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D</a:t>
            </a:r>
          </a:p>
        </p:txBody>
      </p:sp>
      <p:sp>
        <p:nvSpPr>
          <p:cNvPr id="117779" name="Text Box 19">
            <a:extLst>
              <a:ext uri="{FF2B5EF4-FFF2-40B4-BE49-F238E27FC236}">
                <a16:creationId xmlns:a16="http://schemas.microsoft.com/office/drawing/2014/main" id="{E0AFBFBC-D639-B2A2-F45B-412A937D0921}"/>
              </a:ext>
            </a:extLst>
          </p:cNvPr>
          <p:cNvSpPr txBox="1">
            <a:spLocks noChangeArrowheads="1"/>
          </p:cNvSpPr>
          <p:nvPr/>
        </p:nvSpPr>
        <p:spPr bwMode="auto">
          <a:xfrm>
            <a:off x="6172200" y="289560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E</a:t>
            </a:r>
          </a:p>
        </p:txBody>
      </p:sp>
      <p:sp>
        <p:nvSpPr>
          <p:cNvPr id="100368" name="Rectangle 20">
            <a:extLst>
              <a:ext uri="{FF2B5EF4-FFF2-40B4-BE49-F238E27FC236}">
                <a16:creationId xmlns:a16="http://schemas.microsoft.com/office/drawing/2014/main" id="{FD3C503E-EDA6-DA15-9F17-CB14949CBD0D}"/>
              </a:ext>
            </a:extLst>
          </p:cNvPr>
          <p:cNvSpPr>
            <a:spLocks noChangeArrowheads="1"/>
          </p:cNvSpPr>
          <p:nvPr/>
        </p:nvSpPr>
        <p:spPr bwMode="auto">
          <a:xfrm>
            <a:off x="3810000" y="639763"/>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endParaRPr lang="en-US" altLang="en-US" sz="4400"/>
          </a:p>
        </p:txBody>
      </p:sp>
      <p:sp>
        <p:nvSpPr>
          <p:cNvPr id="117781" name="Text Box 21">
            <a:extLst>
              <a:ext uri="{FF2B5EF4-FFF2-40B4-BE49-F238E27FC236}">
                <a16:creationId xmlns:a16="http://schemas.microsoft.com/office/drawing/2014/main" id="{905099EC-BBA8-254E-7CEC-CF528545D21E}"/>
              </a:ext>
            </a:extLst>
          </p:cNvPr>
          <p:cNvSpPr txBox="1">
            <a:spLocks noChangeArrowheads="1"/>
          </p:cNvSpPr>
          <p:nvPr/>
        </p:nvSpPr>
        <p:spPr bwMode="auto">
          <a:xfrm>
            <a:off x="4114800" y="49530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r>
              <a:rPr lang="en-US" altLang="en-US" sz="2800" baseline="-25000"/>
              <a:t>1</a:t>
            </a:r>
            <a:endParaRPr lang="en-US" altLang="en-US" sz="2800"/>
          </a:p>
        </p:txBody>
      </p:sp>
      <p:sp>
        <p:nvSpPr>
          <p:cNvPr id="117782" name="Text Box 22">
            <a:extLst>
              <a:ext uri="{FF2B5EF4-FFF2-40B4-BE49-F238E27FC236}">
                <a16:creationId xmlns:a16="http://schemas.microsoft.com/office/drawing/2014/main" id="{0A30DB5D-8C60-342D-F3FA-400CF20F002E}"/>
              </a:ext>
            </a:extLst>
          </p:cNvPr>
          <p:cNvSpPr txBox="1">
            <a:spLocks noChangeArrowheads="1"/>
          </p:cNvSpPr>
          <p:nvPr/>
        </p:nvSpPr>
        <p:spPr bwMode="auto">
          <a:xfrm>
            <a:off x="2971800" y="17526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r>
              <a:rPr lang="en-US" altLang="en-US" sz="2800" baseline="-25000"/>
              <a:t>1</a:t>
            </a:r>
            <a:endParaRPr lang="en-US" altLang="en-US" sz="2800"/>
          </a:p>
        </p:txBody>
      </p:sp>
      <p:sp>
        <p:nvSpPr>
          <p:cNvPr id="117783" name="Line 23">
            <a:extLst>
              <a:ext uri="{FF2B5EF4-FFF2-40B4-BE49-F238E27FC236}">
                <a16:creationId xmlns:a16="http://schemas.microsoft.com/office/drawing/2014/main" id="{56F779B0-8F4F-5218-9FD3-FE66D54E666C}"/>
              </a:ext>
            </a:extLst>
          </p:cNvPr>
          <p:cNvSpPr>
            <a:spLocks noChangeShapeType="1"/>
          </p:cNvSpPr>
          <p:nvPr/>
        </p:nvSpPr>
        <p:spPr bwMode="auto">
          <a:xfrm flipV="1">
            <a:off x="3733800" y="1143001"/>
            <a:ext cx="3810000" cy="2200275"/>
          </a:xfrm>
          <a:prstGeom prst="line">
            <a:avLst/>
          </a:prstGeom>
          <a:noFill/>
          <a:ln w="57150">
            <a:solidFill>
              <a:srgbClr val="CC33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7784" name="Text Box 24">
            <a:extLst>
              <a:ext uri="{FF2B5EF4-FFF2-40B4-BE49-F238E27FC236}">
                <a16:creationId xmlns:a16="http://schemas.microsoft.com/office/drawing/2014/main" id="{E90A2C39-6FCE-D8E4-8199-C6E82C5CC88D}"/>
              </a:ext>
            </a:extLst>
          </p:cNvPr>
          <p:cNvSpPr txBox="1">
            <a:spLocks noChangeArrowheads="1"/>
          </p:cNvSpPr>
          <p:nvPr/>
        </p:nvSpPr>
        <p:spPr bwMode="auto">
          <a:xfrm>
            <a:off x="7620000" y="38100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S</a:t>
            </a:r>
            <a:r>
              <a:rPr lang="en-US" altLang="en-US" sz="3200" b="1" baseline="-25000"/>
              <a:t>1</a:t>
            </a:r>
            <a:endParaRPr lang="en-US" altLang="en-US" sz="3200" b="1"/>
          </a:p>
        </p:txBody>
      </p:sp>
      <p:sp>
        <p:nvSpPr>
          <p:cNvPr id="117785" name="Line 25">
            <a:extLst>
              <a:ext uri="{FF2B5EF4-FFF2-40B4-BE49-F238E27FC236}">
                <a16:creationId xmlns:a16="http://schemas.microsoft.com/office/drawing/2014/main" id="{71F0036B-C4D7-B05B-3F90-82DE5CC6E766}"/>
              </a:ext>
            </a:extLst>
          </p:cNvPr>
          <p:cNvSpPr>
            <a:spLocks noChangeShapeType="1"/>
          </p:cNvSpPr>
          <p:nvPr/>
        </p:nvSpPr>
        <p:spPr bwMode="auto">
          <a:xfrm>
            <a:off x="4267200" y="3048000"/>
            <a:ext cx="0" cy="1828800"/>
          </a:xfrm>
          <a:prstGeom prst="line">
            <a:avLst/>
          </a:prstGeom>
          <a:noFill/>
          <a:ln w="8501">
            <a:solidFill>
              <a:srgbClr val="CC33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17786" name="Line 26">
            <a:extLst>
              <a:ext uri="{FF2B5EF4-FFF2-40B4-BE49-F238E27FC236}">
                <a16:creationId xmlns:a16="http://schemas.microsoft.com/office/drawing/2014/main" id="{B9893714-DAA5-0D87-05CB-DA9FA4319CFE}"/>
              </a:ext>
            </a:extLst>
          </p:cNvPr>
          <p:cNvSpPr>
            <a:spLocks noChangeShapeType="1"/>
          </p:cNvSpPr>
          <p:nvPr/>
        </p:nvSpPr>
        <p:spPr bwMode="auto">
          <a:xfrm flipH="1">
            <a:off x="3810000" y="2057400"/>
            <a:ext cx="2209800" cy="0"/>
          </a:xfrm>
          <a:prstGeom prst="line">
            <a:avLst/>
          </a:prstGeom>
          <a:noFill/>
          <a:ln w="9525">
            <a:solidFill>
              <a:srgbClr val="CC33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17787" name="Line 27">
            <a:extLst>
              <a:ext uri="{FF2B5EF4-FFF2-40B4-BE49-F238E27FC236}">
                <a16:creationId xmlns:a16="http://schemas.microsoft.com/office/drawing/2014/main" id="{C9D204FE-4DE0-7D4D-98EE-0FDEEAA56D59}"/>
              </a:ext>
            </a:extLst>
          </p:cNvPr>
          <p:cNvSpPr>
            <a:spLocks noChangeShapeType="1"/>
          </p:cNvSpPr>
          <p:nvPr/>
        </p:nvSpPr>
        <p:spPr bwMode="auto">
          <a:xfrm flipV="1">
            <a:off x="6096000" y="1905000"/>
            <a:ext cx="0" cy="990600"/>
          </a:xfrm>
          <a:prstGeom prst="line">
            <a:avLst/>
          </a:prstGeom>
          <a:noFill/>
          <a:ln w="9525">
            <a:solidFill>
              <a:srgbClr val="CC3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7788" name="Text Box 28">
            <a:extLst>
              <a:ext uri="{FF2B5EF4-FFF2-40B4-BE49-F238E27FC236}">
                <a16:creationId xmlns:a16="http://schemas.microsoft.com/office/drawing/2014/main" id="{FDB187CE-215E-8D9C-7899-D8E6D1171D52}"/>
              </a:ext>
            </a:extLst>
          </p:cNvPr>
          <p:cNvSpPr txBox="1">
            <a:spLocks noChangeArrowheads="1"/>
          </p:cNvSpPr>
          <p:nvPr/>
        </p:nvSpPr>
        <p:spPr bwMode="auto">
          <a:xfrm>
            <a:off x="4038600" y="236220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A</a:t>
            </a:r>
          </a:p>
        </p:txBody>
      </p:sp>
      <p:sp>
        <p:nvSpPr>
          <p:cNvPr id="117790" name="Text Box 30">
            <a:extLst>
              <a:ext uri="{FF2B5EF4-FFF2-40B4-BE49-F238E27FC236}">
                <a16:creationId xmlns:a16="http://schemas.microsoft.com/office/drawing/2014/main" id="{F817B0AF-0ACC-3705-F974-984A4B47BB47}"/>
              </a:ext>
            </a:extLst>
          </p:cNvPr>
          <p:cNvSpPr txBox="1">
            <a:spLocks noChangeArrowheads="1"/>
          </p:cNvSpPr>
          <p:nvPr/>
        </p:nvSpPr>
        <p:spPr bwMode="auto">
          <a:xfrm>
            <a:off x="2819400" y="25908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r>
              <a:rPr lang="en-US" altLang="en-US" sz="2800" baseline="-25000"/>
              <a:t>0</a:t>
            </a:r>
            <a:endParaRPr lang="en-US" altLang="en-US" sz="2800"/>
          </a:p>
        </p:txBody>
      </p:sp>
      <p:sp>
        <p:nvSpPr>
          <p:cNvPr id="117791" name="Line 31">
            <a:extLst>
              <a:ext uri="{FF2B5EF4-FFF2-40B4-BE49-F238E27FC236}">
                <a16:creationId xmlns:a16="http://schemas.microsoft.com/office/drawing/2014/main" id="{E5C6914D-2D06-5029-8817-CC91408D4967}"/>
              </a:ext>
            </a:extLst>
          </p:cNvPr>
          <p:cNvSpPr>
            <a:spLocks noChangeShapeType="1"/>
          </p:cNvSpPr>
          <p:nvPr/>
        </p:nvSpPr>
        <p:spPr bwMode="auto">
          <a:xfrm>
            <a:off x="6019800" y="304800"/>
            <a:ext cx="0" cy="449580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7792" name="Text Box 32">
            <a:extLst>
              <a:ext uri="{FF2B5EF4-FFF2-40B4-BE49-F238E27FC236}">
                <a16:creationId xmlns:a16="http://schemas.microsoft.com/office/drawing/2014/main" id="{01CC1CA5-1AF0-818D-CA7F-15BD4D8F0D9E}"/>
              </a:ext>
            </a:extLst>
          </p:cNvPr>
          <p:cNvSpPr txBox="1">
            <a:spLocks noChangeArrowheads="1"/>
          </p:cNvSpPr>
          <p:nvPr/>
        </p:nvSpPr>
        <p:spPr bwMode="auto">
          <a:xfrm>
            <a:off x="3048000" y="5562600"/>
            <a:ext cx="7244786" cy="461665"/>
          </a:xfrm>
          <a:prstGeom prst="rect">
            <a:avLst/>
          </a:prstGeom>
          <a:solidFill>
            <a:schemeClr val="accent1"/>
          </a:solidFill>
          <a:ln w="9525">
            <a:solidFill>
              <a:schemeClr val="accent1"/>
            </a:solidFill>
            <a:miter lim="800000"/>
            <a:headEnd/>
            <a:tailEnd/>
          </a:ln>
        </p:spPr>
        <p:txBody>
          <a:bodyPr wrap="square">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spcBef>
                <a:spcPct val="50000"/>
              </a:spcBef>
            </a:pPr>
            <a:r>
              <a:rPr lang="en-US" altLang="en-US" sz="2400"/>
              <a:t>E</a:t>
            </a:r>
            <a:r>
              <a:rPr lang="en-US" altLang="en-US" sz="2400" baseline="-25000"/>
              <a:t>D</a:t>
            </a:r>
            <a:r>
              <a:rPr lang="en-US" altLang="en-US" sz="2400"/>
              <a:t> = 0 : Ngöôøi TD hoaøn toaøn chòu thueá t</a:t>
            </a:r>
            <a:r>
              <a:rPr lang="en-US" altLang="en-US" sz="2400" baseline="-25000"/>
              <a:t>D</a:t>
            </a:r>
            <a:r>
              <a:rPr lang="en-US" altLang="en-US" sz="2400"/>
              <a:t> = t = P</a:t>
            </a:r>
            <a:r>
              <a:rPr lang="en-US" altLang="en-US" sz="2400" baseline="-25000"/>
              <a:t>1</a:t>
            </a:r>
            <a:r>
              <a:rPr lang="en-US" altLang="en-US" sz="2400"/>
              <a:t> – P</a:t>
            </a:r>
            <a:r>
              <a:rPr lang="en-US" altLang="en-US" sz="2400" baseline="-25000"/>
              <a:t>0</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17791"/>
                                        </p:tgtEl>
                                        <p:attrNameLst>
                                          <p:attrName>style.visibility</p:attrName>
                                        </p:attrNameLst>
                                      </p:cBhvr>
                                      <p:to>
                                        <p:strVal val="visible"/>
                                      </p:to>
                                    </p:set>
                                    <p:anim calcmode="lin" valueType="num">
                                      <p:cBhvr additive="base">
                                        <p:cTn id="7" dur="500" fill="hold"/>
                                        <p:tgtEl>
                                          <p:spTgt spid="117791"/>
                                        </p:tgtEl>
                                        <p:attrNameLst>
                                          <p:attrName>ppt_x</p:attrName>
                                        </p:attrNameLst>
                                      </p:cBhvr>
                                      <p:tavLst>
                                        <p:tav tm="0">
                                          <p:val>
                                            <p:strVal val="#ppt_x"/>
                                          </p:val>
                                        </p:tav>
                                        <p:tav tm="100000">
                                          <p:val>
                                            <p:strVal val="#ppt_x"/>
                                          </p:val>
                                        </p:tav>
                                      </p:tavLst>
                                    </p:anim>
                                    <p:anim calcmode="lin" valueType="num">
                                      <p:cBhvr additive="base">
                                        <p:cTn id="8" dur="500" fill="hold"/>
                                        <p:tgtEl>
                                          <p:spTgt spid="11779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7778"/>
                                        </p:tgtEl>
                                        <p:attrNameLst>
                                          <p:attrName>style.visibility</p:attrName>
                                        </p:attrNameLst>
                                      </p:cBhvr>
                                      <p:to>
                                        <p:strVal val="visible"/>
                                      </p:to>
                                    </p:set>
                                    <p:anim calcmode="lin" valueType="num">
                                      <p:cBhvr additive="base">
                                        <p:cTn id="11" dur="500" fill="hold"/>
                                        <p:tgtEl>
                                          <p:spTgt spid="117778"/>
                                        </p:tgtEl>
                                        <p:attrNameLst>
                                          <p:attrName>ppt_x</p:attrName>
                                        </p:attrNameLst>
                                      </p:cBhvr>
                                      <p:tavLst>
                                        <p:tav tm="0">
                                          <p:val>
                                            <p:strVal val="#ppt_x"/>
                                          </p:val>
                                        </p:tav>
                                        <p:tav tm="100000">
                                          <p:val>
                                            <p:strVal val="#ppt_x"/>
                                          </p:val>
                                        </p:tav>
                                      </p:tavLst>
                                    </p:anim>
                                    <p:anim calcmode="lin" valueType="num">
                                      <p:cBhvr additive="base">
                                        <p:cTn id="12" dur="500" fill="hold"/>
                                        <p:tgtEl>
                                          <p:spTgt spid="11777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7774"/>
                                        </p:tgtEl>
                                        <p:attrNameLst>
                                          <p:attrName>style.visibility</p:attrName>
                                        </p:attrNameLst>
                                      </p:cBhvr>
                                      <p:to>
                                        <p:strVal val="visible"/>
                                      </p:to>
                                    </p:set>
                                    <p:anim calcmode="lin" valueType="num">
                                      <p:cBhvr additive="base">
                                        <p:cTn id="15" dur="500" fill="hold"/>
                                        <p:tgtEl>
                                          <p:spTgt spid="117774"/>
                                        </p:tgtEl>
                                        <p:attrNameLst>
                                          <p:attrName>ppt_x</p:attrName>
                                        </p:attrNameLst>
                                      </p:cBhvr>
                                      <p:tavLst>
                                        <p:tav tm="0">
                                          <p:val>
                                            <p:strVal val="#ppt_x"/>
                                          </p:val>
                                        </p:tav>
                                        <p:tav tm="100000">
                                          <p:val>
                                            <p:strVal val="#ppt_x"/>
                                          </p:val>
                                        </p:tav>
                                      </p:tavLst>
                                    </p:anim>
                                    <p:anim calcmode="lin" valueType="num">
                                      <p:cBhvr additive="base">
                                        <p:cTn id="16" dur="500" fill="hold"/>
                                        <p:tgtEl>
                                          <p:spTgt spid="117774"/>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nodeType="clickEffect">
                                  <p:stCondLst>
                                    <p:cond delay="0"/>
                                  </p:stCondLst>
                                  <p:childTnLst>
                                    <p:set>
                                      <p:cBhvr>
                                        <p:cTn id="20" dur="1" fill="hold">
                                          <p:stCondLst>
                                            <p:cond delay="0"/>
                                          </p:stCondLst>
                                        </p:cTn>
                                        <p:tgtEl>
                                          <p:spTgt spid="117766"/>
                                        </p:tgtEl>
                                        <p:attrNameLst>
                                          <p:attrName>style.visibility</p:attrName>
                                        </p:attrNameLst>
                                      </p:cBhvr>
                                      <p:to>
                                        <p:strVal val="visible"/>
                                      </p:to>
                                    </p:set>
                                    <p:anim calcmode="lin" valueType="num">
                                      <p:cBhvr additive="base">
                                        <p:cTn id="21" dur="500" fill="hold"/>
                                        <p:tgtEl>
                                          <p:spTgt spid="117766"/>
                                        </p:tgtEl>
                                        <p:attrNameLst>
                                          <p:attrName>ppt_x</p:attrName>
                                        </p:attrNameLst>
                                      </p:cBhvr>
                                      <p:tavLst>
                                        <p:tav tm="0">
                                          <p:val>
                                            <p:strVal val="#ppt_x"/>
                                          </p:val>
                                        </p:tav>
                                        <p:tav tm="100000">
                                          <p:val>
                                            <p:strVal val="#ppt_x"/>
                                          </p:val>
                                        </p:tav>
                                      </p:tavLst>
                                    </p:anim>
                                    <p:anim calcmode="lin" valueType="num">
                                      <p:cBhvr additive="base">
                                        <p:cTn id="22" dur="500" fill="hold"/>
                                        <p:tgtEl>
                                          <p:spTgt spid="117766"/>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17769"/>
                                        </p:tgtEl>
                                        <p:attrNameLst>
                                          <p:attrName>style.visibility</p:attrName>
                                        </p:attrNameLst>
                                      </p:cBhvr>
                                      <p:to>
                                        <p:strVal val="visible"/>
                                      </p:to>
                                    </p:set>
                                    <p:anim calcmode="lin" valueType="num">
                                      <p:cBhvr additive="base">
                                        <p:cTn id="25" dur="500" fill="hold"/>
                                        <p:tgtEl>
                                          <p:spTgt spid="117769"/>
                                        </p:tgtEl>
                                        <p:attrNameLst>
                                          <p:attrName>ppt_x</p:attrName>
                                        </p:attrNameLst>
                                      </p:cBhvr>
                                      <p:tavLst>
                                        <p:tav tm="0">
                                          <p:val>
                                            <p:strVal val="#ppt_x"/>
                                          </p:val>
                                        </p:tav>
                                        <p:tav tm="100000">
                                          <p:val>
                                            <p:strVal val="#ppt_x"/>
                                          </p:val>
                                        </p:tav>
                                      </p:tavLst>
                                    </p:anim>
                                    <p:anim calcmode="lin" valueType="num">
                                      <p:cBhvr additive="base">
                                        <p:cTn id="26" dur="500" fill="hold"/>
                                        <p:tgtEl>
                                          <p:spTgt spid="117769"/>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7779"/>
                                        </p:tgtEl>
                                        <p:attrNameLst>
                                          <p:attrName>style.visibility</p:attrName>
                                        </p:attrNameLst>
                                      </p:cBhvr>
                                      <p:to>
                                        <p:strVal val="visible"/>
                                      </p:to>
                                    </p:set>
                                    <p:anim calcmode="lin" valueType="num">
                                      <p:cBhvr additive="base">
                                        <p:cTn id="31" dur="500" fill="hold"/>
                                        <p:tgtEl>
                                          <p:spTgt spid="117779"/>
                                        </p:tgtEl>
                                        <p:attrNameLst>
                                          <p:attrName>ppt_x</p:attrName>
                                        </p:attrNameLst>
                                      </p:cBhvr>
                                      <p:tavLst>
                                        <p:tav tm="0">
                                          <p:val>
                                            <p:strVal val="#ppt_x"/>
                                          </p:val>
                                        </p:tav>
                                        <p:tav tm="100000">
                                          <p:val>
                                            <p:strVal val="#ppt_x"/>
                                          </p:val>
                                        </p:tav>
                                      </p:tavLst>
                                    </p:anim>
                                    <p:anim calcmode="lin" valueType="num">
                                      <p:cBhvr additive="base">
                                        <p:cTn id="32" dur="500" fill="hold"/>
                                        <p:tgtEl>
                                          <p:spTgt spid="117779"/>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17767"/>
                                        </p:tgtEl>
                                        <p:attrNameLst>
                                          <p:attrName>style.visibility</p:attrName>
                                        </p:attrNameLst>
                                      </p:cBhvr>
                                      <p:to>
                                        <p:strVal val="visible"/>
                                      </p:to>
                                    </p:set>
                                    <p:anim calcmode="lin" valueType="num">
                                      <p:cBhvr additive="base">
                                        <p:cTn id="35" dur="500" fill="hold"/>
                                        <p:tgtEl>
                                          <p:spTgt spid="117767"/>
                                        </p:tgtEl>
                                        <p:attrNameLst>
                                          <p:attrName>ppt_x</p:attrName>
                                        </p:attrNameLst>
                                      </p:cBhvr>
                                      <p:tavLst>
                                        <p:tav tm="0">
                                          <p:val>
                                            <p:strVal val="#ppt_x"/>
                                          </p:val>
                                        </p:tav>
                                        <p:tav tm="100000">
                                          <p:val>
                                            <p:strVal val="#ppt_x"/>
                                          </p:val>
                                        </p:tav>
                                      </p:tavLst>
                                    </p:anim>
                                    <p:anim calcmode="lin" valueType="num">
                                      <p:cBhvr additive="base">
                                        <p:cTn id="36" dur="500" fill="hold"/>
                                        <p:tgtEl>
                                          <p:spTgt spid="11776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7790"/>
                                        </p:tgtEl>
                                        <p:attrNameLst>
                                          <p:attrName>style.visibility</p:attrName>
                                        </p:attrNameLst>
                                      </p:cBhvr>
                                      <p:to>
                                        <p:strVal val="visible"/>
                                      </p:to>
                                    </p:set>
                                    <p:anim calcmode="lin" valueType="num">
                                      <p:cBhvr additive="base">
                                        <p:cTn id="39" dur="500" fill="hold"/>
                                        <p:tgtEl>
                                          <p:spTgt spid="117790"/>
                                        </p:tgtEl>
                                        <p:attrNameLst>
                                          <p:attrName>ppt_x</p:attrName>
                                        </p:attrNameLst>
                                      </p:cBhvr>
                                      <p:tavLst>
                                        <p:tav tm="0">
                                          <p:val>
                                            <p:strVal val="#ppt_x"/>
                                          </p:val>
                                        </p:tav>
                                        <p:tav tm="100000">
                                          <p:val>
                                            <p:strVal val="#ppt_x"/>
                                          </p:val>
                                        </p:tav>
                                      </p:tavLst>
                                    </p:anim>
                                    <p:anim calcmode="lin" valueType="num">
                                      <p:cBhvr additive="base">
                                        <p:cTn id="40" dur="500" fill="hold"/>
                                        <p:tgtEl>
                                          <p:spTgt spid="117790"/>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2" presetClass="entr" presetSubtype="4" fill="hold" nodeType="clickEffect">
                                  <p:stCondLst>
                                    <p:cond delay="0"/>
                                  </p:stCondLst>
                                  <p:childTnLst>
                                    <p:set>
                                      <p:cBhvr>
                                        <p:cTn id="44" dur="1" fill="hold">
                                          <p:stCondLst>
                                            <p:cond delay="0"/>
                                          </p:stCondLst>
                                        </p:cTn>
                                        <p:tgtEl>
                                          <p:spTgt spid="117787"/>
                                        </p:tgtEl>
                                        <p:attrNameLst>
                                          <p:attrName>style.visibility</p:attrName>
                                        </p:attrNameLst>
                                      </p:cBhvr>
                                      <p:to>
                                        <p:strVal val="visible"/>
                                      </p:to>
                                    </p:set>
                                    <p:anim calcmode="lin" valueType="num">
                                      <p:cBhvr additive="base">
                                        <p:cTn id="45" dur="500" fill="hold"/>
                                        <p:tgtEl>
                                          <p:spTgt spid="117787"/>
                                        </p:tgtEl>
                                        <p:attrNameLst>
                                          <p:attrName>ppt_x</p:attrName>
                                        </p:attrNameLst>
                                      </p:cBhvr>
                                      <p:tavLst>
                                        <p:tav tm="0">
                                          <p:val>
                                            <p:strVal val="#ppt_x"/>
                                          </p:val>
                                        </p:tav>
                                        <p:tav tm="100000">
                                          <p:val>
                                            <p:strVal val="#ppt_x"/>
                                          </p:val>
                                        </p:tav>
                                      </p:tavLst>
                                    </p:anim>
                                    <p:anim calcmode="lin" valueType="num">
                                      <p:cBhvr additive="base">
                                        <p:cTn id="46" dur="500" fill="hold"/>
                                        <p:tgtEl>
                                          <p:spTgt spid="117787"/>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17772"/>
                                        </p:tgtEl>
                                        <p:attrNameLst>
                                          <p:attrName>style.visibility</p:attrName>
                                        </p:attrNameLst>
                                      </p:cBhvr>
                                      <p:to>
                                        <p:strVal val="visible"/>
                                      </p:to>
                                    </p:set>
                                    <p:anim calcmode="lin" valueType="num">
                                      <p:cBhvr additive="base">
                                        <p:cTn id="49" dur="500" fill="hold"/>
                                        <p:tgtEl>
                                          <p:spTgt spid="117772"/>
                                        </p:tgtEl>
                                        <p:attrNameLst>
                                          <p:attrName>ppt_x</p:attrName>
                                        </p:attrNameLst>
                                      </p:cBhvr>
                                      <p:tavLst>
                                        <p:tav tm="0">
                                          <p:val>
                                            <p:strVal val="#ppt_x"/>
                                          </p:val>
                                        </p:tav>
                                        <p:tav tm="100000">
                                          <p:val>
                                            <p:strVal val="#ppt_x"/>
                                          </p:val>
                                        </p:tav>
                                      </p:tavLst>
                                    </p:anim>
                                    <p:anim calcmode="lin" valueType="num">
                                      <p:cBhvr additive="base">
                                        <p:cTn id="50" dur="500" fill="hold"/>
                                        <p:tgtEl>
                                          <p:spTgt spid="117772"/>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nodeType="clickEffect">
                                  <p:stCondLst>
                                    <p:cond delay="0"/>
                                  </p:stCondLst>
                                  <p:childTnLst>
                                    <p:set>
                                      <p:cBhvr>
                                        <p:cTn id="54" dur="1" fill="hold">
                                          <p:stCondLst>
                                            <p:cond delay="0"/>
                                          </p:stCondLst>
                                        </p:cTn>
                                        <p:tgtEl>
                                          <p:spTgt spid="117783"/>
                                        </p:tgtEl>
                                        <p:attrNameLst>
                                          <p:attrName>style.visibility</p:attrName>
                                        </p:attrNameLst>
                                      </p:cBhvr>
                                      <p:to>
                                        <p:strVal val="visible"/>
                                      </p:to>
                                    </p:set>
                                    <p:anim calcmode="lin" valueType="num">
                                      <p:cBhvr additive="base">
                                        <p:cTn id="55" dur="500" fill="hold"/>
                                        <p:tgtEl>
                                          <p:spTgt spid="117783"/>
                                        </p:tgtEl>
                                        <p:attrNameLst>
                                          <p:attrName>ppt_x</p:attrName>
                                        </p:attrNameLst>
                                      </p:cBhvr>
                                      <p:tavLst>
                                        <p:tav tm="0">
                                          <p:val>
                                            <p:strVal val="#ppt_x"/>
                                          </p:val>
                                        </p:tav>
                                        <p:tav tm="100000">
                                          <p:val>
                                            <p:strVal val="#ppt_x"/>
                                          </p:val>
                                        </p:tav>
                                      </p:tavLst>
                                    </p:anim>
                                    <p:anim calcmode="lin" valueType="num">
                                      <p:cBhvr additive="base">
                                        <p:cTn id="56" dur="500" fill="hold"/>
                                        <p:tgtEl>
                                          <p:spTgt spid="117783"/>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17784"/>
                                        </p:tgtEl>
                                        <p:attrNameLst>
                                          <p:attrName>style.visibility</p:attrName>
                                        </p:attrNameLst>
                                      </p:cBhvr>
                                      <p:to>
                                        <p:strVal val="visible"/>
                                      </p:to>
                                    </p:set>
                                    <p:anim calcmode="lin" valueType="num">
                                      <p:cBhvr additive="base">
                                        <p:cTn id="59" dur="500" fill="hold"/>
                                        <p:tgtEl>
                                          <p:spTgt spid="117784"/>
                                        </p:tgtEl>
                                        <p:attrNameLst>
                                          <p:attrName>ppt_x</p:attrName>
                                        </p:attrNameLst>
                                      </p:cBhvr>
                                      <p:tavLst>
                                        <p:tav tm="0">
                                          <p:val>
                                            <p:strVal val="#ppt_x"/>
                                          </p:val>
                                        </p:tav>
                                        <p:tav tm="100000">
                                          <p:val>
                                            <p:strVal val="#ppt_x"/>
                                          </p:val>
                                        </p:tav>
                                      </p:tavLst>
                                    </p:anim>
                                    <p:anim calcmode="lin" valueType="num">
                                      <p:cBhvr additive="base">
                                        <p:cTn id="60" dur="500" fill="hold"/>
                                        <p:tgtEl>
                                          <p:spTgt spid="117784"/>
                                        </p:tgtEl>
                                        <p:attrNameLst>
                                          <p:attrName>ppt_y</p:attrName>
                                        </p:attrNameLst>
                                      </p:cBhvr>
                                      <p:tavLst>
                                        <p:tav tm="0">
                                          <p:val>
                                            <p:strVal val="1+#ppt_h/2"/>
                                          </p:val>
                                        </p:tav>
                                        <p:tav tm="100000">
                                          <p:val>
                                            <p:strVal val="#ppt_y"/>
                                          </p:val>
                                        </p:tav>
                                      </p:tavLst>
                                    </p:anim>
                                  </p:childTnLst>
                                </p:cTn>
                              </p:par>
                            </p:childTnLst>
                          </p:cTn>
                        </p:par>
                      </p:childTnLst>
                    </p:cTn>
                  </p:par>
                  <p:par>
                    <p:cTn id="61" fill="hold" nodeType="clickPar">
                      <p:stCondLst>
                        <p:cond delay="indefinite"/>
                      </p:stCondLst>
                      <p:childTnLst>
                        <p:par>
                          <p:cTn id="62" fill="hold" nodeType="withGroup">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117788"/>
                                        </p:tgtEl>
                                        <p:attrNameLst>
                                          <p:attrName>style.visibility</p:attrName>
                                        </p:attrNameLst>
                                      </p:cBhvr>
                                      <p:to>
                                        <p:strVal val="visible"/>
                                      </p:to>
                                    </p:set>
                                    <p:anim calcmode="lin" valueType="num">
                                      <p:cBhvr additive="base">
                                        <p:cTn id="65" dur="500" fill="hold"/>
                                        <p:tgtEl>
                                          <p:spTgt spid="117788"/>
                                        </p:tgtEl>
                                        <p:attrNameLst>
                                          <p:attrName>ppt_x</p:attrName>
                                        </p:attrNameLst>
                                      </p:cBhvr>
                                      <p:tavLst>
                                        <p:tav tm="0">
                                          <p:val>
                                            <p:strVal val="#ppt_x"/>
                                          </p:val>
                                        </p:tav>
                                        <p:tav tm="100000">
                                          <p:val>
                                            <p:strVal val="#ppt_x"/>
                                          </p:val>
                                        </p:tav>
                                      </p:tavLst>
                                    </p:anim>
                                    <p:anim calcmode="lin" valueType="num">
                                      <p:cBhvr additive="base">
                                        <p:cTn id="66" dur="500" fill="hold"/>
                                        <p:tgtEl>
                                          <p:spTgt spid="117788"/>
                                        </p:tgtEl>
                                        <p:attrNameLst>
                                          <p:attrName>ppt_y</p:attrName>
                                        </p:attrNameLst>
                                      </p:cBhvr>
                                      <p:tavLst>
                                        <p:tav tm="0">
                                          <p:val>
                                            <p:strVal val="1+#ppt_h/2"/>
                                          </p:val>
                                        </p:tav>
                                        <p:tav tm="100000">
                                          <p:val>
                                            <p:strVal val="#ppt_y"/>
                                          </p:val>
                                        </p:tav>
                                      </p:tavLst>
                                    </p:anim>
                                  </p:childTnLst>
                                </p:cTn>
                              </p:par>
                              <p:par>
                                <p:cTn id="67" presetID="2" presetClass="entr" presetSubtype="4" fill="hold" nodeType="withEffect">
                                  <p:stCondLst>
                                    <p:cond delay="0"/>
                                  </p:stCondLst>
                                  <p:childTnLst>
                                    <p:set>
                                      <p:cBhvr>
                                        <p:cTn id="68" dur="1" fill="hold">
                                          <p:stCondLst>
                                            <p:cond delay="0"/>
                                          </p:stCondLst>
                                        </p:cTn>
                                        <p:tgtEl>
                                          <p:spTgt spid="117785"/>
                                        </p:tgtEl>
                                        <p:attrNameLst>
                                          <p:attrName>style.visibility</p:attrName>
                                        </p:attrNameLst>
                                      </p:cBhvr>
                                      <p:to>
                                        <p:strVal val="visible"/>
                                      </p:to>
                                    </p:set>
                                    <p:anim calcmode="lin" valueType="num">
                                      <p:cBhvr additive="base">
                                        <p:cTn id="69" dur="500" fill="hold"/>
                                        <p:tgtEl>
                                          <p:spTgt spid="117785"/>
                                        </p:tgtEl>
                                        <p:attrNameLst>
                                          <p:attrName>ppt_x</p:attrName>
                                        </p:attrNameLst>
                                      </p:cBhvr>
                                      <p:tavLst>
                                        <p:tav tm="0">
                                          <p:val>
                                            <p:strVal val="#ppt_x"/>
                                          </p:val>
                                        </p:tav>
                                        <p:tav tm="100000">
                                          <p:val>
                                            <p:strVal val="#ppt_x"/>
                                          </p:val>
                                        </p:tav>
                                      </p:tavLst>
                                    </p:anim>
                                    <p:anim calcmode="lin" valueType="num">
                                      <p:cBhvr additive="base">
                                        <p:cTn id="70" dur="500" fill="hold"/>
                                        <p:tgtEl>
                                          <p:spTgt spid="117785"/>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117781"/>
                                        </p:tgtEl>
                                        <p:attrNameLst>
                                          <p:attrName>style.visibility</p:attrName>
                                        </p:attrNameLst>
                                      </p:cBhvr>
                                      <p:to>
                                        <p:strVal val="visible"/>
                                      </p:to>
                                    </p:set>
                                    <p:anim calcmode="lin" valueType="num">
                                      <p:cBhvr additive="base">
                                        <p:cTn id="73" dur="500" fill="hold"/>
                                        <p:tgtEl>
                                          <p:spTgt spid="117781"/>
                                        </p:tgtEl>
                                        <p:attrNameLst>
                                          <p:attrName>ppt_x</p:attrName>
                                        </p:attrNameLst>
                                      </p:cBhvr>
                                      <p:tavLst>
                                        <p:tav tm="0">
                                          <p:val>
                                            <p:strVal val="#ppt_x"/>
                                          </p:val>
                                        </p:tav>
                                        <p:tav tm="100000">
                                          <p:val>
                                            <p:strVal val="#ppt_x"/>
                                          </p:val>
                                        </p:tav>
                                      </p:tavLst>
                                    </p:anim>
                                    <p:anim calcmode="lin" valueType="num">
                                      <p:cBhvr additive="base">
                                        <p:cTn id="74" dur="500" fill="hold"/>
                                        <p:tgtEl>
                                          <p:spTgt spid="117781"/>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with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17773"/>
                                        </p:tgtEl>
                                        <p:attrNameLst>
                                          <p:attrName>style.visibility</p:attrName>
                                        </p:attrNameLst>
                                      </p:cBhvr>
                                      <p:to>
                                        <p:strVal val="visible"/>
                                      </p:to>
                                    </p:set>
                                    <p:anim calcmode="lin" valueType="num">
                                      <p:cBhvr additive="base">
                                        <p:cTn id="79" dur="500" fill="hold"/>
                                        <p:tgtEl>
                                          <p:spTgt spid="117773"/>
                                        </p:tgtEl>
                                        <p:attrNameLst>
                                          <p:attrName>ppt_x</p:attrName>
                                        </p:attrNameLst>
                                      </p:cBhvr>
                                      <p:tavLst>
                                        <p:tav tm="0">
                                          <p:val>
                                            <p:strVal val="#ppt_x"/>
                                          </p:val>
                                        </p:tav>
                                        <p:tav tm="100000">
                                          <p:val>
                                            <p:strVal val="#ppt_x"/>
                                          </p:val>
                                        </p:tav>
                                      </p:tavLst>
                                    </p:anim>
                                    <p:anim calcmode="lin" valueType="num">
                                      <p:cBhvr additive="base">
                                        <p:cTn id="80" dur="500" fill="hold"/>
                                        <p:tgtEl>
                                          <p:spTgt spid="117773"/>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0"/>
                                  </p:stCondLst>
                                  <p:childTnLst>
                                    <p:set>
                                      <p:cBhvr>
                                        <p:cTn id="82" dur="1" fill="hold">
                                          <p:stCondLst>
                                            <p:cond delay="0"/>
                                          </p:stCondLst>
                                        </p:cTn>
                                        <p:tgtEl>
                                          <p:spTgt spid="117786"/>
                                        </p:tgtEl>
                                        <p:attrNameLst>
                                          <p:attrName>style.visibility</p:attrName>
                                        </p:attrNameLst>
                                      </p:cBhvr>
                                      <p:to>
                                        <p:strVal val="visible"/>
                                      </p:to>
                                    </p:set>
                                    <p:anim calcmode="lin" valueType="num">
                                      <p:cBhvr additive="base">
                                        <p:cTn id="83" dur="500" fill="hold"/>
                                        <p:tgtEl>
                                          <p:spTgt spid="117786"/>
                                        </p:tgtEl>
                                        <p:attrNameLst>
                                          <p:attrName>ppt_x</p:attrName>
                                        </p:attrNameLst>
                                      </p:cBhvr>
                                      <p:tavLst>
                                        <p:tav tm="0">
                                          <p:val>
                                            <p:strVal val="#ppt_x"/>
                                          </p:val>
                                        </p:tav>
                                        <p:tav tm="100000">
                                          <p:val>
                                            <p:strVal val="#ppt_x"/>
                                          </p:val>
                                        </p:tav>
                                      </p:tavLst>
                                    </p:anim>
                                    <p:anim calcmode="lin" valueType="num">
                                      <p:cBhvr additive="base">
                                        <p:cTn id="84" dur="500" fill="hold"/>
                                        <p:tgtEl>
                                          <p:spTgt spid="117786"/>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117782"/>
                                        </p:tgtEl>
                                        <p:attrNameLst>
                                          <p:attrName>style.visibility</p:attrName>
                                        </p:attrNameLst>
                                      </p:cBhvr>
                                      <p:to>
                                        <p:strVal val="visible"/>
                                      </p:to>
                                    </p:set>
                                    <p:anim calcmode="lin" valueType="num">
                                      <p:cBhvr additive="base">
                                        <p:cTn id="87" dur="500" fill="hold"/>
                                        <p:tgtEl>
                                          <p:spTgt spid="117782"/>
                                        </p:tgtEl>
                                        <p:attrNameLst>
                                          <p:attrName>ppt_x</p:attrName>
                                        </p:attrNameLst>
                                      </p:cBhvr>
                                      <p:tavLst>
                                        <p:tav tm="0">
                                          <p:val>
                                            <p:strVal val="#ppt_x"/>
                                          </p:val>
                                        </p:tav>
                                        <p:tav tm="100000">
                                          <p:val>
                                            <p:strVal val="#ppt_x"/>
                                          </p:val>
                                        </p:tav>
                                      </p:tavLst>
                                    </p:anim>
                                    <p:anim calcmode="lin" valueType="num">
                                      <p:cBhvr additive="base">
                                        <p:cTn id="88" dur="500" fill="hold"/>
                                        <p:tgtEl>
                                          <p:spTgt spid="117782"/>
                                        </p:tgtEl>
                                        <p:attrNameLst>
                                          <p:attrName>ppt_y</p:attrName>
                                        </p:attrNameLst>
                                      </p:cBhvr>
                                      <p:tavLst>
                                        <p:tav tm="0">
                                          <p:val>
                                            <p:strVal val="1+#ppt_h/2"/>
                                          </p:val>
                                        </p:tav>
                                        <p:tav tm="100000">
                                          <p:val>
                                            <p:strVal val="#ppt_y"/>
                                          </p:val>
                                        </p:tav>
                                      </p:tavLst>
                                    </p:anim>
                                  </p:childTnLst>
                                </p:cTn>
                              </p:par>
                            </p:childTnLst>
                          </p:cTn>
                        </p:par>
                      </p:childTnLst>
                    </p:cTn>
                  </p:par>
                  <p:par>
                    <p:cTn id="89" fill="hold" nodeType="clickPar">
                      <p:stCondLst>
                        <p:cond delay="indefinite"/>
                      </p:stCondLst>
                      <p:childTnLst>
                        <p:par>
                          <p:cTn id="90" fill="hold" nodeType="withGroup">
                            <p:stCondLst>
                              <p:cond delay="0"/>
                            </p:stCondLst>
                            <p:childTnLst>
                              <p:par>
                                <p:cTn id="91" presetID="8" presetClass="entr" presetSubtype="16" fill="hold" grpId="0" nodeType="clickEffect">
                                  <p:stCondLst>
                                    <p:cond delay="0"/>
                                  </p:stCondLst>
                                  <p:childTnLst>
                                    <p:set>
                                      <p:cBhvr>
                                        <p:cTn id="92" dur="1" fill="hold">
                                          <p:stCondLst>
                                            <p:cond delay="0"/>
                                          </p:stCondLst>
                                        </p:cTn>
                                        <p:tgtEl>
                                          <p:spTgt spid="117792"/>
                                        </p:tgtEl>
                                        <p:attrNameLst>
                                          <p:attrName>style.visibility</p:attrName>
                                        </p:attrNameLst>
                                      </p:cBhvr>
                                      <p:to>
                                        <p:strVal val="visible"/>
                                      </p:to>
                                    </p:set>
                                    <p:animEffect transition="in" filter="diamond(in)">
                                      <p:cBhvr>
                                        <p:cTn id="93" dur="2000"/>
                                        <p:tgtEl>
                                          <p:spTgt spid="1177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9" grpId="0"/>
      <p:bldP spid="117772" grpId="0"/>
      <p:bldP spid="117773" grpId="0"/>
      <p:bldP spid="117774" grpId="0"/>
      <p:bldP spid="117778" grpId="0"/>
      <p:bldP spid="117779" grpId="0"/>
      <p:bldP spid="117781" grpId="0"/>
      <p:bldP spid="117782" grpId="0"/>
      <p:bldP spid="117784" grpId="0"/>
      <p:bldP spid="117788" grpId="0"/>
      <p:bldP spid="117790" grpId="0"/>
      <p:bldP spid="117792" grpId="0" animBg="1"/>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Slide Number Placeholder 3">
            <a:extLst>
              <a:ext uri="{FF2B5EF4-FFF2-40B4-BE49-F238E27FC236}">
                <a16:creationId xmlns:a16="http://schemas.microsoft.com/office/drawing/2014/main" id="{0D642906-634E-DBF9-7ABE-CBB61526015D}"/>
              </a:ext>
            </a:extLst>
          </p:cNvPr>
          <p:cNvSpPr>
            <a:spLocks noGrp="1"/>
          </p:cNvSpPr>
          <p:nvPr>
            <p:ph type="sldNum" sz="quarter" idx="12"/>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fld id="{0ED05AE0-F9A9-469E-944E-1EB1061A1320}" type="slidenum">
              <a:rPr lang="en-US" altLang="en-US" smtClean="0"/>
              <a:pPr/>
              <a:t>165</a:t>
            </a:fld>
            <a:endParaRPr lang="en-US" altLang="en-US">
              <a:latin typeface="Verdana" panose="020B0604030504040204" pitchFamily="34" charset="0"/>
            </a:endParaRPr>
          </a:p>
        </p:txBody>
      </p:sp>
      <p:sp>
        <p:nvSpPr>
          <p:cNvPr id="118802" name="Text Box 18">
            <a:extLst>
              <a:ext uri="{FF2B5EF4-FFF2-40B4-BE49-F238E27FC236}">
                <a16:creationId xmlns:a16="http://schemas.microsoft.com/office/drawing/2014/main" id="{C2EA22C9-0487-71EA-47CA-66E7CDD53031}"/>
              </a:ext>
            </a:extLst>
          </p:cNvPr>
          <p:cNvSpPr txBox="1">
            <a:spLocks noChangeArrowheads="1"/>
          </p:cNvSpPr>
          <p:nvPr/>
        </p:nvSpPr>
        <p:spPr bwMode="auto">
          <a:xfrm>
            <a:off x="8915400" y="243840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D</a:t>
            </a:r>
          </a:p>
        </p:txBody>
      </p:sp>
      <p:sp>
        <p:nvSpPr>
          <p:cNvPr id="118816" name="Text Box 32">
            <a:extLst>
              <a:ext uri="{FF2B5EF4-FFF2-40B4-BE49-F238E27FC236}">
                <a16:creationId xmlns:a16="http://schemas.microsoft.com/office/drawing/2014/main" id="{0BA44F61-D241-4F9F-E436-6A791840B775}"/>
              </a:ext>
            </a:extLst>
          </p:cNvPr>
          <p:cNvSpPr txBox="1">
            <a:spLocks noChangeArrowheads="1"/>
          </p:cNvSpPr>
          <p:nvPr/>
        </p:nvSpPr>
        <p:spPr bwMode="auto">
          <a:xfrm>
            <a:off x="5105400" y="5334001"/>
            <a:ext cx="4876800" cy="1014413"/>
          </a:xfrm>
          <a:prstGeom prst="rect">
            <a:avLst/>
          </a:prstGeom>
          <a:solidFill>
            <a:schemeClr val="accent1"/>
          </a:solidFill>
          <a:ln w="9525">
            <a:solidFill>
              <a:schemeClr val="accent1"/>
            </a:solidFill>
            <a:miter lim="800000"/>
            <a:headEnd/>
            <a:tailEnd/>
          </a:ln>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spcBef>
                <a:spcPct val="50000"/>
              </a:spcBef>
            </a:pPr>
            <a:r>
              <a:rPr lang="en-US" altLang="en-US" sz="2400"/>
              <a:t>E</a:t>
            </a:r>
            <a:r>
              <a:rPr lang="en-US" altLang="en-US" sz="2400" baseline="-25000"/>
              <a:t>D</a:t>
            </a:r>
            <a:r>
              <a:rPr lang="en-US" altLang="en-US" sz="2400"/>
              <a:t> =</a:t>
            </a:r>
            <a:r>
              <a:rPr lang="en-US" altLang="en-US" sz="2400">
                <a:sym typeface="Symbol" panose="05050102010706020507" pitchFamily="18" charset="2"/>
              </a:rPr>
              <a:t></a:t>
            </a:r>
            <a:r>
              <a:rPr lang="en-US" altLang="en-US" sz="2400"/>
              <a:t>: Ngöôøi TD khoâng chòu thueá </a:t>
            </a:r>
          </a:p>
          <a:p>
            <a:pPr>
              <a:spcBef>
                <a:spcPct val="50000"/>
              </a:spcBef>
            </a:pPr>
            <a:r>
              <a:rPr lang="en-US" altLang="en-US" sz="2400"/>
              <a:t>t</a:t>
            </a:r>
            <a:r>
              <a:rPr lang="en-US" altLang="en-US" sz="2400" baseline="-25000"/>
              <a:t>D</a:t>
            </a:r>
            <a:r>
              <a:rPr lang="en-US" altLang="en-US" sz="2400"/>
              <a:t> = 0   </a:t>
            </a:r>
            <a:r>
              <a:rPr lang="en-US" altLang="en-US" sz="2400">
                <a:sym typeface="Symbol" panose="05050102010706020507" pitchFamily="18" charset="2"/>
              </a:rPr>
              <a:t>t</a:t>
            </a:r>
            <a:r>
              <a:rPr lang="en-US" altLang="en-US" sz="2400" baseline="-25000">
                <a:sym typeface="Symbol" panose="05050102010706020507" pitchFamily="18" charset="2"/>
              </a:rPr>
              <a:t>S</a:t>
            </a:r>
            <a:r>
              <a:rPr lang="en-US" altLang="en-US" sz="2400">
                <a:sym typeface="Symbol" panose="05050102010706020507" pitchFamily="18" charset="2"/>
              </a:rPr>
              <a:t> = t </a:t>
            </a:r>
            <a:r>
              <a:rPr lang="en-US" altLang="en-US" sz="2400"/>
              <a:t>= P</a:t>
            </a:r>
            <a:r>
              <a:rPr lang="en-US" altLang="en-US" sz="2400" baseline="-25000"/>
              <a:t>0</a:t>
            </a:r>
            <a:r>
              <a:rPr lang="en-US" altLang="en-US" sz="2400"/>
              <a:t> – P</a:t>
            </a:r>
            <a:r>
              <a:rPr lang="en-US" altLang="en-US" sz="2400" baseline="-25000"/>
              <a:t>S</a:t>
            </a:r>
          </a:p>
        </p:txBody>
      </p:sp>
      <p:sp>
        <p:nvSpPr>
          <p:cNvPr id="118819" name="Line 35">
            <a:extLst>
              <a:ext uri="{FF2B5EF4-FFF2-40B4-BE49-F238E27FC236}">
                <a16:creationId xmlns:a16="http://schemas.microsoft.com/office/drawing/2014/main" id="{902B10CE-E7A1-C5F4-096D-F984D8EB71DB}"/>
              </a:ext>
            </a:extLst>
          </p:cNvPr>
          <p:cNvSpPr>
            <a:spLocks noChangeShapeType="1"/>
          </p:cNvSpPr>
          <p:nvPr/>
        </p:nvSpPr>
        <p:spPr bwMode="auto">
          <a:xfrm flipH="1">
            <a:off x="3733800" y="3733800"/>
            <a:ext cx="14478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01382" name="Line 37">
            <a:extLst>
              <a:ext uri="{FF2B5EF4-FFF2-40B4-BE49-F238E27FC236}">
                <a16:creationId xmlns:a16="http://schemas.microsoft.com/office/drawing/2014/main" id="{6E720E14-F9BC-B327-D817-75CF00E94773}"/>
              </a:ext>
            </a:extLst>
          </p:cNvPr>
          <p:cNvSpPr>
            <a:spLocks noChangeShapeType="1"/>
          </p:cNvSpPr>
          <p:nvPr/>
        </p:nvSpPr>
        <p:spPr bwMode="auto">
          <a:xfrm>
            <a:off x="3733800" y="533400"/>
            <a:ext cx="1588" cy="3886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83" name="Line 38">
            <a:extLst>
              <a:ext uri="{FF2B5EF4-FFF2-40B4-BE49-F238E27FC236}">
                <a16:creationId xmlns:a16="http://schemas.microsoft.com/office/drawing/2014/main" id="{B4CCBA04-E42A-B29C-A6B8-03C83F15C2D1}"/>
              </a:ext>
            </a:extLst>
          </p:cNvPr>
          <p:cNvSpPr>
            <a:spLocks noChangeShapeType="1"/>
          </p:cNvSpPr>
          <p:nvPr/>
        </p:nvSpPr>
        <p:spPr bwMode="auto">
          <a:xfrm>
            <a:off x="3733800" y="4419600"/>
            <a:ext cx="4495800"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8823" name="Line 39">
            <a:extLst>
              <a:ext uri="{FF2B5EF4-FFF2-40B4-BE49-F238E27FC236}">
                <a16:creationId xmlns:a16="http://schemas.microsoft.com/office/drawing/2014/main" id="{29DF472A-FA0F-13DF-22F6-B46565C000D8}"/>
              </a:ext>
            </a:extLst>
          </p:cNvPr>
          <p:cNvSpPr>
            <a:spLocks noChangeShapeType="1"/>
          </p:cNvSpPr>
          <p:nvPr/>
        </p:nvSpPr>
        <p:spPr bwMode="auto">
          <a:xfrm flipV="1">
            <a:off x="5105400" y="1600201"/>
            <a:ext cx="3810000" cy="2200275"/>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8825" name="Line 41">
            <a:extLst>
              <a:ext uri="{FF2B5EF4-FFF2-40B4-BE49-F238E27FC236}">
                <a16:creationId xmlns:a16="http://schemas.microsoft.com/office/drawing/2014/main" id="{84D648A4-E65B-06B6-EFE3-7E844ED844B5}"/>
              </a:ext>
            </a:extLst>
          </p:cNvPr>
          <p:cNvSpPr>
            <a:spLocks noChangeShapeType="1"/>
          </p:cNvSpPr>
          <p:nvPr/>
        </p:nvSpPr>
        <p:spPr bwMode="auto">
          <a:xfrm>
            <a:off x="7162800" y="2590800"/>
            <a:ext cx="1588" cy="18288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18826" name="Text Box 42">
            <a:extLst>
              <a:ext uri="{FF2B5EF4-FFF2-40B4-BE49-F238E27FC236}">
                <a16:creationId xmlns:a16="http://schemas.microsoft.com/office/drawing/2014/main" id="{35A513CC-5BA7-B836-9FCB-70A42EDD5D7E}"/>
              </a:ext>
            </a:extLst>
          </p:cNvPr>
          <p:cNvSpPr txBox="1">
            <a:spLocks noChangeArrowheads="1"/>
          </p:cNvSpPr>
          <p:nvPr/>
        </p:nvSpPr>
        <p:spPr bwMode="auto">
          <a:xfrm>
            <a:off x="8229600" y="91440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S</a:t>
            </a:r>
          </a:p>
        </p:txBody>
      </p:sp>
      <p:sp>
        <p:nvSpPr>
          <p:cNvPr id="101387" name="Text Box 43">
            <a:extLst>
              <a:ext uri="{FF2B5EF4-FFF2-40B4-BE49-F238E27FC236}">
                <a16:creationId xmlns:a16="http://schemas.microsoft.com/office/drawing/2014/main" id="{9E22017A-9B17-22B9-A5A4-594F0420E139}"/>
              </a:ext>
            </a:extLst>
          </p:cNvPr>
          <p:cNvSpPr txBox="1">
            <a:spLocks noChangeArrowheads="1"/>
          </p:cNvSpPr>
          <p:nvPr/>
        </p:nvSpPr>
        <p:spPr bwMode="auto">
          <a:xfrm>
            <a:off x="2971800" y="3048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p>
        </p:txBody>
      </p:sp>
      <p:sp>
        <p:nvSpPr>
          <p:cNvPr id="118829" name="Text Box 45">
            <a:extLst>
              <a:ext uri="{FF2B5EF4-FFF2-40B4-BE49-F238E27FC236}">
                <a16:creationId xmlns:a16="http://schemas.microsoft.com/office/drawing/2014/main" id="{1548D3EE-81C3-1458-3C8D-172ABF3ADD52}"/>
              </a:ext>
            </a:extLst>
          </p:cNvPr>
          <p:cNvSpPr txBox="1">
            <a:spLocks noChangeArrowheads="1"/>
          </p:cNvSpPr>
          <p:nvPr/>
        </p:nvSpPr>
        <p:spPr bwMode="auto">
          <a:xfrm>
            <a:off x="4648200" y="1828801"/>
            <a:ext cx="838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b="1"/>
              <a:t>E</a:t>
            </a:r>
            <a:r>
              <a:rPr lang="en-US" altLang="en-US" sz="2800" b="1" baseline="-25000"/>
              <a:t>1</a:t>
            </a:r>
            <a:endParaRPr lang="en-US" altLang="en-US" sz="2800" b="1"/>
          </a:p>
        </p:txBody>
      </p:sp>
      <p:sp>
        <p:nvSpPr>
          <p:cNvPr id="118830" name="Text Box 46">
            <a:extLst>
              <a:ext uri="{FF2B5EF4-FFF2-40B4-BE49-F238E27FC236}">
                <a16:creationId xmlns:a16="http://schemas.microsoft.com/office/drawing/2014/main" id="{382A34D9-E8CA-256F-3298-EBC57F858090}"/>
              </a:ext>
            </a:extLst>
          </p:cNvPr>
          <p:cNvSpPr txBox="1">
            <a:spLocks noChangeArrowheads="1"/>
          </p:cNvSpPr>
          <p:nvPr/>
        </p:nvSpPr>
        <p:spPr bwMode="auto">
          <a:xfrm>
            <a:off x="6781800" y="45720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r>
              <a:rPr lang="en-US" altLang="en-US" sz="2800" baseline="-25000"/>
              <a:t>0</a:t>
            </a:r>
            <a:endParaRPr lang="en-US" altLang="en-US" sz="2800"/>
          </a:p>
        </p:txBody>
      </p:sp>
      <p:sp>
        <p:nvSpPr>
          <p:cNvPr id="101390" name="Text Box 47">
            <a:extLst>
              <a:ext uri="{FF2B5EF4-FFF2-40B4-BE49-F238E27FC236}">
                <a16:creationId xmlns:a16="http://schemas.microsoft.com/office/drawing/2014/main" id="{2B734EF3-51E9-84FB-DCCC-6883B33D744D}"/>
              </a:ext>
            </a:extLst>
          </p:cNvPr>
          <p:cNvSpPr txBox="1">
            <a:spLocks noChangeArrowheads="1"/>
          </p:cNvSpPr>
          <p:nvPr/>
        </p:nvSpPr>
        <p:spPr bwMode="auto">
          <a:xfrm>
            <a:off x="7239000" y="44958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endParaRPr lang="en-US" altLang="en-US" sz="2800"/>
          </a:p>
        </p:txBody>
      </p:sp>
      <p:sp>
        <p:nvSpPr>
          <p:cNvPr id="101391" name="Text Box 48">
            <a:extLst>
              <a:ext uri="{FF2B5EF4-FFF2-40B4-BE49-F238E27FC236}">
                <a16:creationId xmlns:a16="http://schemas.microsoft.com/office/drawing/2014/main" id="{2CC84F93-3F29-E35C-18A5-FFC9D271A47E}"/>
              </a:ext>
            </a:extLst>
          </p:cNvPr>
          <p:cNvSpPr txBox="1">
            <a:spLocks noChangeArrowheads="1"/>
          </p:cNvSpPr>
          <p:nvPr/>
        </p:nvSpPr>
        <p:spPr bwMode="auto">
          <a:xfrm>
            <a:off x="8534400" y="42672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p>
        </p:txBody>
      </p:sp>
      <p:sp>
        <p:nvSpPr>
          <p:cNvPr id="118833" name="Text Box 49">
            <a:extLst>
              <a:ext uri="{FF2B5EF4-FFF2-40B4-BE49-F238E27FC236}">
                <a16:creationId xmlns:a16="http://schemas.microsoft.com/office/drawing/2014/main" id="{A24BFDA0-23BF-ABD7-DF5B-2C9582016C88}"/>
              </a:ext>
            </a:extLst>
          </p:cNvPr>
          <p:cNvSpPr txBox="1">
            <a:spLocks noChangeArrowheads="1"/>
          </p:cNvSpPr>
          <p:nvPr/>
        </p:nvSpPr>
        <p:spPr bwMode="auto">
          <a:xfrm>
            <a:off x="7086600" y="1828800"/>
            <a:ext cx="457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E</a:t>
            </a:r>
          </a:p>
        </p:txBody>
      </p:sp>
      <p:sp>
        <p:nvSpPr>
          <p:cNvPr id="101393" name="Rectangle 50">
            <a:extLst>
              <a:ext uri="{FF2B5EF4-FFF2-40B4-BE49-F238E27FC236}">
                <a16:creationId xmlns:a16="http://schemas.microsoft.com/office/drawing/2014/main" id="{244BAC06-D838-D62A-6DCD-9CDD5F259B50}"/>
              </a:ext>
            </a:extLst>
          </p:cNvPr>
          <p:cNvSpPr>
            <a:spLocks noChangeArrowheads="1"/>
          </p:cNvSpPr>
          <p:nvPr/>
        </p:nvSpPr>
        <p:spPr bwMode="auto">
          <a:xfrm>
            <a:off x="3810000" y="258763"/>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endParaRPr lang="en-US" altLang="en-US" sz="4400"/>
          </a:p>
        </p:txBody>
      </p:sp>
      <p:sp>
        <p:nvSpPr>
          <p:cNvPr id="118835" name="Text Box 51">
            <a:extLst>
              <a:ext uri="{FF2B5EF4-FFF2-40B4-BE49-F238E27FC236}">
                <a16:creationId xmlns:a16="http://schemas.microsoft.com/office/drawing/2014/main" id="{C2C3353A-0400-9A33-C7B7-74F337064550}"/>
              </a:ext>
            </a:extLst>
          </p:cNvPr>
          <p:cNvSpPr txBox="1">
            <a:spLocks noChangeArrowheads="1"/>
          </p:cNvSpPr>
          <p:nvPr/>
        </p:nvSpPr>
        <p:spPr bwMode="auto">
          <a:xfrm>
            <a:off x="4800600" y="44196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r>
              <a:rPr lang="en-US" altLang="en-US" sz="2800" baseline="-25000"/>
              <a:t>1</a:t>
            </a:r>
            <a:endParaRPr lang="en-US" altLang="en-US" sz="2800"/>
          </a:p>
        </p:txBody>
      </p:sp>
      <p:sp>
        <p:nvSpPr>
          <p:cNvPr id="118836" name="Line 52">
            <a:extLst>
              <a:ext uri="{FF2B5EF4-FFF2-40B4-BE49-F238E27FC236}">
                <a16:creationId xmlns:a16="http://schemas.microsoft.com/office/drawing/2014/main" id="{3B69F08E-B843-95A6-AE88-30600802244F}"/>
              </a:ext>
            </a:extLst>
          </p:cNvPr>
          <p:cNvSpPr>
            <a:spLocks noChangeShapeType="1"/>
          </p:cNvSpPr>
          <p:nvPr/>
        </p:nvSpPr>
        <p:spPr bwMode="auto">
          <a:xfrm flipV="1">
            <a:off x="4267200" y="914401"/>
            <a:ext cx="3810000" cy="2200275"/>
          </a:xfrm>
          <a:prstGeom prst="line">
            <a:avLst/>
          </a:prstGeom>
          <a:noFill/>
          <a:ln w="57150">
            <a:solidFill>
              <a:srgbClr val="CC33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8837" name="Text Box 53">
            <a:extLst>
              <a:ext uri="{FF2B5EF4-FFF2-40B4-BE49-F238E27FC236}">
                <a16:creationId xmlns:a16="http://schemas.microsoft.com/office/drawing/2014/main" id="{352D99BB-F90E-4C01-BDFF-D264F0CAD216}"/>
              </a:ext>
            </a:extLst>
          </p:cNvPr>
          <p:cNvSpPr txBox="1">
            <a:spLocks noChangeArrowheads="1"/>
          </p:cNvSpPr>
          <p:nvPr/>
        </p:nvSpPr>
        <p:spPr bwMode="auto">
          <a:xfrm>
            <a:off x="7620000" y="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S</a:t>
            </a:r>
            <a:r>
              <a:rPr lang="en-US" altLang="en-US" sz="3200" b="1" baseline="-25000"/>
              <a:t>1</a:t>
            </a:r>
            <a:endParaRPr lang="en-US" altLang="en-US" sz="3200" b="1"/>
          </a:p>
        </p:txBody>
      </p:sp>
      <p:sp>
        <p:nvSpPr>
          <p:cNvPr id="118838" name="Line 54">
            <a:extLst>
              <a:ext uri="{FF2B5EF4-FFF2-40B4-BE49-F238E27FC236}">
                <a16:creationId xmlns:a16="http://schemas.microsoft.com/office/drawing/2014/main" id="{219F8A84-DA53-AFA3-9382-508296C588F0}"/>
              </a:ext>
            </a:extLst>
          </p:cNvPr>
          <p:cNvSpPr>
            <a:spLocks noChangeShapeType="1"/>
          </p:cNvSpPr>
          <p:nvPr/>
        </p:nvSpPr>
        <p:spPr bwMode="auto">
          <a:xfrm>
            <a:off x="5181600" y="2514600"/>
            <a:ext cx="0" cy="1905000"/>
          </a:xfrm>
          <a:prstGeom prst="line">
            <a:avLst/>
          </a:prstGeom>
          <a:noFill/>
          <a:ln w="9525">
            <a:solidFill>
              <a:srgbClr val="CC33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18839" name="Line 55">
            <a:extLst>
              <a:ext uri="{FF2B5EF4-FFF2-40B4-BE49-F238E27FC236}">
                <a16:creationId xmlns:a16="http://schemas.microsoft.com/office/drawing/2014/main" id="{C47F6D1D-451B-13FC-A56D-8525F0B1046C}"/>
              </a:ext>
            </a:extLst>
          </p:cNvPr>
          <p:cNvSpPr>
            <a:spLocks noChangeShapeType="1"/>
          </p:cNvSpPr>
          <p:nvPr/>
        </p:nvSpPr>
        <p:spPr bwMode="auto">
          <a:xfrm flipV="1">
            <a:off x="7162800" y="1447800"/>
            <a:ext cx="0" cy="1066800"/>
          </a:xfrm>
          <a:prstGeom prst="line">
            <a:avLst/>
          </a:prstGeom>
          <a:noFill/>
          <a:ln w="38100">
            <a:solidFill>
              <a:schemeClr val="tx2"/>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01399" name="Text Box 56">
            <a:extLst>
              <a:ext uri="{FF2B5EF4-FFF2-40B4-BE49-F238E27FC236}">
                <a16:creationId xmlns:a16="http://schemas.microsoft.com/office/drawing/2014/main" id="{035DAA80-A720-1C1E-25D5-52E99E9EE88E}"/>
              </a:ext>
            </a:extLst>
          </p:cNvPr>
          <p:cNvSpPr txBox="1">
            <a:spLocks noChangeArrowheads="1"/>
          </p:cNvSpPr>
          <p:nvPr/>
        </p:nvSpPr>
        <p:spPr bwMode="auto">
          <a:xfrm>
            <a:off x="5257800" y="297180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endParaRPr lang="en-US" altLang="en-US" sz="3200" b="1"/>
          </a:p>
        </p:txBody>
      </p:sp>
      <p:sp>
        <p:nvSpPr>
          <p:cNvPr id="118841" name="Text Box 57">
            <a:extLst>
              <a:ext uri="{FF2B5EF4-FFF2-40B4-BE49-F238E27FC236}">
                <a16:creationId xmlns:a16="http://schemas.microsoft.com/office/drawing/2014/main" id="{425DA0C3-3D71-D435-85F1-C32E09DE36DB}"/>
              </a:ext>
            </a:extLst>
          </p:cNvPr>
          <p:cNvSpPr txBox="1">
            <a:spLocks noChangeArrowheads="1"/>
          </p:cNvSpPr>
          <p:nvPr/>
        </p:nvSpPr>
        <p:spPr bwMode="auto">
          <a:xfrm>
            <a:off x="2819400" y="22098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r>
              <a:rPr lang="en-US" altLang="en-US" sz="2800" baseline="-25000"/>
              <a:t>0</a:t>
            </a:r>
            <a:endParaRPr lang="en-US" altLang="en-US" sz="2800"/>
          </a:p>
        </p:txBody>
      </p:sp>
      <p:sp>
        <p:nvSpPr>
          <p:cNvPr id="118842" name="Line 58">
            <a:extLst>
              <a:ext uri="{FF2B5EF4-FFF2-40B4-BE49-F238E27FC236}">
                <a16:creationId xmlns:a16="http://schemas.microsoft.com/office/drawing/2014/main" id="{45AF79AC-D4C0-720D-382C-73BA0BD50E68}"/>
              </a:ext>
            </a:extLst>
          </p:cNvPr>
          <p:cNvSpPr>
            <a:spLocks noChangeShapeType="1"/>
          </p:cNvSpPr>
          <p:nvPr/>
        </p:nvSpPr>
        <p:spPr bwMode="auto">
          <a:xfrm>
            <a:off x="3962400" y="2590800"/>
            <a:ext cx="5105400" cy="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8843" name="Text Box 59">
            <a:extLst>
              <a:ext uri="{FF2B5EF4-FFF2-40B4-BE49-F238E27FC236}">
                <a16:creationId xmlns:a16="http://schemas.microsoft.com/office/drawing/2014/main" id="{2E656475-E7D5-10E1-774D-4C176B1939F5}"/>
              </a:ext>
            </a:extLst>
          </p:cNvPr>
          <p:cNvSpPr txBox="1">
            <a:spLocks noChangeArrowheads="1"/>
          </p:cNvSpPr>
          <p:nvPr/>
        </p:nvSpPr>
        <p:spPr bwMode="auto">
          <a:xfrm>
            <a:off x="5562600" y="3581400"/>
            <a:ext cx="457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F</a:t>
            </a:r>
          </a:p>
        </p:txBody>
      </p:sp>
      <p:sp>
        <p:nvSpPr>
          <p:cNvPr id="118844" name="Text Box 60">
            <a:extLst>
              <a:ext uri="{FF2B5EF4-FFF2-40B4-BE49-F238E27FC236}">
                <a16:creationId xmlns:a16="http://schemas.microsoft.com/office/drawing/2014/main" id="{517E83BC-DECC-ECA1-FB4C-2AB706AB5533}"/>
              </a:ext>
            </a:extLst>
          </p:cNvPr>
          <p:cNvSpPr txBox="1">
            <a:spLocks noChangeArrowheads="1"/>
          </p:cNvSpPr>
          <p:nvPr/>
        </p:nvSpPr>
        <p:spPr bwMode="auto">
          <a:xfrm>
            <a:off x="2895600" y="34290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r>
              <a:rPr lang="en-US" altLang="en-US" sz="2800" baseline="-25000"/>
              <a:t>S</a:t>
            </a:r>
            <a:endParaRPr lang="en-US" altLang="en-US" sz="2800"/>
          </a:p>
        </p:txBody>
      </p:sp>
      <p:sp>
        <p:nvSpPr>
          <p:cNvPr id="118845" name="Text Box 61">
            <a:extLst>
              <a:ext uri="{FF2B5EF4-FFF2-40B4-BE49-F238E27FC236}">
                <a16:creationId xmlns:a16="http://schemas.microsoft.com/office/drawing/2014/main" id="{B29C9669-DFC7-37C8-5D04-49EA51CE6457}"/>
              </a:ext>
            </a:extLst>
          </p:cNvPr>
          <p:cNvSpPr txBox="1">
            <a:spLocks noChangeArrowheads="1"/>
          </p:cNvSpPr>
          <p:nvPr/>
        </p:nvSpPr>
        <p:spPr bwMode="auto">
          <a:xfrm>
            <a:off x="7467600" y="1600200"/>
            <a:ext cx="30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spcBef>
                <a:spcPct val="50000"/>
              </a:spcBef>
            </a:pPr>
            <a:r>
              <a:rPr lang="en-US" altLang="en-US" sz="2400">
                <a:latin typeface="Arial Black" panose="020B0A04020102020204" pitchFamily="34" charset="0"/>
              </a:rPr>
              <a:t>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18842"/>
                                        </p:tgtEl>
                                        <p:attrNameLst>
                                          <p:attrName>style.visibility</p:attrName>
                                        </p:attrNameLst>
                                      </p:cBhvr>
                                      <p:to>
                                        <p:strVal val="visible"/>
                                      </p:to>
                                    </p:set>
                                    <p:anim calcmode="lin" valueType="num">
                                      <p:cBhvr additive="base">
                                        <p:cTn id="7" dur="500" fill="hold"/>
                                        <p:tgtEl>
                                          <p:spTgt spid="118842"/>
                                        </p:tgtEl>
                                        <p:attrNameLst>
                                          <p:attrName>ppt_x</p:attrName>
                                        </p:attrNameLst>
                                      </p:cBhvr>
                                      <p:tavLst>
                                        <p:tav tm="0">
                                          <p:val>
                                            <p:strVal val="#ppt_x"/>
                                          </p:val>
                                        </p:tav>
                                        <p:tav tm="100000">
                                          <p:val>
                                            <p:strVal val="#ppt_x"/>
                                          </p:val>
                                        </p:tav>
                                      </p:tavLst>
                                    </p:anim>
                                    <p:anim calcmode="lin" valueType="num">
                                      <p:cBhvr additive="base">
                                        <p:cTn id="8" dur="500" fill="hold"/>
                                        <p:tgtEl>
                                          <p:spTgt spid="11884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8802"/>
                                        </p:tgtEl>
                                        <p:attrNameLst>
                                          <p:attrName>style.visibility</p:attrName>
                                        </p:attrNameLst>
                                      </p:cBhvr>
                                      <p:to>
                                        <p:strVal val="visible"/>
                                      </p:to>
                                    </p:set>
                                    <p:anim calcmode="lin" valueType="num">
                                      <p:cBhvr additive="base">
                                        <p:cTn id="11" dur="500" fill="hold"/>
                                        <p:tgtEl>
                                          <p:spTgt spid="118802"/>
                                        </p:tgtEl>
                                        <p:attrNameLst>
                                          <p:attrName>ppt_x</p:attrName>
                                        </p:attrNameLst>
                                      </p:cBhvr>
                                      <p:tavLst>
                                        <p:tav tm="0">
                                          <p:val>
                                            <p:strVal val="#ppt_x"/>
                                          </p:val>
                                        </p:tav>
                                        <p:tav tm="100000">
                                          <p:val>
                                            <p:strVal val="#ppt_x"/>
                                          </p:val>
                                        </p:tav>
                                      </p:tavLst>
                                    </p:anim>
                                    <p:anim calcmode="lin" valueType="num">
                                      <p:cBhvr additive="base">
                                        <p:cTn id="12" dur="500" fill="hold"/>
                                        <p:tgtEl>
                                          <p:spTgt spid="11880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8841"/>
                                        </p:tgtEl>
                                        <p:attrNameLst>
                                          <p:attrName>style.visibility</p:attrName>
                                        </p:attrNameLst>
                                      </p:cBhvr>
                                      <p:to>
                                        <p:strVal val="visible"/>
                                      </p:to>
                                    </p:set>
                                    <p:anim calcmode="lin" valueType="num">
                                      <p:cBhvr additive="base">
                                        <p:cTn id="15" dur="500" fill="hold"/>
                                        <p:tgtEl>
                                          <p:spTgt spid="118841"/>
                                        </p:tgtEl>
                                        <p:attrNameLst>
                                          <p:attrName>ppt_x</p:attrName>
                                        </p:attrNameLst>
                                      </p:cBhvr>
                                      <p:tavLst>
                                        <p:tav tm="0">
                                          <p:val>
                                            <p:strVal val="#ppt_x"/>
                                          </p:val>
                                        </p:tav>
                                        <p:tav tm="100000">
                                          <p:val>
                                            <p:strVal val="#ppt_x"/>
                                          </p:val>
                                        </p:tav>
                                      </p:tavLst>
                                    </p:anim>
                                    <p:anim calcmode="lin" valueType="num">
                                      <p:cBhvr additive="base">
                                        <p:cTn id="16" dur="500" fill="hold"/>
                                        <p:tgtEl>
                                          <p:spTgt spid="118841"/>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nodeType="clickEffect">
                                  <p:stCondLst>
                                    <p:cond delay="0"/>
                                  </p:stCondLst>
                                  <p:childTnLst>
                                    <p:set>
                                      <p:cBhvr>
                                        <p:cTn id="20" dur="1" fill="hold">
                                          <p:stCondLst>
                                            <p:cond delay="0"/>
                                          </p:stCondLst>
                                        </p:cTn>
                                        <p:tgtEl>
                                          <p:spTgt spid="118823"/>
                                        </p:tgtEl>
                                        <p:attrNameLst>
                                          <p:attrName>style.visibility</p:attrName>
                                        </p:attrNameLst>
                                      </p:cBhvr>
                                      <p:to>
                                        <p:strVal val="visible"/>
                                      </p:to>
                                    </p:set>
                                    <p:anim calcmode="lin" valueType="num">
                                      <p:cBhvr additive="base">
                                        <p:cTn id="21" dur="500" fill="hold"/>
                                        <p:tgtEl>
                                          <p:spTgt spid="118823"/>
                                        </p:tgtEl>
                                        <p:attrNameLst>
                                          <p:attrName>ppt_x</p:attrName>
                                        </p:attrNameLst>
                                      </p:cBhvr>
                                      <p:tavLst>
                                        <p:tav tm="0">
                                          <p:val>
                                            <p:strVal val="#ppt_x"/>
                                          </p:val>
                                        </p:tav>
                                        <p:tav tm="100000">
                                          <p:val>
                                            <p:strVal val="#ppt_x"/>
                                          </p:val>
                                        </p:tav>
                                      </p:tavLst>
                                    </p:anim>
                                    <p:anim calcmode="lin" valueType="num">
                                      <p:cBhvr additive="base">
                                        <p:cTn id="22" dur="500" fill="hold"/>
                                        <p:tgtEl>
                                          <p:spTgt spid="118823"/>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18826"/>
                                        </p:tgtEl>
                                        <p:attrNameLst>
                                          <p:attrName>style.visibility</p:attrName>
                                        </p:attrNameLst>
                                      </p:cBhvr>
                                      <p:to>
                                        <p:strVal val="visible"/>
                                      </p:to>
                                    </p:set>
                                    <p:anim calcmode="lin" valueType="num">
                                      <p:cBhvr additive="base">
                                        <p:cTn id="25" dur="500" fill="hold"/>
                                        <p:tgtEl>
                                          <p:spTgt spid="118826"/>
                                        </p:tgtEl>
                                        <p:attrNameLst>
                                          <p:attrName>ppt_x</p:attrName>
                                        </p:attrNameLst>
                                      </p:cBhvr>
                                      <p:tavLst>
                                        <p:tav tm="0">
                                          <p:val>
                                            <p:strVal val="#ppt_x"/>
                                          </p:val>
                                        </p:tav>
                                        <p:tav tm="100000">
                                          <p:val>
                                            <p:strVal val="#ppt_x"/>
                                          </p:val>
                                        </p:tav>
                                      </p:tavLst>
                                    </p:anim>
                                    <p:anim calcmode="lin" valueType="num">
                                      <p:cBhvr additive="base">
                                        <p:cTn id="26" dur="500" fill="hold"/>
                                        <p:tgtEl>
                                          <p:spTgt spid="118826"/>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8833"/>
                                        </p:tgtEl>
                                        <p:attrNameLst>
                                          <p:attrName>style.visibility</p:attrName>
                                        </p:attrNameLst>
                                      </p:cBhvr>
                                      <p:to>
                                        <p:strVal val="visible"/>
                                      </p:to>
                                    </p:set>
                                    <p:anim calcmode="lin" valueType="num">
                                      <p:cBhvr additive="base">
                                        <p:cTn id="31" dur="500" fill="hold"/>
                                        <p:tgtEl>
                                          <p:spTgt spid="118833"/>
                                        </p:tgtEl>
                                        <p:attrNameLst>
                                          <p:attrName>ppt_x</p:attrName>
                                        </p:attrNameLst>
                                      </p:cBhvr>
                                      <p:tavLst>
                                        <p:tav tm="0">
                                          <p:val>
                                            <p:strVal val="#ppt_x"/>
                                          </p:val>
                                        </p:tav>
                                        <p:tav tm="100000">
                                          <p:val>
                                            <p:strVal val="#ppt_x"/>
                                          </p:val>
                                        </p:tav>
                                      </p:tavLst>
                                    </p:anim>
                                    <p:anim calcmode="lin" valueType="num">
                                      <p:cBhvr additive="base">
                                        <p:cTn id="32" dur="500" fill="hold"/>
                                        <p:tgtEl>
                                          <p:spTgt spid="118833"/>
                                        </p:tgtEl>
                                        <p:attrNameLst>
                                          <p:attrName>ppt_y</p:attrName>
                                        </p:attrNameLst>
                                      </p:cBhvr>
                                      <p:tavLst>
                                        <p:tav tm="0">
                                          <p:val>
                                            <p:strVal val="1+#ppt_h/2"/>
                                          </p:val>
                                        </p:tav>
                                        <p:tav tm="100000">
                                          <p:val>
                                            <p:strVal val="#ppt_y"/>
                                          </p:val>
                                        </p:tav>
                                      </p:tavLst>
                                    </p:anim>
                                  </p:childTnLst>
                                </p:cTn>
                              </p:par>
                              <p:par>
                                <p:cTn id="33" presetID="2" presetClass="entr" presetSubtype="4" fill="hold" grpId="1" nodeType="withEffect">
                                  <p:stCondLst>
                                    <p:cond delay="0"/>
                                  </p:stCondLst>
                                  <p:childTnLst>
                                    <p:set>
                                      <p:cBhvr>
                                        <p:cTn id="34" dur="1" fill="hold">
                                          <p:stCondLst>
                                            <p:cond delay="0"/>
                                          </p:stCondLst>
                                        </p:cTn>
                                        <p:tgtEl>
                                          <p:spTgt spid="118841"/>
                                        </p:tgtEl>
                                        <p:attrNameLst>
                                          <p:attrName>style.visibility</p:attrName>
                                        </p:attrNameLst>
                                      </p:cBhvr>
                                      <p:to>
                                        <p:strVal val="visible"/>
                                      </p:to>
                                    </p:set>
                                    <p:anim calcmode="lin" valueType="num">
                                      <p:cBhvr additive="base">
                                        <p:cTn id="35" dur="500" fill="hold"/>
                                        <p:tgtEl>
                                          <p:spTgt spid="118841"/>
                                        </p:tgtEl>
                                        <p:attrNameLst>
                                          <p:attrName>ppt_x</p:attrName>
                                        </p:attrNameLst>
                                      </p:cBhvr>
                                      <p:tavLst>
                                        <p:tav tm="0">
                                          <p:val>
                                            <p:strVal val="#ppt_x"/>
                                          </p:val>
                                        </p:tav>
                                        <p:tav tm="100000">
                                          <p:val>
                                            <p:strVal val="#ppt_x"/>
                                          </p:val>
                                        </p:tav>
                                      </p:tavLst>
                                    </p:anim>
                                    <p:anim calcmode="lin" valueType="num">
                                      <p:cBhvr additive="base">
                                        <p:cTn id="36" dur="500" fill="hold"/>
                                        <p:tgtEl>
                                          <p:spTgt spid="118841"/>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8830"/>
                                        </p:tgtEl>
                                        <p:attrNameLst>
                                          <p:attrName>style.visibility</p:attrName>
                                        </p:attrNameLst>
                                      </p:cBhvr>
                                      <p:to>
                                        <p:strVal val="visible"/>
                                      </p:to>
                                    </p:set>
                                    <p:anim calcmode="lin" valueType="num">
                                      <p:cBhvr additive="base">
                                        <p:cTn id="39" dur="500" fill="hold"/>
                                        <p:tgtEl>
                                          <p:spTgt spid="118830"/>
                                        </p:tgtEl>
                                        <p:attrNameLst>
                                          <p:attrName>ppt_x</p:attrName>
                                        </p:attrNameLst>
                                      </p:cBhvr>
                                      <p:tavLst>
                                        <p:tav tm="0">
                                          <p:val>
                                            <p:strVal val="#ppt_x"/>
                                          </p:val>
                                        </p:tav>
                                        <p:tav tm="100000">
                                          <p:val>
                                            <p:strVal val="#ppt_x"/>
                                          </p:val>
                                        </p:tav>
                                      </p:tavLst>
                                    </p:anim>
                                    <p:anim calcmode="lin" valueType="num">
                                      <p:cBhvr additive="base">
                                        <p:cTn id="40" dur="500" fill="hold"/>
                                        <p:tgtEl>
                                          <p:spTgt spid="118830"/>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18825"/>
                                        </p:tgtEl>
                                        <p:attrNameLst>
                                          <p:attrName>style.visibility</p:attrName>
                                        </p:attrNameLst>
                                      </p:cBhvr>
                                      <p:to>
                                        <p:strVal val="visible"/>
                                      </p:to>
                                    </p:set>
                                    <p:anim calcmode="lin" valueType="num">
                                      <p:cBhvr additive="base">
                                        <p:cTn id="43" dur="500" fill="hold"/>
                                        <p:tgtEl>
                                          <p:spTgt spid="118825"/>
                                        </p:tgtEl>
                                        <p:attrNameLst>
                                          <p:attrName>ppt_x</p:attrName>
                                        </p:attrNameLst>
                                      </p:cBhvr>
                                      <p:tavLst>
                                        <p:tav tm="0">
                                          <p:val>
                                            <p:strVal val="#ppt_x"/>
                                          </p:val>
                                        </p:tav>
                                        <p:tav tm="100000">
                                          <p:val>
                                            <p:strVal val="#ppt_x"/>
                                          </p:val>
                                        </p:tav>
                                      </p:tavLst>
                                    </p:anim>
                                    <p:anim calcmode="lin" valueType="num">
                                      <p:cBhvr additive="base">
                                        <p:cTn id="44" dur="500" fill="hold"/>
                                        <p:tgtEl>
                                          <p:spTgt spid="118825"/>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8845"/>
                                        </p:tgtEl>
                                        <p:attrNameLst>
                                          <p:attrName>style.visibility</p:attrName>
                                        </p:attrNameLst>
                                      </p:cBhvr>
                                      <p:to>
                                        <p:strVal val="visible"/>
                                      </p:to>
                                    </p:set>
                                    <p:anim calcmode="lin" valueType="num">
                                      <p:cBhvr additive="base">
                                        <p:cTn id="49" dur="500" fill="hold"/>
                                        <p:tgtEl>
                                          <p:spTgt spid="118845"/>
                                        </p:tgtEl>
                                        <p:attrNameLst>
                                          <p:attrName>ppt_x</p:attrName>
                                        </p:attrNameLst>
                                      </p:cBhvr>
                                      <p:tavLst>
                                        <p:tav tm="0">
                                          <p:val>
                                            <p:strVal val="#ppt_x"/>
                                          </p:val>
                                        </p:tav>
                                        <p:tav tm="100000">
                                          <p:val>
                                            <p:strVal val="#ppt_x"/>
                                          </p:val>
                                        </p:tav>
                                      </p:tavLst>
                                    </p:anim>
                                    <p:anim calcmode="lin" valueType="num">
                                      <p:cBhvr additive="base">
                                        <p:cTn id="50" dur="500" fill="hold"/>
                                        <p:tgtEl>
                                          <p:spTgt spid="118845"/>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118839"/>
                                        </p:tgtEl>
                                        <p:attrNameLst>
                                          <p:attrName>style.visibility</p:attrName>
                                        </p:attrNameLst>
                                      </p:cBhvr>
                                      <p:to>
                                        <p:strVal val="visible"/>
                                      </p:to>
                                    </p:set>
                                    <p:anim calcmode="lin" valueType="num">
                                      <p:cBhvr additive="base">
                                        <p:cTn id="53" dur="500" fill="hold"/>
                                        <p:tgtEl>
                                          <p:spTgt spid="118839"/>
                                        </p:tgtEl>
                                        <p:attrNameLst>
                                          <p:attrName>ppt_x</p:attrName>
                                        </p:attrNameLst>
                                      </p:cBhvr>
                                      <p:tavLst>
                                        <p:tav tm="0">
                                          <p:val>
                                            <p:strVal val="#ppt_x"/>
                                          </p:val>
                                        </p:tav>
                                        <p:tav tm="100000">
                                          <p:val>
                                            <p:strVal val="#ppt_x"/>
                                          </p:val>
                                        </p:tav>
                                      </p:tavLst>
                                    </p:anim>
                                    <p:anim calcmode="lin" valueType="num">
                                      <p:cBhvr additive="base">
                                        <p:cTn id="54" dur="500" fill="hold"/>
                                        <p:tgtEl>
                                          <p:spTgt spid="118839"/>
                                        </p:tgtEl>
                                        <p:attrNameLst>
                                          <p:attrName>ppt_y</p:attrName>
                                        </p:attrNameLst>
                                      </p:cBhvr>
                                      <p:tavLst>
                                        <p:tav tm="0">
                                          <p:val>
                                            <p:strVal val="1+#ppt_h/2"/>
                                          </p:val>
                                        </p:tav>
                                        <p:tav tm="100000">
                                          <p:val>
                                            <p:strVal val="#ppt_y"/>
                                          </p:val>
                                        </p:tav>
                                      </p:tavLst>
                                    </p:anim>
                                  </p:childTnLst>
                                </p:cTn>
                              </p:par>
                            </p:childTnLst>
                          </p:cTn>
                        </p:par>
                      </p:childTnLst>
                    </p:cTn>
                  </p:par>
                  <p:par>
                    <p:cTn id="55" fill="hold" nodeType="clickPar">
                      <p:stCondLst>
                        <p:cond delay="indefinite"/>
                      </p:stCondLst>
                      <p:childTnLst>
                        <p:par>
                          <p:cTn id="56" fill="hold" nodeType="withGroup">
                            <p:stCondLst>
                              <p:cond delay="0"/>
                            </p:stCondLst>
                            <p:childTnLst>
                              <p:par>
                                <p:cTn id="57" presetID="2" presetClass="entr" presetSubtype="4" fill="hold" nodeType="clickEffect">
                                  <p:stCondLst>
                                    <p:cond delay="0"/>
                                  </p:stCondLst>
                                  <p:childTnLst>
                                    <p:set>
                                      <p:cBhvr>
                                        <p:cTn id="58" dur="1" fill="hold">
                                          <p:stCondLst>
                                            <p:cond delay="0"/>
                                          </p:stCondLst>
                                        </p:cTn>
                                        <p:tgtEl>
                                          <p:spTgt spid="118836"/>
                                        </p:tgtEl>
                                        <p:attrNameLst>
                                          <p:attrName>style.visibility</p:attrName>
                                        </p:attrNameLst>
                                      </p:cBhvr>
                                      <p:to>
                                        <p:strVal val="visible"/>
                                      </p:to>
                                    </p:set>
                                    <p:anim calcmode="lin" valueType="num">
                                      <p:cBhvr additive="base">
                                        <p:cTn id="59" dur="500" fill="hold"/>
                                        <p:tgtEl>
                                          <p:spTgt spid="118836"/>
                                        </p:tgtEl>
                                        <p:attrNameLst>
                                          <p:attrName>ppt_x</p:attrName>
                                        </p:attrNameLst>
                                      </p:cBhvr>
                                      <p:tavLst>
                                        <p:tav tm="0">
                                          <p:val>
                                            <p:strVal val="#ppt_x"/>
                                          </p:val>
                                        </p:tav>
                                        <p:tav tm="100000">
                                          <p:val>
                                            <p:strVal val="#ppt_x"/>
                                          </p:val>
                                        </p:tav>
                                      </p:tavLst>
                                    </p:anim>
                                    <p:anim calcmode="lin" valueType="num">
                                      <p:cBhvr additive="base">
                                        <p:cTn id="60" dur="500" fill="hold"/>
                                        <p:tgtEl>
                                          <p:spTgt spid="118836"/>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18837"/>
                                        </p:tgtEl>
                                        <p:attrNameLst>
                                          <p:attrName>style.visibility</p:attrName>
                                        </p:attrNameLst>
                                      </p:cBhvr>
                                      <p:to>
                                        <p:strVal val="visible"/>
                                      </p:to>
                                    </p:set>
                                    <p:anim calcmode="lin" valueType="num">
                                      <p:cBhvr additive="base">
                                        <p:cTn id="63" dur="500" fill="hold"/>
                                        <p:tgtEl>
                                          <p:spTgt spid="118837"/>
                                        </p:tgtEl>
                                        <p:attrNameLst>
                                          <p:attrName>ppt_x</p:attrName>
                                        </p:attrNameLst>
                                      </p:cBhvr>
                                      <p:tavLst>
                                        <p:tav tm="0">
                                          <p:val>
                                            <p:strVal val="#ppt_x"/>
                                          </p:val>
                                        </p:tav>
                                        <p:tav tm="100000">
                                          <p:val>
                                            <p:strVal val="#ppt_x"/>
                                          </p:val>
                                        </p:tav>
                                      </p:tavLst>
                                    </p:anim>
                                    <p:anim calcmode="lin" valueType="num">
                                      <p:cBhvr additive="base">
                                        <p:cTn id="64" dur="500" fill="hold"/>
                                        <p:tgtEl>
                                          <p:spTgt spid="118837"/>
                                        </p:tgtEl>
                                        <p:attrNameLst>
                                          <p:attrName>ppt_y</p:attrName>
                                        </p:attrNameLst>
                                      </p:cBhvr>
                                      <p:tavLst>
                                        <p:tav tm="0">
                                          <p:val>
                                            <p:strVal val="1+#ppt_h/2"/>
                                          </p:val>
                                        </p:tav>
                                        <p:tav tm="100000">
                                          <p:val>
                                            <p:strVal val="#ppt_y"/>
                                          </p:val>
                                        </p:tav>
                                      </p:tavLst>
                                    </p:anim>
                                  </p:childTnLst>
                                </p:cTn>
                              </p:par>
                            </p:childTnLst>
                          </p:cTn>
                        </p:par>
                      </p:childTnLst>
                    </p:cTn>
                  </p:par>
                  <p:par>
                    <p:cTn id="65" fill="hold" nodeType="clickPar">
                      <p:stCondLst>
                        <p:cond delay="indefinite"/>
                      </p:stCondLst>
                      <p:childTnLst>
                        <p:par>
                          <p:cTn id="66" fill="hold" nodeType="withGroup">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118829"/>
                                        </p:tgtEl>
                                        <p:attrNameLst>
                                          <p:attrName>style.visibility</p:attrName>
                                        </p:attrNameLst>
                                      </p:cBhvr>
                                      <p:to>
                                        <p:strVal val="visible"/>
                                      </p:to>
                                    </p:set>
                                    <p:anim calcmode="lin" valueType="num">
                                      <p:cBhvr additive="base">
                                        <p:cTn id="69" dur="500" fill="hold"/>
                                        <p:tgtEl>
                                          <p:spTgt spid="118829"/>
                                        </p:tgtEl>
                                        <p:attrNameLst>
                                          <p:attrName>ppt_x</p:attrName>
                                        </p:attrNameLst>
                                      </p:cBhvr>
                                      <p:tavLst>
                                        <p:tav tm="0">
                                          <p:val>
                                            <p:strVal val="#ppt_x"/>
                                          </p:val>
                                        </p:tav>
                                        <p:tav tm="100000">
                                          <p:val>
                                            <p:strVal val="#ppt_x"/>
                                          </p:val>
                                        </p:tav>
                                      </p:tavLst>
                                    </p:anim>
                                    <p:anim calcmode="lin" valueType="num">
                                      <p:cBhvr additive="base">
                                        <p:cTn id="70" dur="500" fill="hold"/>
                                        <p:tgtEl>
                                          <p:spTgt spid="118829"/>
                                        </p:tgtEl>
                                        <p:attrNameLst>
                                          <p:attrName>ppt_y</p:attrName>
                                        </p:attrNameLst>
                                      </p:cBhvr>
                                      <p:tavLst>
                                        <p:tav tm="0">
                                          <p:val>
                                            <p:strVal val="1+#ppt_h/2"/>
                                          </p:val>
                                        </p:tav>
                                        <p:tav tm="100000">
                                          <p:val>
                                            <p:strVal val="#ppt_y"/>
                                          </p:val>
                                        </p:tav>
                                      </p:tavLst>
                                    </p:anim>
                                  </p:childTnLst>
                                </p:cTn>
                              </p:par>
                            </p:childTnLst>
                          </p:cTn>
                        </p:par>
                      </p:childTnLst>
                    </p:cTn>
                  </p:par>
                  <p:par>
                    <p:cTn id="71" fill="hold" nodeType="clickPar">
                      <p:stCondLst>
                        <p:cond delay="indefinite"/>
                      </p:stCondLst>
                      <p:childTnLst>
                        <p:par>
                          <p:cTn id="72" fill="hold" nodeType="withGroup">
                            <p:stCondLst>
                              <p:cond delay="0"/>
                            </p:stCondLst>
                            <p:childTnLst>
                              <p:par>
                                <p:cTn id="73" presetID="2" presetClass="entr" presetSubtype="4" fill="hold" grpId="2" nodeType="clickEffect">
                                  <p:stCondLst>
                                    <p:cond delay="0"/>
                                  </p:stCondLst>
                                  <p:childTnLst>
                                    <p:set>
                                      <p:cBhvr>
                                        <p:cTn id="74" dur="1" fill="hold">
                                          <p:stCondLst>
                                            <p:cond delay="0"/>
                                          </p:stCondLst>
                                        </p:cTn>
                                        <p:tgtEl>
                                          <p:spTgt spid="118841"/>
                                        </p:tgtEl>
                                        <p:attrNameLst>
                                          <p:attrName>style.visibility</p:attrName>
                                        </p:attrNameLst>
                                      </p:cBhvr>
                                      <p:to>
                                        <p:strVal val="visible"/>
                                      </p:to>
                                    </p:set>
                                    <p:anim calcmode="lin" valueType="num">
                                      <p:cBhvr additive="base">
                                        <p:cTn id="75" dur="500" fill="hold"/>
                                        <p:tgtEl>
                                          <p:spTgt spid="118841"/>
                                        </p:tgtEl>
                                        <p:attrNameLst>
                                          <p:attrName>ppt_x</p:attrName>
                                        </p:attrNameLst>
                                      </p:cBhvr>
                                      <p:tavLst>
                                        <p:tav tm="0">
                                          <p:val>
                                            <p:strVal val="#ppt_x"/>
                                          </p:val>
                                        </p:tav>
                                        <p:tav tm="100000">
                                          <p:val>
                                            <p:strVal val="#ppt_x"/>
                                          </p:val>
                                        </p:tav>
                                      </p:tavLst>
                                    </p:anim>
                                    <p:anim calcmode="lin" valueType="num">
                                      <p:cBhvr additive="base">
                                        <p:cTn id="76" dur="500" fill="hold"/>
                                        <p:tgtEl>
                                          <p:spTgt spid="118841"/>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118838"/>
                                        </p:tgtEl>
                                        <p:attrNameLst>
                                          <p:attrName>style.visibility</p:attrName>
                                        </p:attrNameLst>
                                      </p:cBhvr>
                                      <p:to>
                                        <p:strVal val="visible"/>
                                      </p:to>
                                    </p:set>
                                    <p:anim calcmode="lin" valueType="num">
                                      <p:cBhvr additive="base">
                                        <p:cTn id="79" dur="500" fill="hold"/>
                                        <p:tgtEl>
                                          <p:spTgt spid="118838"/>
                                        </p:tgtEl>
                                        <p:attrNameLst>
                                          <p:attrName>ppt_x</p:attrName>
                                        </p:attrNameLst>
                                      </p:cBhvr>
                                      <p:tavLst>
                                        <p:tav tm="0">
                                          <p:val>
                                            <p:strVal val="#ppt_x"/>
                                          </p:val>
                                        </p:tav>
                                        <p:tav tm="100000">
                                          <p:val>
                                            <p:strVal val="#ppt_x"/>
                                          </p:val>
                                        </p:tav>
                                      </p:tavLst>
                                    </p:anim>
                                    <p:anim calcmode="lin" valueType="num">
                                      <p:cBhvr additive="base">
                                        <p:cTn id="80" dur="500" fill="hold"/>
                                        <p:tgtEl>
                                          <p:spTgt spid="118838"/>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118835"/>
                                        </p:tgtEl>
                                        <p:attrNameLst>
                                          <p:attrName>style.visibility</p:attrName>
                                        </p:attrNameLst>
                                      </p:cBhvr>
                                      <p:to>
                                        <p:strVal val="visible"/>
                                      </p:to>
                                    </p:set>
                                    <p:anim calcmode="lin" valueType="num">
                                      <p:cBhvr additive="base">
                                        <p:cTn id="83" dur="500" fill="hold"/>
                                        <p:tgtEl>
                                          <p:spTgt spid="118835"/>
                                        </p:tgtEl>
                                        <p:attrNameLst>
                                          <p:attrName>ppt_x</p:attrName>
                                        </p:attrNameLst>
                                      </p:cBhvr>
                                      <p:tavLst>
                                        <p:tav tm="0">
                                          <p:val>
                                            <p:strVal val="#ppt_x"/>
                                          </p:val>
                                        </p:tav>
                                        <p:tav tm="100000">
                                          <p:val>
                                            <p:strVal val="#ppt_x"/>
                                          </p:val>
                                        </p:tav>
                                      </p:tavLst>
                                    </p:anim>
                                    <p:anim calcmode="lin" valueType="num">
                                      <p:cBhvr additive="base">
                                        <p:cTn id="84" dur="500" fill="hold"/>
                                        <p:tgtEl>
                                          <p:spTgt spid="118835"/>
                                        </p:tgtEl>
                                        <p:attrNameLst>
                                          <p:attrName>ppt_y</p:attrName>
                                        </p:attrNameLst>
                                      </p:cBhvr>
                                      <p:tavLst>
                                        <p:tav tm="0">
                                          <p:val>
                                            <p:strVal val="1+#ppt_h/2"/>
                                          </p:val>
                                        </p:tav>
                                        <p:tav tm="100000">
                                          <p:val>
                                            <p:strVal val="#ppt_y"/>
                                          </p:val>
                                        </p:tav>
                                      </p:tavLst>
                                    </p:anim>
                                  </p:childTnLst>
                                </p:cTn>
                              </p:par>
                            </p:childTnLst>
                          </p:cTn>
                        </p:par>
                      </p:childTnLst>
                    </p:cTn>
                  </p:par>
                  <p:par>
                    <p:cTn id="85" fill="hold" nodeType="clickPar">
                      <p:stCondLst>
                        <p:cond delay="indefinite"/>
                      </p:stCondLst>
                      <p:childTnLst>
                        <p:par>
                          <p:cTn id="86" fill="hold" nodeType="withGroup">
                            <p:stCondLst>
                              <p:cond delay="0"/>
                            </p:stCondLst>
                            <p:childTnLst>
                              <p:par>
                                <p:cTn id="87" presetID="2" presetClass="entr" presetSubtype="4" fill="hold" grpId="0" nodeType="clickEffect">
                                  <p:stCondLst>
                                    <p:cond delay="0"/>
                                  </p:stCondLst>
                                  <p:childTnLst>
                                    <p:set>
                                      <p:cBhvr>
                                        <p:cTn id="88" dur="1" fill="hold">
                                          <p:stCondLst>
                                            <p:cond delay="0"/>
                                          </p:stCondLst>
                                        </p:cTn>
                                        <p:tgtEl>
                                          <p:spTgt spid="118843"/>
                                        </p:tgtEl>
                                        <p:attrNameLst>
                                          <p:attrName>style.visibility</p:attrName>
                                        </p:attrNameLst>
                                      </p:cBhvr>
                                      <p:to>
                                        <p:strVal val="visible"/>
                                      </p:to>
                                    </p:set>
                                    <p:anim calcmode="lin" valueType="num">
                                      <p:cBhvr additive="base">
                                        <p:cTn id="89" dur="500" fill="hold"/>
                                        <p:tgtEl>
                                          <p:spTgt spid="118843"/>
                                        </p:tgtEl>
                                        <p:attrNameLst>
                                          <p:attrName>ppt_x</p:attrName>
                                        </p:attrNameLst>
                                      </p:cBhvr>
                                      <p:tavLst>
                                        <p:tav tm="0">
                                          <p:val>
                                            <p:strVal val="#ppt_x"/>
                                          </p:val>
                                        </p:tav>
                                        <p:tav tm="100000">
                                          <p:val>
                                            <p:strVal val="#ppt_x"/>
                                          </p:val>
                                        </p:tav>
                                      </p:tavLst>
                                    </p:anim>
                                    <p:anim calcmode="lin" valueType="num">
                                      <p:cBhvr additive="base">
                                        <p:cTn id="90" dur="500" fill="hold"/>
                                        <p:tgtEl>
                                          <p:spTgt spid="118843"/>
                                        </p:tgtEl>
                                        <p:attrNameLst>
                                          <p:attrName>ppt_y</p:attrName>
                                        </p:attrNameLst>
                                      </p:cBhvr>
                                      <p:tavLst>
                                        <p:tav tm="0">
                                          <p:val>
                                            <p:strVal val="1+#ppt_h/2"/>
                                          </p:val>
                                        </p:tav>
                                        <p:tav tm="100000">
                                          <p:val>
                                            <p:strVal val="#ppt_y"/>
                                          </p:val>
                                        </p:tav>
                                      </p:tavLst>
                                    </p:anim>
                                  </p:childTnLst>
                                </p:cTn>
                              </p:par>
                              <p:par>
                                <p:cTn id="91" presetID="2" presetClass="entr" presetSubtype="4" fill="hold" nodeType="withEffect">
                                  <p:stCondLst>
                                    <p:cond delay="0"/>
                                  </p:stCondLst>
                                  <p:childTnLst>
                                    <p:set>
                                      <p:cBhvr>
                                        <p:cTn id="92" dur="1" fill="hold">
                                          <p:stCondLst>
                                            <p:cond delay="0"/>
                                          </p:stCondLst>
                                        </p:cTn>
                                        <p:tgtEl>
                                          <p:spTgt spid="118819"/>
                                        </p:tgtEl>
                                        <p:attrNameLst>
                                          <p:attrName>style.visibility</p:attrName>
                                        </p:attrNameLst>
                                      </p:cBhvr>
                                      <p:to>
                                        <p:strVal val="visible"/>
                                      </p:to>
                                    </p:set>
                                    <p:anim calcmode="lin" valueType="num">
                                      <p:cBhvr additive="base">
                                        <p:cTn id="93" dur="500" fill="hold"/>
                                        <p:tgtEl>
                                          <p:spTgt spid="118819"/>
                                        </p:tgtEl>
                                        <p:attrNameLst>
                                          <p:attrName>ppt_x</p:attrName>
                                        </p:attrNameLst>
                                      </p:cBhvr>
                                      <p:tavLst>
                                        <p:tav tm="0">
                                          <p:val>
                                            <p:strVal val="#ppt_x"/>
                                          </p:val>
                                        </p:tav>
                                        <p:tav tm="100000">
                                          <p:val>
                                            <p:strVal val="#ppt_x"/>
                                          </p:val>
                                        </p:tav>
                                      </p:tavLst>
                                    </p:anim>
                                    <p:anim calcmode="lin" valueType="num">
                                      <p:cBhvr additive="base">
                                        <p:cTn id="94" dur="500" fill="hold"/>
                                        <p:tgtEl>
                                          <p:spTgt spid="118819"/>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118844"/>
                                        </p:tgtEl>
                                        <p:attrNameLst>
                                          <p:attrName>style.visibility</p:attrName>
                                        </p:attrNameLst>
                                      </p:cBhvr>
                                      <p:to>
                                        <p:strVal val="visible"/>
                                      </p:to>
                                    </p:set>
                                    <p:anim calcmode="lin" valueType="num">
                                      <p:cBhvr additive="base">
                                        <p:cTn id="97" dur="500" fill="hold"/>
                                        <p:tgtEl>
                                          <p:spTgt spid="118844"/>
                                        </p:tgtEl>
                                        <p:attrNameLst>
                                          <p:attrName>ppt_x</p:attrName>
                                        </p:attrNameLst>
                                      </p:cBhvr>
                                      <p:tavLst>
                                        <p:tav tm="0">
                                          <p:val>
                                            <p:strVal val="#ppt_x"/>
                                          </p:val>
                                        </p:tav>
                                        <p:tav tm="100000">
                                          <p:val>
                                            <p:strVal val="#ppt_x"/>
                                          </p:val>
                                        </p:tav>
                                      </p:tavLst>
                                    </p:anim>
                                    <p:anim calcmode="lin" valueType="num">
                                      <p:cBhvr additive="base">
                                        <p:cTn id="98" dur="500" fill="hold"/>
                                        <p:tgtEl>
                                          <p:spTgt spid="118844"/>
                                        </p:tgtEl>
                                        <p:attrNameLst>
                                          <p:attrName>ppt_y</p:attrName>
                                        </p:attrNameLst>
                                      </p:cBhvr>
                                      <p:tavLst>
                                        <p:tav tm="0">
                                          <p:val>
                                            <p:strVal val="1+#ppt_h/2"/>
                                          </p:val>
                                        </p:tav>
                                        <p:tav tm="100000">
                                          <p:val>
                                            <p:strVal val="#ppt_y"/>
                                          </p:val>
                                        </p:tav>
                                      </p:tavLst>
                                    </p:anim>
                                  </p:childTnLst>
                                </p:cTn>
                              </p:par>
                            </p:childTnLst>
                          </p:cTn>
                        </p:par>
                      </p:childTnLst>
                    </p:cTn>
                  </p:par>
                  <p:par>
                    <p:cTn id="99" fill="hold" nodeType="clickPar">
                      <p:stCondLst>
                        <p:cond delay="indefinite"/>
                      </p:stCondLst>
                      <p:childTnLst>
                        <p:par>
                          <p:cTn id="100" fill="hold" nodeType="withGroup">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118816"/>
                                        </p:tgtEl>
                                        <p:attrNameLst>
                                          <p:attrName>style.visibility</p:attrName>
                                        </p:attrNameLst>
                                      </p:cBhvr>
                                      <p:to>
                                        <p:strVal val="visible"/>
                                      </p:to>
                                    </p:set>
                                    <p:anim calcmode="lin" valueType="num">
                                      <p:cBhvr additive="base">
                                        <p:cTn id="103" dur="500" fill="hold"/>
                                        <p:tgtEl>
                                          <p:spTgt spid="118816"/>
                                        </p:tgtEl>
                                        <p:attrNameLst>
                                          <p:attrName>ppt_x</p:attrName>
                                        </p:attrNameLst>
                                      </p:cBhvr>
                                      <p:tavLst>
                                        <p:tav tm="0">
                                          <p:val>
                                            <p:strVal val="#ppt_x"/>
                                          </p:val>
                                        </p:tav>
                                        <p:tav tm="100000">
                                          <p:val>
                                            <p:strVal val="#ppt_x"/>
                                          </p:val>
                                        </p:tav>
                                      </p:tavLst>
                                    </p:anim>
                                    <p:anim calcmode="lin" valueType="num">
                                      <p:cBhvr additive="base">
                                        <p:cTn id="104" dur="500" fill="hold"/>
                                        <p:tgtEl>
                                          <p:spTgt spid="1188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802" grpId="0"/>
      <p:bldP spid="118816" grpId="0" animBg="1"/>
      <p:bldP spid="118826" grpId="0"/>
      <p:bldP spid="118829" grpId="0"/>
      <p:bldP spid="118830" grpId="0"/>
      <p:bldP spid="118833" grpId="0"/>
      <p:bldP spid="118835" grpId="0"/>
      <p:bldP spid="118837" grpId="0"/>
      <p:bldP spid="118841" grpId="0"/>
      <p:bldP spid="118841" grpId="1"/>
      <p:bldP spid="118841" grpId="2"/>
      <p:bldP spid="118843" grpId="0"/>
      <p:bldP spid="118844" grpId="0"/>
      <p:bldP spid="118845" grpId="0"/>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Slide Number Placeholder 3">
            <a:extLst>
              <a:ext uri="{FF2B5EF4-FFF2-40B4-BE49-F238E27FC236}">
                <a16:creationId xmlns:a16="http://schemas.microsoft.com/office/drawing/2014/main" id="{BBC0D8B2-C418-17B1-F23B-4534F0BB8B56}"/>
              </a:ext>
            </a:extLst>
          </p:cNvPr>
          <p:cNvSpPr>
            <a:spLocks noGrp="1"/>
          </p:cNvSpPr>
          <p:nvPr>
            <p:ph type="sldNum" sz="quarter" idx="12"/>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fld id="{0ED05AE0-F9A9-469E-944E-1EB1061A1320}" type="slidenum">
              <a:rPr lang="en-US" altLang="en-US" smtClean="0"/>
              <a:pPr/>
              <a:t>166</a:t>
            </a:fld>
            <a:endParaRPr lang="en-US" altLang="en-US">
              <a:latin typeface="Verdana" panose="020B0604030504040204" pitchFamily="34" charset="0"/>
            </a:endParaRPr>
          </a:p>
        </p:txBody>
      </p:sp>
      <p:sp>
        <p:nvSpPr>
          <p:cNvPr id="119812" name="Text Box 4">
            <a:extLst>
              <a:ext uri="{FF2B5EF4-FFF2-40B4-BE49-F238E27FC236}">
                <a16:creationId xmlns:a16="http://schemas.microsoft.com/office/drawing/2014/main" id="{965B0CED-1EC5-62A3-959C-FB990880C780}"/>
              </a:ext>
            </a:extLst>
          </p:cNvPr>
          <p:cNvSpPr txBox="1">
            <a:spLocks noChangeArrowheads="1"/>
          </p:cNvSpPr>
          <p:nvPr/>
        </p:nvSpPr>
        <p:spPr bwMode="auto">
          <a:xfrm>
            <a:off x="3048000" y="5562600"/>
            <a:ext cx="4876800" cy="831850"/>
          </a:xfrm>
          <a:prstGeom prst="rect">
            <a:avLst/>
          </a:prstGeom>
          <a:solidFill>
            <a:schemeClr val="accent1"/>
          </a:solidFill>
          <a:ln w="9525">
            <a:solidFill>
              <a:schemeClr val="accent1"/>
            </a:solidFill>
            <a:miter lim="800000"/>
            <a:headEnd/>
            <a:tailEnd/>
          </a:ln>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spcBef>
                <a:spcPct val="50000"/>
              </a:spcBef>
            </a:pPr>
            <a:r>
              <a:rPr lang="en-US" altLang="en-US" sz="2400"/>
              <a:t>E</a:t>
            </a:r>
            <a:r>
              <a:rPr lang="en-US" altLang="en-US" sz="2400" baseline="-25000"/>
              <a:t>S</a:t>
            </a:r>
            <a:r>
              <a:rPr lang="en-US" altLang="en-US" sz="2400"/>
              <a:t> = 0 : Ngöôøi SX hoaøn toaøn chòu thueá t</a:t>
            </a:r>
            <a:r>
              <a:rPr lang="en-US" altLang="en-US" sz="2400" baseline="-25000"/>
              <a:t>S</a:t>
            </a:r>
            <a:r>
              <a:rPr lang="en-US" altLang="en-US" sz="2400"/>
              <a:t> = t = P</a:t>
            </a:r>
            <a:r>
              <a:rPr lang="en-US" altLang="en-US" sz="2400" baseline="-25000"/>
              <a:t>0</a:t>
            </a:r>
            <a:r>
              <a:rPr lang="en-US" altLang="en-US" sz="2400"/>
              <a:t> – P</a:t>
            </a:r>
            <a:r>
              <a:rPr lang="en-US" altLang="en-US" sz="2400" baseline="-25000"/>
              <a:t>s</a:t>
            </a:r>
          </a:p>
        </p:txBody>
      </p:sp>
      <p:sp>
        <p:nvSpPr>
          <p:cNvPr id="102404" name="Line 5">
            <a:extLst>
              <a:ext uri="{FF2B5EF4-FFF2-40B4-BE49-F238E27FC236}">
                <a16:creationId xmlns:a16="http://schemas.microsoft.com/office/drawing/2014/main" id="{1E2358F6-6E18-3A74-E3DF-6C94DAAAEC07}"/>
              </a:ext>
            </a:extLst>
          </p:cNvPr>
          <p:cNvSpPr>
            <a:spLocks noChangeShapeType="1"/>
          </p:cNvSpPr>
          <p:nvPr/>
        </p:nvSpPr>
        <p:spPr bwMode="auto">
          <a:xfrm>
            <a:off x="3733800" y="914400"/>
            <a:ext cx="1588" cy="3886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405" name="Line 6">
            <a:extLst>
              <a:ext uri="{FF2B5EF4-FFF2-40B4-BE49-F238E27FC236}">
                <a16:creationId xmlns:a16="http://schemas.microsoft.com/office/drawing/2014/main" id="{A166B414-75D8-4F8C-D4E4-7EA75FCB9575}"/>
              </a:ext>
            </a:extLst>
          </p:cNvPr>
          <p:cNvSpPr>
            <a:spLocks noChangeShapeType="1"/>
          </p:cNvSpPr>
          <p:nvPr/>
        </p:nvSpPr>
        <p:spPr bwMode="auto">
          <a:xfrm>
            <a:off x="3733800" y="4800600"/>
            <a:ext cx="4495800"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9816" name="Line 8">
            <a:extLst>
              <a:ext uri="{FF2B5EF4-FFF2-40B4-BE49-F238E27FC236}">
                <a16:creationId xmlns:a16="http://schemas.microsoft.com/office/drawing/2014/main" id="{734FE575-D20A-98B4-A07C-32D180DBA7E3}"/>
              </a:ext>
            </a:extLst>
          </p:cNvPr>
          <p:cNvSpPr>
            <a:spLocks noChangeShapeType="1"/>
          </p:cNvSpPr>
          <p:nvPr/>
        </p:nvSpPr>
        <p:spPr bwMode="auto">
          <a:xfrm>
            <a:off x="3657600" y="2667000"/>
            <a:ext cx="2362200" cy="1588"/>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02407" name="Text Box 9">
            <a:extLst>
              <a:ext uri="{FF2B5EF4-FFF2-40B4-BE49-F238E27FC236}">
                <a16:creationId xmlns:a16="http://schemas.microsoft.com/office/drawing/2014/main" id="{5845D35D-7512-CF1C-8113-B616CD7EF2FC}"/>
              </a:ext>
            </a:extLst>
          </p:cNvPr>
          <p:cNvSpPr txBox="1">
            <a:spLocks noChangeArrowheads="1"/>
          </p:cNvSpPr>
          <p:nvPr/>
        </p:nvSpPr>
        <p:spPr bwMode="auto">
          <a:xfrm>
            <a:off x="6477000" y="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S</a:t>
            </a:r>
          </a:p>
        </p:txBody>
      </p:sp>
      <p:sp>
        <p:nvSpPr>
          <p:cNvPr id="102408" name="Text Box 10">
            <a:extLst>
              <a:ext uri="{FF2B5EF4-FFF2-40B4-BE49-F238E27FC236}">
                <a16:creationId xmlns:a16="http://schemas.microsoft.com/office/drawing/2014/main" id="{5EF5F341-4306-3EB7-60AE-6FAD972D5697}"/>
              </a:ext>
            </a:extLst>
          </p:cNvPr>
          <p:cNvSpPr txBox="1">
            <a:spLocks noChangeArrowheads="1"/>
          </p:cNvSpPr>
          <p:nvPr/>
        </p:nvSpPr>
        <p:spPr bwMode="auto">
          <a:xfrm>
            <a:off x="2971800" y="6858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p>
        </p:txBody>
      </p:sp>
      <p:sp>
        <p:nvSpPr>
          <p:cNvPr id="119819" name="Text Box 11">
            <a:extLst>
              <a:ext uri="{FF2B5EF4-FFF2-40B4-BE49-F238E27FC236}">
                <a16:creationId xmlns:a16="http://schemas.microsoft.com/office/drawing/2014/main" id="{CCBFD4B7-EFA6-62FB-6225-3F2DF05A6566}"/>
              </a:ext>
            </a:extLst>
          </p:cNvPr>
          <p:cNvSpPr txBox="1">
            <a:spLocks noChangeArrowheads="1"/>
          </p:cNvSpPr>
          <p:nvPr/>
        </p:nvSpPr>
        <p:spPr bwMode="auto">
          <a:xfrm>
            <a:off x="6172200" y="17526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t</a:t>
            </a:r>
          </a:p>
        </p:txBody>
      </p:sp>
      <p:sp>
        <p:nvSpPr>
          <p:cNvPr id="119820" name="Text Box 12">
            <a:extLst>
              <a:ext uri="{FF2B5EF4-FFF2-40B4-BE49-F238E27FC236}">
                <a16:creationId xmlns:a16="http://schemas.microsoft.com/office/drawing/2014/main" id="{1198A3DE-6B7E-49B1-AC78-23CCB8A7B6E4}"/>
              </a:ext>
            </a:extLst>
          </p:cNvPr>
          <p:cNvSpPr txBox="1">
            <a:spLocks noChangeArrowheads="1"/>
          </p:cNvSpPr>
          <p:nvPr/>
        </p:nvSpPr>
        <p:spPr bwMode="auto">
          <a:xfrm>
            <a:off x="6019800" y="1219201"/>
            <a:ext cx="762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b="1"/>
              <a:t>B</a:t>
            </a:r>
          </a:p>
        </p:txBody>
      </p:sp>
      <p:sp>
        <p:nvSpPr>
          <p:cNvPr id="119821" name="Text Box 13">
            <a:extLst>
              <a:ext uri="{FF2B5EF4-FFF2-40B4-BE49-F238E27FC236}">
                <a16:creationId xmlns:a16="http://schemas.microsoft.com/office/drawing/2014/main" id="{B1751474-6CFA-C4D5-9840-3D583EBF65A6}"/>
              </a:ext>
            </a:extLst>
          </p:cNvPr>
          <p:cNvSpPr txBox="1">
            <a:spLocks noChangeArrowheads="1"/>
          </p:cNvSpPr>
          <p:nvPr/>
        </p:nvSpPr>
        <p:spPr bwMode="auto">
          <a:xfrm>
            <a:off x="5791200" y="48006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r>
              <a:rPr lang="en-US" altLang="en-US" sz="2800" baseline="-25000"/>
              <a:t>0</a:t>
            </a:r>
            <a:endParaRPr lang="en-US" altLang="en-US" sz="2800"/>
          </a:p>
        </p:txBody>
      </p:sp>
      <p:sp>
        <p:nvSpPr>
          <p:cNvPr id="102412" name="Text Box 14">
            <a:extLst>
              <a:ext uri="{FF2B5EF4-FFF2-40B4-BE49-F238E27FC236}">
                <a16:creationId xmlns:a16="http://schemas.microsoft.com/office/drawing/2014/main" id="{0ABB0F6E-6FF9-7DA8-FD8D-C440EFE2B89C}"/>
              </a:ext>
            </a:extLst>
          </p:cNvPr>
          <p:cNvSpPr txBox="1">
            <a:spLocks noChangeArrowheads="1"/>
          </p:cNvSpPr>
          <p:nvPr/>
        </p:nvSpPr>
        <p:spPr bwMode="auto">
          <a:xfrm>
            <a:off x="7239000" y="48768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endParaRPr lang="en-US" altLang="en-US" sz="2800"/>
          </a:p>
        </p:txBody>
      </p:sp>
      <p:sp>
        <p:nvSpPr>
          <p:cNvPr id="102413" name="Text Box 15">
            <a:extLst>
              <a:ext uri="{FF2B5EF4-FFF2-40B4-BE49-F238E27FC236}">
                <a16:creationId xmlns:a16="http://schemas.microsoft.com/office/drawing/2014/main" id="{3642678B-7917-865D-E10B-B7D8ED4A6127}"/>
              </a:ext>
            </a:extLst>
          </p:cNvPr>
          <p:cNvSpPr txBox="1">
            <a:spLocks noChangeArrowheads="1"/>
          </p:cNvSpPr>
          <p:nvPr/>
        </p:nvSpPr>
        <p:spPr bwMode="auto">
          <a:xfrm>
            <a:off x="8534400" y="46482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p>
        </p:txBody>
      </p:sp>
      <p:sp>
        <p:nvSpPr>
          <p:cNvPr id="119824" name="Text Box 16">
            <a:extLst>
              <a:ext uri="{FF2B5EF4-FFF2-40B4-BE49-F238E27FC236}">
                <a16:creationId xmlns:a16="http://schemas.microsoft.com/office/drawing/2014/main" id="{4BB1D10B-757A-DAB1-7B60-11AF70559D9F}"/>
              </a:ext>
            </a:extLst>
          </p:cNvPr>
          <p:cNvSpPr txBox="1">
            <a:spLocks noChangeArrowheads="1"/>
          </p:cNvSpPr>
          <p:nvPr/>
        </p:nvSpPr>
        <p:spPr bwMode="auto">
          <a:xfrm>
            <a:off x="6324600" y="220980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E</a:t>
            </a:r>
          </a:p>
        </p:txBody>
      </p:sp>
      <p:sp>
        <p:nvSpPr>
          <p:cNvPr id="102415" name="Rectangle 17">
            <a:extLst>
              <a:ext uri="{FF2B5EF4-FFF2-40B4-BE49-F238E27FC236}">
                <a16:creationId xmlns:a16="http://schemas.microsoft.com/office/drawing/2014/main" id="{A601509A-62D5-2F57-06EE-3A784782789D}"/>
              </a:ext>
            </a:extLst>
          </p:cNvPr>
          <p:cNvSpPr>
            <a:spLocks noChangeArrowheads="1"/>
          </p:cNvSpPr>
          <p:nvPr/>
        </p:nvSpPr>
        <p:spPr bwMode="auto">
          <a:xfrm>
            <a:off x="3810000" y="639763"/>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endParaRPr lang="en-US" altLang="en-US" sz="4400"/>
          </a:p>
        </p:txBody>
      </p:sp>
      <p:sp>
        <p:nvSpPr>
          <p:cNvPr id="119826" name="Text Box 18">
            <a:extLst>
              <a:ext uri="{FF2B5EF4-FFF2-40B4-BE49-F238E27FC236}">
                <a16:creationId xmlns:a16="http://schemas.microsoft.com/office/drawing/2014/main" id="{AEDF77BF-B359-9936-F181-F80A860C6324}"/>
              </a:ext>
            </a:extLst>
          </p:cNvPr>
          <p:cNvSpPr txBox="1">
            <a:spLocks noChangeArrowheads="1"/>
          </p:cNvSpPr>
          <p:nvPr/>
        </p:nvSpPr>
        <p:spPr bwMode="auto">
          <a:xfrm>
            <a:off x="4114800" y="49530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r>
              <a:rPr lang="en-US" altLang="en-US" sz="2800" baseline="-25000"/>
              <a:t>1</a:t>
            </a:r>
            <a:endParaRPr lang="en-US" altLang="en-US" sz="2800"/>
          </a:p>
        </p:txBody>
      </p:sp>
      <p:sp>
        <p:nvSpPr>
          <p:cNvPr id="119827" name="Text Box 19">
            <a:extLst>
              <a:ext uri="{FF2B5EF4-FFF2-40B4-BE49-F238E27FC236}">
                <a16:creationId xmlns:a16="http://schemas.microsoft.com/office/drawing/2014/main" id="{C3EF2B09-7A13-6FCD-34FE-840B25F66782}"/>
              </a:ext>
            </a:extLst>
          </p:cNvPr>
          <p:cNvSpPr txBox="1">
            <a:spLocks noChangeArrowheads="1"/>
          </p:cNvSpPr>
          <p:nvPr/>
        </p:nvSpPr>
        <p:spPr bwMode="auto">
          <a:xfrm>
            <a:off x="3048000" y="13716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p>
        </p:txBody>
      </p:sp>
      <p:sp>
        <p:nvSpPr>
          <p:cNvPr id="102418" name="Text Box 21">
            <a:extLst>
              <a:ext uri="{FF2B5EF4-FFF2-40B4-BE49-F238E27FC236}">
                <a16:creationId xmlns:a16="http://schemas.microsoft.com/office/drawing/2014/main" id="{ABF74212-DC46-32DC-34CA-34B83E71D779}"/>
              </a:ext>
            </a:extLst>
          </p:cNvPr>
          <p:cNvSpPr txBox="1">
            <a:spLocks noChangeArrowheads="1"/>
          </p:cNvSpPr>
          <p:nvPr/>
        </p:nvSpPr>
        <p:spPr bwMode="auto">
          <a:xfrm>
            <a:off x="8382000" y="358140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D</a:t>
            </a:r>
          </a:p>
        </p:txBody>
      </p:sp>
      <p:sp>
        <p:nvSpPr>
          <p:cNvPr id="119830" name="Line 22">
            <a:extLst>
              <a:ext uri="{FF2B5EF4-FFF2-40B4-BE49-F238E27FC236}">
                <a16:creationId xmlns:a16="http://schemas.microsoft.com/office/drawing/2014/main" id="{E3B82D73-7ACA-D8D7-3F29-FEFD45EA789C}"/>
              </a:ext>
            </a:extLst>
          </p:cNvPr>
          <p:cNvSpPr>
            <a:spLocks noChangeShapeType="1"/>
          </p:cNvSpPr>
          <p:nvPr/>
        </p:nvSpPr>
        <p:spPr bwMode="auto">
          <a:xfrm>
            <a:off x="4343400" y="1600200"/>
            <a:ext cx="0" cy="32766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02420" name="Line 23">
            <a:extLst>
              <a:ext uri="{FF2B5EF4-FFF2-40B4-BE49-F238E27FC236}">
                <a16:creationId xmlns:a16="http://schemas.microsoft.com/office/drawing/2014/main" id="{C4427283-6CE3-87F9-B5AE-06E73A6FA904}"/>
              </a:ext>
            </a:extLst>
          </p:cNvPr>
          <p:cNvSpPr>
            <a:spLocks noChangeShapeType="1"/>
          </p:cNvSpPr>
          <p:nvPr/>
        </p:nvSpPr>
        <p:spPr bwMode="auto">
          <a:xfrm flipH="1">
            <a:off x="3810000" y="1676400"/>
            <a:ext cx="2209800" cy="0"/>
          </a:xfrm>
          <a:prstGeom prst="line">
            <a:avLst/>
          </a:prstGeom>
          <a:noFill/>
          <a:ln w="9525">
            <a:solidFill>
              <a:srgbClr val="CC33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19832" name="Line 24">
            <a:extLst>
              <a:ext uri="{FF2B5EF4-FFF2-40B4-BE49-F238E27FC236}">
                <a16:creationId xmlns:a16="http://schemas.microsoft.com/office/drawing/2014/main" id="{18802C06-DDEB-8777-5400-63582970A1DD}"/>
              </a:ext>
            </a:extLst>
          </p:cNvPr>
          <p:cNvSpPr>
            <a:spLocks noChangeShapeType="1"/>
          </p:cNvSpPr>
          <p:nvPr/>
        </p:nvSpPr>
        <p:spPr bwMode="auto">
          <a:xfrm flipV="1">
            <a:off x="6096000" y="1600200"/>
            <a:ext cx="0" cy="990600"/>
          </a:xfrm>
          <a:prstGeom prst="line">
            <a:avLst/>
          </a:prstGeom>
          <a:noFill/>
          <a:ln w="9525">
            <a:solidFill>
              <a:srgbClr val="CC3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9833" name="Text Box 25">
            <a:extLst>
              <a:ext uri="{FF2B5EF4-FFF2-40B4-BE49-F238E27FC236}">
                <a16:creationId xmlns:a16="http://schemas.microsoft.com/office/drawing/2014/main" id="{ECE37E00-6341-E070-CB70-DC0B5D322185}"/>
              </a:ext>
            </a:extLst>
          </p:cNvPr>
          <p:cNvSpPr txBox="1">
            <a:spLocks noChangeArrowheads="1"/>
          </p:cNvSpPr>
          <p:nvPr/>
        </p:nvSpPr>
        <p:spPr bwMode="auto">
          <a:xfrm>
            <a:off x="4343400" y="99060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A</a:t>
            </a:r>
          </a:p>
        </p:txBody>
      </p:sp>
      <p:sp>
        <p:nvSpPr>
          <p:cNvPr id="119834" name="Text Box 26">
            <a:extLst>
              <a:ext uri="{FF2B5EF4-FFF2-40B4-BE49-F238E27FC236}">
                <a16:creationId xmlns:a16="http://schemas.microsoft.com/office/drawing/2014/main" id="{AECEA3AC-4623-CD86-AA79-ACFC393CA162}"/>
              </a:ext>
            </a:extLst>
          </p:cNvPr>
          <p:cNvSpPr txBox="1">
            <a:spLocks noChangeArrowheads="1"/>
          </p:cNvSpPr>
          <p:nvPr/>
        </p:nvSpPr>
        <p:spPr bwMode="auto">
          <a:xfrm>
            <a:off x="2819400" y="25908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r>
              <a:rPr lang="en-US" altLang="en-US" sz="2800" baseline="-25000"/>
              <a:t>0</a:t>
            </a:r>
            <a:endParaRPr lang="en-US" altLang="en-US" sz="2800"/>
          </a:p>
        </p:txBody>
      </p:sp>
      <p:sp>
        <p:nvSpPr>
          <p:cNvPr id="102424" name="Line 27">
            <a:extLst>
              <a:ext uri="{FF2B5EF4-FFF2-40B4-BE49-F238E27FC236}">
                <a16:creationId xmlns:a16="http://schemas.microsoft.com/office/drawing/2014/main" id="{F469F236-FE9A-1FDD-D142-9FF8B80FDDDA}"/>
              </a:ext>
            </a:extLst>
          </p:cNvPr>
          <p:cNvSpPr>
            <a:spLocks noChangeShapeType="1"/>
          </p:cNvSpPr>
          <p:nvPr/>
        </p:nvSpPr>
        <p:spPr bwMode="auto">
          <a:xfrm>
            <a:off x="6019800" y="381000"/>
            <a:ext cx="0" cy="449580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425" name="Line 28">
            <a:extLst>
              <a:ext uri="{FF2B5EF4-FFF2-40B4-BE49-F238E27FC236}">
                <a16:creationId xmlns:a16="http://schemas.microsoft.com/office/drawing/2014/main" id="{BFD60D30-1146-B882-68E9-0AF23ADD3B2D}"/>
              </a:ext>
            </a:extLst>
          </p:cNvPr>
          <p:cNvSpPr>
            <a:spLocks noChangeShapeType="1"/>
          </p:cNvSpPr>
          <p:nvPr/>
        </p:nvSpPr>
        <p:spPr bwMode="auto">
          <a:xfrm>
            <a:off x="3962400" y="1447800"/>
            <a:ext cx="4343400" cy="250825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9837" name="Line 29">
            <a:extLst>
              <a:ext uri="{FF2B5EF4-FFF2-40B4-BE49-F238E27FC236}">
                <a16:creationId xmlns:a16="http://schemas.microsoft.com/office/drawing/2014/main" id="{5A7E2520-C4D0-2BC7-03DC-8309C3A10D45}"/>
              </a:ext>
            </a:extLst>
          </p:cNvPr>
          <p:cNvSpPr>
            <a:spLocks noChangeShapeType="1"/>
          </p:cNvSpPr>
          <p:nvPr/>
        </p:nvSpPr>
        <p:spPr bwMode="auto">
          <a:xfrm flipV="1">
            <a:off x="6019800" y="2667000"/>
            <a:ext cx="0" cy="990600"/>
          </a:xfrm>
          <a:prstGeom prst="line">
            <a:avLst/>
          </a:prstGeom>
          <a:noFill/>
          <a:ln w="9525">
            <a:solidFill>
              <a:srgbClr val="CC3300"/>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119838" name="Line 30">
            <a:extLst>
              <a:ext uri="{FF2B5EF4-FFF2-40B4-BE49-F238E27FC236}">
                <a16:creationId xmlns:a16="http://schemas.microsoft.com/office/drawing/2014/main" id="{256EE57D-ACFB-98F0-8CB8-F7B55518FDEC}"/>
              </a:ext>
            </a:extLst>
          </p:cNvPr>
          <p:cNvSpPr>
            <a:spLocks noChangeShapeType="1"/>
          </p:cNvSpPr>
          <p:nvPr/>
        </p:nvSpPr>
        <p:spPr bwMode="auto">
          <a:xfrm flipH="1">
            <a:off x="3810000" y="3657600"/>
            <a:ext cx="2133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19839" name="Text Box 31">
            <a:extLst>
              <a:ext uri="{FF2B5EF4-FFF2-40B4-BE49-F238E27FC236}">
                <a16:creationId xmlns:a16="http://schemas.microsoft.com/office/drawing/2014/main" id="{BC6AE24E-4DB6-D848-754A-D5757907C7EC}"/>
              </a:ext>
            </a:extLst>
          </p:cNvPr>
          <p:cNvSpPr txBox="1">
            <a:spLocks noChangeArrowheads="1"/>
          </p:cNvSpPr>
          <p:nvPr/>
        </p:nvSpPr>
        <p:spPr bwMode="auto">
          <a:xfrm>
            <a:off x="2743200" y="35052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r>
              <a:rPr lang="en-US" altLang="en-US" sz="2800" baseline="-25000"/>
              <a:t>s</a:t>
            </a:r>
            <a:endParaRPr lang="en-US" altLang="en-US" sz="2800"/>
          </a:p>
        </p:txBody>
      </p:sp>
      <p:sp>
        <p:nvSpPr>
          <p:cNvPr id="119840" name="Text Box 32">
            <a:extLst>
              <a:ext uri="{FF2B5EF4-FFF2-40B4-BE49-F238E27FC236}">
                <a16:creationId xmlns:a16="http://schemas.microsoft.com/office/drawing/2014/main" id="{86CE6000-4B9A-01DA-9535-DCE18E6594ED}"/>
              </a:ext>
            </a:extLst>
          </p:cNvPr>
          <p:cNvSpPr txBox="1">
            <a:spLocks noChangeArrowheads="1"/>
          </p:cNvSpPr>
          <p:nvPr/>
        </p:nvSpPr>
        <p:spPr bwMode="auto">
          <a:xfrm>
            <a:off x="6172200" y="3352800"/>
            <a:ext cx="457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F</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9824"/>
                                        </p:tgtEl>
                                        <p:attrNameLst>
                                          <p:attrName>style.visibility</p:attrName>
                                        </p:attrNameLst>
                                      </p:cBhvr>
                                      <p:to>
                                        <p:strVal val="visible"/>
                                      </p:to>
                                    </p:set>
                                    <p:anim calcmode="lin" valueType="num">
                                      <p:cBhvr additive="base">
                                        <p:cTn id="7" dur="500" fill="hold"/>
                                        <p:tgtEl>
                                          <p:spTgt spid="119824"/>
                                        </p:tgtEl>
                                        <p:attrNameLst>
                                          <p:attrName>ppt_x</p:attrName>
                                        </p:attrNameLst>
                                      </p:cBhvr>
                                      <p:tavLst>
                                        <p:tav tm="0">
                                          <p:val>
                                            <p:strVal val="#ppt_x"/>
                                          </p:val>
                                        </p:tav>
                                        <p:tav tm="100000">
                                          <p:val>
                                            <p:strVal val="#ppt_x"/>
                                          </p:val>
                                        </p:tav>
                                      </p:tavLst>
                                    </p:anim>
                                    <p:anim calcmode="lin" valueType="num">
                                      <p:cBhvr additive="base">
                                        <p:cTn id="8" dur="500" fill="hold"/>
                                        <p:tgtEl>
                                          <p:spTgt spid="11982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9816"/>
                                        </p:tgtEl>
                                        <p:attrNameLst>
                                          <p:attrName>style.visibility</p:attrName>
                                        </p:attrNameLst>
                                      </p:cBhvr>
                                      <p:to>
                                        <p:strVal val="visible"/>
                                      </p:to>
                                    </p:set>
                                    <p:anim calcmode="lin" valueType="num">
                                      <p:cBhvr additive="base">
                                        <p:cTn id="11" dur="500" fill="hold"/>
                                        <p:tgtEl>
                                          <p:spTgt spid="119816"/>
                                        </p:tgtEl>
                                        <p:attrNameLst>
                                          <p:attrName>ppt_x</p:attrName>
                                        </p:attrNameLst>
                                      </p:cBhvr>
                                      <p:tavLst>
                                        <p:tav tm="0">
                                          <p:val>
                                            <p:strVal val="#ppt_x"/>
                                          </p:val>
                                        </p:tav>
                                        <p:tav tm="100000">
                                          <p:val>
                                            <p:strVal val="#ppt_x"/>
                                          </p:val>
                                        </p:tav>
                                      </p:tavLst>
                                    </p:anim>
                                    <p:anim calcmode="lin" valueType="num">
                                      <p:cBhvr additive="base">
                                        <p:cTn id="12" dur="500" fill="hold"/>
                                        <p:tgtEl>
                                          <p:spTgt spid="11981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9834"/>
                                        </p:tgtEl>
                                        <p:attrNameLst>
                                          <p:attrName>style.visibility</p:attrName>
                                        </p:attrNameLst>
                                      </p:cBhvr>
                                      <p:to>
                                        <p:strVal val="visible"/>
                                      </p:to>
                                    </p:set>
                                    <p:anim calcmode="lin" valueType="num">
                                      <p:cBhvr additive="base">
                                        <p:cTn id="15" dur="500" fill="hold"/>
                                        <p:tgtEl>
                                          <p:spTgt spid="119834"/>
                                        </p:tgtEl>
                                        <p:attrNameLst>
                                          <p:attrName>ppt_x</p:attrName>
                                        </p:attrNameLst>
                                      </p:cBhvr>
                                      <p:tavLst>
                                        <p:tav tm="0">
                                          <p:val>
                                            <p:strVal val="#ppt_x"/>
                                          </p:val>
                                        </p:tav>
                                        <p:tav tm="100000">
                                          <p:val>
                                            <p:strVal val="#ppt_x"/>
                                          </p:val>
                                        </p:tav>
                                      </p:tavLst>
                                    </p:anim>
                                    <p:anim calcmode="lin" valueType="num">
                                      <p:cBhvr additive="base">
                                        <p:cTn id="16" dur="500" fill="hold"/>
                                        <p:tgtEl>
                                          <p:spTgt spid="11983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9821"/>
                                        </p:tgtEl>
                                        <p:attrNameLst>
                                          <p:attrName>style.visibility</p:attrName>
                                        </p:attrNameLst>
                                      </p:cBhvr>
                                      <p:to>
                                        <p:strVal val="visible"/>
                                      </p:to>
                                    </p:set>
                                    <p:anim calcmode="lin" valueType="num">
                                      <p:cBhvr additive="base">
                                        <p:cTn id="19" dur="500" fill="hold"/>
                                        <p:tgtEl>
                                          <p:spTgt spid="119821"/>
                                        </p:tgtEl>
                                        <p:attrNameLst>
                                          <p:attrName>ppt_x</p:attrName>
                                        </p:attrNameLst>
                                      </p:cBhvr>
                                      <p:tavLst>
                                        <p:tav tm="0">
                                          <p:val>
                                            <p:strVal val="#ppt_x"/>
                                          </p:val>
                                        </p:tav>
                                        <p:tav tm="100000">
                                          <p:val>
                                            <p:strVal val="#ppt_x"/>
                                          </p:val>
                                        </p:tav>
                                      </p:tavLst>
                                    </p:anim>
                                    <p:anim calcmode="lin" valueType="num">
                                      <p:cBhvr additive="base">
                                        <p:cTn id="20" dur="500" fill="hold"/>
                                        <p:tgtEl>
                                          <p:spTgt spid="119821"/>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19832"/>
                                        </p:tgtEl>
                                        <p:attrNameLst>
                                          <p:attrName>style.visibility</p:attrName>
                                        </p:attrNameLst>
                                      </p:cBhvr>
                                      <p:to>
                                        <p:strVal val="visible"/>
                                      </p:to>
                                    </p:set>
                                    <p:anim calcmode="lin" valueType="num">
                                      <p:cBhvr additive="base">
                                        <p:cTn id="25" dur="500" fill="hold"/>
                                        <p:tgtEl>
                                          <p:spTgt spid="119832"/>
                                        </p:tgtEl>
                                        <p:attrNameLst>
                                          <p:attrName>ppt_x</p:attrName>
                                        </p:attrNameLst>
                                      </p:cBhvr>
                                      <p:tavLst>
                                        <p:tav tm="0">
                                          <p:val>
                                            <p:strVal val="#ppt_x"/>
                                          </p:val>
                                        </p:tav>
                                        <p:tav tm="100000">
                                          <p:val>
                                            <p:strVal val="#ppt_x"/>
                                          </p:val>
                                        </p:tav>
                                      </p:tavLst>
                                    </p:anim>
                                    <p:anim calcmode="lin" valueType="num">
                                      <p:cBhvr additive="base">
                                        <p:cTn id="26" dur="500" fill="hold"/>
                                        <p:tgtEl>
                                          <p:spTgt spid="119832"/>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19819"/>
                                        </p:tgtEl>
                                        <p:attrNameLst>
                                          <p:attrName>style.visibility</p:attrName>
                                        </p:attrNameLst>
                                      </p:cBhvr>
                                      <p:to>
                                        <p:strVal val="visible"/>
                                      </p:to>
                                    </p:set>
                                    <p:anim calcmode="lin" valueType="num">
                                      <p:cBhvr additive="base">
                                        <p:cTn id="29" dur="500" fill="hold"/>
                                        <p:tgtEl>
                                          <p:spTgt spid="119819"/>
                                        </p:tgtEl>
                                        <p:attrNameLst>
                                          <p:attrName>ppt_x</p:attrName>
                                        </p:attrNameLst>
                                      </p:cBhvr>
                                      <p:tavLst>
                                        <p:tav tm="0">
                                          <p:val>
                                            <p:strVal val="#ppt_x"/>
                                          </p:val>
                                        </p:tav>
                                        <p:tav tm="100000">
                                          <p:val>
                                            <p:strVal val="#ppt_x"/>
                                          </p:val>
                                        </p:tav>
                                      </p:tavLst>
                                    </p:anim>
                                    <p:anim calcmode="lin" valueType="num">
                                      <p:cBhvr additive="base">
                                        <p:cTn id="30" dur="500" fill="hold"/>
                                        <p:tgtEl>
                                          <p:spTgt spid="119819"/>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19820"/>
                                        </p:tgtEl>
                                        <p:attrNameLst>
                                          <p:attrName>style.visibility</p:attrName>
                                        </p:attrNameLst>
                                      </p:cBhvr>
                                      <p:to>
                                        <p:strVal val="visible"/>
                                      </p:to>
                                    </p:set>
                                    <p:anim calcmode="lin" valueType="num">
                                      <p:cBhvr additive="base">
                                        <p:cTn id="35" dur="500" fill="hold"/>
                                        <p:tgtEl>
                                          <p:spTgt spid="119820"/>
                                        </p:tgtEl>
                                        <p:attrNameLst>
                                          <p:attrName>ppt_x</p:attrName>
                                        </p:attrNameLst>
                                      </p:cBhvr>
                                      <p:tavLst>
                                        <p:tav tm="0">
                                          <p:val>
                                            <p:strVal val="#ppt_x"/>
                                          </p:val>
                                        </p:tav>
                                        <p:tav tm="100000">
                                          <p:val>
                                            <p:strVal val="#ppt_x"/>
                                          </p:val>
                                        </p:tav>
                                      </p:tavLst>
                                    </p:anim>
                                    <p:anim calcmode="lin" valueType="num">
                                      <p:cBhvr additive="base">
                                        <p:cTn id="36" dur="500" fill="hold"/>
                                        <p:tgtEl>
                                          <p:spTgt spid="11982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9833"/>
                                        </p:tgtEl>
                                        <p:attrNameLst>
                                          <p:attrName>style.visibility</p:attrName>
                                        </p:attrNameLst>
                                      </p:cBhvr>
                                      <p:to>
                                        <p:strVal val="visible"/>
                                      </p:to>
                                    </p:set>
                                    <p:anim calcmode="lin" valueType="num">
                                      <p:cBhvr additive="base">
                                        <p:cTn id="39" dur="500" fill="hold"/>
                                        <p:tgtEl>
                                          <p:spTgt spid="119833"/>
                                        </p:tgtEl>
                                        <p:attrNameLst>
                                          <p:attrName>ppt_x</p:attrName>
                                        </p:attrNameLst>
                                      </p:cBhvr>
                                      <p:tavLst>
                                        <p:tav tm="0">
                                          <p:val>
                                            <p:strVal val="#ppt_x"/>
                                          </p:val>
                                        </p:tav>
                                        <p:tav tm="100000">
                                          <p:val>
                                            <p:strVal val="#ppt_x"/>
                                          </p:val>
                                        </p:tav>
                                      </p:tavLst>
                                    </p:anim>
                                    <p:anim calcmode="lin" valueType="num">
                                      <p:cBhvr additive="base">
                                        <p:cTn id="40" dur="500" fill="hold"/>
                                        <p:tgtEl>
                                          <p:spTgt spid="119833"/>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19827"/>
                                        </p:tgtEl>
                                        <p:attrNameLst>
                                          <p:attrName>style.visibility</p:attrName>
                                        </p:attrNameLst>
                                      </p:cBhvr>
                                      <p:to>
                                        <p:strVal val="visible"/>
                                      </p:to>
                                    </p:set>
                                    <p:anim calcmode="lin" valueType="num">
                                      <p:cBhvr additive="base">
                                        <p:cTn id="43" dur="500" fill="hold"/>
                                        <p:tgtEl>
                                          <p:spTgt spid="119827"/>
                                        </p:tgtEl>
                                        <p:attrNameLst>
                                          <p:attrName>ppt_x</p:attrName>
                                        </p:attrNameLst>
                                      </p:cBhvr>
                                      <p:tavLst>
                                        <p:tav tm="0">
                                          <p:val>
                                            <p:strVal val="#ppt_x"/>
                                          </p:val>
                                        </p:tav>
                                        <p:tav tm="100000">
                                          <p:val>
                                            <p:strVal val="#ppt_x"/>
                                          </p:val>
                                        </p:tav>
                                      </p:tavLst>
                                    </p:anim>
                                    <p:anim calcmode="lin" valueType="num">
                                      <p:cBhvr additive="base">
                                        <p:cTn id="44" dur="500" fill="hold"/>
                                        <p:tgtEl>
                                          <p:spTgt spid="119827"/>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1" nodeType="clickEffect">
                                  <p:stCondLst>
                                    <p:cond delay="0"/>
                                  </p:stCondLst>
                                  <p:childTnLst>
                                    <p:set>
                                      <p:cBhvr>
                                        <p:cTn id="48" dur="1" fill="hold">
                                          <p:stCondLst>
                                            <p:cond delay="0"/>
                                          </p:stCondLst>
                                        </p:cTn>
                                        <p:tgtEl>
                                          <p:spTgt spid="119833"/>
                                        </p:tgtEl>
                                        <p:attrNameLst>
                                          <p:attrName>style.visibility</p:attrName>
                                        </p:attrNameLst>
                                      </p:cBhvr>
                                      <p:to>
                                        <p:strVal val="visible"/>
                                      </p:to>
                                    </p:set>
                                    <p:anim calcmode="lin" valueType="num">
                                      <p:cBhvr additive="base">
                                        <p:cTn id="49" dur="500" fill="hold"/>
                                        <p:tgtEl>
                                          <p:spTgt spid="119833"/>
                                        </p:tgtEl>
                                        <p:attrNameLst>
                                          <p:attrName>ppt_x</p:attrName>
                                        </p:attrNameLst>
                                      </p:cBhvr>
                                      <p:tavLst>
                                        <p:tav tm="0">
                                          <p:val>
                                            <p:strVal val="#ppt_x"/>
                                          </p:val>
                                        </p:tav>
                                        <p:tav tm="100000">
                                          <p:val>
                                            <p:strVal val="#ppt_x"/>
                                          </p:val>
                                        </p:tav>
                                      </p:tavLst>
                                    </p:anim>
                                    <p:anim calcmode="lin" valueType="num">
                                      <p:cBhvr additive="base">
                                        <p:cTn id="50" dur="500" fill="hold"/>
                                        <p:tgtEl>
                                          <p:spTgt spid="119833"/>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119830"/>
                                        </p:tgtEl>
                                        <p:attrNameLst>
                                          <p:attrName>style.visibility</p:attrName>
                                        </p:attrNameLst>
                                      </p:cBhvr>
                                      <p:to>
                                        <p:strVal val="visible"/>
                                      </p:to>
                                    </p:set>
                                    <p:anim calcmode="lin" valueType="num">
                                      <p:cBhvr additive="base">
                                        <p:cTn id="53" dur="500" fill="hold"/>
                                        <p:tgtEl>
                                          <p:spTgt spid="119830"/>
                                        </p:tgtEl>
                                        <p:attrNameLst>
                                          <p:attrName>ppt_x</p:attrName>
                                        </p:attrNameLst>
                                      </p:cBhvr>
                                      <p:tavLst>
                                        <p:tav tm="0">
                                          <p:val>
                                            <p:strVal val="#ppt_x"/>
                                          </p:val>
                                        </p:tav>
                                        <p:tav tm="100000">
                                          <p:val>
                                            <p:strVal val="#ppt_x"/>
                                          </p:val>
                                        </p:tav>
                                      </p:tavLst>
                                    </p:anim>
                                    <p:anim calcmode="lin" valueType="num">
                                      <p:cBhvr additive="base">
                                        <p:cTn id="54" dur="500" fill="hold"/>
                                        <p:tgtEl>
                                          <p:spTgt spid="119830"/>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19826"/>
                                        </p:tgtEl>
                                        <p:attrNameLst>
                                          <p:attrName>style.visibility</p:attrName>
                                        </p:attrNameLst>
                                      </p:cBhvr>
                                      <p:to>
                                        <p:strVal val="visible"/>
                                      </p:to>
                                    </p:set>
                                    <p:anim calcmode="lin" valueType="num">
                                      <p:cBhvr additive="base">
                                        <p:cTn id="57" dur="500" fill="hold"/>
                                        <p:tgtEl>
                                          <p:spTgt spid="119826"/>
                                        </p:tgtEl>
                                        <p:attrNameLst>
                                          <p:attrName>ppt_x</p:attrName>
                                        </p:attrNameLst>
                                      </p:cBhvr>
                                      <p:tavLst>
                                        <p:tav tm="0">
                                          <p:val>
                                            <p:strVal val="#ppt_x"/>
                                          </p:val>
                                        </p:tav>
                                        <p:tav tm="100000">
                                          <p:val>
                                            <p:strVal val="#ppt_x"/>
                                          </p:val>
                                        </p:tav>
                                      </p:tavLst>
                                    </p:anim>
                                    <p:anim calcmode="lin" valueType="num">
                                      <p:cBhvr additive="base">
                                        <p:cTn id="58" dur="500" fill="hold"/>
                                        <p:tgtEl>
                                          <p:spTgt spid="119826"/>
                                        </p:tgtEl>
                                        <p:attrNameLst>
                                          <p:attrName>ppt_y</p:attrName>
                                        </p:attrNameLst>
                                      </p:cBhvr>
                                      <p:tavLst>
                                        <p:tav tm="0">
                                          <p:val>
                                            <p:strVal val="1+#ppt_h/2"/>
                                          </p:val>
                                        </p:tav>
                                        <p:tav tm="100000">
                                          <p:val>
                                            <p:strVal val="#ppt_y"/>
                                          </p:val>
                                        </p:tav>
                                      </p:tavLst>
                                    </p:anim>
                                  </p:childTnLst>
                                </p:cTn>
                              </p:par>
                            </p:childTnLst>
                          </p:cTn>
                        </p:par>
                      </p:childTnLst>
                    </p:cTn>
                  </p:par>
                  <p:par>
                    <p:cTn id="59" fill="hold" nodeType="clickPar">
                      <p:stCondLst>
                        <p:cond delay="indefinite"/>
                      </p:stCondLst>
                      <p:childTnLst>
                        <p:par>
                          <p:cTn id="60" fill="hold" nodeType="withGroup">
                            <p:stCondLst>
                              <p:cond delay="0"/>
                            </p:stCondLst>
                            <p:childTnLst>
                              <p:par>
                                <p:cTn id="61" presetID="2" presetClass="entr" presetSubtype="4" fill="hold" grpId="1" nodeType="clickEffect">
                                  <p:stCondLst>
                                    <p:cond delay="0"/>
                                  </p:stCondLst>
                                  <p:childTnLst>
                                    <p:set>
                                      <p:cBhvr>
                                        <p:cTn id="62" dur="1" fill="hold">
                                          <p:stCondLst>
                                            <p:cond delay="0"/>
                                          </p:stCondLst>
                                        </p:cTn>
                                        <p:tgtEl>
                                          <p:spTgt spid="119824"/>
                                        </p:tgtEl>
                                        <p:attrNameLst>
                                          <p:attrName>style.visibility</p:attrName>
                                        </p:attrNameLst>
                                      </p:cBhvr>
                                      <p:to>
                                        <p:strVal val="visible"/>
                                      </p:to>
                                    </p:set>
                                    <p:anim calcmode="lin" valueType="num">
                                      <p:cBhvr additive="base">
                                        <p:cTn id="63" dur="500" fill="hold"/>
                                        <p:tgtEl>
                                          <p:spTgt spid="119824"/>
                                        </p:tgtEl>
                                        <p:attrNameLst>
                                          <p:attrName>ppt_x</p:attrName>
                                        </p:attrNameLst>
                                      </p:cBhvr>
                                      <p:tavLst>
                                        <p:tav tm="0">
                                          <p:val>
                                            <p:strVal val="#ppt_x"/>
                                          </p:val>
                                        </p:tav>
                                        <p:tav tm="100000">
                                          <p:val>
                                            <p:strVal val="#ppt_x"/>
                                          </p:val>
                                        </p:tav>
                                      </p:tavLst>
                                    </p:anim>
                                    <p:anim calcmode="lin" valueType="num">
                                      <p:cBhvr additive="base">
                                        <p:cTn id="64" dur="500" fill="hold"/>
                                        <p:tgtEl>
                                          <p:spTgt spid="119824"/>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119816"/>
                                        </p:tgtEl>
                                        <p:attrNameLst>
                                          <p:attrName>style.visibility</p:attrName>
                                        </p:attrNameLst>
                                      </p:cBhvr>
                                      <p:to>
                                        <p:strVal val="visible"/>
                                      </p:to>
                                    </p:set>
                                    <p:anim calcmode="lin" valueType="num">
                                      <p:cBhvr additive="base">
                                        <p:cTn id="67" dur="500" fill="hold"/>
                                        <p:tgtEl>
                                          <p:spTgt spid="119816"/>
                                        </p:tgtEl>
                                        <p:attrNameLst>
                                          <p:attrName>ppt_x</p:attrName>
                                        </p:attrNameLst>
                                      </p:cBhvr>
                                      <p:tavLst>
                                        <p:tav tm="0">
                                          <p:val>
                                            <p:strVal val="#ppt_x"/>
                                          </p:val>
                                        </p:tav>
                                        <p:tav tm="100000">
                                          <p:val>
                                            <p:strVal val="#ppt_x"/>
                                          </p:val>
                                        </p:tav>
                                      </p:tavLst>
                                    </p:anim>
                                    <p:anim calcmode="lin" valueType="num">
                                      <p:cBhvr additive="base">
                                        <p:cTn id="68" dur="500" fill="hold"/>
                                        <p:tgtEl>
                                          <p:spTgt spid="119816"/>
                                        </p:tgtEl>
                                        <p:attrNameLst>
                                          <p:attrName>ppt_y</p:attrName>
                                        </p:attrNameLst>
                                      </p:cBhvr>
                                      <p:tavLst>
                                        <p:tav tm="0">
                                          <p:val>
                                            <p:strVal val="1+#ppt_h/2"/>
                                          </p:val>
                                        </p:tav>
                                        <p:tav tm="100000">
                                          <p:val>
                                            <p:strVal val="#ppt_y"/>
                                          </p:val>
                                        </p:tav>
                                      </p:tavLst>
                                    </p:anim>
                                  </p:childTnLst>
                                </p:cTn>
                              </p:par>
                              <p:par>
                                <p:cTn id="69" presetID="2" presetClass="entr" presetSubtype="4" fill="hold" grpId="1" nodeType="withEffect">
                                  <p:stCondLst>
                                    <p:cond delay="0"/>
                                  </p:stCondLst>
                                  <p:childTnLst>
                                    <p:set>
                                      <p:cBhvr>
                                        <p:cTn id="70" dur="1" fill="hold">
                                          <p:stCondLst>
                                            <p:cond delay="0"/>
                                          </p:stCondLst>
                                        </p:cTn>
                                        <p:tgtEl>
                                          <p:spTgt spid="119834"/>
                                        </p:tgtEl>
                                        <p:attrNameLst>
                                          <p:attrName>style.visibility</p:attrName>
                                        </p:attrNameLst>
                                      </p:cBhvr>
                                      <p:to>
                                        <p:strVal val="visible"/>
                                      </p:to>
                                    </p:set>
                                    <p:anim calcmode="lin" valueType="num">
                                      <p:cBhvr additive="base">
                                        <p:cTn id="71" dur="500" fill="hold"/>
                                        <p:tgtEl>
                                          <p:spTgt spid="119834"/>
                                        </p:tgtEl>
                                        <p:attrNameLst>
                                          <p:attrName>ppt_x</p:attrName>
                                        </p:attrNameLst>
                                      </p:cBhvr>
                                      <p:tavLst>
                                        <p:tav tm="0">
                                          <p:val>
                                            <p:strVal val="#ppt_x"/>
                                          </p:val>
                                        </p:tav>
                                        <p:tav tm="100000">
                                          <p:val>
                                            <p:strVal val="#ppt_x"/>
                                          </p:val>
                                        </p:tav>
                                      </p:tavLst>
                                    </p:anim>
                                    <p:anim calcmode="lin" valueType="num">
                                      <p:cBhvr additive="base">
                                        <p:cTn id="72" dur="500" fill="hold"/>
                                        <p:tgtEl>
                                          <p:spTgt spid="119834"/>
                                        </p:tgtEl>
                                        <p:attrNameLst>
                                          <p:attrName>ppt_y</p:attrName>
                                        </p:attrNameLst>
                                      </p:cBhvr>
                                      <p:tavLst>
                                        <p:tav tm="0">
                                          <p:val>
                                            <p:strVal val="1+#ppt_h/2"/>
                                          </p:val>
                                        </p:tav>
                                        <p:tav tm="100000">
                                          <p:val>
                                            <p:strVal val="#ppt_y"/>
                                          </p:val>
                                        </p:tav>
                                      </p:tavLst>
                                    </p:anim>
                                  </p:childTnLst>
                                </p:cTn>
                              </p:par>
                              <p:par>
                                <p:cTn id="73" presetID="2" presetClass="entr" presetSubtype="4" fill="hold" grpId="1" nodeType="withEffect">
                                  <p:stCondLst>
                                    <p:cond delay="0"/>
                                  </p:stCondLst>
                                  <p:childTnLst>
                                    <p:set>
                                      <p:cBhvr>
                                        <p:cTn id="74" dur="1" fill="hold">
                                          <p:stCondLst>
                                            <p:cond delay="0"/>
                                          </p:stCondLst>
                                        </p:cTn>
                                        <p:tgtEl>
                                          <p:spTgt spid="119821"/>
                                        </p:tgtEl>
                                        <p:attrNameLst>
                                          <p:attrName>style.visibility</p:attrName>
                                        </p:attrNameLst>
                                      </p:cBhvr>
                                      <p:to>
                                        <p:strVal val="visible"/>
                                      </p:to>
                                    </p:set>
                                    <p:anim calcmode="lin" valueType="num">
                                      <p:cBhvr additive="base">
                                        <p:cTn id="75" dur="500" fill="hold"/>
                                        <p:tgtEl>
                                          <p:spTgt spid="119821"/>
                                        </p:tgtEl>
                                        <p:attrNameLst>
                                          <p:attrName>ppt_x</p:attrName>
                                        </p:attrNameLst>
                                      </p:cBhvr>
                                      <p:tavLst>
                                        <p:tav tm="0">
                                          <p:val>
                                            <p:strVal val="#ppt_x"/>
                                          </p:val>
                                        </p:tav>
                                        <p:tav tm="100000">
                                          <p:val>
                                            <p:strVal val="#ppt_x"/>
                                          </p:val>
                                        </p:tav>
                                      </p:tavLst>
                                    </p:anim>
                                    <p:anim calcmode="lin" valueType="num">
                                      <p:cBhvr additive="base">
                                        <p:cTn id="76" dur="500" fill="hold"/>
                                        <p:tgtEl>
                                          <p:spTgt spid="119821"/>
                                        </p:tgtEl>
                                        <p:attrNameLst>
                                          <p:attrName>ppt_y</p:attrName>
                                        </p:attrNameLst>
                                      </p:cBhvr>
                                      <p:tavLst>
                                        <p:tav tm="0">
                                          <p:val>
                                            <p:strVal val="1+#ppt_h/2"/>
                                          </p:val>
                                        </p:tav>
                                        <p:tav tm="100000">
                                          <p:val>
                                            <p:strVal val="#ppt_y"/>
                                          </p:val>
                                        </p:tav>
                                      </p:tavLst>
                                    </p:anim>
                                  </p:childTnLst>
                                </p:cTn>
                              </p:par>
                            </p:childTnLst>
                          </p:cTn>
                        </p:par>
                      </p:childTnLst>
                    </p:cTn>
                  </p:par>
                  <p:par>
                    <p:cTn id="77" fill="hold" nodeType="clickPar">
                      <p:stCondLst>
                        <p:cond delay="indefinite"/>
                      </p:stCondLst>
                      <p:childTnLst>
                        <p:par>
                          <p:cTn id="78" fill="hold" nodeType="withGroup">
                            <p:stCondLst>
                              <p:cond delay="0"/>
                            </p:stCondLst>
                            <p:childTnLst>
                              <p:par>
                                <p:cTn id="79" presetID="2" presetClass="entr" presetSubtype="4" fill="hold" nodeType="clickEffect">
                                  <p:stCondLst>
                                    <p:cond delay="0"/>
                                  </p:stCondLst>
                                  <p:childTnLst>
                                    <p:set>
                                      <p:cBhvr>
                                        <p:cTn id="80" dur="1" fill="hold">
                                          <p:stCondLst>
                                            <p:cond delay="0"/>
                                          </p:stCondLst>
                                        </p:cTn>
                                        <p:tgtEl>
                                          <p:spTgt spid="119837"/>
                                        </p:tgtEl>
                                        <p:attrNameLst>
                                          <p:attrName>style.visibility</p:attrName>
                                        </p:attrNameLst>
                                      </p:cBhvr>
                                      <p:to>
                                        <p:strVal val="visible"/>
                                      </p:to>
                                    </p:set>
                                    <p:anim calcmode="lin" valueType="num">
                                      <p:cBhvr additive="base">
                                        <p:cTn id="81" dur="500" fill="hold"/>
                                        <p:tgtEl>
                                          <p:spTgt spid="119837"/>
                                        </p:tgtEl>
                                        <p:attrNameLst>
                                          <p:attrName>ppt_x</p:attrName>
                                        </p:attrNameLst>
                                      </p:cBhvr>
                                      <p:tavLst>
                                        <p:tav tm="0">
                                          <p:val>
                                            <p:strVal val="#ppt_x"/>
                                          </p:val>
                                        </p:tav>
                                        <p:tav tm="100000">
                                          <p:val>
                                            <p:strVal val="#ppt_x"/>
                                          </p:val>
                                        </p:tav>
                                      </p:tavLst>
                                    </p:anim>
                                    <p:anim calcmode="lin" valueType="num">
                                      <p:cBhvr additive="base">
                                        <p:cTn id="82" dur="500" fill="hold"/>
                                        <p:tgtEl>
                                          <p:spTgt spid="119837"/>
                                        </p:tgtEl>
                                        <p:attrNameLst>
                                          <p:attrName>ppt_y</p:attrName>
                                        </p:attrNameLst>
                                      </p:cBhvr>
                                      <p:tavLst>
                                        <p:tav tm="0">
                                          <p:val>
                                            <p:strVal val="1+#ppt_h/2"/>
                                          </p:val>
                                        </p:tav>
                                        <p:tav tm="100000">
                                          <p:val>
                                            <p:strVal val="#ppt_y"/>
                                          </p:val>
                                        </p:tav>
                                      </p:tavLst>
                                    </p:anim>
                                  </p:childTnLst>
                                </p:cTn>
                              </p:par>
                            </p:childTnLst>
                          </p:cTn>
                        </p:par>
                      </p:childTnLst>
                    </p:cTn>
                  </p:par>
                  <p:par>
                    <p:cTn id="83" fill="hold" nodeType="clickPar">
                      <p:stCondLst>
                        <p:cond delay="indefinite"/>
                      </p:stCondLst>
                      <p:childTnLst>
                        <p:par>
                          <p:cTn id="84" fill="hold" nodeType="withGroup">
                            <p:stCondLst>
                              <p:cond delay="0"/>
                            </p:stCondLst>
                            <p:childTnLst>
                              <p:par>
                                <p:cTn id="85" presetID="2" presetClass="entr" presetSubtype="4" fill="hold" grpId="0" nodeType="clickEffect">
                                  <p:stCondLst>
                                    <p:cond delay="0"/>
                                  </p:stCondLst>
                                  <p:childTnLst>
                                    <p:set>
                                      <p:cBhvr>
                                        <p:cTn id="86" dur="1" fill="hold">
                                          <p:stCondLst>
                                            <p:cond delay="0"/>
                                          </p:stCondLst>
                                        </p:cTn>
                                        <p:tgtEl>
                                          <p:spTgt spid="119840"/>
                                        </p:tgtEl>
                                        <p:attrNameLst>
                                          <p:attrName>style.visibility</p:attrName>
                                        </p:attrNameLst>
                                      </p:cBhvr>
                                      <p:to>
                                        <p:strVal val="visible"/>
                                      </p:to>
                                    </p:set>
                                    <p:anim calcmode="lin" valueType="num">
                                      <p:cBhvr additive="base">
                                        <p:cTn id="87" dur="500" fill="hold"/>
                                        <p:tgtEl>
                                          <p:spTgt spid="119840"/>
                                        </p:tgtEl>
                                        <p:attrNameLst>
                                          <p:attrName>ppt_x</p:attrName>
                                        </p:attrNameLst>
                                      </p:cBhvr>
                                      <p:tavLst>
                                        <p:tav tm="0">
                                          <p:val>
                                            <p:strVal val="#ppt_x"/>
                                          </p:val>
                                        </p:tav>
                                        <p:tav tm="100000">
                                          <p:val>
                                            <p:strVal val="#ppt_x"/>
                                          </p:val>
                                        </p:tav>
                                      </p:tavLst>
                                    </p:anim>
                                    <p:anim calcmode="lin" valueType="num">
                                      <p:cBhvr additive="base">
                                        <p:cTn id="88" dur="500" fill="hold"/>
                                        <p:tgtEl>
                                          <p:spTgt spid="119840"/>
                                        </p:tgtEl>
                                        <p:attrNameLst>
                                          <p:attrName>ppt_y</p:attrName>
                                        </p:attrNameLst>
                                      </p:cBhvr>
                                      <p:tavLst>
                                        <p:tav tm="0">
                                          <p:val>
                                            <p:strVal val="1+#ppt_h/2"/>
                                          </p:val>
                                        </p:tav>
                                        <p:tav tm="100000">
                                          <p:val>
                                            <p:strVal val="#ppt_y"/>
                                          </p:val>
                                        </p:tav>
                                      </p:tavLst>
                                    </p:anim>
                                  </p:childTnLst>
                                </p:cTn>
                              </p:par>
                            </p:childTnLst>
                          </p:cTn>
                        </p:par>
                      </p:childTnLst>
                    </p:cTn>
                  </p:par>
                  <p:par>
                    <p:cTn id="89" fill="hold" nodeType="clickPar">
                      <p:stCondLst>
                        <p:cond delay="indefinite"/>
                      </p:stCondLst>
                      <p:childTnLst>
                        <p:par>
                          <p:cTn id="90" fill="hold" nodeType="withGroup">
                            <p:stCondLst>
                              <p:cond delay="0"/>
                            </p:stCondLst>
                            <p:childTnLst>
                              <p:par>
                                <p:cTn id="91" presetID="2" presetClass="entr" presetSubtype="4" fill="hold" grpId="1" nodeType="clickEffect">
                                  <p:stCondLst>
                                    <p:cond delay="0"/>
                                  </p:stCondLst>
                                  <p:childTnLst>
                                    <p:set>
                                      <p:cBhvr>
                                        <p:cTn id="92" dur="1" fill="hold">
                                          <p:stCondLst>
                                            <p:cond delay="0"/>
                                          </p:stCondLst>
                                        </p:cTn>
                                        <p:tgtEl>
                                          <p:spTgt spid="119840"/>
                                        </p:tgtEl>
                                        <p:attrNameLst>
                                          <p:attrName>style.visibility</p:attrName>
                                        </p:attrNameLst>
                                      </p:cBhvr>
                                      <p:to>
                                        <p:strVal val="visible"/>
                                      </p:to>
                                    </p:set>
                                    <p:anim calcmode="lin" valueType="num">
                                      <p:cBhvr additive="base">
                                        <p:cTn id="93" dur="500" fill="hold"/>
                                        <p:tgtEl>
                                          <p:spTgt spid="119840"/>
                                        </p:tgtEl>
                                        <p:attrNameLst>
                                          <p:attrName>ppt_x</p:attrName>
                                        </p:attrNameLst>
                                      </p:cBhvr>
                                      <p:tavLst>
                                        <p:tav tm="0">
                                          <p:val>
                                            <p:strVal val="#ppt_x"/>
                                          </p:val>
                                        </p:tav>
                                        <p:tav tm="100000">
                                          <p:val>
                                            <p:strVal val="#ppt_x"/>
                                          </p:val>
                                        </p:tav>
                                      </p:tavLst>
                                    </p:anim>
                                    <p:anim calcmode="lin" valueType="num">
                                      <p:cBhvr additive="base">
                                        <p:cTn id="94" dur="500" fill="hold"/>
                                        <p:tgtEl>
                                          <p:spTgt spid="119840"/>
                                        </p:tgtEl>
                                        <p:attrNameLst>
                                          <p:attrName>ppt_y</p:attrName>
                                        </p:attrNameLst>
                                      </p:cBhvr>
                                      <p:tavLst>
                                        <p:tav tm="0">
                                          <p:val>
                                            <p:strVal val="1+#ppt_h/2"/>
                                          </p:val>
                                        </p:tav>
                                        <p:tav tm="100000">
                                          <p:val>
                                            <p:strVal val="#ppt_y"/>
                                          </p:val>
                                        </p:tav>
                                      </p:tavLst>
                                    </p:anim>
                                  </p:childTnLst>
                                </p:cTn>
                              </p:par>
                            </p:childTnLst>
                          </p:cTn>
                        </p:par>
                      </p:childTnLst>
                    </p:cTn>
                  </p:par>
                  <p:par>
                    <p:cTn id="95" fill="hold" nodeType="clickPar">
                      <p:stCondLst>
                        <p:cond delay="indefinite"/>
                      </p:stCondLst>
                      <p:childTnLst>
                        <p:par>
                          <p:cTn id="96" fill="hold" nodeType="withGroup">
                            <p:stCondLst>
                              <p:cond delay="0"/>
                            </p:stCondLst>
                            <p:childTnLst>
                              <p:par>
                                <p:cTn id="97" presetID="2" presetClass="entr" presetSubtype="4" fill="hold" grpId="2" nodeType="clickEffect">
                                  <p:stCondLst>
                                    <p:cond delay="0"/>
                                  </p:stCondLst>
                                  <p:childTnLst>
                                    <p:set>
                                      <p:cBhvr>
                                        <p:cTn id="98" dur="1" fill="hold">
                                          <p:stCondLst>
                                            <p:cond delay="0"/>
                                          </p:stCondLst>
                                        </p:cTn>
                                        <p:tgtEl>
                                          <p:spTgt spid="119840"/>
                                        </p:tgtEl>
                                        <p:attrNameLst>
                                          <p:attrName>style.visibility</p:attrName>
                                        </p:attrNameLst>
                                      </p:cBhvr>
                                      <p:to>
                                        <p:strVal val="visible"/>
                                      </p:to>
                                    </p:set>
                                    <p:anim calcmode="lin" valueType="num">
                                      <p:cBhvr additive="base">
                                        <p:cTn id="99" dur="500" fill="hold"/>
                                        <p:tgtEl>
                                          <p:spTgt spid="119840"/>
                                        </p:tgtEl>
                                        <p:attrNameLst>
                                          <p:attrName>ppt_x</p:attrName>
                                        </p:attrNameLst>
                                      </p:cBhvr>
                                      <p:tavLst>
                                        <p:tav tm="0">
                                          <p:val>
                                            <p:strVal val="#ppt_x"/>
                                          </p:val>
                                        </p:tav>
                                        <p:tav tm="100000">
                                          <p:val>
                                            <p:strVal val="#ppt_x"/>
                                          </p:val>
                                        </p:tav>
                                      </p:tavLst>
                                    </p:anim>
                                    <p:anim calcmode="lin" valueType="num">
                                      <p:cBhvr additive="base">
                                        <p:cTn id="100" dur="500" fill="hold"/>
                                        <p:tgtEl>
                                          <p:spTgt spid="119840"/>
                                        </p:tgtEl>
                                        <p:attrNameLst>
                                          <p:attrName>ppt_y</p:attrName>
                                        </p:attrNameLst>
                                      </p:cBhvr>
                                      <p:tavLst>
                                        <p:tav tm="0">
                                          <p:val>
                                            <p:strVal val="1+#ppt_h/2"/>
                                          </p:val>
                                        </p:tav>
                                        <p:tav tm="100000">
                                          <p:val>
                                            <p:strVal val="#ppt_y"/>
                                          </p:val>
                                        </p:tav>
                                      </p:tavLst>
                                    </p:anim>
                                  </p:childTnLst>
                                </p:cTn>
                              </p:par>
                              <p:par>
                                <p:cTn id="101" presetID="2" presetClass="entr" presetSubtype="4" fill="hold" nodeType="withEffect">
                                  <p:stCondLst>
                                    <p:cond delay="0"/>
                                  </p:stCondLst>
                                  <p:childTnLst>
                                    <p:set>
                                      <p:cBhvr>
                                        <p:cTn id="102" dur="1" fill="hold">
                                          <p:stCondLst>
                                            <p:cond delay="0"/>
                                          </p:stCondLst>
                                        </p:cTn>
                                        <p:tgtEl>
                                          <p:spTgt spid="119838"/>
                                        </p:tgtEl>
                                        <p:attrNameLst>
                                          <p:attrName>style.visibility</p:attrName>
                                        </p:attrNameLst>
                                      </p:cBhvr>
                                      <p:to>
                                        <p:strVal val="visible"/>
                                      </p:to>
                                    </p:set>
                                    <p:anim calcmode="lin" valueType="num">
                                      <p:cBhvr additive="base">
                                        <p:cTn id="103" dur="500" fill="hold"/>
                                        <p:tgtEl>
                                          <p:spTgt spid="119838"/>
                                        </p:tgtEl>
                                        <p:attrNameLst>
                                          <p:attrName>ppt_x</p:attrName>
                                        </p:attrNameLst>
                                      </p:cBhvr>
                                      <p:tavLst>
                                        <p:tav tm="0">
                                          <p:val>
                                            <p:strVal val="#ppt_x"/>
                                          </p:val>
                                        </p:tav>
                                        <p:tav tm="100000">
                                          <p:val>
                                            <p:strVal val="#ppt_x"/>
                                          </p:val>
                                        </p:tav>
                                      </p:tavLst>
                                    </p:anim>
                                    <p:anim calcmode="lin" valueType="num">
                                      <p:cBhvr additive="base">
                                        <p:cTn id="104" dur="500" fill="hold"/>
                                        <p:tgtEl>
                                          <p:spTgt spid="119838"/>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119839"/>
                                        </p:tgtEl>
                                        <p:attrNameLst>
                                          <p:attrName>style.visibility</p:attrName>
                                        </p:attrNameLst>
                                      </p:cBhvr>
                                      <p:to>
                                        <p:strVal val="visible"/>
                                      </p:to>
                                    </p:set>
                                    <p:anim calcmode="lin" valueType="num">
                                      <p:cBhvr additive="base">
                                        <p:cTn id="107" dur="500" fill="hold"/>
                                        <p:tgtEl>
                                          <p:spTgt spid="119839"/>
                                        </p:tgtEl>
                                        <p:attrNameLst>
                                          <p:attrName>ppt_x</p:attrName>
                                        </p:attrNameLst>
                                      </p:cBhvr>
                                      <p:tavLst>
                                        <p:tav tm="0">
                                          <p:val>
                                            <p:strVal val="#ppt_x"/>
                                          </p:val>
                                        </p:tav>
                                        <p:tav tm="100000">
                                          <p:val>
                                            <p:strVal val="#ppt_x"/>
                                          </p:val>
                                        </p:tav>
                                      </p:tavLst>
                                    </p:anim>
                                    <p:anim calcmode="lin" valueType="num">
                                      <p:cBhvr additive="base">
                                        <p:cTn id="108" dur="500" fill="hold"/>
                                        <p:tgtEl>
                                          <p:spTgt spid="119839"/>
                                        </p:tgtEl>
                                        <p:attrNameLst>
                                          <p:attrName>ppt_y</p:attrName>
                                        </p:attrNameLst>
                                      </p:cBhvr>
                                      <p:tavLst>
                                        <p:tav tm="0">
                                          <p:val>
                                            <p:strVal val="1+#ppt_h/2"/>
                                          </p:val>
                                        </p:tav>
                                        <p:tav tm="100000">
                                          <p:val>
                                            <p:strVal val="#ppt_y"/>
                                          </p:val>
                                        </p:tav>
                                      </p:tavLst>
                                    </p:anim>
                                  </p:childTnLst>
                                </p:cTn>
                              </p:par>
                            </p:childTnLst>
                          </p:cTn>
                        </p:par>
                      </p:childTnLst>
                    </p:cTn>
                  </p:par>
                  <p:par>
                    <p:cTn id="109" fill="hold" nodeType="clickPar">
                      <p:stCondLst>
                        <p:cond delay="indefinite"/>
                      </p:stCondLst>
                      <p:childTnLst>
                        <p:par>
                          <p:cTn id="110" fill="hold" nodeType="withGroup">
                            <p:stCondLst>
                              <p:cond delay="0"/>
                            </p:stCondLst>
                            <p:childTnLst>
                              <p:par>
                                <p:cTn id="111" presetID="2" presetClass="entr" presetSubtype="4" fill="hold" grpId="0" nodeType="clickEffect">
                                  <p:stCondLst>
                                    <p:cond delay="0"/>
                                  </p:stCondLst>
                                  <p:childTnLst>
                                    <p:set>
                                      <p:cBhvr>
                                        <p:cTn id="112" dur="1" fill="hold">
                                          <p:stCondLst>
                                            <p:cond delay="0"/>
                                          </p:stCondLst>
                                        </p:cTn>
                                        <p:tgtEl>
                                          <p:spTgt spid="119812"/>
                                        </p:tgtEl>
                                        <p:attrNameLst>
                                          <p:attrName>style.visibility</p:attrName>
                                        </p:attrNameLst>
                                      </p:cBhvr>
                                      <p:to>
                                        <p:strVal val="visible"/>
                                      </p:to>
                                    </p:set>
                                    <p:anim calcmode="lin" valueType="num">
                                      <p:cBhvr additive="base">
                                        <p:cTn id="113" dur="500" fill="hold"/>
                                        <p:tgtEl>
                                          <p:spTgt spid="119812"/>
                                        </p:tgtEl>
                                        <p:attrNameLst>
                                          <p:attrName>ppt_x</p:attrName>
                                        </p:attrNameLst>
                                      </p:cBhvr>
                                      <p:tavLst>
                                        <p:tav tm="0">
                                          <p:val>
                                            <p:strVal val="#ppt_x"/>
                                          </p:val>
                                        </p:tav>
                                        <p:tav tm="100000">
                                          <p:val>
                                            <p:strVal val="#ppt_x"/>
                                          </p:val>
                                        </p:tav>
                                      </p:tavLst>
                                    </p:anim>
                                    <p:anim calcmode="lin" valueType="num">
                                      <p:cBhvr additive="base">
                                        <p:cTn id="114" dur="500" fill="hold"/>
                                        <p:tgtEl>
                                          <p:spTgt spid="1198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2" grpId="0" animBg="1"/>
      <p:bldP spid="119819" grpId="0"/>
      <p:bldP spid="119820" grpId="0"/>
      <p:bldP spid="119821" grpId="0"/>
      <p:bldP spid="119821" grpId="1"/>
      <p:bldP spid="119824" grpId="0"/>
      <p:bldP spid="119824" grpId="1"/>
      <p:bldP spid="119826" grpId="0"/>
      <p:bldP spid="119827" grpId="0"/>
      <p:bldP spid="119833" grpId="0"/>
      <p:bldP spid="119833" grpId="1"/>
      <p:bldP spid="119834" grpId="0"/>
      <p:bldP spid="119834" grpId="1"/>
      <p:bldP spid="119839" grpId="0"/>
      <p:bldP spid="119840" grpId="0"/>
      <p:bldP spid="119840" grpId="1"/>
      <p:bldP spid="119840" grpId="2"/>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10BE8863-5B26-6627-334C-CCBCDC27C99A}"/>
              </a:ext>
            </a:extLst>
          </p:cNvPr>
          <p:cNvSpPr>
            <a:spLocks noGrp="1"/>
          </p:cNvSpPr>
          <p:nvPr>
            <p:ph type="sldNum" sz="quarter" idx="12"/>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fld id="{FF3EE03C-8E4F-422C-91E5-C8C663E4B38F}" type="slidenum">
              <a:rPr lang="en-US" altLang="en-US" smtClean="0"/>
              <a:pPr/>
              <a:t>167</a:t>
            </a:fld>
            <a:endParaRPr lang="en-US" altLang="en-US">
              <a:latin typeface="Verdana" panose="020B0604030504040204" pitchFamily="34" charset="0"/>
            </a:endParaRPr>
          </a:p>
        </p:txBody>
      </p:sp>
      <p:sp>
        <p:nvSpPr>
          <p:cNvPr id="3" name="Title 2">
            <a:extLst>
              <a:ext uri="{FF2B5EF4-FFF2-40B4-BE49-F238E27FC236}">
                <a16:creationId xmlns:a16="http://schemas.microsoft.com/office/drawing/2014/main" id="{DC25C844-05BC-22A1-4C93-226F2EE4D6CE}"/>
              </a:ext>
            </a:extLst>
          </p:cNvPr>
          <p:cNvSpPr>
            <a:spLocks noGrp="1"/>
          </p:cNvSpPr>
          <p:nvPr>
            <p:ph type="title"/>
          </p:nvPr>
        </p:nvSpPr>
        <p:spPr/>
        <p:txBody>
          <a:bodyPr/>
          <a:lstStyle/>
          <a:p>
            <a:endParaRPr lang="en-US"/>
          </a:p>
        </p:txBody>
      </p:sp>
      <p:sp>
        <p:nvSpPr>
          <p:cNvPr id="6" name="Content Placeholder 5">
            <a:extLst>
              <a:ext uri="{FF2B5EF4-FFF2-40B4-BE49-F238E27FC236}">
                <a16:creationId xmlns:a16="http://schemas.microsoft.com/office/drawing/2014/main" id="{2C3A744B-70F5-098E-4437-8238F30B1347}"/>
              </a:ext>
            </a:extLst>
          </p:cNvPr>
          <p:cNvSpPr>
            <a:spLocks noGrp="1"/>
          </p:cNvSpPr>
          <p:nvPr>
            <p:ph idx="1"/>
          </p:nvPr>
        </p:nvSpPr>
        <p:spPr/>
        <p:txBody>
          <a:bodyPr/>
          <a:lstStyle/>
          <a:p>
            <a:endParaRPr lang="en-US"/>
          </a:p>
        </p:txBody>
      </p:sp>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Number Placeholder 1">
            <a:extLst>
              <a:ext uri="{FF2B5EF4-FFF2-40B4-BE49-F238E27FC236}">
                <a16:creationId xmlns:a16="http://schemas.microsoft.com/office/drawing/2014/main" id="{17DEF88A-F9E6-26A2-D24B-84A3B17C4EFA}"/>
              </a:ext>
            </a:extLst>
          </p:cNvPr>
          <p:cNvSpPr>
            <a:spLocks noGrp="1"/>
          </p:cNvSpPr>
          <p:nvPr>
            <p:ph type="sldNum" sz="quarter" idx="12"/>
          </p:nvPr>
        </p:nvSpPr>
        <p:spPr bwMode="auto">
          <a:xfrm>
            <a:off x="6858000" y="6323013"/>
            <a:ext cx="1905000" cy="45720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A785D075-1D4D-4B41-972A-EEE9FAC9CE10}" type="slidenum">
              <a:rPr lang="en-US" altLang="en-US" smtClean="0"/>
              <a:pPr>
                <a:spcBef>
                  <a:spcPct val="0"/>
                </a:spcBef>
                <a:buClrTx/>
                <a:buSzTx/>
                <a:buFontTx/>
                <a:buNone/>
              </a:pPr>
              <a:t>168</a:t>
            </a:fld>
            <a:endParaRPr lang="en-US" altLang="en-US" sz="1400">
              <a:solidFill>
                <a:schemeClr val="tx1"/>
              </a:solidFill>
              <a:latin typeface="Times New Roman" panose="02020603050405020304" pitchFamily="18" charset="0"/>
            </a:endParaRPr>
          </a:p>
        </p:txBody>
      </p:sp>
      <p:sp>
        <p:nvSpPr>
          <p:cNvPr id="103427" name="Rectangle 2">
            <a:extLst>
              <a:ext uri="{FF2B5EF4-FFF2-40B4-BE49-F238E27FC236}">
                <a16:creationId xmlns:a16="http://schemas.microsoft.com/office/drawing/2014/main" id="{0118CE38-322D-00D1-B571-A6BE6132B7BE}"/>
              </a:ext>
            </a:extLst>
          </p:cNvPr>
          <p:cNvSpPr txBox="1">
            <a:spLocks noChangeArrowheads="1"/>
          </p:cNvSpPr>
          <p:nvPr/>
        </p:nvSpPr>
        <p:spPr>
          <a:xfrm>
            <a:off x="914400" y="2212975"/>
            <a:ext cx="3318933" cy="1216025"/>
          </a:xfrm>
          <a:prstGeom prst="rect">
            <a:avLst/>
          </a:prstGeom>
        </p:spPr>
        <p:txBody>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ltLang="en-US" sz="4000" b="1" dirty="0">
                <a:latin typeface="VNI-Times" pitchFamily="2" charset="0"/>
              </a:rPr>
              <a:t>a. </a:t>
            </a:r>
            <a:r>
              <a:rPr lang="en-US" altLang="en-US" sz="4000" b="1" dirty="0" err="1">
                <a:latin typeface="VNI-Times" pitchFamily="2" charset="0"/>
              </a:rPr>
              <a:t>Ñaùnh</a:t>
            </a:r>
            <a:r>
              <a:rPr lang="en-US" altLang="en-US" sz="4000" b="1" dirty="0">
                <a:latin typeface="VNI-Times" pitchFamily="2" charset="0"/>
              </a:rPr>
              <a:t> </a:t>
            </a:r>
            <a:r>
              <a:rPr lang="en-US" altLang="en-US" sz="4000" b="1" dirty="0" err="1">
                <a:latin typeface="VNI-Times" pitchFamily="2" charset="0"/>
              </a:rPr>
              <a:t>thueá</a:t>
            </a:r>
            <a:r>
              <a:rPr lang="en-US" altLang="en-US" sz="4000" b="1" dirty="0">
                <a:latin typeface="VNI-Times" pitchFamily="2" charset="0"/>
              </a:rPr>
              <a:t>:</a:t>
            </a:r>
            <a:br>
              <a:rPr lang="en-US" altLang="en-US" sz="4000" dirty="0">
                <a:latin typeface="VNI-Times" pitchFamily="2" charset="0"/>
              </a:rPr>
            </a:br>
            <a:endParaRPr lang="en-US" altLang="en-US" sz="4000" dirty="0">
              <a:latin typeface="VNI-Times" pitchFamily="2" charset="0"/>
            </a:endParaRPr>
          </a:p>
        </p:txBody>
      </p:sp>
      <p:sp>
        <p:nvSpPr>
          <p:cNvPr id="120835" name="Rectangle 3">
            <a:extLst>
              <a:ext uri="{FF2B5EF4-FFF2-40B4-BE49-F238E27FC236}">
                <a16:creationId xmlns:a16="http://schemas.microsoft.com/office/drawing/2014/main" id="{39B3B229-370E-A883-624F-8B299C45B770}"/>
              </a:ext>
            </a:extLst>
          </p:cNvPr>
          <p:cNvSpPr txBox="1">
            <a:spLocks noChangeArrowheads="1"/>
          </p:cNvSpPr>
          <p:nvPr/>
        </p:nvSpPr>
        <p:spPr>
          <a:xfrm>
            <a:off x="4479929" y="1565395"/>
            <a:ext cx="6797671" cy="467983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400" dirty="0" err="1">
                <a:latin typeface="VNI-Souvir" pitchFamily="2" charset="0"/>
              </a:rPr>
              <a:t>Nguyeân</a:t>
            </a:r>
            <a:r>
              <a:rPr lang="en-US" altLang="en-US" sz="3400" dirty="0">
                <a:latin typeface="VNI-Souvir" pitchFamily="2" charset="0"/>
              </a:rPr>
              <a:t> </a:t>
            </a:r>
            <a:r>
              <a:rPr lang="en-US" altLang="en-US" sz="3400" dirty="0" err="1">
                <a:latin typeface="VNI-Souvir" pitchFamily="2" charset="0"/>
              </a:rPr>
              <a:t>taéc</a:t>
            </a:r>
            <a:r>
              <a:rPr lang="en-US" altLang="en-US" sz="3400" dirty="0">
                <a:latin typeface="VNI-Souvir" pitchFamily="2" charset="0"/>
              </a:rPr>
              <a:t> </a:t>
            </a:r>
            <a:r>
              <a:rPr lang="en-US" altLang="en-US" sz="3400" dirty="0" err="1">
                <a:latin typeface="VNI-Souvir" pitchFamily="2" charset="0"/>
              </a:rPr>
              <a:t>chòu</a:t>
            </a:r>
            <a:r>
              <a:rPr lang="en-US" altLang="en-US" sz="3400" dirty="0">
                <a:latin typeface="VNI-Souvir" pitchFamily="2" charset="0"/>
              </a:rPr>
              <a:t> </a:t>
            </a:r>
            <a:r>
              <a:rPr lang="en-US" altLang="en-US" sz="3400" dirty="0" err="1">
                <a:latin typeface="VNI-Souvir" pitchFamily="2" charset="0"/>
              </a:rPr>
              <a:t>thueá</a:t>
            </a:r>
            <a:r>
              <a:rPr lang="en-US" altLang="en-US" sz="3400" dirty="0">
                <a:latin typeface="VNI-Souvir" pitchFamily="2" charset="0"/>
              </a:rPr>
              <a:t>:</a:t>
            </a:r>
          </a:p>
          <a:p>
            <a:pPr lvl="1"/>
            <a:r>
              <a:rPr lang="en-US" altLang="en-US" sz="3000" dirty="0" err="1">
                <a:latin typeface="VNI-Souvir" pitchFamily="2" charset="0"/>
              </a:rPr>
              <a:t>Beân</a:t>
            </a:r>
            <a:r>
              <a:rPr lang="en-US" altLang="en-US" sz="3000" dirty="0">
                <a:latin typeface="VNI-Souvir" pitchFamily="2" charset="0"/>
              </a:rPr>
              <a:t> </a:t>
            </a:r>
            <a:r>
              <a:rPr lang="en-US" altLang="en-US" sz="3000" dirty="0" err="1">
                <a:latin typeface="VNI-Souvir" pitchFamily="2" charset="0"/>
              </a:rPr>
              <a:t>naøo</a:t>
            </a:r>
            <a:r>
              <a:rPr lang="en-US" altLang="en-US" sz="3000" dirty="0">
                <a:latin typeface="VNI-Souvir" pitchFamily="2" charset="0"/>
              </a:rPr>
              <a:t> co </a:t>
            </a:r>
            <a:r>
              <a:rPr lang="en-US" altLang="en-US" sz="3000" dirty="0" err="1">
                <a:latin typeface="VNI-Souvir" pitchFamily="2" charset="0"/>
              </a:rPr>
              <a:t>giaõn</a:t>
            </a:r>
            <a:r>
              <a:rPr lang="en-US" altLang="en-US" sz="3000" dirty="0">
                <a:latin typeface="VNI-Souvir" pitchFamily="2" charset="0"/>
              </a:rPr>
              <a:t> </a:t>
            </a:r>
            <a:r>
              <a:rPr lang="en-US" altLang="en-US" sz="3000" dirty="0" err="1">
                <a:latin typeface="VNI-Souvir" pitchFamily="2" charset="0"/>
              </a:rPr>
              <a:t>ít</a:t>
            </a:r>
            <a:r>
              <a:rPr lang="en-US" altLang="en-US" sz="3000" dirty="0">
                <a:latin typeface="VNI-Souvir" pitchFamily="2" charset="0"/>
              </a:rPr>
              <a:t> </a:t>
            </a:r>
            <a:r>
              <a:rPr lang="en-US" altLang="en-US" sz="3000" dirty="0" err="1">
                <a:latin typeface="VNI-Souvir" pitchFamily="2" charset="0"/>
              </a:rPr>
              <a:t>hôn</a:t>
            </a:r>
            <a:r>
              <a:rPr lang="en-US" altLang="en-US" sz="3000" dirty="0">
                <a:latin typeface="VNI-Souvir" pitchFamily="2" charset="0"/>
              </a:rPr>
              <a:t> </a:t>
            </a:r>
            <a:r>
              <a:rPr lang="en-US" altLang="en-US" sz="3000" dirty="0" err="1">
                <a:latin typeface="VNI-Souvir" pitchFamily="2" charset="0"/>
              </a:rPr>
              <a:t>seõ</a:t>
            </a:r>
            <a:r>
              <a:rPr lang="en-US" altLang="en-US" sz="3000" dirty="0">
                <a:latin typeface="VNI-Souvir" pitchFamily="2" charset="0"/>
              </a:rPr>
              <a:t> </a:t>
            </a:r>
            <a:r>
              <a:rPr lang="en-US" altLang="en-US" sz="3000" dirty="0" err="1">
                <a:latin typeface="VNI-Souvir" pitchFamily="2" charset="0"/>
              </a:rPr>
              <a:t>chòu</a:t>
            </a:r>
            <a:r>
              <a:rPr lang="en-US" altLang="en-US" sz="3000" dirty="0">
                <a:latin typeface="VNI-Souvir" pitchFamily="2" charset="0"/>
              </a:rPr>
              <a:t> </a:t>
            </a:r>
            <a:r>
              <a:rPr lang="en-US" altLang="en-US" sz="3000" dirty="0" err="1">
                <a:latin typeface="VNI-Souvir" pitchFamily="2" charset="0"/>
              </a:rPr>
              <a:t>thueá</a:t>
            </a:r>
            <a:r>
              <a:rPr lang="en-US" altLang="en-US" sz="3000" dirty="0">
                <a:latin typeface="VNI-Souvir" pitchFamily="2" charset="0"/>
              </a:rPr>
              <a:t> </a:t>
            </a:r>
            <a:r>
              <a:rPr lang="en-US" altLang="en-US" sz="3000" dirty="0" err="1">
                <a:latin typeface="VNI-Souvir" pitchFamily="2" charset="0"/>
              </a:rPr>
              <a:t>nhieàu</a:t>
            </a:r>
            <a:r>
              <a:rPr lang="en-US" altLang="en-US" sz="3000" dirty="0">
                <a:latin typeface="VNI-Souvir" pitchFamily="2" charset="0"/>
              </a:rPr>
              <a:t> </a:t>
            </a:r>
            <a:r>
              <a:rPr lang="en-US" altLang="en-US" sz="3000" dirty="0" err="1">
                <a:latin typeface="VNI-Souvir" pitchFamily="2" charset="0"/>
              </a:rPr>
              <a:t>hôn</a:t>
            </a:r>
            <a:endParaRPr lang="en-US" altLang="en-US" sz="3000" dirty="0">
              <a:latin typeface="VNI-Souvir" pitchFamily="2" charset="0"/>
            </a:endParaRPr>
          </a:p>
          <a:p>
            <a:pPr lvl="1"/>
            <a:r>
              <a:rPr lang="en-US" altLang="en-US" sz="3000" dirty="0">
                <a:latin typeface="VNI-Souvir" pitchFamily="2" charset="0"/>
              </a:rPr>
              <a:t>E</a:t>
            </a:r>
            <a:r>
              <a:rPr lang="en-US" altLang="en-US" sz="3000" baseline="-25000" dirty="0">
                <a:latin typeface="VNI-Souvir" pitchFamily="2" charset="0"/>
              </a:rPr>
              <a:t>D</a:t>
            </a:r>
            <a:r>
              <a:rPr lang="en-US" altLang="en-US" sz="3000" dirty="0">
                <a:latin typeface="VNI-Souvir" pitchFamily="2" charset="0"/>
              </a:rPr>
              <a:t> &lt; E</a:t>
            </a:r>
            <a:r>
              <a:rPr lang="en-US" altLang="en-US" sz="3000" baseline="-25000" dirty="0">
                <a:latin typeface="VNI-Souvir" pitchFamily="2" charset="0"/>
              </a:rPr>
              <a:t>S</a:t>
            </a:r>
            <a:r>
              <a:rPr lang="en-US" altLang="en-US" sz="3000" dirty="0">
                <a:latin typeface="VNI-Souvir" pitchFamily="2" charset="0"/>
              </a:rPr>
              <a:t>: </a:t>
            </a:r>
            <a:r>
              <a:rPr lang="en-US" altLang="en-US" sz="3000" dirty="0" err="1">
                <a:latin typeface="VNI-Souvir" pitchFamily="2" charset="0"/>
              </a:rPr>
              <a:t>t</a:t>
            </a:r>
            <a:r>
              <a:rPr lang="en-US" altLang="en-US" sz="3000" baseline="-25000" dirty="0" err="1">
                <a:latin typeface="VNI-Souvir" pitchFamily="2" charset="0"/>
              </a:rPr>
              <a:t>D</a:t>
            </a:r>
            <a:r>
              <a:rPr lang="en-US" altLang="en-US" sz="3000" dirty="0">
                <a:latin typeface="VNI-Souvir" pitchFamily="2" charset="0"/>
              </a:rPr>
              <a:t> &gt; </a:t>
            </a:r>
            <a:r>
              <a:rPr lang="en-US" altLang="en-US" sz="3000" dirty="0" err="1">
                <a:latin typeface="VNI-Souvir" pitchFamily="2" charset="0"/>
              </a:rPr>
              <a:t>t</a:t>
            </a:r>
            <a:r>
              <a:rPr lang="en-US" altLang="en-US" sz="3000" baseline="-25000" dirty="0" err="1">
                <a:latin typeface="VNI-Souvir" pitchFamily="2" charset="0"/>
              </a:rPr>
              <a:t>S</a:t>
            </a:r>
            <a:endParaRPr lang="en-US" altLang="en-US" sz="3000" baseline="-25000" dirty="0">
              <a:latin typeface="VNI-Souvir" pitchFamily="2" charset="0"/>
            </a:endParaRPr>
          </a:p>
          <a:p>
            <a:pPr lvl="1"/>
            <a:r>
              <a:rPr lang="en-US" altLang="en-US" sz="3000" dirty="0">
                <a:latin typeface="VNI-Souvir" pitchFamily="2" charset="0"/>
              </a:rPr>
              <a:t>E</a:t>
            </a:r>
            <a:r>
              <a:rPr lang="en-US" altLang="en-US" sz="3000" baseline="-25000" dirty="0">
                <a:latin typeface="VNI-Souvir" pitchFamily="2" charset="0"/>
              </a:rPr>
              <a:t>D</a:t>
            </a:r>
            <a:r>
              <a:rPr lang="en-US" altLang="en-US" sz="3000" dirty="0">
                <a:latin typeface="VNI-Souvir" pitchFamily="2" charset="0"/>
              </a:rPr>
              <a:t> &gt;E</a:t>
            </a:r>
            <a:r>
              <a:rPr lang="en-US" altLang="en-US" sz="3000" baseline="-25000" dirty="0">
                <a:latin typeface="VNI-Souvir" pitchFamily="2" charset="0"/>
              </a:rPr>
              <a:t>S</a:t>
            </a:r>
            <a:r>
              <a:rPr lang="en-US" altLang="en-US" sz="3000" dirty="0">
                <a:latin typeface="VNI-Souvir" pitchFamily="2" charset="0"/>
              </a:rPr>
              <a:t>: </a:t>
            </a:r>
            <a:r>
              <a:rPr lang="en-US" altLang="en-US" sz="3000" dirty="0" err="1">
                <a:latin typeface="VNI-Souvir" pitchFamily="2" charset="0"/>
              </a:rPr>
              <a:t>t</a:t>
            </a:r>
            <a:r>
              <a:rPr lang="en-US" altLang="en-US" sz="3000" baseline="-25000" dirty="0" err="1">
                <a:latin typeface="VNI-Souvir" pitchFamily="2" charset="0"/>
              </a:rPr>
              <a:t>D</a:t>
            </a:r>
            <a:r>
              <a:rPr lang="en-US" altLang="en-US" sz="3000" dirty="0">
                <a:latin typeface="VNI-Souvir" pitchFamily="2" charset="0"/>
              </a:rPr>
              <a:t> &lt; </a:t>
            </a:r>
            <a:r>
              <a:rPr lang="en-US" altLang="en-US" sz="3000" dirty="0" err="1">
                <a:latin typeface="VNI-Souvir" pitchFamily="2" charset="0"/>
              </a:rPr>
              <a:t>t</a:t>
            </a:r>
            <a:r>
              <a:rPr lang="en-US" altLang="en-US" sz="3000" baseline="-25000" dirty="0" err="1">
                <a:latin typeface="VNI-Souvir" pitchFamily="2" charset="0"/>
              </a:rPr>
              <a:t>S</a:t>
            </a:r>
            <a:endParaRPr lang="en-US" altLang="en-US" sz="3000" baseline="-25000" dirty="0">
              <a:latin typeface="VNI-Souvir"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0835">
                                            <p:txEl>
                                              <p:pRg st="1" end="1"/>
                                            </p:txEl>
                                          </p:spTgt>
                                        </p:tgtEl>
                                        <p:attrNameLst>
                                          <p:attrName>style.visibility</p:attrName>
                                        </p:attrNameLst>
                                      </p:cBhvr>
                                      <p:to>
                                        <p:strVal val="visible"/>
                                      </p:to>
                                    </p:set>
                                    <p:anim calcmode="lin" valueType="num">
                                      <p:cBhvr additive="base">
                                        <p:cTn id="7" dur="500" fill="hold"/>
                                        <p:tgtEl>
                                          <p:spTgt spid="12083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083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0835">
                                            <p:txEl>
                                              <p:pRg st="2" end="2"/>
                                            </p:txEl>
                                          </p:spTgt>
                                        </p:tgtEl>
                                        <p:attrNameLst>
                                          <p:attrName>style.visibility</p:attrName>
                                        </p:attrNameLst>
                                      </p:cBhvr>
                                      <p:to>
                                        <p:strVal val="visible"/>
                                      </p:to>
                                    </p:set>
                                    <p:anim calcmode="lin" valueType="num">
                                      <p:cBhvr additive="base">
                                        <p:cTn id="13" dur="500" fill="hold"/>
                                        <p:tgtEl>
                                          <p:spTgt spid="12083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083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0835">
                                            <p:txEl>
                                              <p:pRg st="3" end="3"/>
                                            </p:txEl>
                                          </p:spTgt>
                                        </p:tgtEl>
                                        <p:attrNameLst>
                                          <p:attrName>style.visibility</p:attrName>
                                        </p:attrNameLst>
                                      </p:cBhvr>
                                      <p:to>
                                        <p:strVal val="visible"/>
                                      </p:to>
                                    </p:set>
                                    <p:anim calcmode="lin" valueType="num">
                                      <p:cBhvr additive="base">
                                        <p:cTn id="19" dur="500" fill="hold"/>
                                        <p:tgtEl>
                                          <p:spTgt spid="12083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083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Number Placeholder 1">
            <a:extLst>
              <a:ext uri="{FF2B5EF4-FFF2-40B4-BE49-F238E27FC236}">
                <a16:creationId xmlns:a16="http://schemas.microsoft.com/office/drawing/2014/main" id="{17DEF88A-F9E6-26A2-D24B-84A3B17C4EFA}"/>
              </a:ext>
            </a:extLst>
          </p:cNvPr>
          <p:cNvSpPr>
            <a:spLocks noGrp="1"/>
          </p:cNvSpPr>
          <p:nvPr>
            <p:ph type="sldNum" sz="quarter" idx="12"/>
          </p:nvPr>
        </p:nvSpPr>
        <p:spPr bwMode="auto">
          <a:xfrm>
            <a:off x="6858000" y="6323013"/>
            <a:ext cx="1905000" cy="45720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A785D075-1D4D-4B41-972A-EEE9FAC9CE10}" type="slidenum">
              <a:rPr lang="en-US" altLang="en-US" smtClean="0"/>
              <a:pPr>
                <a:spcBef>
                  <a:spcPct val="0"/>
                </a:spcBef>
                <a:buClrTx/>
                <a:buSzTx/>
                <a:buFontTx/>
                <a:buNone/>
              </a:pPr>
              <a:t>169</a:t>
            </a:fld>
            <a:endParaRPr lang="en-US" altLang="en-US" sz="1400">
              <a:solidFill>
                <a:schemeClr val="tx1"/>
              </a:solidFill>
              <a:latin typeface="Times New Roman" panose="02020603050405020304" pitchFamily="18" charset="0"/>
            </a:endParaRPr>
          </a:p>
        </p:txBody>
      </p:sp>
      <p:sp>
        <p:nvSpPr>
          <p:cNvPr id="3" name="Title 1">
            <a:extLst>
              <a:ext uri="{FF2B5EF4-FFF2-40B4-BE49-F238E27FC236}">
                <a16:creationId xmlns:a16="http://schemas.microsoft.com/office/drawing/2014/main" id="{240EDE9B-F9D7-A8CB-1038-C2ADFF8A4CB7}"/>
              </a:ext>
            </a:extLst>
          </p:cNvPr>
          <p:cNvSpPr txBox="1">
            <a:spLocks/>
          </p:cNvSpPr>
          <p:nvPr/>
        </p:nvSpPr>
        <p:spPr>
          <a:xfrm>
            <a:off x="1" y="76200"/>
            <a:ext cx="12192000" cy="1104900"/>
          </a:xfrm>
          <a:prstGeom prst="rect">
            <a:avLst/>
          </a:prstGeom>
        </p:spPr>
        <p:txBody>
          <a:bodyPr/>
          <a:lstStyle/>
          <a:p>
            <a:pPr>
              <a:defRPr/>
            </a:pPr>
            <a:r>
              <a:rPr lang="en-US" sz="3200" b="1" kern="0" dirty="0" err="1">
                <a:latin typeface="+mj-lt"/>
                <a:ea typeface="+mj-ea"/>
                <a:cs typeface="Times New Roman" pitchFamily="18" charset="0"/>
              </a:rPr>
              <a:t>VÍ</a:t>
            </a:r>
            <a:r>
              <a:rPr lang="en-US" sz="3200" b="1" kern="0" dirty="0">
                <a:latin typeface="+mj-lt"/>
                <a:ea typeface="+mj-ea"/>
                <a:cs typeface="Times New Roman" pitchFamily="18" charset="0"/>
              </a:rPr>
              <a:t> </a:t>
            </a:r>
            <a:r>
              <a:rPr lang="en-US" sz="3200" b="1" kern="0" dirty="0" err="1">
                <a:latin typeface="+mj-lt"/>
                <a:ea typeface="+mj-ea"/>
                <a:cs typeface="Times New Roman" pitchFamily="18" charset="0"/>
              </a:rPr>
              <a:t>DỤ</a:t>
            </a:r>
            <a:r>
              <a:rPr lang="en-US" sz="3200" b="1" kern="0" dirty="0">
                <a:latin typeface="+mj-lt"/>
                <a:ea typeface="+mj-ea"/>
                <a:cs typeface="Times New Roman" pitchFamily="18" charset="0"/>
              </a:rPr>
              <a:t>: </a:t>
            </a:r>
            <a:r>
              <a:rPr lang="en-US" sz="3200" b="1" kern="0" dirty="0" err="1">
                <a:latin typeface="+mj-lt"/>
                <a:ea typeface="+mj-ea"/>
                <a:cs typeface="Times New Roman" pitchFamily="18" charset="0"/>
              </a:rPr>
              <a:t>Có</a:t>
            </a:r>
            <a:r>
              <a:rPr lang="en-US" sz="3200" b="1" kern="0" dirty="0">
                <a:latin typeface="+mj-lt"/>
                <a:ea typeface="+mj-ea"/>
                <a:cs typeface="Times New Roman" pitchFamily="18" charset="0"/>
              </a:rPr>
              <a:t> </a:t>
            </a:r>
            <a:r>
              <a:rPr lang="en-US" sz="3200" b="1" kern="0" dirty="0" err="1">
                <a:latin typeface="+mj-lt"/>
                <a:ea typeface="+mj-ea"/>
                <a:cs typeface="Times New Roman" pitchFamily="18" charset="0"/>
              </a:rPr>
              <a:t>số</a:t>
            </a:r>
            <a:r>
              <a:rPr lang="en-US" sz="3200" b="1" kern="0" dirty="0">
                <a:latin typeface="+mj-lt"/>
                <a:ea typeface="+mj-ea"/>
                <a:cs typeface="Times New Roman" pitchFamily="18" charset="0"/>
              </a:rPr>
              <a:t> </a:t>
            </a:r>
            <a:r>
              <a:rPr lang="en-US" sz="3200" b="1" kern="0" dirty="0" err="1">
                <a:latin typeface="+mj-lt"/>
                <a:ea typeface="+mj-ea"/>
                <a:cs typeface="Times New Roman" pitchFamily="18" charset="0"/>
              </a:rPr>
              <a:t>liệu</a:t>
            </a:r>
            <a:r>
              <a:rPr lang="en-US" sz="3200" b="1" kern="0" dirty="0">
                <a:latin typeface="+mj-lt"/>
                <a:ea typeface="+mj-ea"/>
                <a:cs typeface="Times New Roman" pitchFamily="18" charset="0"/>
              </a:rPr>
              <a:t> </a:t>
            </a:r>
            <a:r>
              <a:rPr lang="en-US" sz="3200" b="1" kern="0" dirty="0" err="1">
                <a:latin typeface="+mj-lt"/>
                <a:ea typeface="+mj-ea"/>
                <a:cs typeface="Times New Roman" pitchFamily="18" charset="0"/>
              </a:rPr>
              <a:t>cung</a:t>
            </a:r>
            <a:r>
              <a:rPr lang="en-US" sz="3200" b="1" kern="0" dirty="0">
                <a:latin typeface="+mj-lt"/>
                <a:ea typeface="+mj-ea"/>
                <a:cs typeface="Times New Roman" pitchFamily="18" charset="0"/>
              </a:rPr>
              <a:t> </a:t>
            </a:r>
            <a:r>
              <a:rPr lang="en-US" sz="3200" b="1" kern="0" dirty="0" err="1">
                <a:latin typeface="+mj-lt"/>
                <a:ea typeface="+mj-ea"/>
                <a:cs typeface="Times New Roman" pitchFamily="18" charset="0"/>
              </a:rPr>
              <a:t>cầu</a:t>
            </a:r>
            <a:r>
              <a:rPr lang="en-US" sz="3200" b="1" kern="0" dirty="0">
                <a:latin typeface="+mj-lt"/>
                <a:ea typeface="+mj-ea"/>
                <a:cs typeface="Times New Roman" pitchFamily="18" charset="0"/>
              </a:rPr>
              <a:t> </a:t>
            </a:r>
            <a:r>
              <a:rPr lang="en-US" sz="3200" b="1" kern="0" dirty="0" err="1">
                <a:latin typeface="+mj-lt"/>
                <a:ea typeface="+mj-ea"/>
                <a:cs typeface="Times New Roman" pitchFamily="18" charset="0"/>
              </a:rPr>
              <a:t>thị</a:t>
            </a:r>
            <a:r>
              <a:rPr lang="en-US" sz="3200" b="1" kern="0" dirty="0">
                <a:latin typeface="+mj-lt"/>
                <a:ea typeface="+mj-ea"/>
                <a:cs typeface="Times New Roman" pitchFamily="18" charset="0"/>
              </a:rPr>
              <a:t> </a:t>
            </a:r>
            <a:r>
              <a:rPr lang="en-US" sz="3200" b="1" kern="0" dirty="0" err="1">
                <a:latin typeface="+mj-lt"/>
                <a:ea typeface="+mj-ea"/>
                <a:cs typeface="Times New Roman" pitchFamily="18" charset="0"/>
              </a:rPr>
              <a:t>trường</a:t>
            </a:r>
            <a:r>
              <a:rPr lang="en-US" sz="3200" b="1" kern="0" dirty="0">
                <a:latin typeface="+mj-lt"/>
                <a:ea typeface="+mj-ea"/>
                <a:cs typeface="Times New Roman" pitchFamily="18" charset="0"/>
              </a:rPr>
              <a:t> </a:t>
            </a:r>
            <a:r>
              <a:rPr lang="en-US" sz="3200" b="1" kern="0" dirty="0" err="1">
                <a:latin typeface="+mj-lt"/>
                <a:ea typeface="+mj-ea"/>
                <a:cs typeface="Times New Roman" pitchFamily="18" charset="0"/>
              </a:rPr>
              <a:t>một</a:t>
            </a:r>
            <a:r>
              <a:rPr lang="en-US" sz="3200" b="1" kern="0" dirty="0">
                <a:latin typeface="+mj-lt"/>
                <a:ea typeface="+mj-ea"/>
                <a:cs typeface="Times New Roman" pitchFamily="18" charset="0"/>
              </a:rPr>
              <a:t> </a:t>
            </a:r>
            <a:r>
              <a:rPr lang="en-US" sz="3200" b="1" kern="0" dirty="0" err="1">
                <a:latin typeface="+mj-lt"/>
                <a:ea typeface="+mj-ea"/>
                <a:cs typeface="Times New Roman" pitchFamily="18" charset="0"/>
              </a:rPr>
              <a:t>hàng</a:t>
            </a:r>
            <a:r>
              <a:rPr lang="en-US" sz="3200" b="1" kern="0" dirty="0">
                <a:latin typeface="+mj-lt"/>
                <a:ea typeface="+mj-ea"/>
                <a:cs typeface="Times New Roman" pitchFamily="18" charset="0"/>
              </a:rPr>
              <a:t> </a:t>
            </a:r>
            <a:r>
              <a:rPr lang="en-US" sz="3200" b="1" kern="0" dirty="0" err="1">
                <a:latin typeface="+mj-lt"/>
                <a:ea typeface="+mj-ea"/>
                <a:cs typeface="Times New Roman" pitchFamily="18" charset="0"/>
              </a:rPr>
              <a:t>hoá</a:t>
            </a:r>
            <a:r>
              <a:rPr lang="en-US" sz="3200" b="1" kern="0" dirty="0">
                <a:latin typeface="+mj-lt"/>
                <a:ea typeface="+mj-ea"/>
                <a:cs typeface="Times New Roman" pitchFamily="18" charset="0"/>
              </a:rPr>
              <a:t> </a:t>
            </a:r>
            <a:r>
              <a:rPr lang="en-US" sz="3200" b="1" kern="0" dirty="0" err="1">
                <a:latin typeface="+mj-lt"/>
                <a:ea typeface="+mj-ea"/>
                <a:cs typeface="Times New Roman" pitchFamily="18" charset="0"/>
              </a:rPr>
              <a:t>như</a:t>
            </a:r>
            <a:r>
              <a:rPr lang="en-US" sz="3200" b="1" kern="0" dirty="0">
                <a:latin typeface="+mj-lt"/>
                <a:ea typeface="+mj-ea"/>
                <a:cs typeface="Times New Roman" pitchFamily="18" charset="0"/>
              </a:rPr>
              <a:t> </a:t>
            </a:r>
            <a:r>
              <a:rPr lang="en-US" sz="3200" b="1" kern="0" dirty="0" err="1">
                <a:latin typeface="+mj-lt"/>
                <a:ea typeface="+mj-ea"/>
                <a:cs typeface="Times New Roman" pitchFamily="18" charset="0"/>
              </a:rPr>
              <a:t>sau</a:t>
            </a:r>
            <a:r>
              <a:rPr lang="en-US" sz="3200" b="1" kern="0" dirty="0">
                <a:latin typeface="+mj-lt"/>
                <a:ea typeface="+mj-ea"/>
                <a:cs typeface="Times New Roman" pitchFamily="18" charset="0"/>
              </a:rPr>
              <a:t>:	</a:t>
            </a:r>
            <a:br>
              <a:rPr lang="en-US" sz="3200" b="1" kern="0" dirty="0">
                <a:latin typeface="+mj-lt"/>
                <a:ea typeface="+mj-ea"/>
                <a:cs typeface="Times New Roman" pitchFamily="18" charset="0"/>
              </a:rPr>
            </a:br>
            <a:endParaRPr lang="en-US" sz="3200" b="1" kern="0" dirty="0">
              <a:latin typeface="+mj-lt"/>
              <a:ea typeface="+mj-ea"/>
              <a:cs typeface="Times New Roman" pitchFamily="18" charset="0"/>
            </a:endParaRPr>
          </a:p>
          <a:p>
            <a:pPr>
              <a:defRPr/>
            </a:pPr>
            <a:r>
              <a:rPr lang="en-US" sz="3200" b="1" kern="0" dirty="0" err="1">
                <a:latin typeface="+mj-lt"/>
                <a:ea typeface="+mj-ea"/>
                <a:cs typeface="Times New Roman" pitchFamily="18" charset="0"/>
              </a:rPr>
              <a:t>Q</a:t>
            </a:r>
            <a:r>
              <a:rPr lang="en-US" sz="3200" b="1" kern="0" baseline="-25000" dirty="0" err="1">
                <a:latin typeface="+mj-lt"/>
                <a:ea typeface="+mj-ea"/>
                <a:cs typeface="Times New Roman" pitchFamily="18" charset="0"/>
              </a:rPr>
              <a:t>D</a:t>
            </a:r>
            <a:r>
              <a:rPr lang="en-US" sz="3200" b="1" kern="0" dirty="0">
                <a:latin typeface="+mj-lt"/>
                <a:ea typeface="+mj-ea"/>
                <a:cs typeface="Times New Roman" pitchFamily="18" charset="0"/>
              </a:rPr>
              <a:t> = 80 - 10P;	Q</a:t>
            </a:r>
            <a:r>
              <a:rPr lang="en-US" sz="3200" b="1" kern="0" baseline="-25000" dirty="0">
                <a:latin typeface="+mj-lt"/>
                <a:ea typeface="+mj-ea"/>
                <a:cs typeface="Times New Roman" pitchFamily="18" charset="0"/>
              </a:rPr>
              <a:t>S</a:t>
            </a:r>
            <a:r>
              <a:rPr lang="en-US" sz="3200" b="1" kern="0" dirty="0">
                <a:latin typeface="+mj-lt"/>
                <a:ea typeface="+mj-ea"/>
                <a:cs typeface="Times New Roman" pitchFamily="18" charset="0"/>
              </a:rPr>
              <a:t> = - 70 + 20P</a:t>
            </a:r>
            <a:br>
              <a:rPr lang="en-US" sz="3200" b="1" kern="0" dirty="0">
                <a:latin typeface="+mj-lt"/>
                <a:ea typeface="+mj-ea"/>
                <a:cs typeface="Times New Roman" pitchFamily="18" charset="0"/>
              </a:rPr>
            </a:br>
            <a:endParaRPr lang="en-US" sz="3200" kern="0" dirty="0">
              <a:latin typeface="+mj-lt"/>
              <a:ea typeface="+mj-ea"/>
              <a:cs typeface="+mj-cs"/>
            </a:endParaRPr>
          </a:p>
        </p:txBody>
      </p:sp>
      <p:sp>
        <p:nvSpPr>
          <p:cNvPr id="4" name="Content Placeholder 2">
            <a:extLst>
              <a:ext uri="{FF2B5EF4-FFF2-40B4-BE49-F238E27FC236}">
                <a16:creationId xmlns:a16="http://schemas.microsoft.com/office/drawing/2014/main" id="{0FAF6F66-2397-FA9C-4F08-339E645B29B1}"/>
              </a:ext>
            </a:extLst>
          </p:cNvPr>
          <p:cNvSpPr txBox="1">
            <a:spLocks/>
          </p:cNvSpPr>
          <p:nvPr/>
        </p:nvSpPr>
        <p:spPr>
          <a:xfrm>
            <a:off x="442451" y="1828800"/>
            <a:ext cx="11017045" cy="4114800"/>
          </a:xfrm>
          <a:prstGeom prst="rect">
            <a:avLst/>
          </a:prstGeom>
        </p:spPr>
        <p:txBody>
          <a:bodyPr/>
          <a:lstStyle/>
          <a:p>
            <a:pPr marL="342900" indent="-342900" algn="just">
              <a:spcBef>
                <a:spcPct val="20000"/>
              </a:spcBef>
              <a:buClr>
                <a:schemeClr val="bg2"/>
              </a:buClr>
              <a:buSzPct val="75000"/>
              <a:defRPr/>
            </a:pPr>
            <a:r>
              <a:rPr lang="en-US" sz="3200" b="1" u="sng" kern="0" dirty="0" err="1">
                <a:latin typeface="+mj-lt"/>
                <a:cs typeface="Times New Roman" pitchFamily="18" charset="0"/>
              </a:rPr>
              <a:t>Câu</a:t>
            </a:r>
            <a:r>
              <a:rPr lang="en-US" sz="3200" b="1" u="sng" kern="0" dirty="0">
                <a:latin typeface="+mj-lt"/>
                <a:cs typeface="Times New Roman" pitchFamily="18" charset="0"/>
              </a:rPr>
              <a:t> </a:t>
            </a:r>
            <a:r>
              <a:rPr lang="en-US" sz="3200" b="1" u="sng" kern="0" dirty="0" err="1">
                <a:latin typeface="+mj-lt"/>
                <a:cs typeface="Times New Roman" pitchFamily="18" charset="0"/>
              </a:rPr>
              <a:t>hỏi</a:t>
            </a:r>
            <a:r>
              <a:rPr lang="en-US" sz="3200" b="1" kern="0" dirty="0">
                <a:latin typeface="+mj-lt"/>
                <a:cs typeface="Times New Roman" pitchFamily="18" charset="0"/>
              </a:rPr>
              <a:t>:</a:t>
            </a:r>
          </a:p>
          <a:p>
            <a:pPr marL="514350" indent="-514350" algn="just">
              <a:spcBef>
                <a:spcPct val="20000"/>
              </a:spcBef>
              <a:buClr>
                <a:schemeClr val="bg2"/>
              </a:buClr>
              <a:buSzPct val="75000"/>
              <a:buFont typeface="Monotype Sorts"/>
              <a:buAutoNum type="arabicPeriod"/>
              <a:defRPr/>
            </a:pPr>
            <a:r>
              <a:rPr lang="en-US" sz="3200" b="1" kern="0" dirty="0" err="1">
                <a:latin typeface="+mj-lt"/>
                <a:cs typeface="Times New Roman" pitchFamily="18" charset="0"/>
              </a:rPr>
              <a:t>Xác</a:t>
            </a:r>
            <a:r>
              <a:rPr lang="en-US" sz="3200" b="1" kern="0" dirty="0">
                <a:latin typeface="+mj-lt"/>
                <a:cs typeface="Times New Roman" pitchFamily="18" charset="0"/>
              </a:rPr>
              <a:t> </a:t>
            </a:r>
            <a:r>
              <a:rPr lang="en-US" sz="3200" b="1" kern="0" dirty="0" err="1">
                <a:latin typeface="+mj-lt"/>
                <a:cs typeface="Times New Roman" pitchFamily="18" charset="0"/>
              </a:rPr>
              <a:t>định</a:t>
            </a:r>
            <a:r>
              <a:rPr lang="en-US" sz="3200" b="1" kern="0" dirty="0">
                <a:latin typeface="+mj-lt"/>
                <a:cs typeface="Times New Roman" pitchFamily="18" charset="0"/>
              </a:rPr>
              <a:t> </a:t>
            </a:r>
            <a:r>
              <a:rPr lang="en-US" sz="3200" b="1" kern="0" dirty="0" err="1">
                <a:latin typeface="+mj-lt"/>
                <a:cs typeface="Times New Roman" pitchFamily="18" charset="0"/>
              </a:rPr>
              <a:t>giá</a:t>
            </a:r>
            <a:r>
              <a:rPr lang="en-US" sz="3200" b="1" kern="0" dirty="0">
                <a:latin typeface="+mj-lt"/>
                <a:cs typeface="Times New Roman" pitchFamily="18" charset="0"/>
              </a:rPr>
              <a:t> </a:t>
            </a:r>
            <a:r>
              <a:rPr lang="en-US" sz="3200" b="1" kern="0" dirty="0" err="1">
                <a:latin typeface="+mj-lt"/>
                <a:cs typeface="Times New Roman" pitchFamily="18" charset="0"/>
              </a:rPr>
              <a:t>và</a:t>
            </a:r>
            <a:r>
              <a:rPr lang="en-US" sz="3200" b="1" kern="0" dirty="0">
                <a:latin typeface="+mj-lt"/>
                <a:cs typeface="Times New Roman" pitchFamily="18" charset="0"/>
              </a:rPr>
              <a:t> </a:t>
            </a:r>
            <a:r>
              <a:rPr lang="en-US" sz="3200" b="1" kern="0" dirty="0" err="1">
                <a:latin typeface="+mj-lt"/>
                <a:cs typeface="Times New Roman" pitchFamily="18" charset="0"/>
              </a:rPr>
              <a:t>sản</a:t>
            </a:r>
            <a:r>
              <a:rPr lang="en-US" sz="3200" b="1" kern="0" dirty="0">
                <a:latin typeface="+mj-lt"/>
                <a:cs typeface="Times New Roman" pitchFamily="18" charset="0"/>
              </a:rPr>
              <a:t> </a:t>
            </a:r>
            <a:r>
              <a:rPr lang="en-US" sz="3200" b="1" kern="0" dirty="0" err="1">
                <a:latin typeface="+mj-lt"/>
                <a:cs typeface="Times New Roman" pitchFamily="18" charset="0"/>
              </a:rPr>
              <a:t>lượng</a:t>
            </a:r>
            <a:r>
              <a:rPr lang="en-US" sz="3200" b="1" kern="0" dirty="0">
                <a:latin typeface="+mj-lt"/>
                <a:cs typeface="Times New Roman" pitchFamily="18" charset="0"/>
              </a:rPr>
              <a:t> </a:t>
            </a:r>
            <a:r>
              <a:rPr lang="en-US" sz="3200" b="1" kern="0" dirty="0" err="1">
                <a:latin typeface="+mj-lt"/>
                <a:cs typeface="Times New Roman" pitchFamily="18" charset="0"/>
              </a:rPr>
              <a:t>cân</a:t>
            </a:r>
            <a:r>
              <a:rPr lang="en-US" sz="3200" b="1" kern="0" dirty="0">
                <a:latin typeface="+mj-lt"/>
                <a:cs typeface="Times New Roman" pitchFamily="18" charset="0"/>
              </a:rPr>
              <a:t> </a:t>
            </a:r>
            <a:r>
              <a:rPr lang="en-US" sz="3200" b="1" kern="0" dirty="0" err="1">
                <a:latin typeface="+mj-lt"/>
                <a:cs typeface="Times New Roman" pitchFamily="18" charset="0"/>
              </a:rPr>
              <a:t>bằng</a:t>
            </a:r>
            <a:r>
              <a:rPr lang="en-US" sz="3200" b="1" kern="0" dirty="0">
                <a:latin typeface="+mj-lt"/>
                <a:cs typeface="Times New Roman" pitchFamily="18" charset="0"/>
              </a:rPr>
              <a:t>. </a:t>
            </a:r>
            <a:r>
              <a:rPr lang="en-US" sz="3200" b="1" kern="0" dirty="0" err="1">
                <a:latin typeface="+mj-lt"/>
                <a:cs typeface="Times New Roman" pitchFamily="18" charset="0"/>
              </a:rPr>
              <a:t>Muốn</a:t>
            </a:r>
            <a:r>
              <a:rPr lang="en-US" sz="3200" b="1" kern="0" dirty="0">
                <a:latin typeface="+mj-lt"/>
                <a:cs typeface="Times New Roman" pitchFamily="18" charset="0"/>
              </a:rPr>
              <a:t> </a:t>
            </a:r>
            <a:r>
              <a:rPr lang="en-US" sz="3200" b="1" kern="0" dirty="0" err="1">
                <a:latin typeface="+mj-lt"/>
                <a:cs typeface="Times New Roman" pitchFamily="18" charset="0"/>
              </a:rPr>
              <a:t>tăng</a:t>
            </a:r>
            <a:r>
              <a:rPr lang="en-US" sz="3200" b="1" kern="0" dirty="0">
                <a:latin typeface="+mj-lt"/>
                <a:cs typeface="Times New Roman" pitchFamily="18" charset="0"/>
              </a:rPr>
              <a:t> </a:t>
            </a:r>
            <a:r>
              <a:rPr lang="en-US" sz="3200" b="1" kern="0" dirty="0" err="1">
                <a:latin typeface="+mj-lt"/>
                <a:cs typeface="Times New Roman" pitchFamily="18" charset="0"/>
              </a:rPr>
              <a:t>doanh</a:t>
            </a:r>
            <a:r>
              <a:rPr lang="en-US" sz="3200" b="1" kern="0" dirty="0">
                <a:latin typeface="+mj-lt"/>
                <a:cs typeface="Times New Roman" pitchFamily="18" charset="0"/>
              </a:rPr>
              <a:t> </a:t>
            </a:r>
            <a:r>
              <a:rPr lang="en-US" sz="3200" b="1" kern="0" dirty="0" err="1">
                <a:latin typeface="+mj-lt"/>
                <a:cs typeface="Times New Roman" pitchFamily="18" charset="0"/>
              </a:rPr>
              <a:t>thu</a:t>
            </a:r>
            <a:r>
              <a:rPr lang="en-US" sz="3200" b="1" kern="0" dirty="0">
                <a:latin typeface="+mj-lt"/>
                <a:cs typeface="Times New Roman" pitchFamily="18" charset="0"/>
              </a:rPr>
              <a:t> </a:t>
            </a:r>
            <a:r>
              <a:rPr lang="en-US" sz="3200" b="1" kern="0" dirty="0" err="1">
                <a:latin typeface="+mj-lt"/>
                <a:cs typeface="Times New Roman" pitchFamily="18" charset="0"/>
              </a:rPr>
              <a:t>nên</a:t>
            </a:r>
            <a:r>
              <a:rPr lang="en-US" sz="3200" b="1" kern="0" dirty="0">
                <a:latin typeface="+mj-lt"/>
                <a:cs typeface="Times New Roman" pitchFamily="18" charset="0"/>
              </a:rPr>
              <a:t> </a:t>
            </a:r>
            <a:r>
              <a:rPr lang="en-US" sz="3200" b="1" kern="0" dirty="0" err="1">
                <a:latin typeface="+mj-lt"/>
                <a:cs typeface="Times New Roman" pitchFamily="18" charset="0"/>
              </a:rPr>
              <a:t>tăng</a:t>
            </a:r>
            <a:r>
              <a:rPr lang="en-US" sz="3200" b="1" kern="0" dirty="0">
                <a:latin typeface="+mj-lt"/>
                <a:cs typeface="Times New Roman" pitchFamily="18" charset="0"/>
              </a:rPr>
              <a:t> hay </a:t>
            </a:r>
            <a:r>
              <a:rPr lang="en-US" sz="3200" b="1" kern="0" dirty="0" err="1">
                <a:latin typeface="+mj-lt"/>
                <a:cs typeface="Times New Roman" pitchFamily="18" charset="0"/>
              </a:rPr>
              <a:t>giảm</a:t>
            </a:r>
            <a:r>
              <a:rPr lang="en-US" sz="3200" b="1" kern="0" dirty="0">
                <a:latin typeface="+mj-lt"/>
                <a:cs typeface="Times New Roman" pitchFamily="18" charset="0"/>
              </a:rPr>
              <a:t> </a:t>
            </a:r>
            <a:r>
              <a:rPr lang="en-US" sz="3200" b="1" kern="0" dirty="0" err="1">
                <a:latin typeface="+mj-lt"/>
                <a:cs typeface="Times New Roman" pitchFamily="18" charset="0"/>
              </a:rPr>
              <a:t>giá</a:t>
            </a:r>
            <a:r>
              <a:rPr lang="en-US" sz="3200" b="1" kern="0" dirty="0">
                <a:latin typeface="+mj-lt"/>
                <a:cs typeface="Times New Roman" pitchFamily="18" charset="0"/>
              </a:rPr>
              <a:t> </a:t>
            </a:r>
            <a:r>
              <a:rPr lang="en-US" sz="3200" b="1" kern="0" dirty="0" err="1">
                <a:latin typeface="+mj-lt"/>
                <a:cs typeface="Times New Roman" pitchFamily="18" charset="0"/>
              </a:rPr>
              <a:t>bán</a:t>
            </a:r>
            <a:r>
              <a:rPr lang="en-US" sz="3200" b="1" kern="0" dirty="0">
                <a:latin typeface="+mj-lt"/>
                <a:cs typeface="Times New Roman" pitchFamily="18" charset="0"/>
              </a:rPr>
              <a:t>?</a:t>
            </a:r>
          </a:p>
          <a:p>
            <a:pPr marL="514350" indent="-514350" algn="just">
              <a:spcBef>
                <a:spcPct val="20000"/>
              </a:spcBef>
              <a:buClr>
                <a:schemeClr val="bg2"/>
              </a:buClr>
              <a:buSzPct val="75000"/>
              <a:buFont typeface="Monotype Sorts"/>
              <a:buAutoNum type="arabicPeriod"/>
              <a:defRPr/>
            </a:pPr>
            <a:r>
              <a:rPr lang="en-US" sz="3200" b="1" kern="0" dirty="0" err="1">
                <a:latin typeface="+mj-lt"/>
                <a:cs typeface="Times New Roman" pitchFamily="18" charset="0"/>
              </a:rPr>
              <a:t>Chính</a:t>
            </a:r>
            <a:r>
              <a:rPr lang="en-US" sz="3200" b="1" kern="0" dirty="0">
                <a:latin typeface="+mj-lt"/>
                <a:cs typeface="Times New Roman" pitchFamily="18" charset="0"/>
              </a:rPr>
              <a:t> </a:t>
            </a:r>
            <a:r>
              <a:rPr lang="en-US" sz="3200" b="1" kern="0" dirty="0" err="1">
                <a:latin typeface="+mj-lt"/>
                <a:cs typeface="Times New Roman" pitchFamily="18" charset="0"/>
              </a:rPr>
              <a:t>phủ</a:t>
            </a:r>
            <a:r>
              <a:rPr lang="en-US" sz="3200" b="1" kern="0" dirty="0">
                <a:latin typeface="+mj-lt"/>
                <a:cs typeface="Times New Roman" pitchFamily="18" charset="0"/>
              </a:rPr>
              <a:t> </a:t>
            </a:r>
            <a:r>
              <a:rPr lang="en-US" sz="3200" b="1" kern="0" dirty="0" err="1">
                <a:latin typeface="+mj-lt"/>
                <a:cs typeface="Times New Roman" pitchFamily="18" charset="0"/>
              </a:rPr>
              <a:t>đánh</a:t>
            </a:r>
            <a:r>
              <a:rPr lang="en-US" sz="3200" b="1" kern="0" dirty="0">
                <a:latin typeface="+mj-lt"/>
                <a:cs typeface="Times New Roman" pitchFamily="18" charset="0"/>
              </a:rPr>
              <a:t> </a:t>
            </a:r>
            <a:r>
              <a:rPr lang="en-US" sz="3200" b="1" kern="0" dirty="0" err="1">
                <a:latin typeface="+mj-lt"/>
                <a:cs typeface="Times New Roman" pitchFamily="18" charset="0"/>
              </a:rPr>
              <a:t>thuế</a:t>
            </a:r>
            <a:r>
              <a:rPr lang="en-US" sz="3200" b="1" kern="0" dirty="0">
                <a:latin typeface="+mj-lt"/>
                <a:cs typeface="Times New Roman" pitchFamily="18" charset="0"/>
              </a:rPr>
              <a:t> t=1,5 /</a:t>
            </a:r>
            <a:r>
              <a:rPr lang="en-US" sz="3200" b="1" kern="0" dirty="0" err="1">
                <a:latin typeface="+mj-lt"/>
                <a:cs typeface="Times New Roman" pitchFamily="18" charset="0"/>
              </a:rPr>
              <a:t>đv</a:t>
            </a:r>
            <a:r>
              <a:rPr lang="en-US" sz="3200" b="1" kern="0" dirty="0">
                <a:latin typeface="+mj-lt"/>
                <a:cs typeface="Times New Roman" pitchFamily="18" charset="0"/>
              </a:rPr>
              <a:t> </a:t>
            </a:r>
            <a:r>
              <a:rPr lang="en-US" sz="3200" b="1" kern="0" dirty="0" err="1">
                <a:latin typeface="+mj-lt"/>
                <a:cs typeface="Times New Roman" pitchFamily="18" charset="0"/>
              </a:rPr>
              <a:t>hàng</a:t>
            </a:r>
            <a:r>
              <a:rPr lang="en-US" sz="3200" b="1" kern="0" dirty="0">
                <a:latin typeface="+mj-lt"/>
                <a:cs typeface="Times New Roman" pitchFamily="18" charset="0"/>
              </a:rPr>
              <a:t> </a:t>
            </a:r>
            <a:r>
              <a:rPr lang="en-US" sz="3200" b="1" kern="0" dirty="0" err="1">
                <a:latin typeface="+mj-lt"/>
                <a:cs typeface="Times New Roman" pitchFamily="18" charset="0"/>
              </a:rPr>
              <a:t>hoá</a:t>
            </a:r>
            <a:r>
              <a:rPr lang="en-US" sz="3200" b="1" kern="0" dirty="0">
                <a:latin typeface="+mj-lt"/>
                <a:cs typeface="Times New Roman" pitchFamily="18" charset="0"/>
              </a:rPr>
              <a:t> </a:t>
            </a:r>
            <a:r>
              <a:rPr lang="en-US" sz="3200" b="1" kern="0" dirty="0" err="1">
                <a:latin typeface="+mj-lt"/>
                <a:cs typeface="Times New Roman" pitchFamily="18" charset="0"/>
              </a:rPr>
              <a:t>sẽ</a:t>
            </a:r>
            <a:r>
              <a:rPr lang="en-US" sz="3200" b="1" kern="0" dirty="0">
                <a:latin typeface="+mj-lt"/>
                <a:cs typeface="Times New Roman" pitchFamily="18" charset="0"/>
              </a:rPr>
              <a:t> </a:t>
            </a:r>
            <a:r>
              <a:rPr lang="en-US" sz="3200" b="1" kern="0" dirty="0" err="1">
                <a:latin typeface="+mj-lt"/>
                <a:cs typeface="Times New Roman" pitchFamily="18" charset="0"/>
              </a:rPr>
              <a:t>làm</a:t>
            </a:r>
            <a:r>
              <a:rPr lang="en-US" sz="3200" b="1" kern="0" dirty="0">
                <a:latin typeface="+mj-lt"/>
                <a:cs typeface="Times New Roman" pitchFamily="18" charset="0"/>
              </a:rPr>
              <a:t> </a:t>
            </a:r>
            <a:r>
              <a:rPr lang="en-US" sz="3200" b="1" kern="0" dirty="0" err="1">
                <a:latin typeface="+mj-lt"/>
                <a:cs typeface="Times New Roman" pitchFamily="18" charset="0"/>
              </a:rPr>
              <a:t>giá</a:t>
            </a:r>
            <a:r>
              <a:rPr lang="en-US" sz="3200" b="1" kern="0" dirty="0">
                <a:latin typeface="+mj-lt"/>
                <a:cs typeface="Times New Roman" pitchFamily="18" charset="0"/>
              </a:rPr>
              <a:t> </a:t>
            </a:r>
            <a:r>
              <a:rPr lang="en-US" sz="3200" b="1" kern="0" dirty="0" err="1">
                <a:latin typeface="+mj-lt"/>
                <a:cs typeface="Times New Roman" pitchFamily="18" charset="0"/>
              </a:rPr>
              <a:t>và</a:t>
            </a:r>
            <a:r>
              <a:rPr lang="en-US" sz="3200" b="1" kern="0" dirty="0">
                <a:latin typeface="+mj-lt"/>
                <a:cs typeface="Times New Roman" pitchFamily="18" charset="0"/>
              </a:rPr>
              <a:t> </a:t>
            </a:r>
            <a:r>
              <a:rPr lang="en-US" sz="3200" b="1" kern="0" dirty="0" err="1">
                <a:latin typeface="+mj-lt"/>
                <a:cs typeface="Times New Roman" pitchFamily="18" charset="0"/>
              </a:rPr>
              <a:t>sản</a:t>
            </a:r>
            <a:r>
              <a:rPr lang="en-US" sz="3200" b="1" kern="0" dirty="0">
                <a:latin typeface="+mj-lt"/>
                <a:cs typeface="Times New Roman" pitchFamily="18" charset="0"/>
              </a:rPr>
              <a:t> </a:t>
            </a:r>
            <a:r>
              <a:rPr lang="en-US" sz="3200" b="1" kern="0" dirty="0" err="1">
                <a:latin typeface="+mj-lt"/>
                <a:cs typeface="Times New Roman" pitchFamily="18" charset="0"/>
              </a:rPr>
              <a:t>lượng</a:t>
            </a:r>
            <a:r>
              <a:rPr lang="en-US" sz="3200" b="1" kern="0" dirty="0">
                <a:latin typeface="+mj-lt"/>
                <a:cs typeface="Times New Roman" pitchFamily="18" charset="0"/>
              </a:rPr>
              <a:t> </a:t>
            </a:r>
            <a:r>
              <a:rPr lang="en-US" sz="3200" b="1" kern="0" dirty="0" err="1">
                <a:latin typeface="+mj-lt"/>
                <a:cs typeface="Times New Roman" pitchFamily="18" charset="0"/>
              </a:rPr>
              <a:t>thay</a:t>
            </a:r>
            <a:r>
              <a:rPr lang="en-US" sz="3200" b="1" kern="0" dirty="0">
                <a:latin typeface="+mj-lt"/>
                <a:cs typeface="Times New Roman" pitchFamily="18" charset="0"/>
              </a:rPr>
              <a:t> </a:t>
            </a:r>
            <a:r>
              <a:rPr lang="en-US" sz="3200" b="1" kern="0" dirty="0" err="1">
                <a:latin typeface="+mj-lt"/>
                <a:cs typeface="Times New Roman" pitchFamily="18" charset="0"/>
              </a:rPr>
              <a:t>đổi</a:t>
            </a:r>
            <a:r>
              <a:rPr lang="en-US" sz="3200" b="1" kern="0" dirty="0">
                <a:latin typeface="+mj-lt"/>
                <a:cs typeface="Times New Roman" pitchFamily="18" charset="0"/>
              </a:rPr>
              <a:t> </a:t>
            </a:r>
            <a:r>
              <a:rPr lang="en-US" sz="3200" b="1" kern="0" dirty="0" err="1">
                <a:latin typeface="+mj-lt"/>
                <a:cs typeface="Times New Roman" pitchFamily="18" charset="0"/>
              </a:rPr>
              <a:t>ra</a:t>
            </a:r>
            <a:r>
              <a:rPr lang="en-US" sz="3200" b="1" kern="0" dirty="0">
                <a:latin typeface="+mj-lt"/>
                <a:cs typeface="Times New Roman" pitchFamily="18" charset="0"/>
              </a:rPr>
              <a:t> </a:t>
            </a:r>
            <a:r>
              <a:rPr lang="en-US" sz="3200" b="1" kern="0" dirty="0" err="1">
                <a:latin typeface="+mj-lt"/>
                <a:cs typeface="Times New Roman" pitchFamily="18" charset="0"/>
              </a:rPr>
              <a:t>sao</a:t>
            </a:r>
            <a:r>
              <a:rPr lang="en-US" sz="3200" b="1" kern="0" dirty="0">
                <a:latin typeface="+mj-lt"/>
                <a:cs typeface="Times New Roman" pitchFamily="18" charset="0"/>
              </a:rPr>
              <a:t>? </a:t>
            </a:r>
            <a:r>
              <a:rPr lang="en-US" sz="3200" b="1" kern="0" dirty="0" err="1">
                <a:latin typeface="+mj-lt"/>
                <a:cs typeface="Times New Roman" pitchFamily="18" charset="0"/>
              </a:rPr>
              <a:t>Tính</a:t>
            </a:r>
            <a:r>
              <a:rPr lang="en-US" sz="3200" b="1" kern="0" dirty="0">
                <a:latin typeface="+mj-lt"/>
                <a:cs typeface="Times New Roman" pitchFamily="18" charset="0"/>
              </a:rPr>
              <a:t> </a:t>
            </a:r>
            <a:r>
              <a:rPr lang="en-US" sz="3200" b="1" kern="0" dirty="0" err="1">
                <a:latin typeface="+mj-lt"/>
                <a:cs typeface="Times New Roman" pitchFamily="18" charset="0"/>
              </a:rPr>
              <a:t>tiền</a:t>
            </a:r>
            <a:r>
              <a:rPr lang="en-US" sz="3200" b="1" kern="0" dirty="0">
                <a:latin typeface="+mj-lt"/>
                <a:cs typeface="Times New Roman" pitchFamily="18" charset="0"/>
              </a:rPr>
              <a:t> </a:t>
            </a:r>
            <a:r>
              <a:rPr lang="en-US" sz="3200" b="1" kern="0" dirty="0" err="1">
                <a:latin typeface="+mj-lt"/>
                <a:cs typeface="Times New Roman" pitchFamily="18" charset="0"/>
              </a:rPr>
              <a:t>thuế</a:t>
            </a:r>
            <a:r>
              <a:rPr lang="en-US" sz="3200" b="1" kern="0" dirty="0">
                <a:latin typeface="+mj-lt"/>
                <a:cs typeface="Times New Roman" pitchFamily="18" charset="0"/>
              </a:rPr>
              <a:t> </a:t>
            </a:r>
            <a:r>
              <a:rPr lang="en-US" sz="3200" b="1" kern="0" dirty="0" err="1">
                <a:latin typeface="+mj-lt"/>
                <a:cs typeface="Times New Roman" pitchFamily="18" charset="0"/>
              </a:rPr>
              <a:t>người</a:t>
            </a:r>
            <a:r>
              <a:rPr lang="en-US" sz="3200" b="1" kern="0" dirty="0">
                <a:latin typeface="+mj-lt"/>
                <a:cs typeface="Times New Roman" pitchFamily="18" charset="0"/>
              </a:rPr>
              <a:t> </a:t>
            </a:r>
            <a:r>
              <a:rPr lang="en-US" sz="3200" b="1" kern="0" dirty="0" err="1">
                <a:latin typeface="+mj-lt"/>
                <a:cs typeface="Times New Roman" pitchFamily="18" charset="0"/>
              </a:rPr>
              <a:t>mua</a:t>
            </a:r>
            <a:r>
              <a:rPr lang="en-US" sz="3200" b="1" kern="0" dirty="0">
                <a:latin typeface="+mj-lt"/>
                <a:cs typeface="Times New Roman" pitchFamily="18" charset="0"/>
              </a:rPr>
              <a:t> </a:t>
            </a:r>
            <a:r>
              <a:rPr lang="en-US" sz="3200" b="1" kern="0" dirty="0" err="1">
                <a:latin typeface="+mj-lt"/>
                <a:cs typeface="Times New Roman" pitchFamily="18" charset="0"/>
              </a:rPr>
              <a:t>và</a:t>
            </a:r>
            <a:r>
              <a:rPr lang="en-US" sz="3200" b="1" kern="0" dirty="0">
                <a:latin typeface="+mj-lt"/>
                <a:cs typeface="Times New Roman" pitchFamily="18" charset="0"/>
              </a:rPr>
              <a:t> </a:t>
            </a:r>
            <a:r>
              <a:rPr lang="en-US" sz="3200" b="1" kern="0" dirty="0" err="1">
                <a:latin typeface="+mj-lt"/>
                <a:cs typeface="Times New Roman" pitchFamily="18" charset="0"/>
              </a:rPr>
              <a:t>người</a:t>
            </a:r>
            <a:r>
              <a:rPr lang="en-US" sz="3200" b="1" kern="0" dirty="0">
                <a:latin typeface="+mj-lt"/>
                <a:cs typeface="Times New Roman" pitchFamily="18" charset="0"/>
              </a:rPr>
              <a:t> </a:t>
            </a:r>
            <a:r>
              <a:rPr lang="en-US" sz="3200" b="1" kern="0" dirty="0" err="1">
                <a:latin typeface="+mj-lt"/>
                <a:cs typeface="Times New Roman" pitchFamily="18" charset="0"/>
              </a:rPr>
              <a:t>bán</a:t>
            </a:r>
            <a:r>
              <a:rPr lang="en-US" sz="3200" b="1" kern="0" dirty="0">
                <a:latin typeface="+mj-lt"/>
                <a:cs typeface="Times New Roman" pitchFamily="18" charset="0"/>
              </a:rPr>
              <a:t> </a:t>
            </a:r>
            <a:r>
              <a:rPr lang="en-US" sz="3200" b="1" kern="0" dirty="0" err="1">
                <a:latin typeface="+mj-lt"/>
                <a:cs typeface="Times New Roman" pitchFamily="18" charset="0"/>
              </a:rPr>
              <a:t>phải</a:t>
            </a:r>
            <a:r>
              <a:rPr lang="en-US" sz="3200" b="1" kern="0" dirty="0">
                <a:latin typeface="+mj-lt"/>
                <a:cs typeface="Times New Roman" pitchFamily="18" charset="0"/>
              </a:rPr>
              <a:t> </a:t>
            </a:r>
            <a:r>
              <a:rPr lang="en-US" sz="3200" b="1" kern="0" dirty="0" err="1">
                <a:latin typeface="+mj-lt"/>
                <a:cs typeface="Times New Roman" pitchFamily="18" charset="0"/>
              </a:rPr>
              <a:t>chịu</a:t>
            </a:r>
            <a:r>
              <a:rPr lang="en-US" sz="3200" b="1" kern="0" dirty="0">
                <a:latin typeface="+mj-lt"/>
                <a:cs typeface="Times New Roman" pitchFamily="18" charset="0"/>
              </a:rPr>
              <a:t> </a:t>
            </a:r>
            <a:r>
              <a:rPr lang="en-US" sz="3200" b="1" kern="0" dirty="0" err="1">
                <a:latin typeface="+mj-lt"/>
                <a:cs typeface="Times New Roman" pitchFamily="18" charset="0"/>
              </a:rPr>
              <a:t>trên</a:t>
            </a:r>
            <a:r>
              <a:rPr lang="en-US" sz="3200" b="1" kern="0" dirty="0">
                <a:latin typeface="+mj-lt"/>
                <a:cs typeface="Times New Roman" pitchFamily="18" charset="0"/>
              </a:rPr>
              <a:t> </a:t>
            </a:r>
            <a:r>
              <a:rPr lang="en-US" sz="3200" b="1" kern="0" dirty="0" err="1">
                <a:latin typeface="+mj-lt"/>
                <a:cs typeface="Times New Roman" pitchFamily="18" charset="0"/>
              </a:rPr>
              <a:t>mỗi</a:t>
            </a:r>
            <a:r>
              <a:rPr lang="en-US" sz="3200" b="1" kern="0" dirty="0">
                <a:latin typeface="+mj-lt"/>
                <a:cs typeface="Times New Roman" pitchFamily="18" charset="0"/>
              </a:rPr>
              <a:t> </a:t>
            </a:r>
            <a:r>
              <a:rPr lang="en-US" sz="3200" b="1" kern="0" dirty="0" err="1">
                <a:latin typeface="+mj-lt"/>
                <a:cs typeface="Times New Roman" pitchFamily="18" charset="0"/>
              </a:rPr>
              <a:t>đơn</a:t>
            </a:r>
            <a:r>
              <a:rPr lang="en-US" sz="3200" b="1" kern="0" dirty="0">
                <a:latin typeface="+mj-lt"/>
                <a:cs typeface="Times New Roman" pitchFamily="18" charset="0"/>
              </a:rPr>
              <a:t> </a:t>
            </a:r>
            <a:r>
              <a:rPr lang="en-US" sz="3200" b="1" kern="0" dirty="0" err="1">
                <a:latin typeface="+mj-lt"/>
                <a:cs typeface="Times New Roman" pitchFamily="18" charset="0"/>
              </a:rPr>
              <a:t>vị</a:t>
            </a:r>
            <a:r>
              <a:rPr lang="en-US" sz="3200" b="1" kern="0" dirty="0">
                <a:latin typeface="+mj-lt"/>
                <a:cs typeface="Times New Roman" pitchFamily="18" charset="0"/>
              </a:rPr>
              <a:t> </a:t>
            </a:r>
            <a:r>
              <a:rPr lang="en-US" sz="3200" b="1" kern="0" dirty="0" err="1">
                <a:latin typeface="+mj-lt"/>
                <a:cs typeface="Times New Roman" pitchFamily="18" charset="0"/>
              </a:rPr>
              <a:t>hàng</a:t>
            </a:r>
            <a:r>
              <a:rPr lang="en-US" sz="3200" b="1" kern="0" dirty="0">
                <a:latin typeface="+mj-lt"/>
                <a:cs typeface="Times New Roman" pitchFamily="18" charset="0"/>
              </a:rPr>
              <a:t> </a:t>
            </a:r>
            <a:r>
              <a:rPr lang="en-US" sz="3200" b="1" kern="0" dirty="0" err="1">
                <a:latin typeface="+mj-lt"/>
                <a:cs typeface="Times New Roman" pitchFamily="18" charset="0"/>
              </a:rPr>
              <a:t>hoá</a:t>
            </a:r>
            <a:r>
              <a:rPr lang="en-US" sz="3200" b="1" kern="0" dirty="0">
                <a:latin typeface="+mj-lt"/>
                <a:cs typeface="Times New Roman" pitchFamily="18" charset="0"/>
              </a:rPr>
              <a:t> </a:t>
            </a:r>
            <a:r>
              <a:rPr lang="en-US" sz="3200" b="1" kern="0" dirty="0" err="1">
                <a:latin typeface="+mj-lt"/>
                <a:cs typeface="Times New Roman" pitchFamily="18" charset="0"/>
              </a:rPr>
              <a:t>và</a:t>
            </a:r>
            <a:r>
              <a:rPr lang="en-US" sz="3200" b="1" kern="0" dirty="0">
                <a:latin typeface="+mj-lt"/>
                <a:cs typeface="Times New Roman" pitchFamily="18" charset="0"/>
              </a:rPr>
              <a:t> </a:t>
            </a:r>
            <a:r>
              <a:rPr lang="en-US" sz="3200" b="1" kern="0" dirty="0" err="1">
                <a:latin typeface="+mj-lt"/>
                <a:cs typeface="Times New Roman" pitchFamily="18" charset="0"/>
              </a:rPr>
              <a:t>tổng</a:t>
            </a:r>
            <a:r>
              <a:rPr lang="en-US" sz="3200" b="1" kern="0" dirty="0">
                <a:latin typeface="+mj-lt"/>
                <a:cs typeface="Times New Roman" pitchFamily="18" charset="0"/>
              </a:rPr>
              <a:t> </a:t>
            </a:r>
            <a:r>
              <a:rPr lang="en-US" sz="3200" b="1" kern="0" dirty="0" err="1">
                <a:latin typeface="+mj-lt"/>
                <a:cs typeface="Times New Roman" pitchFamily="18" charset="0"/>
              </a:rPr>
              <a:t>số</a:t>
            </a:r>
            <a:r>
              <a:rPr lang="en-US" sz="3200" b="1" kern="0" dirty="0">
                <a:latin typeface="+mj-lt"/>
                <a:cs typeface="Times New Roman" pitchFamily="18" charset="0"/>
              </a:rPr>
              <a:t> </a:t>
            </a:r>
            <a:r>
              <a:rPr lang="en-US" sz="3200" b="1" kern="0" dirty="0" err="1">
                <a:latin typeface="+mj-lt"/>
                <a:cs typeface="Times New Roman" pitchFamily="18" charset="0"/>
              </a:rPr>
              <a:t>tiền</a:t>
            </a:r>
            <a:r>
              <a:rPr lang="en-US" sz="3200" b="1" kern="0" dirty="0">
                <a:latin typeface="+mj-lt"/>
                <a:cs typeface="Times New Roman" pitchFamily="18" charset="0"/>
              </a:rPr>
              <a:t> </a:t>
            </a:r>
            <a:r>
              <a:rPr lang="en-US" sz="3200" b="1" kern="0" dirty="0" err="1">
                <a:latin typeface="+mj-lt"/>
                <a:cs typeface="Times New Roman" pitchFamily="18" charset="0"/>
              </a:rPr>
              <a:t>thuế</a:t>
            </a:r>
            <a:r>
              <a:rPr lang="en-US" sz="3200" b="1" kern="0" dirty="0">
                <a:latin typeface="+mj-lt"/>
                <a:cs typeface="Times New Roman" pitchFamily="18" charset="0"/>
              </a:rPr>
              <a:t> </a:t>
            </a:r>
            <a:r>
              <a:rPr lang="en-US" sz="3200" b="1" kern="0" dirty="0" err="1">
                <a:latin typeface="+mj-lt"/>
                <a:cs typeface="Times New Roman" pitchFamily="18" charset="0"/>
              </a:rPr>
              <a:t>chính</a:t>
            </a:r>
            <a:r>
              <a:rPr lang="en-US" sz="3200" b="1" kern="0" dirty="0">
                <a:latin typeface="+mj-lt"/>
                <a:cs typeface="Times New Roman" pitchFamily="18" charset="0"/>
              </a:rPr>
              <a:t> </a:t>
            </a:r>
            <a:r>
              <a:rPr lang="en-US" sz="3200" b="1" kern="0" dirty="0" err="1">
                <a:latin typeface="+mj-lt"/>
                <a:cs typeface="Times New Roman" pitchFamily="18" charset="0"/>
              </a:rPr>
              <a:t>phủ</a:t>
            </a:r>
            <a:r>
              <a:rPr lang="en-US" sz="3200" b="1" kern="0" dirty="0">
                <a:latin typeface="+mj-lt"/>
                <a:cs typeface="Times New Roman" pitchFamily="18" charset="0"/>
              </a:rPr>
              <a:t> </a:t>
            </a:r>
            <a:r>
              <a:rPr lang="en-US" sz="3200" b="1" kern="0" dirty="0" err="1">
                <a:latin typeface="+mj-lt"/>
                <a:cs typeface="Times New Roman" pitchFamily="18" charset="0"/>
              </a:rPr>
              <a:t>thu</a:t>
            </a:r>
            <a:r>
              <a:rPr lang="en-US" sz="3200" b="1" kern="0" dirty="0">
                <a:latin typeface="+mj-lt"/>
                <a:cs typeface="Times New Roman" pitchFamily="18" charset="0"/>
              </a:rPr>
              <a:t> </a:t>
            </a:r>
            <a:r>
              <a:rPr lang="en-US" sz="3200" b="1" kern="0" dirty="0" err="1">
                <a:latin typeface="+mj-lt"/>
                <a:cs typeface="Times New Roman" pitchFamily="18" charset="0"/>
              </a:rPr>
              <a:t>được</a:t>
            </a:r>
            <a:r>
              <a:rPr lang="en-US" sz="3200" b="1" kern="0" dirty="0">
                <a:latin typeface="+mj-lt"/>
                <a:cs typeface="Times New Roman" pitchFamily="18" charset="0"/>
              </a:rPr>
              <a:t>.</a:t>
            </a:r>
          </a:p>
          <a:p>
            <a:pPr marL="342900" indent="-342900">
              <a:spcBef>
                <a:spcPct val="20000"/>
              </a:spcBef>
              <a:buClr>
                <a:schemeClr val="bg2"/>
              </a:buClr>
              <a:buSzPct val="75000"/>
              <a:buFont typeface="Monotype Sorts"/>
              <a:buChar char="n"/>
              <a:defRPr/>
            </a:pPr>
            <a:endParaRPr lang="en-US" sz="3200" kern="0" dirty="0">
              <a:latin typeface="+mj-lt"/>
            </a:endParaRPr>
          </a:p>
        </p:txBody>
      </p:sp>
    </p:spTree>
    <p:extLst>
      <p:ext uri="{BB962C8B-B14F-4D97-AF65-F5344CB8AC3E}">
        <p14:creationId xmlns:p14="http://schemas.microsoft.com/office/powerpoint/2010/main" val="32626729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6" name="Title 1">
            <a:extLst>
              <a:ext uri="{FF2B5EF4-FFF2-40B4-BE49-F238E27FC236}">
                <a16:creationId xmlns:a16="http://schemas.microsoft.com/office/drawing/2014/main" id="{B9CD7E0A-736E-6097-CA42-D1015B923E33}"/>
              </a:ext>
            </a:extLst>
          </p:cNvPr>
          <p:cNvSpPr>
            <a:spLocks noGrp="1"/>
          </p:cNvSpPr>
          <p:nvPr>
            <p:ph type="title"/>
          </p:nvPr>
        </p:nvSpPr>
        <p:spPr>
          <a:xfrm>
            <a:off x="914400" y="914400"/>
            <a:ext cx="7534656" cy="914400"/>
          </a:xfrm>
        </p:spPr>
        <p:txBody>
          <a:bodyPr/>
          <a:lstStyle/>
          <a:p>
            <a:endParaRPr lang="en-US"/>
          </a:p>
        </p:txBody>
      </p:sp>
      <p:sp>
        <p:nvSpPr>
          <p:cNvPr id="7171" name="Rectangle 3">
            <a:extLst>
              <a:ext uri="{FF2B5EF4-FFF2-40B4-BE49-F238E27FC236}">
                <a16:creationId xmlns:a16="http://schemas.microsoft.com/office/drawing/2014/main" id="{F0DB9A0A-715C-A610-93B5-13EEC497D328}"/>
              </a:ext>
            </a:extLst>
          </p:cNvPr>
          <p:cNvSpPr>
            <a:spLocks noGrp="1" noChangeArrowheads="1"/>
          </p:cNvSpPr>
          <p:nvPr>
            <p:ph sz="quarter" idx="10"/>
          </p:nvPr>
        </p:nvSpPr>
        <p:spPr>
          <a:xfrm>
            <a:off x="914399" y="2039112"/>
            <a:ext cx="9211733" cy="3356576"/>
          </a:xfrm>
        </p:spPr>
        <p:txBody>
          <a:bodyPr>
            <a:normAutofit/>
          </a:bodyPr>
          <a:lstStyle/>
          <a:p>
            <a:pPr eaLnBrk="1" hangingPunct="1"/>
            <a:r>
              <a:rPr lang="en-US" altLang="en-US" sz="3200" dirty="0" err="1">
                <a:latin typeface="VNI-Souvir" pitchFamily="2" charset="0"/>
              </a:rPr>
              <a:t>Caàu</a:t>
            </a:r>
            <a:r>
              <a:rPr lang="en-US" altLang="en-US" sz="3200" dirty="0">
                <a:latin typeface="VNI-Souvir" pitchFamily="2" charset="0"/>
              </a:rPr>
              <a:t> </a:t>
            </a:r>
            <a:r>
              <a:rPr lang="en-US" altLang="en-US" sz="3200" dirty="0" err="1">
                <a:latin typeface="VNI-Souvir" pitchFamily="2" charset="0"/>
              </a:rPr>
              <a:t>coù</a:t>
            </a:r>
            <a:r>
              <a:rPr lang="en-US" altLang="en-US" sz="3200" dirty="0">
                <a:latin typeface="VNI-Souvir" pitchFamily="2" charset="0"/>
              </a:rPr>
              <a:t> </a:t>
            </a:r>
            <a:r>
              <a:rPr lang="en-US" altLang="en-US" sz="3200" dirty="0" err="1">
                <a:latin typeface="VNI-Souvir" pitchFamily="2" charset="0"/>
              </a:rPr>
              <a:t>theå</a:t>
            </a:r>
            <a:r>
              <a:rPr lang="en-US" altLang="en-US" sz="3200" dirty="0">
                <a:latin typeface="VNI-Souvir" pitchFamily="2" charset="0"/>
              </a:rPr>
              <a:t> </a:t>
            </a:r>
            <a:r>
              <a:rPr lang="en-US" altLang="en-US" sz="3200" dirty="0" err="1">
                <a:latin typeface="VNI-Souvir" pitchFamily="2" charset="0"/>
              </a:rPr>
              <a:t>ñöôïc</a:t>
            </a:r>
            <a:r>
              <a:rPr lang="en-US" altLang="en-US" sz="3200" dirty="0">
                <a:latin typeface="VNI-Souvir" pitchFamily="2" charset="0"/>
              </a:rPr>
              <a:t> </a:t>
            </a:r>
            <a:r>
              <a:rPr lang="en-US" altLang="en-US" sz="3200" dirty="0" err="1">
                <a:latin typeface="VNI-Souvir" pitchFamily="2" charset="0"/>
              </a:rPr>
              <a:t>dieãn</a:t>
            </a:r>
            <a:r>
              <a:rPr lang="en-US" altLang="en-US" sz="3200" dirty="0">
                <a:latin typeface="VNI-Souvir" pitchFamily="2" charset="0"/>
              </a:rPr>
              <a:t> </a:t>
            </a:r>
            <a:r>
              <a:rPr lang="en-US" altLang="en-US" sz="3200" dirty="0" err="1">
                <a:latin typeface="VNI-Souvir" pitchFamily="2" charset="0"/>
              </a:rPr>
              <a:t>taû</a:t>
            </a:r>
            <a:r>
              <a:rPr lang="en-US" altLang="en-US" sz="3200" dirty="0">
                <a:latin typeface="VNI-Souvir" pitchFamily="2" charset="0"/>
              </a:rPr>
              <a:t> </a:t>
            </a:r>
            <a:r>
              <a:rPr lang="en-US" altLang="en-US" sz="3200" dirty="0" err="1">
                <a:latin typeface="VNI-Souvir" pitchFamily="2" charset="0"/>
              </a:rPr>
              <a:t>döôùi</a:t>
            </a:r>
            <a:r>
              <a:rPr lang="en-US" altLang="en-US" sz="3200" dirty="0">
                <a:latin typeface="VNI-Souvir" pitchFamily="2" charset="0"/>
              </a:rPr>
              <a:t> 3 </a:t>
            </a:r>
            <a:r>
              <a:rPr lang="en-US" altLang="en-US" sz="3200" dirty="0" err="1">
                <a:latin typeface="VNI-Souvir" pitchFamily="2" charset="0"/>
              </a:rPr>
              <a:t>hình</a:t>
            </a:r>
            <a:r>
              <a:rPr lang="en-US" altLang="en-US" sz="3200" dirty="0">
                <a:latin typeface="VNI-Souvir" pitchFamily="2" charset="0"/>
              </a:rPr>
              <a:t> </a:t>
            </a:r>
            <a:r>
              <a:rPr lang="en-US" altLang="en-US" sz="3200" dirty="0" err="1">
                <a:latin typeface="VNI-Souvir" pitchFamily="2" charset="0"/>
              </a:rPr>
              <a:t>thöùc</a:t>
            </a:r>
            <a:r>
              <a:rPr lang="en-US" altLang="en-US" sz="3200" dirty="0">
                <a:latin typeface="VNI-Souvir" pitchFamily="2" charset="0"/>
              </a:rPr>
              <a:t>:</a:t>
            </a:r>
          </a:p>
          <a:p>
            <a:pPr lvl="1" eaLnBrk="1" hangingPunct="1"/>
            <a:r>
              <a:rPr lang="en-US" altLang="en-US" sz="3200" i="1" dirty="0" err="1">
                <a:latin typeface="VNI-Souvir" pitchFamily="2" charset="0"/>
              </a:rPr>
              <a:t>Bieåu</a:t>
            </a:r>
            <a:r>
              <a:rPr lang="en-US" altLang="en-US" sz="3200" i="1" dirty="0">
                <a:latin typeface="VNI-Souvir" pitchFamily="2" charset="0"/>
              </a:rPr>
              <a:t> </a:t>
            </a:r>
            <a:r>
              <a:rPr lang="en-US" altLang="en-US" sz="3200" i="1" dirty="0" err="1">
                <a:latin typeface="VNI-Souvir" pitchFamily="2" charset="0"/>
              </a:rPr>
              <a:t>caàu</a:t>
            </a:r>
            <a:endParaRPr lang="en-US" altLang="en-US" sz="3200" i="1" dirty="0">
              <a:latin typeface="VNI-Souvir" pitchFamily="2" charset="0"/>
            </a:endParaRPr>
          </a:p>
          <a:p>
            <a:pPr lvl="1" eaLnBrk="1" hangingPunct="1"/>
            <a:r>
              <a:rPr lang="en-US" altLang="en-US" sz="3200" i="1" dirty="0" err="1">
                <a:latin typeface="VNI-Souvir" pitchFamily="2" charset="0"/>
              </a:rPr>
              <a:t>Đöôøng</a:t>
            </a:r>
            <a:r>
              <a:rPr lang="en-US" altLang="en-US" sz="3200" i="1" dirty="0">
                <a:latin typeface="VNI-Souvir" pitchFamily="2" charset="0"/>
              </a:rPr>
              <a:t> </a:t>
            </a:r>
            <a:r>
              <a:rPr lang="en-US" altLang="en-US" sz="3200" i="1" dirty="0" err="1">
                <a:latin typeface="VNI-Souvir" pitchFamily="2" charset="0"/>
              </a:rPr>
              <a:t>caàu</a:t>
            </a:r>
            <a:r>
              <a:rPr lang="en-US" altLang="en-US" sz="3200" i="1" dirty="0">
                <a:latin typeface="VNI-Souvir" pitchFamily="2" charset="0"/>
              </a:rPr>
              <a:t> </a:t>
            </a:r>
            <a:endParaRPr lang="en-US" altLang="en-US" sz="3200" dirty="0">
              <a:latin typeface="VNI-Souvir" pitchFamily="2" charset="0"/>
            </a:endParaRPr>
          </a:p>
          <a:p>
            <a:pPr lvl="1" eaLnBrk="1" hangingPunct="1"/>
            <a:r>
              <a:rPr lang="en-US" altLang="en-US" sz="3200" i="1" dirty="0" err="1">
                <a:latin typeface="VNI-Souvir" pitchFamily="2" charset="0"/>
              </a:rPr>
              <a:t>Haøm</a:t>
            </a:r>
            <a:r>
              <a:rPr lang="en-US" altLang="en-US" sz="3200" i="1" dirty="0">
                <a:latin typeface="VNI-Souvir" pitchFamily="2" charset="0"/>
              </a:rPr>
              <a:t> </a:t>
            </a:r>
            <a:r>
              <a:rPr lang="en-US" altLang="en-US" sz="3200" i="1" dirty="0" err="1">
                <a:latin typeface="VNI-Souvir" pitchFamily="2" charset="0"/>
              </a:rPr>
              <a:t>soá</a:t>
            </a:r>
            <a:r>
              <a:rPr lang="en-US" altLang="en-US" sz="3200" i="1" dirty="0">
                <a:latin typeface="VNI-Souvir" pitchFamily="2" charset="0"/>
              </a:rPr>
              <a:t> </a:t>
            </a:r>
            <a:r>
              <a:rPr lang="en-US" altLang="en-US" sz="3200" i="1" dirty="0" err="1">
                <a:latin typeface="VNI-Souvir" pitchFamily="2" charset="0"/>
              </a:rPr>
              <a:t>caàu</a:t>
            </a:r>
            <a:endParaRPr lang="en-US" altLang="en-US" sz="3200" i="1" dirty="0">
              <a:latin typeface="VNI-Souvir" pitchFamily="2" charset="0"/>
            </a:endParaRPr>
          </a:p>
          <a:p>
            <a:pPr eaLnBrk="1" hangingPunct="1"/>
            <a:endParaRPr lang="en-US" altLang="en-US" sz="3200" i="1" dirty="0">
              <a:latin typeface="VNI-Souvir" pitchFamily="2" charset="0"/>
            </a:endParaRPr>
          </a:p>
        </p:txBody>
      </p:sp>
      <p:sp>
        <p:nvSpPr>
          <p:cNvPr id="4" name="Slide Number Placeholder 5">
            <a:extLst>
              <a:ext uri="{FF2B5EF4-FFF2-40B4-BE49-F238E27FC236}">
                <a16:creationId xmlns:a16="http://schemas.microsoft.com/office/drawing/2014/main" id="{499353A0-16BF-9F9A-78BD-A1C9B6CBC908}"/>
              </a:ext>
            </a:extLst>
          </p:cNvPr>
          <p:cNvSpPr>
            <a:spLocks noGrp="1"/>
          </p:cNvSpPr>
          <p:nvPr>
            <p:ph type="sldNum" sz="quarter" idx="4"/>
          </p:nvPr>
        </p:nvSpPr>
        <p:spPr bwMode="auto">
          <a:xfrm>
            <a:off x="11353800" y="5879804"/>
            <a:ext cx="661416" cy="895899"/>
          </a:xfrm>
        </p:spPr>
        <p:txBody>
          <a:bodyPr vert="horz" lIns="91440" tIns="45720" rIns="91440" bIns="45720" numCol="1"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pPr algn="ctr">
                <a:spcAft>
                  <a:spcPts val="600"/>
                </a:spcAft>
              </a:pPr>
              <a:t>17</a:t>
            </a:fld>
            <a:endParaRPr lang="en-US" altLang="en-US" sz="24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 calcmode="lin" valueType="num">
                                      <p:cBhvr additive="base">
                                        <p:cTn id="7" dur="500" fill="hold"/>
                                        <p:tgtEl>
                                          <p:spTgt spid="717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7171">
                                            <p:txEl>
                                              <p:pRg st="2" end="2"/>
                                            </p:txEl>
                                          </p:spTgt>
                                        </p:tgtEl>
                                        <p:attrNameLst>
                                          <p:attrName>style.visibility</p:attrName>
                                        </p:attrNameLst>
                                      </p:cBhvr>
                                      <p:to>
                                        <p:strVal val="visible"/>
                                      </p:to>
                                    </p:set>
                                    <p:anim calcmode="lin" valueType="num">
                                      <p:cBhvr additive="base">
                                        <p:cTn id="13" dur="500" fill="hold"/>
                                        <p:tgtEl>
                                          <p:spTgt spid="7171">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7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7171">
                                            <p:txEl>
                                              <p:pRg st="3" end="3"/>
                                            </p:txEl>
                                          </p:spTgt>
                                        </p:tgtEl>
                                        <p:attrNameLst>
                                          <p:attrName>style.visibility</p:attrName>
                                        </p:attrNameLst>
                                      </p:cBhvr>
                                      <p:to>
                                        <p:strVal val="visible"/>
                                      </p:to>
                                    </p:set>
                                    <p:anim calcmode="lin" valueType="num">
                                      <p:cBhvr additive="base">
                                        <p:cTn id="19" dur="500" fill="hold"/>
                                        <p:tgtEl>
                                          <p:spTgt spid="7171">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17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Title 1">
            <a:extLst>
              <a:ext uri="{FF2B5EF4-FFF2-40B4-BE49-F238E27FC236}">
                <a16:creationId xmlns:a16="http://schemas.microsoft.com/office/drawing/2014/main" id="{A61064F1-F04C-AE5B-57D0-1F6223A81565}"/>
              </a:ext>
            </a:extLst>
          </p:cNvPr>
          <p:cNvSpPr>
            <a:spLocks noGrp="1"/>
          </p:cNvSpPr>
          <p:nvPr>
            <p:ph type="title"/>
          </p:nvPr>
        </p:nvSpPr>
        <p:spPr>
          <a:xfrm>
            <a:off x="234552" y="560440"/>
            <a:ext cx="5641848" cy="5029200"/>
          </a:xfrm>
        </p:spPr>
        <p:txBody>
          <a:bodyPr/>
          <a:lstStyle/>
          <a:p>
            <a:r>
              <a:rPr lang="en-US" altLang="en-US" b="1" dirty="0" err="1"/>
              <a:t>Giải</a:t>
            </a:r>
            <a:r>
              <a:rPr lang="en-US" altLang="en-US" b="1" dirty="0"/>
              <a:t>:</a:t>
            </a:r>
          </a:p>
        </p:txBody>
      </p:sp>
      <p:sp>
        <p:nvSpPr>
          <p:cNvPr id="134147" name="Content Placeholder 2">
            <a:extLst>
              <a:ext uri="{FF2B5EF4-FFF2-40B4-BE49-F238E27FC236}">
                <a16:creationId xmlns:a16="http://schemas.microsoft.com/office/drawing/2014/main" id="{37EC05A6-35FC-AA33-0906-75F360F0A852}"/>
              </a:ext>
            </a:extLst>
          </p:cNvPr>
          <p:cNvSpPr>
            <a:spLocks noGrp="1"/>
          </p:cNvSpPr>
          <p:nvPr>
            <p:ph idx="1"/>
          </p:nvPr>
        </p:nvSpPr>
        <p:spPr>
          <a:xfrm>
            <a:off x="2771661" y="1017640"/>
            <a:ext cx="9303774" cy="4114800"/>
          </a:xfrm>
        </p:spPr>
        <p:txBody>
          <a:bodyPr>
            <a:noAutofit/>
          </a:bodyPr>
          <a:lstStyle/>
          <a:p>
            <a:pPr algn="l"/>
            <a:r>
              <a:rPr lang="en-US" altLang="en-US" sz="3200" b="1" cap="none" dirty="0" err="1">
                <a:latin typeface="+mj-lt"/>
                <a:cs typeface="Times New Roman" panose="02020603050405020304" pitchFamily="18" charset="0"/>
              </a:rPr>
              <a:t>Q</a:t>
            </a:r>
            <a:r>
              <a:rPr lang="en-US" altLang="en-US" sz="3200" b="1" cap="none" baseline="-25000" dirty="0" err="1">
                <a:latin typeface="+mj-lt"/>
                <a:cs typeface="Times New Roman" panose="02020603050405020304" pitchFamily="18" charset="0"/>
              </a:rPr>
              <a:t>d</a:t>
            </a:r>
            <a:r>
              <a:rPr lang="en-US" altLang="en-US" sz="3200" b="1" cap="none" dirty="0">
                <a:latin typeface="+mj-lt"/>
                <a:cs typeface="Times New Roman" panose="02020603050405020304" pitchFamily="18" charset="0"/>
              </a:rPr>
              <a:t> = </a:t>
            </a:r>
            <a:r>
              <a:rPr lang="en-US" altLang="en-US" sz="3200" b="1" cap="none" dirty="0" err="1">
                <a:latin typeface="+mj-lt"/>
                <a:cs typeface="Times New Roman" panose="02020603050405020304" pitchFamily="18" charset="0"/>
              </a:rPr>
              <a:t>q</a:t>
            </a:r>
            <a:r>
              <a:rPr lang="en-US" altLang="en-US" sz="3200" b="1" cap="none" baseline="-25000" dirty="0" err="1">
                <a:latin typeface="+mj-lt"/>
                <a:cs typeface="Times New Roman" panose="02020603050405020304" pitchFamily="18" charset="0"/>
              </a:rPr>
              <a:t>s</a:t>
            </a:r>
            <a:r>
              <a:rPr lang="en-US" altLang="en-US" sz="3200" b="1" cap="none" dirty="0">
                <a:latin typeface="+mj-lt"/>
                <a:cs typeface="Times New Roman" panose="02020603050405020304" pitchFamily="18" charset="0"/>
              </a:rPr>
              <a:t> :  80 – 10p = - 70 + 20p</a:t>
            </a:r>
          </a:p>
          <a:p>
            <a:pPr algn="l"/>
            <a:r>
              <a:rPr lang="en-US" altLang="en-US" sz="3200" b="1" cap="none" dirty="0">
                <a:latin typeface="+mj-lt"/>
                <a:cs typeface="Times New Roman" panose="02020603050405020304" pitchFamily="18" charset="0"/>
              </a:rPr>
              <a:t>P</a:t>
            </a:r>
            <a:r>
              <a:rPr lang="en-US" altLang="en-US" sz="3200" b="1" cap="none" baseline="-25000" dirty="0">
                <a:latin typeface="+mj-lt"/>
                <a:cs typeface="Times New Roman" panose="02020603050405020304" pitchFamily="18" charset="0"/>
              </a:rPr>
              <a:t>e</a:t>
            </a:r>
            <a:r>
              <a:rPr lang="en-US" altLang="en-US" sz="3200" b="1" cap="none" dirty="0">
                <a:latin typeface="+mj-lt"/>
                <a:cs typeface="Times New Roman" panose="02020603050405020304" pitchFamily="18" charset="0"/>
              </a:rPr>
              <a:t> = 5; Q = 30</a:t>
            </a:r>
          </a:p>
          <a:p>
            <a:pPr algn="l"/>
            <a:r>
              <a:rPr lang="en-US" altLang="en-US" sz="3200" b="1" cap="none" dirty="0" err="1">
                <a:latin typeface="+mj-lt"/>
                <a:cs typeface="Times New Roman" panose="02020603050405020304" pitchFamily="18" charset="0"/>
              </a:rPr>
              <a:t>Có</a:t>
            </a:r>
            <a:r>
              <a:rPr lang="en-US" altLang="en-US" sz="3200" b="1" cap="none" dirty="0">
                <a:latin typeface="+mj-lt"/>
                <a:cs typeface="Times New Roman" panose="02020603050405020304" pitchFamily="18" charset="0"/>
              </a:rPr>
              <a:t> </a:t>
            </a:r>
            <a:r>
              <a:rPr lang="en-US" altLang="en-US" sz="3200" b="1" cap="none" dirty="0" err="1">
                <a:latin typeface="+mj-lt"/>
                <a:cs typeface="Times New Roman" panose="02020603050405020304" pitchFamily="18" charset="0"/>
              </a:rPr>
              <a:t>thuế</a:t>
            </a:r>
            <a:r>
              <a:rPr lang="en-US" altLang="en-US" sz="3200" b="1" cap="none" dirty="0">
                <a:latin typeface="+mj-lt"/>
                <a:cs typeface="Times New Roman" panose="02020603050405020304" pitchFamily="18" charset="0"/>
              </a:rPr>
              <a:t>: Q</a:t>
            </a:r>
            <a:r>
              <a:rPr lang="en-US" altLang="en-US" sz="3200" b="1" cap="none" baseline="-25000" dirty="0">
                <a:latin typeface="+mj-lt"/>
                <a:cs typeface="Times New Roman" panose="02020603050405020304" pitchFamily="18" charset="0"/>
              </a:rPr>
              <a:t>S</a:t>
            </a:r>
            <a:r>
              <a:rPr lang="en-US" altLang="en-US" sz="3200" b="1" cap="none" dirty="0">
                <a:latin typeface="+mj-lt"/>
                <a:cs typeface="Times New Roman" panose="02020603050405020304" pitchFamily="18" charset="0"/>
              </a:rPr>
              <a:t> = - 70 + 20(p-t)</a:t>
            </a:r>
          </a:p>
          <a:p>
            <a:pPr algn="l"/>
            <a:r>
              <a:rPr lang="en-US" altLang="en-US" sz="3200" b="1" cap="none" dirty="0" err="1">
                <a:latin typeface="+mj-lt"/>
                <a:cs typeface="Times New Roman" panose="02020603050405020304" pitchFamily="18" charset="0"/>
              </a:rPr>
              <a:t>Giải</a:t>
            </a:r>
            <a:r>
              <a:rPr lang="en-US" altLang="en-US" sz="3200" b="1" cap="none" dirty="0">
                <a:latin typeface="+mj-lt"/>
                <a:cs typeface="Times New Roman" panose="02020603050405020304" pitchFamily="18" charset="0"/>
              </a:rPr>
              <a:t> 80 – 10P = - 70 + 20(P-1,5)</a:t>
            </a:r>
          </a:p>
          <a:p>
            <a:pPr algn="l"/>
            <a:r>
              <a:rPr lang="en-US" altLang="en-US" sz="3200" b="1" cap="none" dirty="0">
                <a:latin typeface="+mj-lt"/>
                <a:cs typeface="Times New Roman" panose="02020603050405020304" pitchFamily="18" charset="0"/>
              </a:rPr>
              <a:t>P</a:t>
            </a:r>
            <a:r>
              <a:rPr lang="en-US" altLang="en-US" sz="3200" b="1" cap="none" baseline="-25000" dirty="0">
                <a:latin typeface="+mj-lt"/>
                <a:cs typeface="Times New Roman" panose="02020603050405020304" pitchFamily="18" charset="0"/>
              </a:rPr>
              <a:t>t</a:t>
            </a:r>
            <a:r>
              <a:rPr lang="en-US" altLang="en-US" sz="3200" b="1" cap="none" dirty="0">
                <a:latin typeface="+mj-lt"/>
                <a:cs typeface="Times New Roman" panose="02020603050405020304" pitchFamily="18" charset="0"/>
              </a:rPr>
              <a:t> = 6; Q = 20</a:t>
            </a:r>
          </a:p>
          <a:p>
            <a:pPr algn="l"/>
            <a:r>
              <a:rPr lang="en-US" altLang="en-US" sz="3200" b="1" cap="none" dirty="0" err="1">
                <a:latin typeface="+mj-lt"/>
                <a:cs typeface="Times New Roman" panose="02020603050405020304" pitchFamily="18" charset="0"/>
              </a:rPr>
              <a:t>Tiền</a:t>
            </a:r>
            <a:r>
              <a:rPr lang="en-US" altLang="en-US" sz="3200" b="1" cap="none" dirty="0">
                <a:latin typeface="+mj-lt"/>
                <a:cs typeface="Times New Roman" panose="02020603050405020304" pitchFamily="18" charset="0"/>
              </a:rPr>
              <a:t> </a:t>
            </a:r>
            <a:r>
              <a:rPr lang="en-US" altLang="en-US" sz="3200" b="1" cap="none" dirty="0" err="1">
                <a:latin typeface="+mj-lt"/>
                <a:cs typeface="Times New Roman" panose="02020603050405020304" pitchFamily="18" charset="0"/>
              </a:rPr>
              <a:t>thuế</a:t>
            </a:r>
            <a:r>
              <a:rPr lang="en-US" altLang="en-US" sz="3200" b="1" cap="none" dirty="0">
                <a:latin typeface="+mj-lt"/>
                <a:cs typeface="Times New Roman" panose="02020603050405020304" pitchFamily="18" charset="0"/>
              </a:rPr>
              <a:t> </a:t>
            </a:r>
            <a:r>
              <a:rPr lang="en-US" altLang="en-US" sz="3200" b="1" cap="none" dirty="0" err="1">
                <a:latin typeface="+mj-lt"/>
                <a:cs typeface="Times New Roman" panose="02020603050405020304" pitchFamily="18" charset="0"/>
              </a:rPr>
              <a:t>người</a:t>
            </a:r>
            <a:r>
              <a:rPr lang="en-US" altLang="en-US" sz="3200" b="1" cap="none" dirty="0">
                <a:latin typeface="+mj-lt"/>
                <a:cs typeface="Times New Roman" panose="02020603050405020304" pitchFamily="18" charset="0"/>
              </a:rPr>
              <a:t> </a:t>
            </a:r>
            <a:r>
              <a:rPr lang="en-US" altLang="en-US" sz="3200" b="1" cap="none" dirty="0" err="1">
                <a:latin typeface="+mj-lt"/>
                <a:cs typeface="Times New Roman" panose="02020603050405020304" pitchFamily="18" charset="0"/>
              </a:rPr>
              <a:t>mua</a:t>
            </a:r>
            <a:r>
              <a:rPr lang="en-US" altLang="en-US" sz="3200" b="1" cap="none" dirty="0">
                <a:latin typeface="+mj-lt"/>
                <a:cs typeface="Times New Roman" panose="02020603050405020304" pitchFamily="18" charset="0"/>
              </a:rPr>
              <a:t> </a:t>
            </a:r>
            <a:r>
              <a:rPr lang="en-US" altLang="en-US" sz="3200" b="1" cap="none" dirty="0" err="1">
                <a:latin typeface="+mj-lt"/>
                <a:cs typeface="Times New Roman" panose="02020603050405020304" pitchFamily="18" charset="0"/>
              </a:rPr>
              <a:t>chịu</a:t>
            </a:r>
            <a:endParaRPr lang="en-US" altLang="en-US" sz="3200" b="1" cap="none" dirty="0">
              <a:latin typeface="+mj-lt"/>
              <a:cs typeface="Times New Roman" panose="02020603050405020304" pitchFamily="18" charset="0"/>
            </a:endParaRPr>
          </a:p>
          <a:p>
            <a:pPr algn="l"/>
            <a:r>
              <a:rPr lang="en-US" altLang="en-US" sz="3200" b="1" cap="none" dirty="0" err="1">
                <a:latin typeface="+mj-lt"/>
                <a:cs typeface="Times New Roman" panose="02020603050405020304" pitchFamily="18" charset="0"/>
              </a:rPr>
              <a:t>T</a:t>
            </a:r>
            <a:r>
              <a:rPr lang="en-US" altLang="en-US" sz="3200" b="1" cap="none" baseline="-25000" dirty="0" err="1">
                <a:latin typeface="+mj-lt"/>
                <a:cs typeface="Times New Roman" panose="02020603050405020304" pitchFamily="18" charset="0"/>
              </a:rPr>
              <a:t>mua</a:t>
            </a:r>
            <a:r>
              <a:rPr lang="en-US" altLang="en-US" sz="3200" b="1" cap="none" dirty="0">
                <a:latin typeface="+mj-lt"/>
                <a:cs typeface="Times New Roman" panose="02020603050405020304" pitchFamily="18" charset="0"/>
              </a:rPr>
              <a:t> = p</a:t>
            </a:r>
            <a:r>
              <a:rPr lang="en-US" altLang="en-US" sz="3200" b="1" cap="none" baseline="-25000" dirty="0">
                <a:latin typeface="+mj-lt"/>
                <a:cs typeface="Times New Roman" panose="02020603050405020304" pitchFamily="18" charset="0"/>
              </a:rPr>
              <a:t>t</a:t>
            </a:r>
            <a:r>
              <a:rPr lang="en-US" altLang="en-US" sz="3200" b="1" cap="none" dirty="0">
                <a:latin typeface="+mj-lt"/>
                <a:cs typeface="Times New Roman" panose="02020603050405020304" pitchFamily="18" charset="0"/>
              </a:rPr>
              <a:t> – p</a:t>
            </a:r>
            <a:r>
              <a:rPr lang="en-US" altLang="en-US" sz="3200" b="1" cap="none" baseline="-25000" dirty="0">
                <a:latin typeface="+mj-lt"/>
                <a:cs typeface="Times New Roman" panose="02020603050405020304" pitchFamily="18" charset="0"/>
              </a:rPr>
              <a:t>e </a:t>
            </a:r>
            <a:r>
              <a:rPr lang="en-US" altLang="en-US" sz="3200" b="1" cap="none" dirty="0">
                <a:latin typeface="+mj-lt"/>
                <a:cs typeface="Times New Roman" panose="02020603050405020304" pitchFamily="18" charset="0"/>
              </a:rPr>
              <a:t>  = 6 - 5 = 1</a:t>
            </a:r>
          </a:p>
          <a:p>
            <a:pPr algn="l"/>
            <a:r>
              <a:rPr lang="en-US" altLang="en-US" sz="3200" b="1" cap="none" dirty="0" err="1">
                <a:latin typeface="+mj-lt"/>
                <a:cs typeface="Times New Roman" panose="02020603050405020304" pitchFamily="18" charset="0"/>
              </a:rPr>
              <a:t>T</a:t>
            </a:r>
            <a:r>
              <a:rPr lang="en-US" altLang="en-US" sz="3200" b="1" cap="none" baseline="-25000" dirty="0" err="1">
                <a:latin typeface="+mj-lt"/>
                <a:cs typeface="Times New Roman" panose="02020603050405020304" pitchFamily="18" charset="0"/>
              </a:rPr>
              <a:t>bán</a:t>
            </a:r>
            <a:r>
              <a:rPr lang="en-US" altLang="en-US" sz="3200" b="1" cap="none" dirty="0">
                <a:latin typeface="+mj-lt"/>
                <a:cs typeface="Times New Roman" panose="02020603050405020304" pitchFamily="18" charset="0"/>
              </a:rPr>
              <a:t> = 1,5 – 1 = 0,5</a:t>
            </a:r>
          </a:p>
          <a:p>
            <a:pPr algn="l"/>
            <a:endParaRPr lang="en-US" altLang="en-US" sz="3200" b="1" dirty="0">
              <a:latin typeface="+mj-lt"/>
              <a:cs typeface="Times New Roman" panose="02020603050405020304" pitchFamily="18" charset="0"/>
            </a:endParaRPr>
          </a:p>
          <a:p>
            <a:pPr algn="l"/>
            <a:endParaRPr lang="en-US" altLang="en-US" sz="3200" dirty="0">
              <a:latin typeface="+mj-lt"/>
            </a:endParaRPr>
          </a:p>
        </p:txBody>
      </p:sp>
      <p:sp>
        <p:nvSpPr>
          <p:cNvPr id="134148" name="Slide Number Placeholder 3">
            <a:extLst>
              <a:ext uri="{FF2B5EF4-FFF2-40B4-BE49-F238E27FC236}">
                <a16:creationId xmlns:a16="http://schemas.microsoft.com/office/drawing/2014/main" id="{7A0A3506-45D6-9834-BCF7-2849DCBE8224}"/>
              </a:ext>
            </a:extLst>
          </p:cNvPr>
          <p:cNvSpPr>
            <a:spLocks noGrp="1"/>
          </p:cNvSpPr>
          <p:nvPr>
            <p:ph type="sldNum" sz="quarter" idx="12"/>
          </p:nvPr>
        </p:nvSpPr>
        <p:spPr bwMode="auto">
          <a:xfrm>
            <a:off x="6858000" y="6323013"/>
            <a:ext cx="1905000" cy="45720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604C2F9D-5320-4C46-BA42-47CCEFCB4AE2}" type="slidenum">
              <a:rPr lang="en-US" altLang="en-US" smtClean="0"/>
              <a:pPr>
                <a:spcBef>
                  <a:spcPct val="0"/>
                </a:spcBef>
                <a:buClrTx/>
                <a:buSzTx/>
                <a:buFontTx/>
                <a:buNone/>
              </a:pPr>
              <a:t>170</a:t>
            </a:fld>
            <a:endParaRPr lang="en-US" altLang="en-US" sz="1400">
              <a:solidFill>
                <a:schemeClr val="tx1"/>
              </a:solidFill>
              <a:latin typeface="Times New Roman" panose="02020603050405020304" pitchFamily="18" charset="0"/>
            </a:endParaRPr>
          </a:p>
        </p:txBody>
      </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171</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1283110" y="1865671"/>
            <a:ext cx="10070690"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1:</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Giả</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sử</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phủ</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áp</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trần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50.000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VNĐ</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cho</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loại</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thực</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phẩm</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Nếu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trường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tự</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do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60.000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VNĐ</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điều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gì</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sẽ</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xảy</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ra</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Thặng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dư</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Thiếu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bằng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trường</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sẽ</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lên</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865369148"/>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172</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1283110" y="1865671"/>
            <a:ext cx="10502490"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2:</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phủ</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đặt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sàn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cho</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mặt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30.000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VNĐ</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Nếu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trường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tự</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do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25.000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VNĐ</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điều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gì</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sẽ</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xảy</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ra</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Thiếu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Thặng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dư</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bằng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trường</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sẽ</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xuống</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686969171"/>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173</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1060655" y="1120605"/>
            <a:ext cx="10070690"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3:</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Nếu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phủ</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áp</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trần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100.000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VNĐ</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cho</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mặt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trong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khi</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bằng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trường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120.000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VNĐ</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thì</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sẽ</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thay</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đổi</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như</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thế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nào</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Giả</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sử</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tại</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100.000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VNĐ</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1.500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1.000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 1.500,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 1.000</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 1.000,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 1.500</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 1.200,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 1.500</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 1.500,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 1.200</a:t>
            </a:r>
          </a:p>
        </p:txBody>
      </p:sp>
    </p:spTree>
    <p:extLst>
      <p:ext uri="{BB962C8B-B14F-4D97-AF65-F5344CB8AC3E}">
        <p14:creationId xmlns:p14="http://schemas.microsoft.com/office/powerpoint/2010/main" val="1931756870"/>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174</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1283110" y="1222204"/>
            <a:ext cx="10070690"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4:</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phủ</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quyết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định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sàn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từ</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20.000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VNĐ</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lên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25.000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VNĐ</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cho</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phẩm</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Nếu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tại</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20.000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VNĐ</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1.000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2.000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thì</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tại</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25.000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VNĐ</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sẽ</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 1.500,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 2.500</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 800,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 2.200</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 700,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 2.500</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 900,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 2.700</a:t>
            </a:r>
          </a:p>
        </p:txBody>
      </p:sp>
    </p:spTree>
    <p:extLst>
      <p:ext uri="{BB962C8B-B14F-4D97-AF65-F5344CB8AC3E}">
        <p14:creationId xmlns:p14="http://schemas.microsoft.com/office/powerpoint/2010/main" val="2101982851"/>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175</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1283110" y="1052871"/>
            <a:ext cx="10070690"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5:</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Nếu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trần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được</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áp</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cho</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mặt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cần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thiết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trần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40.000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VNĐ</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trong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khi</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trường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50.000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VNĐ</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tại</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40.000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VNĐ</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1.000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600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điều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gì</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sẽ</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xảy</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ra</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bằng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trường</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Thiếu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Thặng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dư</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sẽ</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lên</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197563653"/>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176</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372533" y="1865671"/>
            <a:ext cx="10981267"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6:</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phủ</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áp</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sàn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cho</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loại</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trái</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cây</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15.000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VNĐ</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Nếu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tại</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mức</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này</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500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800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điều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gì</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sẽ</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xảy</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ra</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bằng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trường</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Thặng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dư</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Thiếu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sẽ</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xuống</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83855273"/>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177</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605366" y="1205271"/>
            <a:ext cx="10981267"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7:</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trần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được</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thiết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lập</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ở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mức</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70.000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VNĐ</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cho</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phẩm</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điện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tử</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Nếu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bằng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trên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trường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90.000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VNĐ</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tại</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70.000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VNĐ</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2.000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trong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khi</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1.500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Kết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quả</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sẽ</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Thiếu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500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vị</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Thặng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dư</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500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vị</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bằng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trường</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thay</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đổi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gì</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234671061"/>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178</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372533" y="1449324"/>
            <a:ext cx="10981267"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8:</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Nếu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phủ</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quyết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định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hạ</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sàn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từ</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40.000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VNĐ</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xuống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35.000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VNĐ</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cho</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mặt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điều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này</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sẽ</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ảnh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hưởng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như</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thế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nào</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đến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Giả</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sử</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tại</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40.000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VNĐ</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600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1.200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giảm</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tăng</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thay</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đổi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giảm</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đều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tăng</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12409884"/>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179</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372533" y="1449324"/>
            <a:ext cx="10981267"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9:</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phẩm</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trần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80.000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VNĐ</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Nếu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tại</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này</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1.500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1.000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phủ</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làm</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gì</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để</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giải</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quyết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tình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trạng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thiếu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hụt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trần</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trần</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cầu</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50653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Slide Number Placeholder 5">
            <a:extLst>
              <a:ext uri="{FF2B5EF4-FFF2-40B4-BE49-F238E27FC236}">
                <a16:creationId xmlns:a16="http://schemas.microsoft.com/office/drawing/2014/main" id="{282B7E67-631D-DDFC-C8C3-B36F10BE24F0}"/>
              </a:ext>
            </a:extLst>
          </p:cNvPr>
          <p:cNvSpPr>
            <a:spLocks noGrp="1"/>
          </p:cNvSpPr>
          <p:nvPr>
            <p:ph type="sldNum" sz="quarter" idx="12"/>
          </p:nvPr>
        </p:nvSpPr>
        <p:spPr/>
        <p:txBody>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fld id="{5F2AE2EF-4EB5-46B0-B488-A8C40904F68B}" type="slidenum">
              <a:rPr lang="en-US" altLang="en-US">
                <a:latin typeface="Verdana" panose="020B0604030504040204" pitchFamily="34" charset="0"/>
              </a:rPr>
              <a:pPr/>
              <a:t>18</a:t>
            </a:fld>
            <a:endParaRPr lang="en-US" altLang="en-US">
              <a:latin typeface="Verdana" panose="020B0604030504040204" pitchFamily="34" charset="0"/>
            </a:endParaRPr>
          </a:p>
        </p:txBody>
      </p:sp>
      <p:sp>
        <p:nvSpPr>
          <p:cNvPr id="16387" name="Rectangle 4">
            <a:extLst>
              <a:ext uri="{FF2B5EF4-FFF2-40B4-BE49-F238E27FC236}">
                <a16:creationId xmlns:a16="http://schemas.microsoft.com/office/drawing/2014/main" id="{2EAF5CA7-3BFD-7A05-CE4C-2B1B0F344691}"/>
              </a:ext>
            </a:extLst>
          </p:cNvPr>
          <p:cNvSpPr>
            <a:spLocks noGrp="1" noChangeArrowheads="1"/>
          </p:cNvSpPr>
          <p:nvPr>
            <p:ph type="title"/>
          </p:nvPr>
        </p:nvSpPr>
        <p:spPr>
          <a:xfrm>
            <a:off x="1981200" y="304800"/>
            <a:ext cx="7793038" cy="1219200"/>
          </a:xfrm>
        </p:spPr>
        <p:txBody>
          <a:bodyPr/>
          <a:lstStyle/>
          <a:p>
            <a:pPr eaLnBrk="1" hangingPunct="1"/>
            <a:r>
              <a:rPr lang="en-US" altLang="en-US" dirty="0" err="1">
                <a:latin typeface="VNI-Times" pitchFamily="2" charset="0"/>
              </a:rPr>
              <a:t>Bieåu</a:t>
            </a:r>
            <a:r>
              <a:rPr lang="en-US" altLang="en-US" dirty="0">
                <a:latin typeface="VNI-Times" pitchFamily="2" charset="0"/>
              </a:rPr>
              <a:t> </a:t>
            </a:r>
            <a:r>
              <a:rPr lang="en-US" altLang="en-US" dirty="0" err="1">
                <a:latin typeface="VNI-Times" pitchFamily="2" charset="0"/>
              </a:rPr>
              <a:t>caàu</a:t>
            </a:r>
            <a:r>
              <a:rPr lang="en-US" altLang="en-US" dirty="0">
                <a:latin typeface="VNI-Times" pitchFamily="2" charset="0"/>
              </a:rPr>
              <a:t> </a:t>
            </a:r>
            <a:r>
              <a:rPr lang="en-US" altLang="en-US" dirty="0" err="1">
                <a:latin typeface="VNI-Times" pitchFamily="2" charset="0"/>
              </a:rPr>
              <a:t>veà</a:t>
            </a:r>
            <a:r>
              <a:rPr lang="en-US" altLang="en-US" dirty="0">
                <a:latin typeface="VNI-Times" pitchFamily="2" charset="0"/>
              </a:rPr>
              <a:t> </a:t>
            </a:r>
            <a:r>
              <a:rPr lang="en-US" altLang="en-US" dirty="0" err="1">
                <a:latin typeface="VNI-Times" pitchFamily="2" charset="0"/>
              </a:rPr>
              <a:t>ñóa</a:t>
            </a:r>
            <a:r>
              <a:rPr lang="en-US" altLang="en-US" dirty="0">
                <a:latin typeface="VNI-Times" pitchFamily="2" charset="0"/>
              </a:rPr>
              <a:t> VCD</a:t>
            </a:r>
          </a:p>
        </p:txBody>
      </p:sp>
      <p:graphicFrame>
        <p:nvGraphicFramePr>
          <p:cNvPr id="9245" name="Group 29">
            <a:extLst>
              <a:ext uri="{FF2B5EF4-FFF2-40B4-BE49-F238E27FC236}">
                <a16:creationId xmlns:a16="http://schemas.microsoft.com/office/drawing/2014/main" id="{BA538109-330E-0620-3FF5-EE70EA8B08E3}"/>
              </a:ext>
            </a:extLst>
          </p:cNvPr>
          <p:cNvGraphicFramePr>
            <a:graphicFrameLocks noGrp="1"/>
          </p:cNvGraphicFramePr>
          <p:nvPr>
            <p:ph type="tbl" idx="1"/>
          </p:nvPr>
        </p:nvGraphicFramePr>
        <p:xfrm>
          <a:off x="1981200" y="1600201"/>
          <a:ext cx="8229600" cy="4584701"/>
        </p:xfrm>
        <a:graphic>
          <a:graphicData uri="http://schemas.openxmlformats.org/drawingml/2006/table">
            <a:tbl>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963261">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Möùc giaù(P)</a:t>
                      </a:r>
                    </a:p>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(ÑVT:1000$ /ñóa)</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Löôïng caàu thò tröôøng(Q</a:t>
                      </a:r>
                      <a:r>
                        <a:rPr kumimoji="0" lang="en-US" sz="2600" b="0" i="0" u="none" strike="noStrike" cap="none" normalizeH="0" baseline="-25000">
                          <a:ln>
                            <a:noFill/>
                          </a:ln>
                          <a:solidFill>
                            <a:schemeClr val="tx1"/>
                          </a:solidFill>
                          <a:effectLst/>
                          <a:latin typeface="VNI-Times" pitchFamily="2" charset="0"/>
                        </a:rPr>
                        <a:t>D</a:t>
                      </a:r>
                      <a:r>
                        <a:rPr kumimoji="0" lang="en-US" sz="2600" b="0" i="0" u="none" strike="noStrike" cap="none" normalizeH="0" baseline="0">
                          <a:ln>
                            <a:noFill/>
                          </a:ln>
                          <a:solidFill>
                            <a:schemeClr val="tx1"/>
                          </a:solidFill>
                          <a:effectLst/>
                          <a:latin typeface="VNI-Times" pitchFamily="2" charset="0"/>
                        </a:rPr>
                        <a:t>) (ÑVT:1000 ñóa/ngaøy)</a:t>
                      </a: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04963">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erdana" pitchFamily="34" charset="0"/>
                        </a:rPr>
                        <a:t>50</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erdana" pitchFamily="34" charset="0"/>
                        </a:rPr>
                        <a:t>7</a:t>
                      </a: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6551">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dirty="0">
                          <a:ln>
                            <a:noFill/>
                          </a:ln>
                          <a:solidFill>
                            <a:schemeClr val="tx1"/>
                          </a:solidFill>
                          <a:effectLst/>
                          <a:latin typeface="Verdana" pitchFamily="34" charset="0"/>
                        </a:rPr>
                        <a:t>40</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erdana" pitchFamily="34" charset="0"/>
                        </a:rPr>
                        <a:t>14</a:t>
                      </a: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4963">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erdana" pitchFamily="34" charset="0"/>
                        </a:rPr>
                        <a:t>30</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erdana" pitchFamily="34" charset="0"/>
                        </a:rPr>
                        <a:t>21</a:t>
                      </a: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4963">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erdana" pitchFamily="34" charset="0"/>
                        </a:rPr>
                        <a:t>20</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dirty="0">
                          <a:ln>
                            <a:noFill/>
                          </a:ln>
                          <a:solidFill>
                            <a:schemeClr val="tx1"/>
                          </a:solidFill>
                          <a:effectLst/>
                          <a:latin typeface="Verdana" pitchFamily="34" charset="0"/>
                        </a:rPr>
                        <a:t>28</a:t>
                      </a: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180</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505269" y="1449324"/>
            <a:ext cx="10981267"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10:</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Nếu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sàn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được</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áp</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cho</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mặt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50.000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VNĐ</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tại</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mức</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này</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300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600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phủ</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nên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làm</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gì</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để</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thặng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dư</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sàn</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sàn</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Khuyến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khích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thụ</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đều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đúng</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574142673"/>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181</a:t>
            </a:fld>
            <a:endParaRPr lang="en-US" dirty="0"/>
          </a:p>
        </p:txBody>
      </p:sp>
      <p:sp>
        <p:nvSpPr>
          <p:cNvPr id="104451" name="Rectangle 2">
            <a:extLst>
              <a:ext uri="{FF2B5EF4-FFF2-40B4-BE49-F238E27FC236}">
                <a16:creationId xmlns:a16="http://schemas.microsoft.com/office/drawing/2014/main" id="{64EF2657-634B-E068-7D0F-F4A0E1AFED6B}"/>
              </a:ext>
            </a:extLst>
          </p:cNvPr>
          <p:cNvSpPr>
            <a:spLocks noGrp="1" noChangeArrowheads="1"/>
          </p:cNvSpPr>
          <p:nvPr>
            <p:ph type="title"/>
          </p:nvPr>
        </p:nvSpPr>
        <p:spPr>
          <a:xfrm>
            <a:off x="326923" y="2212975"/>
            <a:ext cx="8001000" cy="1216025"/>
          </a:xfrm>
        </p:spPr>
        <p:txBody>
          <a:bodyPr/>
          <a:lstStyle/>
          <a:p>
            <a:pPr eaLnBrk="1" hangingPunct="1"/>
            <a:r>
              <a:rPr lang="en-US" altLang="en-US" b="1" dirty="0">
                <a:latin typeface="VNI-Times" pitchFamily="2" charset="0"/>
              </a:rPr>
              <a:t>b. </a:t>
            </a:r>
            <a:r>
              <a:rPr lang="en-US" altLang="en-US" b="1" dirty="0" err="1">
                <a:latin typeface="VNI-Times" pitchFamily="2" charset="0"/>
              </a:rPr>
              <a:t>Trôï</a:t>
            </a:r>
            <a:r>
              <a:rPr lang="en-US" altLang="en-US" b="1" dirty="0">
                <a:latin typeface="VNI-Times" pitchFamily="2" charset="0"/>
              </a:rPr>
              <a:t> </a:t>
            </a:r>
            <a:r>
              <a:rPr lang="en-US" altLang="en-US" b="1" dirty="0" err="1">
                <a:latin typeface="VNI-Times" pitchFamily="2" charset="0"/>
              </a:rPr>
              <a:t>caáp</a:t>
            </a:r>
            <a:r>
              <a:rPr lang="en-US" altLang="en-US" b="1" dirty="0">
                <a:latin typeface="VNI-Times" pitchFamily="2" charset="0"/>
              </a:rPr>
              <a:t>:</a:t>
            </a:r>
            <a:br>
              <a:rPr lang="en-US" altLang="en-US" dirty="0">
                <a:latin typeface="VNI-Times" pitchFamily="2" charset="0"/>
              </a:rPr>
            </a:br>
            <a:endParaRPr lang="en-US" altLang="en-US" dirty="0">
              <a:latin typeface="VNI-Times" pitchFamily="2" charset="0"/>
            </a:endParaRPr>
          </a:p>
        </p:txBody>
      </p:sp>
      <p:sp>
        <p:nvSpPr>
          <p:cNvPr id="122883" name="Rectangle 3">
            <a:extLst>
              <a:ext uri="{FF2B5EF4-FFF2-40B4-BE49-F238E27FC236}">
                <a16:creationId xmlns:a16="http://schemas.microsoft.com/office/drawing/2014/main" id="{4F7FB4D5-FA97-72A7-0986-4EF7BD2A64E0}"/>
              </a:ext>
            </a:extLst>
          </p:cNvPr>
          <p:cNvSpPr txBox="1">
            <a:spLocks noChangeArrowheads="1"/>
          </p:cNvSpPr>
          <p:nvPr/>
        </p:nvSpPr>
        <p:spPr>
          <a:xfrm>
            <a:off x="2787445" y="1690595"/>
            <a:ext cx="9291484" cy="467983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altLang="en-US" sz="3400">
                <a:latin typeface="VNI-Souvir" pitchFamily="2" charset="0"/>
              </a:rPr>
              <a:t>Trôï caáp coù theå xem nhö moät </a:t>
            </a:r>
            <a:r>
              <a:rPr lang="en-US" altLang="en-US" sz="3400" i="1" u="sng">
                <a:latin typeface="VNI-Souvir" pitchFamily="2" charset="0"/>
              </a:rPr>
              <a:t>khoaûn thueá aâm.</a:t>
            </a:r>
          </a:p>
          <a:p>
            <a:pPr algn="just"/>
            <a:r>
              <a:rPr lang="en-US" altLang="en-US" sz="3400">
                <a:latin typeface="VNI-Souvir" pitchFamily="2" charset="0"/>
              </a:rPr>
              <a:t>Trôï caáp laø moät hình thöùc hoã trôï cho saûn xuaát hay tieâu duøng.</a:t>
            </a:r>
          </a:p>
          <a:p>
            <a:pPr algn="just"/>
            <a:r>
              <a:rPr lang="en-US" altLang="en-US" sz="3400">
                <a:latin typeface="VNI-Souvir" pitchFamily="2" charset="0"/>
              </a:rPr>
              <a:t>Töông töï nhö phaân tích taùc ñoäâng cuûa thueá</a:t>
            </a:r>
            <a:r>
              <a:rPr lang="en-US" altLang="en-US">
                <a:latin typeface="VNI-Souvir" pitchFamily="2" charset="0"/>
              </a:rPr>
              <a:t> </a:t>
            </a:r>
            <a:endParaRPr lang="en-US" altLang="en-US" dirty="0">
              <a:latin typeface="VNI-Souvir" pitchFamily="2" charset="0"/>
            </a:endParaRPr>
          </a:p>
        </p:txBody>
      </p:sp>
    </p:spTree>
    <p:extLst>
      <p:ext uri="{BB962C8B-B14F-4D97-AF65-F5344CB8AC3E}">
        <p14:creationId xmlns:p14="http://schemas.microsoft.com/office/powerpoint/2010/main" val="3111668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2883">
                                            <p:txEl>
                                              <p:pRg st="0" end="0"/>
                                            </p:txEl>
                                          </p:spTgt>
                                        </p:tgtEl>
                                        <p:attrNameLst>
                                          <p:attrName>style.visibility</p:attrName>
                                        </p:attrNameLst>
                                      </p:cBhvr>
                                      <p:to>
                                        <p:strVal val="visible"/>
                                      </p:to>
                                    </p:set>
                                    <p:anim calcmode="lin" valueType="num">
                                      <p:cBhvr additive="base">
                                        <p:cTn id="7" dur="500" fill="hold"/>
                                        <p:tgtEl>
                                          <p:spTgt spid="12288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288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2883">
                                            <p:txEl>
                                              <p:pRg st="1" end="1"/>
                                            </p:txEl>
                                          </p:spTgt>
                                        </p:tgtEl>
                                        <p:attrNameLst>
                                          <p:attrName>style.visibility</p:attrName>
                                        </p:attrNameLst>
                                      </p:cBhvr>
                                      <p:to>
                                        <p:strVal val="visible"/>
                                      </p:to>
                                    </p:set>
                                    <p:anim calcmode="lin" valueType="num">
                                      <p:cBhvr additive="base">
                                        <p:cTn id="13" dur="500" fill="hold"/>
                                        <p:tgtEl>
                                          <p:spTgt spid="12288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288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2883">
                                            <p:txEl>
                                              <p:pRg st="2" end="2"/>
                                            </p:txEl>
                                          </p:spTgt>
                                        </p:tgtEl>
                                        <p:attrNameLst>
                                          <p:attrName>style.visibility</p:attrName>
                                        </p:attrNameLst>
                                      </p:cBhvr>
                                      <p:to>
                                        <p:strVal val="visible"/>
                                      </p:to>
                                    </p:set>
                                    <p:anim calcmode="lin" valueType="num">
                                      <p:cBhvr additive="base">
                                        <p:cTn id="19" dur="500" fill="hold"/>
                                        <p:tgtEl>
                                          <p:spTgt spid="12288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288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Title 1">
            <a:extLst>
              <a:ext uri="{FF2B5EF4-FFF2-40B4-BE49-F238E27FC236}">
                <a16:creationId xmlns:a16="http://schemas.microsoft.com/office/drawing/2014/main" id="{5FC83186-6D1C-6140-E917-5B83A5D34CAB}"/>
              </a:ext>
            </a:extLst>
          </p:cNvPr>
          <p:cNvSpPr>
            <a:spLocks noGrp="1"/>
          </p:cNvSpPr>
          <p:nvPr>
            <p:ph type="title"/>
          </p:nvPr>
        </p:nvSpPr>
        <p:spPr>
          <a:xfrm>
            <a:off x="3732106" y="81774"/>
            <a:ext cx="5641848" cy="1124740"/>
          </a:xfrm>
        </p:spPr>
        <p:txBody>
          <a:bodyPr/>
          <a:lstStyle/>
          <a:p>
            <a:r>
              <a:rPr lang="en-US" altLang="en-US" b="1" dirty="0" err="1">
                <a:solidFill>
                  <a:schemeClr val="tx1"/>
                </a:solidFill>
                <a:highlight>
                  <a:srgbClr val="FFFF00"/>
                </a:highlight>
              </a:rPr>
              <a:t>Chính</a:t>
            </a:r>
            <a:r>
              <a:rPr lang="en-US" altLang="en-US" b="1" dirty="0">
                <a:solidFill>
                  <a:schemeClr val="tx1"/>
                </a:solidFill>
                <a:highlight>
                  <a:srgbClr val="FFFF00"/>
                </a:highlight>
              </a:rPr>
              <a:t> </a:t>
            </a:r>
            <a:r>
              <a:rPr lang="en-US" altLang="en-US" b="1" dirty="0" err="1">
                <a:solidFill>
                  <a:schemeClr val="tx1"/>
                </a:solidFill>
                <a:highlight>
                  <a:srgbClr val="FFFF00"/>
                </a:highlight>
              </a:rPr>
              <a:t>sách</a:t>
            </a:r>
            <a:r>
              <a:rPr lang="en-US" altLang="en-US" b="1" dirty="0">
                <a:solidFill>
                  <a:schemeClr val="tx1"/>
                </a:solidFill>
                <a:highlight>
                  <a:srgbClr val="FFFF00"/>
                </a:highlight>
              </a:rPr>
              <a:t> </a:t>
            </a:r>
            <a:r>
              <a:rPr lang="en-US" altLang="en-US" b="1" dirty="0" err="1">
                <a:solidFill>
                  <a:schemeClr val="tx1"/>
                </a:solidFill>
                <a:highlight>
                  <a:srgbClr val="FFFF00"/>
                </a:highlight>
              </a:rPr>
              <a:t>trợ</a:t>
            </a:r>
            <a:r>
              <a:rPr lang="en-US" altLang="en-US" b="1" dirty="0">
                <a:solidFill>
                  <a:schemeClr val="tx1"/>
                </a:solidFill>
                <a:highlight>
                  <a:srgbClr val="FFFF00"/>
                </a:highlight>
              </a:rPr>
              <a:t> </a:t>
            </a:r>
            <a:r>
              <a:rPr lang="en-US" altLang="en-US" b="1" dirty="0" err="1">
                <a:solidFill>
                  <a:schemeClr val="tx1"/>
                </a:solidFill>
                <a:highlight>
                  <a:srgbClr val="FFFF00"/>
                </a:highlight>
              </a:rPr>
              <a:t>cấp</a:t>
            </a:r>
            <a:endParaRPr lang="en-US" altLang="en-US" b="1" dirty="0">
              <a:solidFill>
                <a:schemeClr val="tx1"/>
              </a:solidFill>
              <a:highlight>
                <a:srgbClr val="FFFF00"/>
              </a:highlight>
            </a:endParaRPr>
          </a:p>
        </p:txBody>
      </p:sp>
      <p:sp>
        <p:nvSpPr>
          <p:cNvPr id="3" name="Content Placeholder 2">
            <a:extLst>
              <a:ext uri="{FF2B5EF4-FFF2-40B4-BE49-F238E27FC236}">
                <a16:creationId xmlns:a16="http://schemas.microsoft.com/office/drawing/2014/main" id="{BA5DAAC4-CCFD-585C-FC4F-6D3E959DF340}"/>
              </a:ext>
            </a:extLst>
          </p:cNvPr>
          <p:cNvSpPr>
            <a:spLocks noGrp="1"/>
          </p:cNvSpPr>
          <p:nvPr>
            <p:ph idx="1"/>
          </p:nvPr>
        </p:nvSpPr>
        <p:spPr>
          <a:xfrm>
            <a:off x="1" y="1143000"/>
            <a:ext cx="11857702" cy="4679830"/>
          </a:xfrm>
        </p:spPr>
        <p:txBody>
          <a:bodyPr>
            <a:normAutofit/>
          </a:bodyPr>
          <a:lstStyle/>
          <a:p>
            <a:pPr marL="292100" indent="-292100" algn="l">
              <a:spcBef>
                <a:spcPts val="0"/>
              </a:spcBef>
              <a:buClr>
                <a:schemeClr val="accent1"/>
              </a:buClr>
              <a:buSzPct val="70000"/>
              <a:buFont typeface="Monotype Sorts" pitchFamily="2" charset="2"/>
              <a:buChar char="n"/>
              <a:defRPr/>
            </a:pPr>
            <a:r>
              <a:rPr lang="en-US" sz="3200" b="1" cap="none" dirty="0" err="1">
                <a:latin typeface="+mj-lt"/>
              </a:rPr>
              <a:t>Chính</a:t>
            </a:r>
            <a:r>
              <a:rPr lang="en-US" sz="3200" b="1" cap="none" dirty="0">
                <a:latin typeface="+mj-lt"/>
              </a:rPr>
              <a:t> </a:t>
            </a:r>
            <a:r>
              <a:rPr lang="en-US" sz="3200" b="1" cap="none" dirty="0" err="1">
                <a:latin typeface="+mj-lt"/>
              </a:rPr>
              <a:t>phủ</a:t>
            </a:r>
            <a:r>
              <a:rPr lang="en-US" sz="3200" b="1" cap="none" dirty="0">
                <a:latin typeface="+mj-lt"/>
              </a:rPr>
              <a:t> </a:t>
            </a:r>
            <a:r>
              <a:rPr lang="en-US" sz="3200" b="1" cap="none" dirty="0" err="1">
                <a:latin typeface="+mj-lt"/>
              </a:rPr>
              <a:t>trợ</a:t>
            </a:r>
            <a:r>
              <a:rPr lang="en-US" sz="3200" b="1" cap="none" dirty="0">
                <a:latin typeface="+mj-lt"/>
              </a:rPr>
              <a:t> </a:t>
            </a:r>
            <a:r>
              <a:rPr lang="en-US" sz="3200" b="1" cap="none" dirty="0" err="1">
                <a:latin typeface="+mj-lt"/>
              </a:rPr>
              <a:t>cấp</a:t>
            </a:r>
            <a:r>
              <a:rPr lang="en-US" sz="3200" b="1" cap="none" dirty="0">
                <a:latin typeface="+mj-lt"/>
              </a:rPr>
              <a:t> </a:t>
            </a:r>
            <a:r>
              <a:rPr lang="en-US" sz="3200" b="1" cap="none" dirty="0" err="1">
                <a:latin typeface="+mj-lt"/>
              </a:rPr>
              <a:t>làm</a:t>
            </a:r>
            <a:r>
              <a:rPr lang="en-US" sz="3200" b="1" cap="none" dirty="0">
                <a:latin typeface="+mj-lt"/>
              </a:rPr>
              <a:t> </a:t>
            </a:r>
            <a:r>
              <a:rPr lang="en-US" sz="3200" b="1" cap="none" dirty="0" err="1">
                <a:latin typeface="+mj-lt"/>
              </a:rPr>
              <a:t>cung</a:t>
            </a:r>
            <a:r>
              <a:rPr lang="en-US" sz="3200" b="1" cap="none" dirty="0">
                <a:latin typeface="+mj-lt"/>
              </a:rPr>
              <a:t> </a:t>
            </a:r>
            <a:r>
              <a:rPr lang="en-US" sz="3200" b="1" cap="none" dirty="0" err="1">
                <a:latin typeface="+mj-lt"/>
              </a:rPr>
              <a:t>của</a:t>
            </a:r>
            <a:r>
              <a:rPr lang="en-US" sz="3200" b="1" cap="none" dirty="0">
                <a:latin typeface="+mj-lt"/>
              </a:rPr>
              <a:t> </a:t>
            </a:r>
            <a:r>
              <a:rPr lang="en-US" sz="3200" b="1" cap="none" dirty="0" err="1">
                <a:latin typeface="+mj-lt"/>
              </a:rPr>
              <a:t>nhà</a:t>
            </a:r>
            <a:r>
              <a:rPr lang="en-US" sz="3200" b="1" cap="none" dirty="0">
                <a:latin typeface="+mj-lt"/>
              </a:rPr>
              <a:t> </a:t>
            </a:r>
            <a:r>
              <a:rPr lang="en-US" sz="3200" b="1" cap="none" dirty="0" err="1">
                <a:latin typeface="+mj-lt"/>
              </a:rPr>
              <a:t>sản</a:t>
            </a:r>
            <a:r>
              <a:rPr lang="en-US" sz="3200" b="1" cap="none" dirty="0">
                <a:latin typeface="+mj-lt"/>
              </a:rPr>
              <a:t> </a:t>
            </a:r>
            <a:r>
              <a:rPr lang="en-US" sz="3200" b="1" cap="none" dirty="0" err="1">
                <a:latin typeface="+mj-lt"/>
              </a:rPr>
              <a:t>xuất</a:t>
            </a:r>
            <a:r>
              <a:rPr lang="en-US" sz="3200" b="1" cap="none" dirty="0">
                <a:latin typeface="+mj-lt"/>
              </a:rPr>
              <a:t> </a:t>
            </a:r>
            <a:r>
              <a:rPr lang="en-US" sz="3200" b="1" cap="none" dirty="0" err="1">
                <a:latin typeface="+mj-lt"/>
              </a:rPr>
              <a:t>tăng</a:t>
            </a:r>
            <a:r>
              <a:rPr lang="en-US" sz="3200" b="1" cap="none" dirty="0">
                <a:latin typeface="+mj-lt"/>
              </a:rPr>
              <a:t>→ </a:t>
            </a:r>
            <a:r>
              <a:rPr lang="en-US" sz="3200" b="1" cap="none" dirty="0" err="1">
                <a:latin typeface="+mj-lt"/>
              </a:rPr>
              <a:t>đường</a:t>
            </a:r>
            <a:r>
              <a:rPr lang="en-US" sz="3200" b="1" cap="none" dirty="0">
                <a:latin typeface="+mj-lt"/>
              </a:rPr>
              <a:t> </a:t>
            </a:r>
            <a:r>
              <a:rPr lang="en-US" sz="3200" b="1" cap="none" dirty="0" err="1">
                <a:latin typeface="+mj-lt"/>
              </a:rPr>
              <a:t>cung</a:t>
            </a:r>
            <a:r>
              <a:rPr lang="en-US" sz="3200" b="1" cap="none" dirty="0">
                <a:latin typeface="+mj-lt"/>
              </a:rPr>
              <a:t> </a:t>
            </a:r>
            <a:r>
              <a:rPr lang="en-US" sz="3200" b="1" cap="none" dirty="0" err="1">
                <a:latin typeface="+mj-lt"/>
              </a:rPr>
              <a:t>dịch</a:t>
            </a:r>
            <a:r>
              <a:rPr lang="en-US" sz="3200" b="1" cap="none" dirty="0">
                <a:latin typeface="+mj-lt"/>
              </a:rPr>
              <a:t> </a:t>
            </a:r>
            <a:r>
              <a:rPr lang="en-US" sz="3200" b="1" cap="none" dirty="0" err="1">
                <a:latin typeface="+mj-lt"/>
              </a:rPr>
              <a:t>xuống</a:t>
            </a:r>
            <a:r>
              <a:rPr lang="en-US" sz="3200" b="1" cap="none" dirty="0">
                <a:latin typeface="+mj-lt"/>
              </a:rPr>
              <a:t> </a:t>
            </a:r>
            <a:r>
              <a:rPr lang="en-US" sz="3200" b="1" cap="none" dirty="0" err="1">
                <a:latin typeface="+mj-lt"/>
              </a:rPr>
              <a:t>một</a:t>
            </a:r>
            <a:r>
              <a:rPr lang="en-US" sz="3200" b="1" cap="none" dirty="0">
                <a:latin typeface="+mj-lt"/>
              </a:rPr>
              <a:t> </a:t>
            </a:r>
            <a:r>
              <a:rPr lang="en-US" sz="3200" b="1" cap="none" dirty="0" err="1">
                <a:latin typeface="+mj-lt"/>
              </a:rPr>
              <a:t>đoạn</a:t>
            </a:r>
            <a:r>
              <a:rPr lang="en-US" sz="3200" b="1" cap="none" dirty="0">
                <a:latin typeface="+mj-lt"/>
              </a:rPr>
              <a:t> (tr)</a:t>
            </a:r>
          </a:p>
          <a:p>
            <a:pPr algn="l">
              <a:buFont typeface="Monotype Sorts" pitchFamily="2" charset="2"/>
              <a:buChar char="n"/>
              <a:defRPr/>
            </a:pPr>
            <a:endParaRPr lang="en-US" sz="3200" cap="none" dirty="0">
              <a:latin typeface="+mj-lt"/>
            </a:endParaRPr>
          </a:p>
        </p:txBody>
      </p:sp>
      <p:grpSp>
        <p:nvGrpSpPr>
          <p:cNvPr id="135172" name="Group 37">
            <a:extLst>
              <a:ext uri="{FF2B5EF4-FFF2-40B4-BE49-F238E27FC236}">
                <a16:creationId xmlns:a16="http://schemas.microsoft.com/office/drawing/2014/main" id="{9D941CD8-8B30-D4CA-771D-C1BBB28A68BF}"/>
              </a:ext>
            </a:extLst>
          </p:cNvPr>
          <p:cNvGrpSpPr>
            <a:grpSpLocks/>
          </p:cNvGrpSpPr>
          <p:nvPr/>
        </p:nvGrpSpPr>
        <p:grpSpPr bwMode="auto">
          <a:xfrm>
            <a:off x="2209801" y="3117221"/>
            <a:ext cx="4373563" cy="3362324"/>
            <a:chOff x="53975" y="2893364"/>
            <a:chExt cx="4373563" cy="3361518"/>
          </a:xfrm>
        </p:grpSpPr>
        <p:grpSp>
          <p:nvGrpSpPr>
            <p:cNvPr id="135182" name="Group 7">
              <a:extLst>
                <a:ext uri="{FF2B5EF4-FFF2-40B4-BE49-F238E27FC236}">
                  <a16:creationId xmlns:a16="http://schemas.microsoft.com/office/drawing/2014/main" id="{46C4AB03-70AC-FB38-D1B1-47D1D76120B8}"/>
                </a:ext>
              </a:extLst>
            </p:cNvPr>
            <p:cNvGrpSpPr>
              <a:grpSpLocks/>
            </p:cNvGrpSpPr>
            <p:nvPr/>
          </p:nvGrpSpPr>
          <p:grpSpPr bwMode="auto">
            <a:xfrm>
              <a:off x="53975" y="2969566"/>
              <a:ext cx="4373563" cy="3285316"/>
              <a:chOff x="788280" y="3295230"/>
              <a:chExt cx="3646166" cy="2841986"/>
            </a:xfrm>
          </p:grpSpPr>
          <p:grpSp>
            <p:nvGrpSpPr>
              <p:cNvPr id="135198" name="Group 26">
                <a:extLst>
                  <a:ext uri="{FF2B5EF4-FFF2-40B4-BE49-F238E27FC236}">
                    <a16:creationId xmlns:a16="http://schemas.microsoft.com/office/drawing/2014/main" id="{3DDC6833-7986-DFE8-D9DF-C53E0BF502C5}"/>
                  </a:ext>
                </a:extLst>
              </p:cNvPr>
              <p:cNvGrpSpPr>
                <a:grpSpLocks/>
              </p:cNvGrpSpPr>
              <p:nvPr/>
            </p:nvGrpSpPr>
            <p:grpSpPr bwMode="auto">
              <a:xfrm>
                <a:off x="1117655" y="3295230"/>
                <a:ext cx="3316791" cy="2841986"/>
                <a:chOff x="660457" y="1314045"/>
                <a:chExt cx="3316453" cy="2841693"/>
              </a:xfrm>
            </p:grpSpPr>
            <p:grpSp>
              <p:nvGrpSpPr>
                <p:cNvPr id="135207" name="Group 18">
                  <a:extLst>
                    <a:ext uri="{FF2B5EF4-FFF2-40B4-BE49-F238E27FC236}">
                      <a16:creationId xmlns:a16="http://schemas.microsoft.com/office/drawing/2014/main" id="{BEC63D5A-2E9B-BDCE-68C0-8BF2C6F65279}"/>
                    </a:ext>
                  </a:extLst>
                </p:cNvPr>
                <p:cNvGrpSpPr>
                  <a:grpSpLocks/>
                </p:cNvGrpSpPr>
                <p:nvPr/>
              </p:nvGrpSpPr>
              <p:grpSpPr bwMode="auto">
                <a:xfrm>
                  <a:off x="660457" y="1314045"/>
                  <a:ext cx="3073343" cy="2841693"/>
                  <a:chOff x="660457" y="1466445"/>
                  <a:chExt cx="3073343" cy="2841693"/>
                </a:xfrm>
              </p:grpSpPr>
              <p:cxnSp>
                <p:nvCxnSpPr>
                  <p:cNvPr id="135209" name="Straight Arrow Connector 5">
                    <a:extLst>
                      <a:ext uri="{FF2B5EF4-FFF2-40B4-BE49-F238E27FC236}">
                        <a16:creationId xmlns:a16="http://schemas.microsoft.com/office/drawing/2014/main" id="{77AF9300-2095-909A-FE12-3DF3C852C0D7}"/>
                      </a:ext>
                    </a:extLst>
                  </p:cNvPr>
                  <p:cNvCxnSpPr>
                    <a:cxnSpLocks noChangeShapeType="1"/>
                  </p:cNvCxnSpPr>
                  <p:nvPr/>
                </p:nvCxnSpPr>
                <p:spPr bwMode="auto">
                  <a:xfrm rot="5400000" flipH="1" flipV="1">
                    <a:off x="-118797" y="2783862"/>
                    <a:ext cx="2372780" cy="1588"/>
                  </a:xfrm>
                  <a:prstGeom prst="straightConnector1">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35210" name="Straight Arrow Connector 7">
                    <a:extLst>
                      <a:ext uri="{FF2B5EF4-FFF2-40B4-BE49-F238E27FC236}">
                        <a16:creationId xmlns:a16="http://schemas.microsoft.com/office/drawing/2014/main" id="{0BE9C524-C451-43BC-AEE7-C0F1F9BBD6E4}"/>
                      </a:ext>
                    </a:extLst>
                  </p:cNvPr>
                  <p:cNvCxnSpPr>
                    <a:cxnSpLocks noChangeShapeType="1"/>
                  </p:cNvCxnSpPr>
                  <p:nvPr/>
                </p:nvCxnSpPr>
                <p:spPr bwMode="auto">
                  <a:xfrm>
                    <a:off x="1066800" y="3950177"/>
                    <a:ext cx="2667000" cy="1588"/>
                  </a:xfrm>
                  <a:prstGeom prst="straightConnector1">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135211" name="TextBox 11">
                    <a:extLst>
                      <a:ext uri="{FF2B5EF4-FFF2-40B4-BE49-F238E27FC236}">
                        <a16:creationId xmlns:a16="http://schemas.microsoft.com/office/drawing/2014/main" id="{DC449D8C-7F57-E502-8C29-30486D133AE2}"/>
                      </a:ext>
                    </a:extLst>
                  </p:cNvPr>
                  <p:cNvSpPr txBox="1">
                    <a:spLocks noChangeArrowheads="1"/>
                  </p:cNvSpPr>
                  <p:nvPr/>
                </p:nvSpPr>
                <p:spPr bwMode="auto">
                  <a:xfrm>
                    <a:off x="660457" y="1466445"/>
                    <a:ext cx="389850" cy="399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P</a:t>
                    </a:r>
                  </a:p>
                </p:txBody>
              </p:sp>
              <p:sp>
                <p:nvSpPr>
                  <p:cNvPr id="135212" name="TextBox 12">
                    <a:extLst>
                      <a:ext uri="{FF2B5EF4-FFF2-40B4-BE49-F238E27FC236}">
                        <a16:creationId xmlns:a16="http://schemas.microsoft.com/office/drawing/2014/main" id="{06785418-4F34-C739-5304-2B3901F84D11}"/>
                      </a:ext>
                    </a:extLst>
                  </p:cNvPr>
                  <p:cNvSpPr txBox="1">
                    <a:spLocks noChangeArrowheads="1"/>
                  </p:cNvSpPr>
                  <p:nvPr/>
                </p:nvSpPr>
                <p:spPr bwMode="auto">
                  <a:xfrm>
                    <a:off x="3380085" y="3908812"/>
                    <a:ext cx="353041" cy="399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Q</a:t>
                    </a:r>
                  </a:p>
                </p:txBody>
              </p:sp>
              <p:cxnSp>
                <p:nvCxnSpPr>
                  <p:cNvPr id="135213" name="Straight Connector 16">
                    <a:extLst>
                      <a:ext uri="{FF2B5EF4-FFF2-40B4-BE49-F238E27FC236}">
                        <a16:creationId xmlns:a16="http://schemas.microsoft.com/office/drawing/2014/main" id="{E28FE042-3996-8690-3857-E6336DFF789F}"/>
                      </a:ext>
                    </a:extLst>
                  </p:cNvPr>
                  <p:cNvCxnSpPr>
                    <a:cxnSpLocks noChangeShapeType="1"/>
                  </p:cNvCxnSpPr>
                  <p:nvPr/>
                </p:nvCxnSpPr>
                <p:spPr bwMode="auto">
                  <a:xfrm flipV="1">
                    <a:off x="1371530" y="2045138"/>
                    <a:ext cx="2133383" cy="1447737"/>
                  </a:xfrm>
                  <a:prstGeom prst="line">
                    <a:avLst/>
                  </a:prstGeom>
                  <a:noFill/>
                  <a:ln w="38100" algn="ctr">
                    <a:solidFill>
                      <a:srgbClr val="C00000"/>
                    </a:solidFill>
                    <a:prstDash val="dash"/>
                    <a:round/>
                    <a:headEnd/>
                    <a:tailEnd/>
                  </a:ln>
                  <a:extLst>
                    <a:ext uri="{909E8E84-426E-40DD-AFC4-6F175D3DCCD1}">
                      <a14:hiddenFill xmlns:a14="http://schemas.microsoft.com/office/drawing/2010/main">
                        <a:noFill/>
                      </a14:hiddenFill>
                    </a:ext>
                  </a:extLst>
                </p:spPr>
              </p:cxnSp>
            </p:grpSp>
            <p:sp>
              <p:nvSpPr>
                <p:cNvPr id="135208" name="TextBox 23">
                  <a:extLst>
                    <a:ext uri="{FF2B5EF4-FFF2-40B4-BE49-F238E27FC236}">
                      <a16:creationId xmlns:a16="http://schemas.microsoft.com/office/drawing/2014/main" id="{DF16F321-19D0-7836-98F9-C99ABA3E38C3}"/>
                    </a:ext>
                  </a:extLst>
                </p:cNvPr>
                <p:cNvSpPr txBox="1">
                  <a:spLocks noChangeArrowheads="1"/>
                </p:cNvSpPr>
                <p:nvPr/>
              </p:nvSpPr>
              <p:spPr bwMode="auto">
                <a:xfrm>
                  <a:off x="3581105" y="1664160"/>
                  <a:ext cx="395805" cy="39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S’</a:t>
                  </a:r>
                </a:p>
              </p:txBody>
            </p:sp>
          </p:grpSp>
          <p:cxnSp>
            <p:nvCxnSpPr>
              <p:cNvPr id="56" name="Straight Connector 55">
                <a:extLst>
                  <a:ext uri="{FF2B5EF4-FFF2-40B4-BE49-F238E27FC236}">
                    <a16:creationId xmlns:a16="http://schemas.microsoft.com/office/drawing/2014/main" id="{BDF50BE5-2EA1-8809-70D9-502DB4BCC430}"/>
                  </a:ext>
                </a:extLst>
              </p:cNvPr>
              <p:cNvCxnSpPr/>
              <p:nvPr/>
            </p:nvCxnSpPr>
            <p:spPr>
              <a:xfrm flipV="1">
                <a:off x="1524130" y="5008652"/>
                <a:ext cx="737174" cy="8238"/>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99BF904F-229B-2F45-6489-E23DC1A5E8D0}"/>
                  </a:ext>
                </a:extLst>
              </p:cNvPr>
              <p:cNvCxnSpPr/>
              <p:nvPr/>
            </p:nvCxnSpPr>
            <p:spPr>
              <a:xfrm>
                <a:off x="1524130" y="4178019"/>
                <a:ext cx="1981238" cy="2746"/>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2588E3A1-6BD6-04F2-88C1-0897355F1472}"/>
                  </a:ext>
                </a:extLst>
              </p:cNvPr>
              <p:cNvCxnSpPr/>
              <p:nvPr/>
            </p:nvCxnSpPr>
            <p:spPr>
              <a:xfrm rot="5400000" flipH="1" flipV="1">
                <a:off x="2705601" y="4913803"/>
                <a:ext cx="1600858" cy="1323"/>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CF8AC0F5-868F-EB90-8FFD-24737C02D6FD}"/>
                  </a:ext>
                </a:extLst>
              </p:cNvPr>
              <p:cNvCxnSpPr/>
              <p:nvPr/>
            </p:nvCxnSpPr>
            <p:spPr>
              <a:xfrm rot="5400000" flipH="1" flipV="1">
                <a:off x="1906119" y="5333238"/>
                <a:ext cx="761986" cy="1324"/>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35203" name="TextBox 23">
                <a:extLst>
                  <a:ext uri="{FF2B5EF4-FFF2-40B4-BE49-F238E27FC236}">
                    <a16:creationId xmlns:a16="http://schemas.microsoft.com/office/drawing/2014/main" id="{9C95DC5F-77AE-A35A-562B-26F77FD10270}"/>
                  </a:ext>
                </a:extLst>
              </p:cNvPr>
              <p:cNvSpPr txBox="1">
                <a:spLocks noChangeArrowheads="1"/>
              </p:cNvSpPr>
              <p:nvPr/>
            </p:nvSpPr>
            <p:spPr bwMode="auto">
              <a:xfrm>
                <a:off x="3276600" y="5778983"/>
                <a:ext cx="398517" cy="346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Q</a:t>
                </a:r>
                <a:r>
                  <a:rPr lang="en-US" altLang="en-US" sz="2000" b="1" baseline="-25000">
                    <a:solidFill>
                      <a:schemeClr val="tx1"/>
                    </a:solidFill>
                  </a:rPr>
                  <a:t>2</a:t>
                </a:r>
                <a:endParaRPr lang="en-US" altLang="en-US" sz="2000" b="1">
                  <a:solidFill>
                    <a:schemeClr val="tx1"/>
                  </a:solidFill>
                </a:endParaRPr>
              </a:p>
            </p:txBody>
          </p:sp>
          <p:sp>
            <p:nvSpPr>
              <p:cNvPr id="135204" name="TextBox 23">
                <a:extLst>
                  <a:ext uri="{FF2B5EF4-FFF2-40B4-BE49-F238E27FC236}">
                    <a16:creationId xmlns:a16="http://schemas.microsoft.com/office/drawing/2014/main" id="{C5ACE5A2-7C63-0BAE-86C4-8547E208C3AC}"/>
                  </a:ext>
                </a:extLst>
              </p:cNvPr>
              <p:cNvSpPr txBox="1">
                <a:spLocks noChangeArrowheads="1"/>
              </p:cNvSpPr>
              <p:nvPr/>
            </p:nvSpPr>
            <p:spPr bwMode="auto">
              <a:xfrm>
                <a:off x="2057400" y="5778984"/>
                <a:ext cx="398517" cy="346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Q</a:t>
                </a:r>
                <a:r>
                  <a:rPr lang="en-US" altLang="en-US" sz="2000" b="1" baseline="-25000">
                    <a:solidFill>
                      <a:schemeClr val="tx1"/>
                    </a:solidFill>
                  </a:rPr>
                  <a:t>1</a:t>
                </a:r>
                <a:endParaRPr lang="en-US" altLang="en-US" sz="2000" b="1">
                  <a:solidFill>
                    <a:schemeClr val="tx1"/>
                  </a:solidFill>
                </a:endParaRPr>
              </a:p>
            </p:txBody>
          </p:sp>
          <p:sp>
            <p:nvSpPr>
              <p:cNvPr id="135205" name="TextBox 23">
                <a:extLst>
                  <a:ext uri="{FF2B5EF4-FFF2-40B4-BE49-F238E27FC236}">
                    <a16:creationId xmlns:a16="http://schemas.microsoft.com/office/drawing/2014/main" id="{04756B11-35E2-D6E2-8322-7736B0F8E36F}"/>
                  </a:ext>
                </a:extLst>
              </p:cNvPr>
              <p:cNvSpPr txBox="1">
                <a:spLocks noChangeArrowheads="1"/>
              </p:cNvSpPr>
              <p:nvPr/>
            </p:nvSpPr>
            <p:spPr bwMode="auto">
              <a:xfrm>
                <a:off x="788280" y="4005725"/>
                <a:ext cx="717919" cy="346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dirty="0">
                    <a:solidFill>
                      <a:schemeClr val="tx1"/>
                    </a:solidFill>
                  </a:rPr>
                  <a:t>P</a:t>
                </a:r>
                <a:r>
                  <a:rPr lang="en-US" altLang="en-US" sz="2000" b="1" baseline="-25000" dirty="0">
                    <a:solidFill>
                      <a:schemeClr val="tx1"/>
                    </a:solidFill>
                  </a:rPr>
                  <a:t>2</a:t>
                </a:r>
                <a:r>
                  <a:rPr lang="en-US" altLang="en-US" sz="2000" b="1" dirty="0">
                    <a:solidFill>
                      <a:schemeClr val="tx1"/>
                    </a:solidFill>
                  </a:rPr>
                  <a:t> - tr</a:t>
                </a:r>
              </a:p>
            </p:txBody>
          </p:sp>
          <p:sp>
            <p:nvSpPr>
              <p:cNvPr id="135206" name="TextBox 23">
                <a:extLst>
                  <a:ext uri="{FF2B5EF4-FFF2-40B4-BE49-F238E27FC236}">
                    <a16:creationId xmlns:a16="http://schemas.microsoft.com/office/drawing/2014/main" id="{EA37AA70-8C5C-1A03-6C9B-33D66DED47F4}"/>
                  </a:ext>
                </a:extLst>
              </p:cNvPr>
              <p:cNvSpPr txBox="1">
                <a:spLocks noChangeArrowheads="1"/>
              </p:cNvSpPr>
              <p:nvPr/>
            </p:nvSpPr>
            <p:spPr bwMode="auto">
              <a:xfrm>
                <a:off x="807399" y="4860715"/>
                <a:ext cx="695201" cy="346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P</a:t>
                </a:r>
                <a:r>
                  <a:rPr lang="en-US" altLang="en-US" sz="2000" b="1" baseline="-25000">
                    <a:solidFill>
                      <a:schemeClr val="tx1"/>
                    </a:solidFill>
                  </a:rPr>
                  <a:t>1</a:t>
                </a:r>
                <a:r>
                  <a:rPr lang="en-US" altLang="en-US" sz="2000" b="1">
                    <a:solidFill>
                      <a:schemeClr val="tx1"/>
                    </a:solidFill>
                  </a:rPr>
                  <a:t> </a:t>
                </a:r>
                <a:r>
                  <a:rPr lang="en-US" altLang="en-US" sz="2000" b="1" baseline="-25000">
                    <a:solidFill>
                      <a:schemeClr val="tx1"/>
                    </a:solidFill>
                  </a:rPr>
                  <a:t>-</a:t>
                </a:r>
                <a:r>
                  <a:rPr lang="en-US" altLang="en-US" sz="2000" b="1">
                    <a:solidFill>
                      <a:schemeClr val="tx1"/>
                    </a:solidFill>
                  </a:rPr>
                  <a:t> tr</a:t>
                </a:r>
              </a:p>
            </p:txBody>
          </p:sp>
        </p:grpSp>
        <p:grpSp>
          <p:nvGrpSpPr>
            <p:cNvPr id="135183" name="Group 24">
              <a:extLst>
                <a:ext uri="{FF2B5EF4-FFF2-40B4-BE49-F238E27FC236}">
                  <a16:creationId xmlns:a16="http://schemas.microsoft.com/office/drawing/2014/main" id="{9F8193F9-89FD-350C-5FD4-4B70E8BFC70D}"/>
                </a:ext>
              </a:extLst>
            </p:cNvPr>
            <p:cNvGrpSpPr>
              <a:grpSpLocks/>
            </p:cNvGrpSpPr>
            <p:nvPr/>
          </p:nvGrpSpPr>
          <p:grpSpPr bwMode="auto">
            <a:xfrm>
              <a:off x="304718" y="4190999"/>
              <a:ext cx="1967972" cy="759271"/>
              <a:chOff x="304800" y="4267200"/>
              <a:chExt cx="1969212" cy="758394"/>
            </a:xfrm>
          </p:grpSpPr>
          <p:cxnSp>
            <p:nvCxnSpPr>
              <p:cNvPr id="50" name="Straight Arrow Connector 49">
                <a:extLst>
                  <a:ext uri="{FF2B5EF4-FFF2-40B4-BE49-F238E27FC236}">
                    <a16:creationId xmlns:a16="http://schemas.microsoft.com/office/drawing/2014/main" id="{915260AA-17B9-67EE-3A31-C8F053A48822}"/>
                  </a:ext>
                </a:extLst>
              </p:cNvPr>
              <p:cNvCxnSpPr/>
              <p:nvPr/>
            </p:nvCxnSpPr>
            <p:spPr>
              <a:xfrm rot="5400000" flipH="1" flipV="1">
                <a:off x="1600768" y="4724224"/>
                <a:ext cx="456562" cy="1588"/>
              </a:xfrm>
              <a:prstGeom prst="straightConnector1">
                <a:avLst/>
              </a:prstGeom>
              <a:ln w="38100">
                <a:solidFill>
                  <a:srgbClr val="00206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35194" name="TextBox 23">
                <a:extLst>
                  <a:ext uri="{FF2B5EF4-FFF2-40B4-BE49-F238E27FC236}">
                    <a16:creationId xmlns:a16="http://schemas.microsoft.com/office/drawing/2014/main" id="{61A6FB13-FCFB-AF31-573B-B16B71CDCB2C}"/>
                  </a:ext>
                </a:extLst>
              </p:cNvPr>
              <p:cNvSpPr txBox="1">
                <a:spLocks noChangeArrowheads="1"/>
              </p:cNvSpPr>
              <p:nvPr/>
            </p:nvSpPr>
            <p:spPr bwMode="auto">
              <a:xfrm>
                <a:off x="304800" y="4267200"/>
                <a:ext cx="6096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dirty="0">
                    <a:solidFill>
                      <a:schemeClr val="tx1"/>
                    </a:solidFill>
                  </a:rPr>
                  <a:t>P</a:t>
                </a:r>
                <a:r>
                  <a:rPr lang="en-US" altLang="en-US" sz="2000" b="1" baseline="-25000" dirty="0">
                    <a:solidFill>
                      <a:schemeClr val="tx1"/>
                    </a:solidFill>
                  </a:rPr>
                  <a:t>1</a:t>
                </a:r>
                <a:endParaRPr lang="en-US" altLang="en-US" sz="2000" b="1" dirty="0">
                  <a:solidFill>
                    <a:schemeClr val="tx1"/>
                  </a:solidFill>
                </a:endParaRPr>
              </a:p>
            </p:txBody>
          </p:sp>
          <p:cxnSp>
            <p:nvCxnSpPr>
              <p:cNvPr id="52" name="Straight Connector 51">
                <a:extLst>
                  <a:ext uri="{FF2B5EF4-FFF2-40B4-BE49-F238E27FC236}">
                    <a16:creationId xmlns:a16="http://schemas.microsoft.com/office/drawing/2014/main" id="{35297425-B1BB-4CE1-F199-418CEFA62B98}"/>
                  </a:ext>
                </a:extLst>
              </p:cNvPr>
              <p:cNvCxnSpPr/>
              <p:nvPr/>
            </p:nvCxnSpPr>
            <p:spPr>
              <a:xfrm>
                <a:off x="991114" y="4569031"/>
                <a:ext cx="838728" cy="1585"/>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35196" name="TextBox 23">
                <a:extLst>
                  <a:ext uri="{FF2B5EF4-FFF2-40B4-BE49-F238E27FC236}">
                    <a16:creationId xmlns:a16="http://schemas.microsoft.com/office/drawing/2014/main" id="{38F80EC3-694E-5601-B726-B4D503C0E054}"/>
                  </a:ext>
                </a:extLst>
              </p:cNvPr>
              <p:cNvSpPr txBox="1">
                <a:spLocks noChangeArrowheads="1"/>
              </p:cNvSpPr>
              <p:nvPr/>
            </p:nvSpPr>
            <p:spPr bwMode="auto">
              <a:xfrm>
                <a:off x="1905000" y="4419600"/>
                <a:ext cx="3690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tr</a:t>
                </a:r>
              </a:p>
            </p:txBody>
          </p:sp>
          <p:cxnSp>
            <p:nvCxnSpPr>
              <p:cNvPr id="54" name="Straight Arrow Connector 53">
                <a:extLst>
                  <a:ext uri="{FF2B5EF4-FFF2-40B4-BE49-F238E27FC236}">
                    <a16:creationId xmlns:a16="http://schemas.microsoft.com/office/drawing/2014/main" id="{4C467D13-FFEA-6B66-D9AC-358B2EAAE6F5}"/>
                  </a:ext>
                </a:extLst>
              </p:cNvPr>
              <p:cNvCxnSpPr/>
              <p:nvPr/>
            </p:nvCxnSpPr>
            <p:spPr>
              <a:xfrm rot="5400000" flipH="1" flipV="1">
                <a:off x="611131" y="4796518"/>
                <a:ext cx="456562" cy="1589"/>
              </a:xfrm>
              <a:prstGeom prst="straightConnector1">
                <a:avLst/>
              </a:prstGeom>
              <a:ln w="38100">
                <a:solidFill>
                  <a:srgbClr val="00206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35184" name="Group 30">
              <a:extLst>
                <a:ext uri="{FF2B5EF4-FFF2-40B4-BE49-F238E27FC236}">
                  <a16:creationId xmlns:a16="http://schemas.microsoft.com/office/drawing/2014/main" id="{32809A69-0A7D-B378-41ED-6B391D7D8142}"/>
                </a:ext>
              </a:extLst>
            </p:cNvPr>
            <p:cNvGrpSpPr>
              <a:grpSpLocks/>
            </p:cNvGrpSpPr>
            <p:nvPr/>
          </p:nvGrpSpPr>
          <p:grpSpPr bwMode="auto">
            <a:xfrm>
              <a:off x="305014" y="3200399"/>
              <a:ext cx="3452186" cy="761095"/>
              <a:chOff x="-1178174" y="4267200"/>
              <a:chExt cx="3452186" cy="760216"/>
            </a:xfrm>
          </p:grpSpPr>
          <p:cxnSp>
            <p:nvCxnSpPr>
              <p:cNvPr id="45" name="Straight Arrow Connector 44">
                <a:extLst>
                  <a:ext uri="{FF2B5EF4-FFF2-40B4-BE49-F238E27FC236}">
                    <a16:creationId xmlns:a16="http://schemas.microsoft.com/office/drawing/2014/main" id="{1AF72023-5829-C838-3230-0075F1A44915}"/>
                  </a:ext>
                </a:extLst>
              </p:cNvPr>
              <p:cNvCxnSpPr/>
              <p:nvPr/>
            </p:nvCxnSpPr>
            <p:spPr>
              <a:xfrm rot="5400000" flipH="1" flipV="1">
                <a:off x="1600850" y="4798341"/>
                <a:ext cx="456562" cy="1588"/>
              </a:xfrm>
              <a:prstGeom prst="straightConnector1">
                <a:avLst/>
              </a:prstGeom>
              <a:ln w="38100">
                <a:solidFill>
                  <a:srgbClr val="00206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35189" name="TextBox 23">
                <a:extLst>
                  <a:ext uri="{FF2B5EF4-FFF2-40B4-BE49-F238E27FC236}">
                    <a16:creationId xmlns:a16="http://schemas.microsoft.com/office/drawing/2014/main" id="{179246BD-D9B8-C839-4235-DFB4A0E88A29}"/>
                  </a:ext>
                </a:extLst>
              </p:cNvPr>
              <p:cNvSpPr txBox="1">
                <a:spLocks noChangeArrowheads="1"/>
              </p:cNvSpPr>
              <p:nvPr/>
            </p:nvSpPr>
            <p:spPr bwMode="auto">
              <a:xfrm>
                <a:off x="-1178174" y="4267200"/>
                <a:ext cx="49237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dirty="0">
                    <a:solidFill>
                      <a:schemeClr val="tx1"/>
                    </a:solidFill>
                  </a:rPr>
                  <a:t>P</a:t>
                </a:r>
                <a:r>
                  <a:rPr lang="en-US" altLang="en-US" sz="2000" b="1" baseline="-25000" dirty="0">
                    <a:solidFill>
                      <a:schemeClr val="tx1"/>
                    </a:solidFill>
                  </a:rPr>
                  <a:t>2</a:t>
                </a:r>
                <a:endParaRPr lang="en-US" altLang="en-US" sz="2000" b="1" dirty="0">
                  <a:solidFill>
                    <a:schemeClr val="tx1"/>
                  </a:solidFill>
                </a:endParaRPr>
              </a:p>
            </p:txBody>
          </p:sp>
          <p:cxnSp>
            <p:nvCxnSpPr>
              <p:cNvPr id="47" name="Straight Connector 46">
                <a:extLst>
                  <a:ext uri="{FF2B5EF4-FFF2-40B4-BE49-F238E27FC236}">
                    <a16:creationId xmlns:a16="http://schemas.microsoft.com/office/drawing/2014/main" id="{85D58210-E068-5142-74B9-5EBE1D6BCF3A}"/>
                  </a:ext>
                </a:extLst>
              </p:cNvPr>
              <p:cNvCxnSpPr/>
              <p:nvPr/>
            </p:nvCxnSpPr>
            <p:spPr>
              <a:xfrm>
                <a:off x="-533863" y="4569269"/>
                <a:ext cx="2363788" cy="1585"/>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35191" name="TextBox 23">
                <a:extLst>
                  <a:ext uri="{FF2B5EF4-FFF2-40B4-BE49-F238E27FC236}">
                    <a16:creationId xmlns:a16="http://schemas.microsoft.com/office/drawing/2014/main" id="{ADC9E017-9C58-C195-E680-E4DC433F632F}"/>
                  </a:ext>
                </a:extLst>
              </p:cNvPr>
              <p:cNvSpPr txBox="1">
                <a:spLocks noChangeArrowheads="1"/>
              </p:cNvSpPr>
              <p:nvPr/>
            </p:nvSpPr>
            <p:spPr bwMode="auto">
              <a:xfrm>
                <a:off x="1905000" y="4419600"/>
                <a:ext cx="3690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dirty="0">
                    <a:solidFill>
                      <a:schemeClr val="tx1"/>
                    </a:solidFill>
                  </a:rPr>
                  <a:t>tr</a:t>
                </a:r>
              </a:p>
            </p:txBody>
          </p:sp>
          <p:cxnSp>
            <p:nvCxnSpPr>
              <p:cNvPr id="49" name="Straight Arrow Connector 48">
                <a:extLst>
                  <a:ext uri="{FF2B5EF4-FFF2-40B4-BE49-F238E27FC236}">
                    <a16:creationId xmlns:a16="http://schemas.microsoft.com/office/drawing/2014/main" id="{88C5DDD0-851F-8D58-98AC-99C6C22BD913}"/>
                  </a:ext>
                </a:extLst>
              </p:cNvPr>
              <p:cNvCxnSpPr/>
              <p:nvPr/>
            </p:nvCxnSpPr>
            <p:spPr>
              <a:xfrm rot="5400000" flipH="1" flipV="1">
                <a:off x="-913750" y="4796756"/>
                <a:ext cx="456562" cy="1588"/>
              </a:xfrm>
              <a:prstGeom prst="straightConnector1">
                <a:avLst/>
              </a:prstGeom>
              <a:ln w="38100">
                <a:solidFill>
                  <a:srgbClr val="00206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35185" name="Group 37">
              <a:extLst>
                <a:ext uri="{FF2B5EF4-FFF2-40B4-BE49-F238E27FC236}">
                  <a16:creationId xmlns:a16="http://schemas.microsoft.com/office/drawing/2014/main" id="{3F0F0F59-CF2F-8F32-5F31-30E481B71594}"/>
                </a:ext>
              </a:extLst>
            </p:cNvPr>
            <p:cNvGrpSpPr>
              <a:grpSpLocks/>
            </p:cNvGrpSpPr>
            <p:nvPr/>
          </p:nvGrpSpPr>
          <p:grpSpPr bwMode="auto">
            <a:xfrm>
              <a:off x="1143000" y="2893364"/>
              <a:ext cx="2981325" cy="1981200"/>
              <a:chOff x="1219200" y="2969564"/>
              <a:chExt cx="2980650" cy="1981200"/>
            </a:xfrm>
          </p:grpSpPr>
          <p:cxnSp>
            <p:nvCxnSpPr>
              <p:cNvPr id="135186" name="Straight Connector 16">
                <a:extLst>
                  <a:ext uri="{FF2B5EF4-FFF2-40B4-BE49-F238E27FC236}">
                    <a16:creationId xmlns:a16="http://schemas.microsoft.com/office/drawing/2014/main" id="{618557DF-DD20-AE8D-02DB-47F864371524}"/>
                  </a:ext>
                </a:extLst>
              </p:cNvPr>
              <p:cNvCxnSpPr>
                <a:cxnSpLocks noChangeShapeType="1"/>
              </p:cNvCxnSpPr>
              <p:nvPr/>
            </p:nvCxnSpPr>
            <p:spPr bwMode="auto">
              <a:xfrm flipV="1">
                <a:off x="1219200" y="3274364"/>
                <a:ext cx="2590800" cy="1676400"/>
              </a:xfrm>
              <a:prstGeom prst="line">
                <a:avLst/>
              </a:prstGeom>
              <a:noFill/>
              <a:ln w="38100" algn="ctr">
                <a:solidFill>
                  <a:srgbClr val="C00000"/>
                </a:solidFill>
                <a:round/>
                <a:headEnd/>
                <a:tailEnd/>
              </a:ln>
              <a:extLst>
                <a:ext uri="{909E8E84-426E-40DD-AFC4-6F175D3DCCD1}">
                  <a14:hiddenFill xmlns:a14="http://schemas.microsoft.com/office/drawing/2010/main">
                    <a:noFill/>
                  </a14:hiddenFill>
                </a:ext>
              </a:extLst>
            </p:spPr>
          </p:cxnSp>
          <p:sp>
            <p:nvSpPr>
              <p:cNvPr id="135187" name="TextBox 23">
                <a:extLst>
                  <a:ext uri="{FF2B5EF4-FFF2-40B4-BE49-F238E27FC236}">
                    <a16:creationId xmlns:a16="http://schemas.microsoft.com/office/drawing/2014/main" id="{941C3C45-500B-C5B4-5B32-C92AED346599}"/>
                  </a:ext>
                </a:extLst>
              </p:cNvPr>
              <p:cNvSpPr txBox="1">
                <a:spLocks noChangeArrowheads="1"/>
              </p:cNvSpPr>
              <p:nvPr/>
            </p:nvSpPr>
            <p:spPr bwMode="auto">
              <a:xfrm>
                <a:off x="3810000" y="2969564"/>
                <a:ext cx="3898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S</a:t>
                </a:r>
              </a:p>
            </p:txBody>
          </p:sp>
        </p:grpSp>
      </p:grpSp>
      <p:graphicFrame>
        <p:nvGraphicFramePr>
          <p:cNvPr id="71" name="Table 70">
            <a:extLst>
              <a:ext uri="{FF2B5EF4-FFF2-40B4-BE49-F238E27FC236}">
                <a16:creationId xmlns:a16="http://schemas.microsoft.com/office/drawing/2014/main" id="{77A757E8-03AA-49C1-F940-015FC71D5CBB}"/>
              </a:ext>
            </a:extLst>
          </p:cNvPr>
          <p:cNvGraphicFramePr>
            <a:graphicFrameLocks noGrp="1"/>
          </p:cNvGraphicFramePr>
          <p:nvPr>
            <p:extLst>
              <p:ext uri="{D42A27DB-BD31-4B8C-83A1-F6EECF244321}">
                <p14:modId xmlns:p14="http://schemas.microsoft.com/office/powerpoint/2010/main" val="2765005011"/>
              </p:ext>
            </p:extLst>
          </p:nvPr>
        </p:nvGraphicFramePr>
        <p:xfrm>
          <a:off x="6727751" y="3048001"/>
          <a:ext cx="5404359" cy="2184400"/>
        </p:xfrm>
        <a:graphic>
          <a:graphicData uri="http://schemas.openxmlformats.org/drawingml/2006/table">
            <a:tbl>
              <a:tblPr firstRow="1" bandRow="1">
                <a:tableStyleId>{5C22544A-7EE6-4342-B048-85BDC9FD1C3A}</a:tableStyleId>
              </a:tblPr>
              <a:tblGrid>
                <a:gridCol w="5404359">
                  <a:extLst>
                    <a:ext uri="{9D8B030D-6E8A-4147-A177-3AD203B41FA5}">
                      <a16:colId xmlns:a16="http://schemas.microsoft.com/office/drawing/2014/main" val="20000"/>
                    </a:ext>
                  </a:extLst>
                </a:gridCol>
              </a:tblGrid>
              <a:tr h="904001">
                <a:tc>
                  <a:txBody>
                    <a:bodyPr/>
                    <a:lstStyle/>
                    <a:p>
                      <a:pPr algn="ctr"/>
                      <a:r>
                        <a:rPr lang="en-US" sz="3200" dirty="0" err="1">
                          <a:solidFill>
                            <a:schemeClr val="tx1"/>
                          </a:solidFill>
                        </a:rPr>
                        <a:t>Hàm</a:t>
                      </a:r>
                      <a:r>
                        <a:rPr lang="en-US" sz="3200" baseline="0" dirty="0">
                          <a:solidFill>
                            <a:schemeClr val="tx1"/>
                          </a:solidFill>
                        </a:rPr>
                        <a:t> </a:t>
                      </a:r>
                      <a:r>
                        <a:rPr lang="en-US" sz="3200" baseline="0" dirty="0" err="1">
                          <a:solidFill>
                            <a:schemeClr val="tx1"/>
                          </a:solidFill>
                        </a:rPr>
                        <a:t>cung</a:t>
                      </a:r>
                      <a:r>
                        <a:rPr lang="en-US" sz="3200" baseline="0" dirty="0">
                          <a:solidFill>
                            <a:schemeClr val="tx1"/>
                          </a:solidFill>
                        </a:rPr>
                        <a:t> ban </a:t>
                      </a:r>
                      <a:r>
                        <a:rPr lang="en-US" sz="3200" baseline="0" dirty="0" err="1">
                          <a:solidFill>
                            <a:schemeClr val="tx1"/>
                          </a:solidFill>
                        </a:rPr>
                        <a:t>đầu</a:t>
                      </a:r>
                      <a:r>
                        <a:rPr lang="en-US" sz="3200" baseline="0" dirty="0">
                          <a:solidFill>
                            <a:schemeClr val="tx1"/>
                          </a:solidFill>
                        </a:rPr>
                        <a:t>:  Q</a:t>
                      </a:r>
                      <a:r>
                        <a:rPr lang="en-US" sz="3200" baseline="-25000" dirty="0">
                          <a:solidFill>
                            <a:schemeClr val="tx1"/>
                          </a:solidFill>
                        </a:rPr>
                        <a:t>S</a:t>
                      </a:r>
                      <a:r>
                        <a:rPr lang="en-US" sz="3200" baseline="0" dirty="0">
                          <a:solidFill>
                            <a:schemeClr val="tx1"/>
                          </a:solidFill>
                        </a:rPr>
                        <a:t> = a + </a:t>
                      </a:r>
                      <a:r>
                        <a:rPr lang="en-US" sz="3200" baseline="0" dirty="0" err="1">
                          <a:solidFill>
                            <a:schemeClr val="tx1"/>
                          </a:solidFill>
                        </a:rPr>
                        <a:t>bP</a:t>
                      </a:r>
                      <a:endParaRPr lang="en-US" sz="3200" dirty="0">
                        <a:solidFill>
                          <a:schemeClr val="tx1"/>
                        </a:solidFill>
                      </a:endParaRPr>
                    </a:p>
                  </a:txBody>
                  <a:tcPr marT="45729" marB="45729">
                    <a:noFill/>
                  </a:tcPr>
                </a:tc>
                <a:extLst>
                  <a:ext uri="{0D108BD9-81ED-4DB2-BD59-A6C34878D82A}">
                    <a16:rowId xmlns:a16="http://schemas.microsoft.com/office/drawing/2014/main" val="10000"/>
                  </a:ext>
                </a:extLst>
              </a:tr>
              <a:tr h="1280399">
                <a:tc>
                  <a:txBody>
                    <a:bodyPr/>
                    <a:lstStyle/>
                    <a:p>
                      <a:r>
                        <a:rPr lang="en-US" sz="3200" b="1" dirty="0" err="1">
                          <a:solidFill>
                            <a:schemeClr val="tx1"/>
                          </a:solidFill>
                        </a:rPr>
                        <a:t>Hàm</a:t>
                      </a:r>
                      <a:r>
                        <a:rPr lang="en-US" sz="3200" b="1" baseline="0" dirty="0">
                          <a:solidFill>
                            <a:schemeClr val="tx1"/>
                          </a:solidFill>
                        </a:rPr>
                        <a:t> </a:t>
                      </a:r>
                      <a:r>
                        <a:rPr lang="en-US" sz="3200" b="1" baseline="0" dirty="0" err="1">
                          <a:solidFill>
                            <a:schemeClr val="tx1"/>
                          </a:solidFill>
                        </a:rPr>
                        <a:t>cung</a:t>
                      </a:r>
                      <a:r>
                        <a:rPr lang="en-US" sz="3200" b="1" baseline="0" dirty="0">
                          <a:solidFill>
                            <a:schemeClr val="tx1"/>
                          </a:solidFill>
                        </a:rPr>
                        <a:t> </a:t>
                      </a:r>
                      <a:r>
                        <a:rPr lang="en-US" sz="3200" b="1" baseline="0" dirty="0" err="1">
                          <a:solidFill>
                            <a:schemeClr val="tx1"/>
                          </a:solidFill>
                        </a:rPr>
                        <a:t>s</a:t>
                      </a:r>
                      <a:r>
                        <a:rPr lang="en-US" sz="3200" b="1" dirty="0" err="1">
                          <a:solidFill>
                            <a:schemeClr val="tx1"/>
                          </a:solidFill>
                        </a:rPr>
                        <a:t>au</a:t>
                      </a:r>
                      <a:r>
                        <a:rPr lang="en-US" sz="3200" b="1" dirty="0">
                          <a:solidFill>
                            <a:schemeClr val="tx1"/>
                          </a:solidFill>
                        </a:rPr>
                        <a:t> </a:t>
                      </a:r>
                      <a:r>
                        <a:rPr lang="en-US" sz="3200" b="1" dirty="0" err="1">
                          <a:solidFill>
                            <a:schemeClr val="tx1"/>
                          </a:solidFill>
                        </a:rPr>
                        <a:t>khi</a:t>
                      </a:r>
                      <a:r>
                        <a:rPr lang="en-US" sz="3200" b="1" dirty="0">
                          <a:solidFill>
                            <a:schemeClr val="tx1"/>
                          </a:solidFill>
                        </a:rPr>
                        <a:t> </a:t>
                      </a:r>
                      <a:r>
                        <a:rPr lang="en-US" sz="3200" b="1" dirty="0" err="1">
                          <a:solidFill>
                            <a:schemeClr val="tx1"/>
                          </a:solidFill>
                        </a:rPr>
                        <a:t>có</a:t>
                      </a:r>
                      <a:r>
                        <a:rPr lang="en-US" sz="3200" b="1" baseline="0" dirty="0">
                          <a:solidFill>
                            <a:schemeClr val="tx1"/>
                          </a:solidFill>
                        </a:rPr>
                        <a:t> </a:t>
                      </a:r>
                      <a:r>
                        <a:rPr lang="en-US" sz="3200" b="1" baseline="0" dirty="0" err="1">
                          <a:solidFill>
                            <a:schemeClr val="tx1"/>
                          </a:solidFill>
                        </a:rPr>
                        <a:t>trợ</a:t>
                      </a:r>
                      <a:r>
                        <a:rPr lang="en-US" sz="3200" b="1" baseline="0" dirty="0">
                          <a:solidFill>
                            <a:schemeClr val="tx1"/>
                          </a:solidFill>
                        </a:rPr>
                        <a:t> </a:t>
                      </a:r>
                      <a:r>
                        <a:rPr lang="en-US" sz="3200" b="1" baseline="0" dirty="0" err="1">
                          <a:solidFill>
                            <a:schemeClr val="tx1"/>
                          </a:solidFill>
                        </a:rPr>
                        <a:t>cấp</a:t>
                      </a:r>
                      <a:r>
                        <a:rPr lang="en-US" sz="3200" b="1" baseline="0" dirty="0">
                          <a:solidFill>
                            <a:schemeClr val="tx1"/>
                          </a:solidFill>
                        </a:rPr>
                        <a:t> :</a:t>
                      </a:r>
                    </a:p>
                    <a:p>
                      <a:pPr marL="0" marR="0" indent="0" algn="ctr" defTabSz="914400" rtl="0" eaLnBrk="1" fontAlgn="auto" latinLnBrk="0" hangingPunct="1">
                        <a:lnSpc>
                          <a:spcPct val="100000"/>
                        </a:lnSpc>
                        <a:spcBef>
                          <a:spcPts val="0"/>
                        </a:spcBef>
                        <a:spcAft>
                          <a:spcPts val="0"/>
                        </a:spcAft>
                        <a:buClrTx/>
                        <a:buSzTx/>
                        <a:buFontTx/>
                        <a:buNone/>
                        <a:tabLst/>
                        <a:defRPr/>
                      </a:pPr>
                      <a:r>
                        <a:rPr lang="en-US" sz="3200" b="1" baseline="0" dirty="0">
                          <a:solidFill>
                            <a:schemeClr val="tx1"/>
                          </a:solidFill>
                        </a:rPr>
                        <a:t>Q</a:t>
                      </a:r>
                      <a:r>
                        <a:rPr lang="en-US" sz="3200" b="1" baseline="-25000" dirty="0">
                          <a:solidFill>
                            <a:schemeClr val="tx1"/>
                          </a:solidFill>
                        </a:rPr>
                        <a:t>S</a:t>
                      </a:r>
                      <a:r>
                        <a:rPr lang="en-US" sz="3200" b="1" baseline="0" dirty="0">
                          <a:solidFill>
                            <a:schemeClr val="tx1"/>
                          </a:solidFill>
                        </a:rPr>
                        <a:t> = a + b(</a:t>
                      </a:r>
                      <a:r>
                        <a:rPr lang="en-US" sz="3200" b="1" baseline="0" dirty="0" err="1">
                          <a:solidFill>
                            <a:schemeClr val="tx1"/>
                          </a:solidFill>
                        </a:rPr>
                        <a:t>P+tr</a:t>
                      </a:r>
                      <a:r>
                        <a:rPr lang="en-US" sz="3200" b="1" baseline="0" dirty="0">
                          <a:solidFill>
                            <a:schemeClr val="tx1"/>
                          </a:solidFill>
                        </a:rPr>
                        <a:t>)</a:t>
                      </a:r>
                      <a:endParaRPr lang="en-US" sz="3200" b="1" dirty="0">
                        <a:solidFill>
                          <a:schemeClr val="tx1"/>
                        </a:solidFill>
                      </a:endParaRPr>
                    </a:p>
                  </a:txBody>
                  <a:tcPr marT="45729" marB="45729">
                    <a:noFill/>
                  </a:tcPr>
                </a:tc>
                <a:extLst>
                  <a:ext uri="{0D108BD9-81ED-4DB2-BD59-A6C34878D82A}">
                    <a16:rowId xmlns:a16="http://schemas.microsoft.com/office/drawing/2014/main" val="10001"/>
                  </a:ext>
                </a:extLst>
              </a:tr>
            </a:tbl>
          </a:graphicData>
        </a:graphic>
      </p:graphicFrame>
      <p:sp>
        <p:nvSpPr>
          <p:cNvPr id="135181" name="Slide Number Placeholder 38">
            <a:extLst>
              <a:ext uri="{FF2B5EF4-FFF2-40B4-BE49-F238E27FC236}">
                <a16:creationId xmlns:a16="http://schemas.microsoft.com/office/drawing/2014/main" id="{490CC3BA-EFF0-D491-028D-6AEC36E52A2D}"/>
              </a:ext>
            </a:extLst>
          </p:cNvPr>
          <p:cNvSpPr>
            <a:spLocks noGrp="1"/>
          </p:cNvSpPr>
          <p:nvPr>
            <p:ph type="sldNum" sz="quarter" idx="12"/>
          </p:nvPr>
        </p:nvSpPr>
        <p:spPr bwMode="auto">
          <a:xfrm>
            <a:off x="6858000" y="6323013"/>
            <a:ext cx="1905000" cy="45720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604C2F9D-5320-4C46-BA42-47CCEFCB4AE2}" type="slidenum">
              <a:rPr lang="en-US" altLang="en-US" smtClean="0"/>
              <a:pPr>
                <a:spcBef>
                  <a:spcPct val="0"/>
                </a:spcBef>
                <a:buClrTx/>
                <a:buSzTx/>
                <a:buFontTx/>
                <a:buNone/>
              </a:pPr>
              <a:t>182</a:t>
            </a:fld>
            <a:endParaRPr lang="en-US" altLang="en-US" sz="1400">
              <a:solidFill>
                <a:schemeClr val="tx1"/>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6" presetClass="entr" presetSubtype="0" fill="hold" nodeType="click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down)">
                                      <p:cBhvr>
                                        <p:cTn id="7" dur="580">
                                          <p:stCondLst>
                                            <p:cond delay="0"/>
                                          </p:stCondLst>
                                        </p:cTn>
                                        <p:tgtEl>
                                          <p:spTgt spid="71"/>
                                        </p:tgtEl>
                                      </p:cBhvr>
                                    </p:animEffect>
                                    <p:anim calcmode="lin" valueType="num">
                                      <p:cBhvr>
                                        <p:cTn id="8" dur="1822" tmFilter="0,0; 0.14,0.36; 0.43,0.73; 0.71,0.91; 1.0,1.0">
                                          <p:stCondLst>
                                            <p:cond delay="0"/>
                                          </p:stCondLst>
                                        </p:cTn>
                                        <p:tgtEl>
                                          <p:spTgt spid="7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1"/>
                                        </p:tgtEl>
                                        <p:attrNameLst>
                                          <p:attrName>ppt_y</p:attrName>
                                        </p:attrNameLst>
                                      </p:cBhvr>
                                      <p:tavLst>
                                        <p:tav tm="0" fmla="#ppt_y-sin(pi*$)/81">
                                          <p:val>
                                            <p:fltVal val="0"/>
                                          </p:val>
                                        </p:tav>
                                        <p:tav tm="100000">
                                          <p:val>
                                            <p:fltVal val="1"/>
                                          </p:val>
                                        </p:tav>
                                      </p:tavLst>
                                    </p:anim>
                                    <p:animScale>
                                      <p:cBhvr>
                                        <p:cTn id="13" dur="26">
                                          <p:stCondLst>
                                            <p:cond delay="650"/>
                                          </p:stCondLst>
                                        </p:cTn>
                                        <p:tgtEl>
                                          <p:spTgt spid="71"/>
                                        </p:tgtEl>
                                      </p:cBhvr>
                                      <p:to x="100000" y="60000"/>
                                    </p:animScale>
                                    <p:animScale>
                                      <p:cBhvr>
                                        <p:cTn id="14" dur="166" decel="50000">
                                          <p:stCondLst>
                                            <p:cond delay="676"/>
                                          </p:stCondLst>
                                        </p:cTn>
                                        <p:tgtEl>
                                          <p:spTgt spid="71"/>
                                        </p:tgtEl>
                                      </p:cBhvr>
                                      <p:to x="100000" y="100000"/>
                                    </p:animScale>
                                    <p:animScale>
                                      <p:cBhvr>
                                        <p:cTn id="15" dur="26">
                                          <p:stCondLst>
                                            <p:cond delay="1312"/>
                                          </p:stCondLst>
                                        </p:cTn>
                                        <p:tgtEl>
                                          <p:spTgt spid="71"/>
                                        </p:tgtEl>
                                      </p:cBhvr>
                                      <p:to x="100000" y="80000"/>
                                    </p:animScale>
                                    <p:animScale>
                                      <p:cBhvr>
                                        <p:cTn id="16" dur="166" decel="50000">
                                          <p:stCondLst>
                                            <p:cond delay="1338"/>
                                          </p:stCondLst>
                                        </p:cTn>
                                        <p:tgtEl>
                                          <p:spTgt spid="71"/>
                                        </p:tgtEl>
                                      </p:cBhvr>
                                      <p:to x="100000" y="100000"/>
                                    </p:animScale>
                                    <p:animScale>
                                      <p:cBhvr>
                                        <p:cTn id="17" dur="26">
                                          <p:stCondLst>
                                            <p:cond delay="1642"/>
                                          </p:stCondLst>
                                        </p:cTn>
                                        <p:tgtEl>
                                          <p:spTgt spid="71"/>
                                        </p:tgtEl>
                                      </p:cBhvr>
                                      <p:to x="100000" y="90000"/>
                                    </p:animScale>
                                    <p:animScale>
                                      <p:cBhvr>
                                        <p:cTn id="18" dur="166" decel="50000">
                                          <p:stCondLst>
                                            <p:cond delay="1668"/>
                                          </p:stCondLst>
                                        </p:cTn>
                                        <p:tgtEl>
                                          <p:spTgt spid="71"/>
                                        </p:tgtEl>
                                      </p:cBhvr>
                                      <p:to x="100000" y="100000"/>
                                    </p:animScale>
                                    <p:animScale>
                                      <p:cBhvr>
                                        <p:cTn id="19" dur="26">
                                          <p:stCondLst>
                                            <p:cond delay="1808"/>
                                          </p:stCondLst>
                                        </p:cTn>
                                        <p:tgtEl>
                                          <p:spTgt spid="71"/>
                                        </p:tgtEl>
                                      </p:cBhvr>
                                      <p:to x="100000" y="95000"/>
                                    </p:animScale>
                                    <p:animScale>
                                      <p:cBhvr>
                                        <p:cTn id="20" dur="166" decel="50000">
                                          <p:stCondLst>
                                            <p:cond delay="1834"/>
                                          </p:stCondLst>
                                        </p:cTn>
                                        <p:tgtEl>
                                          <p:spTgt spid="7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Slide Number Placeholder 3">
            <a:extLst>
              <a:ext uri="{FF2B5EF4-FFF2-40B4-BE49-F238E27FC236}">
                <a16:creationId xmlns:a16="http://schemas.microsoft.com/office/drawing/2014/main" id="{04F65D7A-2A9D-9A9E-1D4A-3E0DEC84740F}"/>
              </a:ext>
            </a:extLst>
          </p:cNvPr>
          <p:cNvSpPr>
            <a:spLocks noGrp="1"/>
          </p:cNvSpPr>
          <p:nvPr>
            <p:ph type="sldNum" sz="quarter" idx="12"/>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fld id="{0ED05AE0-F9A9-469E-944E-1EB1061A1320}" type="slidenum">
              <a:rPr lang="en-US" altLang="en-US" smtClean="0"/>
              <a:pPr/>
              <a:t>183</a:t>
            </a:fld>
            <a:endParaRPr lang="en-US" altLang="en-US">
              <a:latin typeface="Verdana" panose="020B0604030504040204" pitchFamily="34" charset="0"/>
            </a:endParaRPr>
          </a:p>
        </p:txBody>
      </p:sp>
      <p:sp>
        <p:nvSpPr>
          <p:cNvPr id="106499" name="Line 4">
            <a:extLst>
              <a:ext uri="{FF2B5EF4-FFF2-40B4-BE49-F238E27FC236}">
                <a16:creationId xmlns:a16="http://schemas.microsoft.com/office/drawing/2014/main" id="{7C17659B-6384-A798-7CBC-C28B70EA25BA}"/>
              </a:ext>
            </a:extLst>
          </p:cNvPr>
          <p:cNvSpPr>
            <a:spLocks noChangeShapeType="1"/>
          </p:cNvSpPr>
          <p:nvPr/>
        </p:nvSpPr>
        <p:spPr bwMode="auto">
          <a:xfrm>
            <a:off x="3733800" y="914400"/>
            <a:ext cx="0" cy="441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6500" name="Line 5">
            <a:extLst>
              <a:ext uri="{FF2B5EF4-FFF2-40B4-BE49-F238E27FC236}">
                <a16:creationId xmlns:a16="http://schemas.microsoft.com/office/drawing/2014/main" id="{C97FBD06-7141-D4D5-ACEB-B763495EFA1A}"/>
              </a:ext>
            </a:extLst>
          </p:cNvPr>
          <p:cNvSpPr>
            <a:spLocks noChangeShapeType="1"/>
          </p:cNvSpPr>
          <p:nvPr/>
        </p:nvSpPr>
        <p:spPr bwMode="auto">
          <a:xfrm>
            <a:off x="3657600" y="5257800"/>
            <a:ext cx="5334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6982" name="Line 6">
            <a:extLst>
              <a:ext uri="{FF2B5EF4-FFF2-40B4-BE49-F238E27FC236}">
                <a16:creationId xmlns:a16="http://schemas.microsoft.com/office/drawing/2014/main" id="{CE28BC67-0E02-5CC8-ABBF-F306E4D9B5AD}"/>
              </a:ext>
            </a:extLst>
          </p:cNvPr>
          <p:cNvSpPr>
            <a:spLocks noChangeShapeType="1"/>
          </p:cNvSpPr>
          <p:nvPr/>
        </p:nvSpPr>
        <p:spPr bwMode="auto">
          <a:xfrm flipV="1">
            <a:off x="4191000" y="838201"/>
            <a:ext cx="4800600" cy="2733675"/>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6983" name="Line 7">
            <a:extLst>
              <a:ext uri="{FF2B5EF4-FFF2-40B4-BE49-F238E27FC236}">
                <a16:creationId xmlns:a16="http://schemas.microsoft.com/office/drawing/2014/main" id="{E3033C33-037F-BCD4-87D8-A81D8BFC33DA}"/>
              </a:ext>
            </a:extLst>
          </p:cNvPr>
          <p:cNvSpPr>
            <a:spLocks noChangeShapeType="1"/>
          </p:cNvSpPr>
          <p:nvPr/>
        </p:nvSpPr>
        <p:spPr bwMode="auto">
          <a:xfrm>
            <a:off x="3733800" y="2590800"/>
            <a:ext cx="2133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26984" name="Line 8">
            <a:extLst>
              <a:ext uri="{FF2B5EF4-FFF2-40B4-BE49-F238E27FC236}">
                <a16:creationId xmlns:a16="http://schemas.microsoft.com/office/drawing/2014/main" id="{E800E907-8788-076D-9051-059780369E66}"/>
              </a:ext>
            </a:extLst>
          </p:cNvPr>
          <p:cNvSpPr>
            <a:spLocks noChangeShapeType="1"/>
          </p:cNvSpPr>
          <p:nvPr/>
        </p:nvSpPr>
        <p:spPr bwMode="auto">
          <a:xfrm>
            <a:off x="5867400" y="2514600"/>
            <a:ext cx="0" cy="27432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26985" name="Line 9">
            <a:extLst>
              <a:ext uri="{FF2B5EF4-FFF2-40B4-BE49-F238E27FC236}">
                <a16:creationId xmlns:a16="http://schemas.microsoft.com/office/drawing/2014/main" id="{47DDD498-B603-A0DA-8BC3-8DD621AA6599}"/>
              </a:ext>
            </a:extLst>
          </p:cNvPr>
          <p:cNvSpPr>
            <a:spLocks noChangeShapeType="1"/>
          </p:cNvSpPr>
          <p:nvPr/>
        </p:nvSpPr>
        <p:spPr bwMode="auto">
          <a:xfrm>
            <a:off x="6858000" y="2057400"/>
            <a:ext cx="0" cy="3200400"/>
          </a:xfrm>
          <a:prstGeom prst="line">
            <a:avLst/>
          </a:prstGeom>
          <a:noFill/>
          <a:ln w="9525">
            <a:solidFill>
              <a:srgbClr val="CC33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26986" name="Line 10">
            <a:extLst>
              <a:ext uri="{FF2B5EF4-FFF2-40B4-BE49-F238E27FC236}">
                <a16:creationId xmlns:a16="http://schemas.microsoft.com/office/drawing/2014/main" id="{E84926AE-1609-20F0-4B3E-EA9ACD581F35}"/>
              </a:ext>
            </a:extLst>
          </p:cNvPr>
          <p:cNvSpPr>
            <a:spLocks noChangeShapeType="1"/>
          </p:cNvSpPr>
          <p:nvPr/>
        </p:nvSpPr>
        <p:spPr bwMode="auto">
          <a:xfrm>
            <a:off x="3810000" y="3581400"/>
            <a:ext cx="2971800" cy="0"/>
          </a:xfrm>
          <a:prstGeom prst="line">
            <a:avLst/>
          </a:prstGeom>
          <a:noFill/>
          <a:ln w="9525">
            <a:solidFill>
              <a:srgbClr val="CC33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26987" name="Text Box 11">
            <a:extLst>
              <a:ext uri="{FF2B5EF4-FFF2-40B4-BE49-F238E27FC236}">
                <a16:creationId xmlns:a16="http://schemas.microsoft.com/office/drawing/2014/main" id="{6C14F6A2-4E64-4C25-9845-0DC3B0AB7AAB}"/>
              </a:ext>
            </a:extLst>
          </p:cNvPr>
          <p:cNvSpPr txBox="1">
            <a:spLocks noChangeArrowheads="1"/>
          </p:cNvSpPr>
          <p:nvPr/>
        </p:nvSpPr>
        <p:spPr bwMode="auto">
          <a:xfrm flipH="1">
            <a:off x="9677400" y="1752600"/>
            <a:ext cx="990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S</a:t>
            </a:r>
            <a:r>
              <a:rPr lang="en-US" altLang="en-US" sz="3200" b="1" baseline="-25000"/>
              <a:t>1</a:t>
            </a:r>
            <a:endParaRPr lang="en-US" altLang="en-US" sz="3200" b="1"/>
          </a:p>
        </p:txBody>
      </p:sp>
      <p:sp>
        <p:nvSpPr>
          <p:cNvPr id="106507" name="Text Box 12">
            <a:extLst>
              <a:ext uri="{FF2B5EF4-FFF2-40B4-BE49-F238E27FC236}">
                <a16:creationId xmlns:a16="http://schemas.microsoft.com/office/drawing/2014/main" id="{D2D5C3E7-994F-0267-A23F-22793C01B7DC}"/>
              </a:ext>
            </a:extLst>
          </p:cNvPr>
          <p:cNvSpPr txBox="1">
            <a:spLocks noChangeArrowheads="1"/>
          </p:cNvSpPr>
          <p:nvPr/>
        </p:nvSpPr>
        <p:spPr bwMode="auto">
          <a:xfrm>
            <a:off x="2971800" y="6858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p>
        </p:txBody>
      </p:sp>
      <p:sp>
        <p:nvSpPr>
          <p:cNvPr id="126989" name="Text Box 13">
            <a:extLst>
              <a:ext uri="{FF2B5EF4-FFF2-40B4-BE49-F238E27FC236}">
                <a16:creationId xmlns:a16="http://schemas.microsoft.com/office/drawing/2014/main" id="{57F6EC17-0CBD-B3D8-CBA1-D3405F7B5C66}"/>
              </a:ext>
            </a:extLst>
          </p:cNvPr>
          <p:cNvSpPr txBox="1">
            <a:spLocks noChangeArrowheads="1"/>
          </p:cNvSpPr>
          <p:nvPr/>
        </p:nvSpPr>
        <p:spPr bwMode="auto">
          <a:xfrm>
            <a:off x="2819400" y="16764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r>
              <a:rPr lang="en-US" altLang="en-US" sz="2800" baseline="-25000"/>
              <a:t>S</a:t>
            </a:r>
          </a:p>
        </p:txBody>
      </p:sp>
      <p:sp>
        <p:nvSpPr>
          <p:cNvPr id="106509" name="Text Box 14">
            <a:extLst>
              <a:ext uri="{FF2B5EF4-FFF2-40B4-BE49-F238E27FC236}">
                <a16:creationId xmlns:a16="http://schemas.microsoft.com/office/drawing/2014/main" id="{AEEB5F6E-27AE-5725-8CD4-41823A12B01D}"/>
              </a:ext>
            </a:extLst>
          </p:cNvPr>
          <p:cNvSpPr txBox="1">
            <a:spLocks noChangeArrowheads="1"/>
          </p:cNvSpPr>
          <p:nvPr/>
        </p:nvSpPr>
        <p:spPr bwMode="auto">
          <a:xfrm>
            <a:off x="2819400" y="3429001"/>
            <a:ext cx="685800" cy="116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endParaRPr lang="en-US" altLang="en-US" sz="2800"/>
          </a:p>
          <a:p>
            <a:pPr eaLnBrk="1" hangingPunct="1">
              <a:spcBef>
                <a:spcPct val="50000"/>
              </a:spcBef>
            </a:pPr>
            <a:endParaRPr lang="en-US" altLang="en-US" sz="2800"/>
          </a:p>
        </p:txBody>
      </p:sp>
      <p:sp>
        <p:nvSpPr>
          <p:cNvPr id="126991" name="Text Box 15">
            <a:extLst>
              <a:ext uri="{FF2B5EF4-FFF2-40B4-BE49-F238E27FC236}">
                <a16:creationId xmlns:a16="http://schemas.microsoft.com/office/drawing/2014/main" id="{C4EAB488-E492-4580-D6FC-00F50A6287EA}"/>
              </a:ext>
            </a:extLst>
          </p:cNvPr>
          <p:cNvSpPr txBox="1">
            <a:spLocks noChangeArrowheads="1"/>
          </p:cNvSpPr>
          <p:nvPr/>
        </p:nvSpPr>
        <p:spPr bwMode="auto">
          <a:xfrm>
            <a:off x="5410200" y="2971800"/>
            <a:ext cx="838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600" b="1"/>
              <a:t>s</a:t>
            </a:r>
          </a:p>
        </p:txBody>
      </p:sp>
      <p:sp>
        <p:nvSpPr>
          <p:cNvPr id="106511" name="Text Box 16">
            <a:extLst>
              <a:ext uri="{FF2B5EF4-FFF2-40B4-BE49-F238E27FC236}">
                <a16:creationId xmlns:a16="http://schemas.microsoft.com/office/drawing/2014/main" id="{59A0F31F-44FA-FA51-E258-1B5A325180C9}"/>
              </a:ext>
            </a:extLst>
          </p:cNvPr>
          <p:cNvSpPr txBox="1">
            <a:spLocks noChangeArrowheads="1"/>
          </p:cNvSpPr>
          <p:nvPr/>
        </p:nvSpPr>
        <p:spPr bwMode="auto">
          <a:xfrm>
            <a:off x="8229600" y="55626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r>
              <a:rPr lang="en-US" altLang="en-US" sz="2800" baseline="-25000"/>
              <a:t>’</a:t>
            </a:r>
            <a:endParaRPr lang="en-US" altLang="en-US" sz="2800"/>
          </a:p>
        </p:txBody>
      </p:sp>
      <p:sp>
        <p:nvSpPr>
          <p:cNvPr id="106512" name="Text Box 17">
            <a:extLst>
              <a:ext uri="{FF2B5EF4-FFF2-40B4-BE49-F238E27FC236}">
                <a16:creationId xmlns:a16="http://schemas.microsoft.com/office/drawing/2014/main" id="{F63894C8-FB5B-E638-997F-0E1B9A15F718}"/>
              </a:ext>
            </a:extLst>
          </p:cNvPr>
          <p:cNvSpPr txBox="1">
            <a:spLocks noChangeArrowheads="1"/>
          </p:cNvSpPr>
          <p:nvPr/>
        </p:nvSpPr>
        <p:spPr bwMode="auto">
          <a:xfrm>
            <a:off x="9372600" y="44196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p>
        </p:txBody>
      </p:sp>
      <p:sp>
        <p:nvSpPr>
          <p:cNvPr id="126994" name="Text Box 18">
            <a:extLst>
              <a:ext uri="{FF2B5EF4-FFF2-40B4-BE49-F238E27FC236}">
                <a16:creationId xmlns:a16="http://schemas.microsoft.com/office/drawing/2014/main" id="{82DB4676-B718-B3FD-7B3F-69816A62219A}"/>
              </a:ext>
            </a:extLst>
          </p:cNvPr>
          <p:cNvSpPr txBox="1">
            <a:spLocks noChangeArrowheads="1"/>
          </p:cNvSpPr>
          <p:nvPr/>
        </p:nvSpPr>
        <p:spPr bwMode="auto">
          <a:xfrm>
            <a:off x="8001000" y="4191000"/>
            <a:ext cx="762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D</a:t>
            </a:r>
          </a:p>
        </p:txBody>
      </p:sp>
      <p:sp>
        <p:nvSpPr>
          <p:cNvPr id="126995" name="Text Box 19">
            <a:extLst>
              <a:ext uri="{FF2B5EF4-FFF2-40B4-BE49-F238E27FC236}">
                <a16:creationId xmlns:a16="http://schemas.microsoft.com/office/drawing/2014/main" id="{C2D435B2-99E3-E762-0584-8AF9F53DB83A}"/>
              </a:ext>
            </a:extLst>
          </p:cNvPr>
          <p:cNvSpPr txBox="1">
            <a:spLocks noChangeArrowheads="1"/>
          </p:cNvSpPr>
          <p:nvPr/>
        </p:nvSpPr>
        <p:spPr bwMode="auto">
          <a:xfrm>
            <a:off x="5638800" y="175260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E</a:t>
            </a:r>
            <a:r>
              <a:rPr lang="en-US" altLang="en-US" sz="3200" b="1" baseline="-25000"/>
              <a:t>0</a:t>
            </a:r>
            <a:endParaRPr lang="en-US" altLang="en-US" sz="3200" b="1"/>
          </a:p>
        </p:txBody>
      </p:sp>
      <p:sp>
        <p:nvSpPr>
          <p:cNvPr id="106515" name="Rectangle 20">
            <a:extLst>
              <a:ext uri="{FF2B5EF4-FFF2-40B4-BE49-F238E27FC236}">
                <a16:creationId xmlns:a16="http://schemas.microsoft.com/office/drawing/2014/main" id="{BC9A1021-694E-4EF6-E23F-45F55D8A1552}"/>
              </a:ext>
            </a:extLst>
          </p:cNvPr>
          <p:cNvSpPr>
            <a:spLocks noChangeArrowheads="1"/>
          </p:cNvSpPr>
          <p:nvPr/>
        </p:nvSpPr>
        <p:spPr bwMode="auto">
          <a:xfrm>
            <a:off x="3810000" y="639763"/>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endParaRPr lang="en-US" altLang="en-US" sz="4400"/>
          </a:p>
        </p:txBody>
      </p:sp>
      <p:sp>
        <p:nvSpPr>
          <p:cNvPr id="126997" name="Line 21">
            <a:extLst>
              <a:ext uri="{FF2B5EF4-FFF2-40B4-BE49-F238E27FC236}">
                <a16:creationId xmlns:a16="http://schemas.microsoft.com/office/drawing/2014/main" id="{B3082368-C4EA-A933-C6B9-55D7B0F0F8AE}"/>
              </a:ext>
            </a:extLst>
          </p:cNvPr>
          <p:cNvSpPr>
            <a:spLocks noChangeShapeType="1"/>
          </p:cNvSpPr>
          <p:nvPr/>
        </p:nvSpPr>
        <p:spPr bwMode="auto">
          <a:xfrm flipH="1" flipV="1">
            <a:off x="4648200" y="1371600"/>
            <a:ext cx="3048000" cy="304800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6998" name="Text Box 22">
            <a:extLst>
              <a:ext uri="{FF2B5EF4-FFF2-40B4-BE49-F238E27FC236}">
                <a16:creationId xmlns:a16="http://schemas.microsoft.com/office/drawing/2014/main" id="{8DBCCFA2-04F4-0926-9C34-27894579308D}"/>
              </a:ext>
            </a:extLst>
          </p:cNvPr>
          <p:cNvSpPr txBox="1">
            <a:spLocks noChangeArrowheads="1"/>
          </p:cNvSpPr>
          <p:nvPr/>
        </p:nvSpPr>
        <p:spPr bwMode="auto">
          <a:xfrm>
            <a:off x="6553200" y="281940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E</a:t>
            </a:r>
            <a:r>
              <a:rPr lang="en-US" altLang="en-US" sz="3200" b="1" baseline="-25000"/>
              <a:t>1</a:t>
            </a:r>
            <a:endParaRPr lang="en-US" altLang="en-US" sz="3200" b="1"/>
          </a:p>
        </p:txBody>
      </p:sp>
      <p:sp>
        <p:nvSpPr>
          <p:cNvPr id="126999" name="Text Box 23">
            <a:extLst>
              <a:ext uri="{FF2B5EF4-FFF2-40B4-BE49-F238E27FC236}">
                <a16:creationId xmlns:a16="http://schemas.microsoft.com/office/drawing/2014/main" id="{08B01CD1-0A90-496E-227B-0B28E5D4B6EC}"/>
              </a:ext>
            </a:extLst>
          </p:cNvPr>
          <p:cNvSpPr txBox="1">
            <a:spLocks noChangeArrowheads="1"/>
          </p:cNvSpPr>
          <p:nvPr/>
        </p:nvSpPr>
        <p:spPr bwMode="auto">
          <a:xfrm>
            <a:off x="3048000" y="31242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r>
              <a:rPr lang="en-US" altLang="en-US" sz="2800" baseline="-25000"/>
              <a:t>1</a:t>
            </a:r>
          </a:p>
        </p:txBody>
      </p:sp>
      <p:sp>
        <p:nvSpPr>
          <p:cNvPr id="127001" name="Text Box 25">
            <a:extLst>
              <a:ext uri="{FF2B5EF4-FFF2-40B4-BE49-F238E27FC236}">
                <a16:creationId xmlns:a16="http://schemas.microsoft.com/office/drawing/2014/main" id="{DD7B1681-ACD3-8902-315B-822EDD6FB5D8}"/>
              </a:ext>
            </a:extLst>
          </p:cNvPr>
          <p:cNvSpPr txBox="1">
            <a:spLocks noChangeArrowheads="1"/>
          </p:cNvSpPr>
          <p:nvPr/>
        </p:nvSpPr>
        <p:spPr bwMode="auto">
          <a:xfrm>
            <a:off x="5791200" y="55626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r>
              <a:rPr lang="en-US" altLang="en-US" sz="2800" baseline="-25000"/>
              <a:t>0</a:t>
            </a:r>
            <a:endParaRPr lang="en-US" altLang="en-US" sz="2800"/>
          </a:p>
        </p:txBody>
      </p:sp>
      <p:sp>
        <p:nvSpPr>
          <p:cNvPr id="106520" name="Line 26">
            <a:extLst>
              <a:ext uri="{FF2B5EF4-FFF2-40B4-BE49-F238E27FC236}">
                <a16:creationId xmlns:a16="http://schemas.microsoft.com/office/drawing/2014/main" id="{7D21367B-051B-B41C-B5B5-4257AB68E395}"/>
              </a:ext>
            </a:extLst>
          </p:cNvPr>
          <p:cNvSpPr>
            <a:spLocks noChangeShapeType="1"/>
          </p:cNvSpPr>
          <p:nvPr/>
        </p:nvSpPr>
        <p:spPr bwMode="auto">
          <a:xfrm>
            <a:off x="6248400" y="5715000"/>
            <a:ext cx="533400" cy="0"/>
          </a:xfrm>
          <a:prstGeom prst="line">
            <a:avLst/>
          </a:prstGeom>
          <a:noFill/>
          <a:ln w="9525">
            <a:solidFill>
              <a:srgbClr val="CC3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7003" name="Text Box 27">
            <a:extLst>
              <a:ext uri="{FF2B5EF4-FFF2-40B4-BE49-F238E27FC236}">
                <a16:creationId xmlns:a16="http://schemas.microsoft.com/office/drawing/2014/main" id="{67478F92-E989-1017-6E64-305E56F76B6F}"/>
              </a:ext>
            </a:extLst>
          </p:cNvPr>
          <p:cNvSpPr txBox="1">
            <a:spLocks noChangeArrowheads="1"/>
          </p:cNvSpPr>
          <p:nvPr/>
        </p:nvSpPr>
        <p:spPr bwMode="auto">
          <a:xfrm>
            <a:off x="6781800" y="55626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r>
              <a:rPr lang="en-US" altLang="en-US" sz="2800" baseline="-25000"/>
              <a:t>1</a:t>
            </a:r>
            <a:endParaRPr lang="en-US" altLang="en-US" sz="2800"/>
          </a:p>
        </p:txBody>
      </p:sp>
      <p:sp>
        <p:nvSpPr>
          <p:cNvPr id="127004" name="Line 28">
            <a:extLst>
              <a:ext uri="{FF2B5EF4-FFF2-40B4-BE49-F238E27FC236}">
                <a16:creationId xmlns:a16="http://schemas.microsoft.com/office/drawing/2014/main" id="{93DA77B4-7688-40A3-B5D2-BA6A9F74F955}"/>
              </a:ext>
            </a:extLst>
          </p:cNvPr>
          <p:cNvSpPr>
            <a:spLocks noChangeShapeType="1"/>
          </p:cNvSpPr>
          <p:nvPr/>
        </p:nvSpPr>
        <p:spPr bwMode="auto">
          <a:xfrm flipV="1">
            <a:off x="4648200" y="2133601"/>
            <a:ext cx="4800600" cy="2733675"/>
          </a:xfrm>
          <a:prstGeom prst="line">
            <a:avLst/>
          </a:prstGeom>
          <a:noFill/>
          <a:ln w="57150">
            <a:solidFill>
              <a:srgbClr val="CC33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7005" name="Text Box 29">
            <a:extLst>
              <a:ext uri="{FF2B5EF4-FFF2-40B4-BE49-F238E27FC236}">
                <a16:creationId xmlns:a16="http://schemas.microsoft.com/office/drawing/2014/main" id="{16E57F68-075D-AFB8-4CA2-7B4BA273C6C0}"/>
              </a:ext>
            </a:extLst>
          </p:cNvPr>
          <p:cNvSpPr txBox="1">
            <a:spLocks noChangeArrowheads="1"/>
          </p:cNvSpPr>
          <p:nvPr/>
        </p:nvSpPr>
        <p:spPr bwMode="auto">
          <a:xfrm flipH="1">
            <a:off x="9372600" y="685800"/>
            <a:ext cx="762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S</a:t>
            </a:r>
          </a:p>
        </p:txBody>
      </p:sp>
      <p:sp>
        <p:nvSpPr>
          <p:cNvPr id="106524" name="Line 30">
            <a:extLst>
              <a:ext uri="{FF2B5EF4-FFF2-40B4-BE49-F238E27FC236}">
                <a16:creationId xmlns:a16="http://schemas.microsoft.com/office/drawing/2014/main" id="{A8FA0923-D7FF-C6BF-4EF0-4D265153ED55}"/>
              </a:ext>
            </a:extLst>
          </p:cNvPr>
          <p:cNvSpPr>
            <a:spLocks noChangeShapeType="1"/>
          </p:cNvSpPr>
          <p:nvPr/>
        </p:nvSpPr>
        <p:spPr bwMode="auto">
          <a:xfrm>
            <a:off x="3352800" y="2743200"/>
            <a:ext cx="0" cy="457200"/>
          </a:xfrm>
          <a:prstGeom prst="line">
            <a:avLst/>
          </a:prstGeom>
          <a:noFill/>
          <a:ln w="9525">
            <a:solidFill>
              <a:srgbClr val="CC3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06525" name="Line 33">
            <a:extLst>
              <a:ext uri="{FF2B5EF4-FFF2-40B4-BE49-F238E27FC236}">
                <a16:creationId xmlns:a16="http://schemas.microsoft.com/office/drawing/2014/main" id="{AE05BED1-AA42-9A49-89C7-89BD1DEE6FCD}"/>
              </a:ext>
            </a:extLst>
          </p:cNvPr>
          <p:cNvSpPr>
            <a:spLocks noChangeShapeType="1"/>
          </p:cNvSpPr>
          <p:nvPr/>
        </p:nvSpPr>
        <p:spPr bwMode="auto">
          <a:xfrm>
            <a:off x="6172200" y="2895600"/>
            <a:ext cx="304800" cy="304800"/>
          </a:xfrm>
          <a:prstGeom prst="line">
            <a:avLst/>
          </a:prstGeom>
          <a:noFill/>
          <a:ln w="9525">
            <a:solidFill>
              <a:schemeClr val="tx2"/>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7011" name="Line 35">
            <a:extLst>
              <a:ext uri="{FF2B5EF4-FFF2-40B4-BE49-F238E27FC236}">
                <a16:creationId xmlns:a16="http://schemas.microsoft.com/office/drawing/2014/main" id="{29A51CAD-5334-EFB6-F54F-7B9E430829FD}"/>
              </a:ext>
            </a:extLst>
          </p:cNvPr>
          <p:cNvSpPr>
            <a:spLocks noChangeShapeType="1"/>
          </p:cNvSpPr>
          <p:nvPr/>
        </p:nvSpPr>
        <p:spPr bwMode="auto">
          <a:xfrm>
            <a:off x="5867400" y="2590800"/>
            <a:ext cx="0" cy="1600200"/>
          </a:xfrm>
          <a:prstGeom prst="line">
            <a:avLst/>
          </a:prstGeom>
          <a:noFill/>
          <a:ln w="57150">
            <a:solidFill>
              <a:schemeClr val="folHlink"/>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7012" name="Line 36">
            <a:extLst>
              <a:ext uri="{FF2B5EF4-FFF2-40B4-BE49-F238E27FC236}">
                <a16:creationId xmlns:a16="http://schemas.microsoft.com/office/drawing/2014/main" id="{0D0226F8-072B-183A-D3EC-554E08B6C783}"/>
              </a:ext>
            </a:extLst>
          </p:cNvPr>
          <p:cNvSpPr>
            <a:spLocks noChangeShapeType="1"/>
          </p:cNvSpPr>
          <p:nvPr/>
        </p:nvSpPr>
        <p:spPr bwMode="auto">
          <a:xfrm flipH="1">
            <a:off x="3733800" y="2057400"/>
            <a:ext cx="3048000" cy="0"/>
          </a:xfrm>
          <a:prstGeom prst="line">
            <a:avLst/>
          </a:prstGeom>
          <a:noFill/>
          <a:ln w="19050">
            <a:solidFill>
              <a:schemeClr val="folHlink"/>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27013" name="Text Box 37">
            <a:extLst>
              <a:ext uri="{FF2B5EF4-FFF2-40B4-BE49-F238E27FC236}">
                <a16:creationId xmlns:a16="http://schemas.microsoft.com/office/drawing/2014/main" id="{1C769226-C58C-EDC4-8BFC-EB217028B496}"/>
              </a:ext>
            </a:extLst>
          </p:cNvPr>
          <p:cNvSpPr txBox="1">
            <a:spLocks noChangeArrowheads="1"/>
          </p:cNvSpPr>
          <p:nvPr/>
        </p:nvSpPr>
        <p:spPr bwMode="auto">
          <a:xfrm>
            <a:off x="2819400" y="22860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r>
              <a:rPr lang="en-US" altLang="en-US" sz="2800" baseline="-25000"/>
              <a:t>0</a:t>
            </a:r>
          </a:p>
        </p:txBody>
      </p:sp>
      <p:sp>
        <p:nvSpPr>
          <p:cNvPr id="127014" name="Line 38">
            <a:extLst>
              <a:ext uri="{FF2B5EF4-FFF2-40B4-BE49-F238E27FC236}">
                <a16:creationId xmlns:a16="http://schemas.microsoft.com/office/drawing/2014/main" id="{C686D772-4DC2-2877-694C-22C08B83C526}"/>
              </a:ext>
            </a:extLst>
          </p:cNvPr>
          <p:cNvSpPr>
            <a:spLocks noChangeShapeType="1"/>
          </p:cNvSpPr>
          <p:nvPr/>
        </p:nvSpPr>
        <p:spPr bwMode="auto">
          <a:xfrm>
            <a:off x="3733800" y="4191000"/>
            <a:ext cx="3657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27015" name="Text Box 39">
            <a:extLst>
              <a:ext uri="{FF2B5EF4-FFF2-40B4-BE49-F238E27FC236}">
                <a16:creationId xmlns:a16="http://schemas.microsoft.com/office/drawing/2014/main" id="{C8796435-EA00-9102-9AC3-C7FCD0091D30}"/>
              </a:ext>
            </a:extLst>
          </p:cNvPr>
          <p:cNvSpPr txBox="1">
            <a:spLocks noChangeArrowheads="1"/>
          </p:cNvSpPr>
          <p:nvPr/>
        </p:nvSpPr>
        <p:spPr bwMode="auto">
          <a:xfrm>
            <a:off x="2743200" y="40386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p>
        </p:txBody>
      </p:sp>
      <p:sp>
        <p:nvSpPr>
          <p:cNvPr id="127016" name="Text Box 40">
            <a:extLst>
              <a:ext uri="{FF2B5EF4-FFF2-40B4-BE49-F238E27FC236}">
                <a16:creationId xmlns:a16="http://schemas.microsoft.com/office/drawing/2014/main" id="{8EDDA386-9C4C-A07D-35A5-502336892E4E}"/>
              </a:ext>
            </a:extLst>
          </p:cNvPr>
          <p:cNvSpPr txBox="1">
            <a:spLocks noChangeArrowheads="1"/>
          </p:cNvSpPr>
          <p:nvPr/>
        </p:nvSpPr>
        <p:spPr bwMode="auto">
          <a:xfrm>
            <a:off x="6781800" y="1219200"/>
            <a:ext cx="762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B</a:t>
            </a:r>
          </a:p>
        </p:txBody>
      </p:sp>
      <p:sp>
        <p:nvSpPr>
          <p:cNvPr id="127017" name="Text Box 41">
            <a:extLst>
              <a:ext uri="{FF2B5EF4-FFF2-40B4-BE49-F238E27FC236}">
                <a16:creationId xmlns:a16="http://schemas.microsoft.com/office/drawing/2014/main" id="{4280D019-3390-6BE8-E302-C84FD8A65953}"/>
              </a:ext>
            </a:extLst>
          </p:cNvPr>
          <p:cNvSpPr txBox="1">
            <a:spLocks noChangeArrowheads="1"/>
          </p:cNvSpPr>
          <p:nvPr/>
        </p:nvSpPr>
        <p:spPr bwMode="auto">
          <a:xfrm>
            <a:off x="5029200" y="3581400"/>
            <a:ext cx="762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A</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26997"/>
                                        </p:tgtEl>
                                        <p:attrNameLst>
                                          <p:attrName>style.visibility</p:attrName>
                                        </p:attrNameLst>
                                      </p:cBhvr>
                                      <p:to>
                                        <p:strVal val="visible"/>
                                      </p:to>
                                    </p:set>
                                    <p:anim calcmode="lin" valueType="num">
                                      <p:cBhvr additive="base">
                                        <p:cTn id="7" dur="500" fill="hold"/>
                                        <p:tgtEl>
                                          <p:spTgt spid="126997"/>
                                        </p:tgtEl>
                                        <p:attrNameLst>
                                          <p:attrName>ppt_x</p:attrName>
                                        </p:attrNameLst>
                                      </p:cBhvr>
                                      <p:tavLst>
                                        <p:tav tm="0">
                                          <p:val>
                                            <p:strVal val="#ppt_x"/>
                                          </p:val>
                                        </p:tav>
                                        <p:tav tm="100000">
                                          <p:val>
                                            <p:strVal val="#ppt_x"/>
                                          </p:val>
                                        </p:tav>
                                      </p:tavLst>
                                    </p:anim>
                                    <p:anim calcmode="lin" valueType="num">
                                      <p:cBhvr additive="base">
                                        <p:cTn id="8" dur="500" fill="hold"/>
                                        <p:tgtEl>
                                          <p:spTgt spid="12699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6994"/>
                                        </p:tgtEl>
                                        <p:attrNameLst>
                                          <p:attrName>style.visibility</p:attrName>
                                        </p:attrNameLst>
                                      </p:cBhvr>
                                      <p:to>
                                        <p:strVal val="visible"/>
                                      </p:to>
                                    </p:set>
                                    <p:anim calcmode="lin" valueType="num">
                                      <p:cBhvr additive="base">
                                        <p:cTn id="11" dur="500" fill="hold"/>
                                        <p:tgtEl>
                                          <p:spTgt spid="126994"/>
                                        </p:tgtEl>
                                        <p:attrNameLst>
                                          <p:attrName>ppt_x</p:attrName>
                                        </p:attrNameLst>
                                      </p:cBhvr>
                                      <p:tavLst>
                                        <p:tav tm="0">
                                          <p:val>
                                            <p:strVal val="#ppt_x"/>
                                          </p:val>
                                        </p:tav>
                                        <p:tav tm="100000">
                                          <p:val>
                                            <p:strVal val="#ppt_x"/>
                                          </p:val>
                                        </p:tav>
                                      </p:tavLst>
                                    </p:anim>
                                    <p:anim calcmode="lin" valueType="num">
                                      <p:cBhvr additive="base">
                                        <p:cTn id="12" dur="500" fill="hold"/>
                                        <p:tgtEl>
                                          <p:spTgt spid="126994"/>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126982"/>
                                        </p:tgtEl>
                                        <p:attrNameLst>
                                          <p:attrName>style.visibility</p:attrName>
                                        </p:attrNameLst>
                                      </p:cBhvr>
                                      <p:to>
                                        <p:strVal val="visible"/>
                                      </p:to>
                                    </p:set>
                                    <p:anim calcmode="lin" valueType="num">
                                      <p:cBhvr additive="base">
                                        <p:cTn id="17" dur="500" fill="hold"/>
                                        <p:tgtEl>
                                          <p:spTgt spid="126982"/>
                                        </p:tgtEl>
                                        <p:attrNameLst>
                                          <p:attrName>ppt_x</p:attrName>
                                        </p:attrNameLst>
                                      </p:cBhvr>
                                      <p:tavLst>
                                        <p:tav tm="0">
                                          <p:val>
                                            <p:strVal val="#ppt_x"/>
                                          </p:val>
                                        </p:tav>
                                        <p:tav tm="100000">
                                          <p:val>
                                            <p:strVal val="#ppt_x"/>
                                          </p:val>
                                        </p:tav>
                                      </p:tavLst>
                                    </p:anim>
                                    <p:anim calcmode="lin" valueType="num">
                                      <p:cBhvr additive="base">
                                        <p:cTn id="18" dur="500" fill="hold"/>
                                        <p:tgtEl>
                                          <p:spTgt spid="126982"/>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27005"/>
                                        </p:tgtEl>
                                        <p:attrNameLst>
                                          <p:attrName>style.visibility</p:attrName>
                                        </p:attrNameLst>
                                      </p:cBhvr>
                                      <p:to>
                                        <p:strVal val="visible"/>
                                      </p:to>
                                    </p:set>
                                    <p:anim calcmode="lin" valueType="num">
                                      <p:cBhvr additive="base">
                                        <p:cTn id="21" dur="500" fill="hold"/>
                                        <p:tgtEl>
                                          <p:spTgt spid="127005"/>
                                        </p:tgtEl>
                                        <p:attrNameLst>
                                          <p:attrName>ppt_x</p:attrName>
                                        </p:attrNameLst>
                                      </p:cBhvr>
                                      <p:tavLst>
                                        <p:tav tm="0">
                                          <p:val>
                                            <p:strVal val="#ppt_x"/>
                                          </p:val>
                                        </p:tav>
                                        <p:tav tm="100000">
                                          <p:val>
                                            <p:strVal val="#ppt_x"/>
                                          </p:val>
                                        </p:tav>
                                      </p:tavLst>
                                    </p:anim>
                                    <p:anim calcmode="lin" valueType="num">
                                      <p:cBhvr additive="base">
                                        <p:cTn id="22" dur="500" fill="hold"/>
                                        <p:tgtEl>
                                          <p:spTgt spid="127005"/>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26995"/>
                                        </p:tgtEl>
                                        <p:attrNameLst>
                                          <p:attrName>style.visibility</p:attrName>
                                        </p:attrNameLst>
                                      </p:cBhvr>
                                      <p:to>
                                        <p:strVal val="visible"/>
                                      </p:to>
                                    </p:set>
                                    <p:anim calcmode="lin" valueType="num">
                                      <p:cBhvr additive="base">
                                        <p:cTn id="27" dur="500" fill="hold"/>
                                        <p:tgtEl>
                                          <p:spTgt spid="126995"/>
                                        </p:tgtEl>
                                        <p:attrNameLst>
                                          <p:attrName>ppt_x</p:attrName>
                                        </p:attrNameLst>
                                      </p:cBhvr>
                                      <p:tavLst>
                                        <p:tav tm="0">
                                          <p:val>
                                            <p:strVal val="#ppt_x"/>
                                          </p:val>
                                        </p:tav>
                                        <p:tav tm="100000">
                                          <p:val>
                                            <p:strVal val="#ppt_x"/>
                                          </p:val>
                                        </p:tav>
                                      </p:tavLst>
                                    </p:anim>
                                    <p:anim calcmode="lin" valueType="num">
                                      <p:cBhvr additive="base">
                                        <p:cTn id="28" dur="500" fill="hold"/>
                                        <p:tgtEl>
                                          <p:spTgt spid="12699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26983"/>
                                        </p:tgtEl>
                                        <p:attrNameLst>
                                          <p:attrName>style.visibility</p:attrName>
                                        </p:attrNameLst>
                                      </p:cBhvr>
                                      <p:to>
                                        <p:strVal val="visible"/>
                                      </p:to>
                                    </p:set>
                                    <p:anim calcmode="lin" valueType="num">
                                      <p:cBhvr additive="base">
                                        <p:cTn id="31" dur="500" fill="hold"/>
                                        <p:tgtEl>
                                          <p:spTgt spid="126983"/>
                                        </p:tgtEl>
                                        <p:attrNameLst>
                                          <p:attrName>ppt_x</p:attrName>
                                        </p:attrNameLst>
                                      </p:cBhvr>
                                      <p:tavLst>
                                        <p:tav tm="0">
                                          <p:val>
                                            <p:strVal val="#ppt_x"/>
                                          </p:val>
                                        </p:tav>
                                        <p:tav tm="100000">
                                          <p:val>
                                            <p:strVal val="#ppt_x"/>
                                          </p:val>
                                        </p:tav>
                                      </p:tavLst>
                                    </p:anim>
                                    <p:anim calcmode="lin" valueType="num">
                                      <p:cBhvr additive="base">
                                        <p:cTn id="32" dur="500" fill="hold"/>
                                        <p:tgtEl>
                                          <p:spTgt spid="12698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27013"/>
                                        </p:tgtEl>
                                        <p:attrNameLst>
                                          <p:attrName>style.visibility</p:attrName>
                                        </p:attrNameLst>
                                      </p:cBhvr>
                                      <p:to>
                                        <p:strVal val="visible"/>
                                      </p:to>
                                    </p:set>
                                    <p:anim calcmode="lin" valueType="num">
                                      <p:cBhvr additive="base">
                                        <p:cTn id="35" dur="500" fill="hold"/>
                                        <p:tgtEl>
                                          <p:spTgt spid="127013"/>
                                        </p:tgtEl>
                                        <p:attrNameLst>
                                          <p:attrName>ppt_x</p:attrName>
                                        </p:attrNameLst>
                                      </p:cBhvr>
                                      <p:tavLst>
                                        <p:tav tm="0">
                                          <p:val>
                                            <p:strVal val="#ppt_x"/>
                                          </p:val>
                                        </p:tav>
                                        <p:tav tm="100000">
                                          <p:val>
                                            <p:strVal val="#ppt_x"/>
                                          </p:val>
                                        </p:tav>
                                      </p:tavLst>
                                    </p:anim>
                                    <p:anim calcmode="lin" valueType="num">
                                      <p:cBhvr additive="base">
                                        <p:cTn id="36" dur="500" fill="hold"/>
                                        <p:tgtEl>
                                          <p:spTgt spid="127013"/>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26984"/>
                                        </p:tgtEl>
                                        <p:attrNameLst>
                                          <p:attrName>style.visibility</p:attrName>
                                        </p:attrNameLst>
                                      </p:cBhvr>
                                      <p:to>
                                        <p:strVal val="visible"/>
                                      </p:to>
                                    </p:set>
                                    <p:anim calcmode="lin" valueType="num">
                                      <p:cBhvr additive="base">
                                        <p:cTn id="39" dur="500" fill="hold"/>
                                        <p:tgtEl>
                                          <p:spTgt spid="126984"/>
                                        </p:tgtEl>
                                        <p:attrNameLst>
                                          <p:attrName>ppt_x</p:attrName>
                                        </p:attrNameLst>
                                      </p:cBhvr>
                                      <p:tavLst>
                                        <p:tav tm="0">
                                          <p:val>
                                            <p:strVal val="#ppt_x"/>
                                          </p:val>
                                        </p:tav>
                                        <p:tav tm="100000">
                                          <p:val>
                                            <p:strVal val="#ppt_x"/>
                                          </p:val>
                                        </p:tav>
                                      </p:tavLst>
                                    </p:anim>
                                    <p:anim calcmode="lin" valueType="num">
                                      <p:cBhvr additive="base">
                                        <p:cTn id="40" dur="500" fill="hold"/>
                                        <p:tgtEl>
                                          <p:spTgt spid="126984"/>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27001"/>
                                        </p:tgtEl>
                                        <p:attrNameLst>
                                          <p:attrName>style.visibility</p:attrName>
                                        </p:attrNameLst>
                                      </p:cBhvr>
                                      <p:to>
                                        <p:strVal val="visible"/>
                                      </p:to>
                                    </p:set>
                                    <p:anim calcmode="lin" valueType="num">
                                      <p:cBhvr additive="base">
                                        <p:cTn id="43" dur="500" fill="hold"/>
                                        <p:tgtEl>
                                          <p:spTgt spid="127001"/>
                                        </p:tgtEl>
                                        <p:attrNameLst>
                                          <p:attrName>ppt_x</p:attrName>
                                        </p:attrNameLst>
                                      </p:cBhvr>
                                      <p:tavLst>
                                        <p:tav tm="0">
                                          <p:val>
                                            <p:strVal val="#ppt_x"/>
                                          </p:val>
                                        </p:tav>
                                        <p:tav tm="100000">
                                          <p:val>
                                            <p:strVal val="#ppt_x"/>
                                          </p:val>
                                        </p:tav>
                                      </p:tavLst>
                                    </p:anim>
                                    <p:anim calcmode="lin" valueType="num">
                                      <p:cBhvr additive="base">
                                        <p:cTn id="44" dur="500" fill="hold"/>
                                        <p:tgtEl>
                                          <p:spTgt spid="127001"/>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nodeType="clickEffect">
                                  <p:stCondLst>
                                    <p:cond delay="0"/>
                                  </p:stCondLst>
                                  <p:childTnLst>
                                    <p:set>
                                      <p:cBhvr>
                                        <p:cTn id="48" dur="1" fill="hold">
                                          <p:stCondLst>
                                            <p:cond delay="0"/>
                                          </p:stCondLst>
                                        </p:cTn>
                                        <p:tgtEl>
                                          <p:spTgt spid="127011"/>
                                        </p:tgtEl>
                                        <p:attrNameLst>
                                          <p:attrName>style.visibility</p:attrName>
                                        </p:attrNameLst>
                                      </p:cBhvr>
                                      <p:to>
                                        <p:strVal val="visible"/>
                                      </p:to>
                                    </p:set>
                                    <p:anim calcmode="lin" valueType="num">
                                      <p:cBhvr additive="base">
                                        <p:cTn id="49" dur="500" fill="hold"/>
                                        <p:tgtEl>
                                          <p:spTgt spid="127011"/>
                                        </p:tgtEl>
                                        <p:attrNameLst>
                                          <p:attrName>ppt_x</p:attrName>
                                        </p:attrNameLst>
                                      </p:cBhvr>
                                      <p:tavLst>
                                        <p:tav tm="0">
                                          <p:val>
                                            <p:strVal val="#ppt_x"/>
                                          </p:val>
                                        </p:tav>
                                        <p:tav tm="100000">
                                          <p:val>
                                            <p:strVal val="#ppt_x"/>
                                          </p:val>
                                        </p:tav>
                                      </p:tavLst>
                                    </p:anim>
                                    <p:anim calcmode="lin" valueType="num">
                                      <p:cBhvr additive="base">
                                        <p:cTn id="50" dur="500" fill="hold"/>
                                        <p:tgtEl>
                                          <p:spTgt spid="127011"/>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26991"/>
                                        </p:tgtEl>
                                        <p:attrNameLst>
                                          <p:attrName>style.visibility</p:attrName>
                                        </p:attrNameLst>
                                      </p:cBhvr>
                                      <p:to>
                                        <p:strVal val="visible"/>
                                      </p:to>
                                    </p:set>
                                    <p:anim calcmode="lin" valueType="num">
                                      <p:cBhvr additive="base">
                                        <p:cTn id="53" dur="500" fill="hold"/>
                                        <p:tgtEl>
                                          <p:spTgt spid="126991"/>
                                        </p:tgtEl>
                                        <p:attrNameLst>
                                          <p:attrName>ppt_x</p:attrName>
                                        </p:attrNameLst>
                                      </p:cBhvr>
                                      <p:tavLst>
                                        <p:tav tm="0">
                                          <p:val>
                                            <p:strVal val="#ppt_x"/>
                                          </p:val>
                                        </p:tav>
                                        <p:tav tm="100000">
                                          <p:val>
                                            <p:strVal val="#ppt_x"/>
                                          </p:val>
                                        </p:tav>
                                      </p:tavLst>
                                    </p:anim>
                                    <p:anim calcmode="lin" valueType="num">
                                      <p:cBhvr additive="base">
                                        <p:cTn id="54" dur="500" fill="hold"/>
                                        <p:tgtEl>
                                          <p:spTgt spid="126991"/>
                                        </p:tgtEl>
                                        <p:attrNameLst>
                                          <p:attrName>ppt_y</p:attrName>
                                        </p:attrNameLst>
                                      </p:cBhvr>
                                      <p:tavLst>
                                        <p:tav tm="0">
                                          <p:val>
                                            <p:strVal val="1+#ppt_h/2"/>
                                          </p:val>
                                        </p:tav>
                                        <p:tav tm="100000">
                                          <p:val>
                                            <p:strVal val="#ppt_y"/>
                                          </p:val>
                                        </p:tav>
                                      </p:tavLst>
                                    </p:anim>
                                  </p:childTnLst>
                                </p:cTn>
                              </p:par>
                            </p:childTnLst>
                          </p:cTn>
                        </p:par>
                      </p:childTnLst>
                    </p:cTn>
                  </p:par>
                  <p:par>
                    <p:cTn id="55" fill="hold" nodeType="clickPar">
                      <p:stCondLst>
                        <p:cond delay="indefinite"/>
                      </p:stCondLst>
                      <p:childTnLst>
                        <p:par>
                          <p:cTn id="56" fill="hold" nodeType="withGroup">
                            <p:stCondLst>
                              <p:cond delay="0"/>
                            </p:stCondLst>
                            <p:childTnLst>
                              <p:par>
                                <p:cTn id="57" presetID="2" presetClass="entr" presetSubtype="4" fill="hold" nodeType="clickEffect">
                                  <p:stCondLst>
                                    <p:cond delay="0"/>
                                  </p:stCondLst>
                                  <p:childTnLst>
                                    <p:set>
                                      <p:cBhvr>
                                        <p:cTn id="58" dur="1" fill="hold">
                                          <p:stCondLst>
                                            <p:cond delay="0"/>
                                          </p:stCondLst>
                                        </p:cTn>
                                        <p:tgtEl>
                                          <p:spTgt spid="127004"/>
                                        </p:tgtEl>
                                        <p:attrNameLst>
                                          <p:attrName>style.visibility</p:attrName>
                                        </p:attrNameLst>
                                      </p:cBhvr>
                                      <p:to>
                                        <p:strVal val="visible"/>
                                      </p:to>
                                    </p:set>
                                    <p:anim calcmode="lin" valueType="num">
                                      <p:cBhvr additive="base">
                                        <p:cTn id="59" dur="500" fill="hold"/>
                                        <p:tgtEl>
                                          <p:spTgt spid="127004"/>
                                        </p:tgtEl>
                                        <p:attrNameLst>
                                          <p:attrName>ppt_x</p:attrName>
                                        </p:attrNameLst>
                                      </p:cBhvr>
                                      <p:tavLst>
                                        <p:tav tm="0">
                                          <p:val>
                                            <p:strVal val="#ppt_x"/>
                                          </p:val>
                                        </p:tav>
                                        <p:tav tm="100000">
                                          <p:val>
                                            <p:strVal val="#ppt_x"/>
                                          </p:val>
                                        </p:tav>
                                      </p:tavLst>
                                    </p:anim>
                                    <p:anim calcmode="lin" valueType="num">
                                      <p:cBhvr additive="base">
                                        <p:cTn id="60" dur="500" fill="hold"/>
                                        <p:tgtEl>
                                          <p:spTgt spid="127004"/>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26987"/>
                                        </p:tgtEl>
                                        <p:attrNameLst>
                                          <p:attrName>style.visibility</p:attrName>
                                        </p:attrNameLst>
                                      </p:cBhvr>
                                      <p:to>
                                        <p:strVal val="visible"/>
                                      </p:to>
                                    </p:set>
                                    <p:anim calcmode="lin" valueType="num">
                                      <p:cBhvr additive="base">
                                        <p:cTn id="63" dur="500" fill="hold"/>
                                        <p:tgtEl>
                                          <p:spTgt spid="126987"/>
                                        </p:tgtEl>
                                        <p:attrNameLst>
                                          <p:attrName>ppt_x</p:attrName>
                                        </p:attrNameLst>
                                      </p:cBhvr>
                                      <p:tavLst>
                                        <p:tav tm="0">
                                          <p:val>
                                            <p:strVal val="#ppt_x"/>
                                          </p:val>
                                        </p:tav>
                                        <p:tav tm="100000">
                                          <p:val>
                                            <p:strVal val="#ppt_x"/>
                                          </p:val>
                                        </p:tav>
                                      </p:tavLst>
                                    </p:anim>
                                    <p:anim calcmode="lin" valueType="num">
                                      <p:cBhvr additive="base">
                                        <p:cTn id="64" dur="500" fill="hold"/>
                                        <p:tgtEl>
                                          <p:spTgt spid="126987"/>
                                        </p:tgtEl>
                                        <p:attrNameLst>
                                          <p:attrName>ppt_y</p:attrName>
                                        </p:attrNameLst>
                                      </p:cBhvr>
                                      <p:tavLst>
                                        <p:tav tm="0">
                                          <p:val>
                                            <p:strVal val="1+#ppt_h/2"/>
                                          </p:val>
                                        </p:tav>
                                        <p:tav tm="100000">
                                          <p:val>
                                            <p:strVal val="#ppt_y"/>
                                          </p:val>
                                        </p:tav>
                                      </p:tavLst>
                                    </p:anim>
                                  </p:childTnLst>
                                </p:cTn>
                              </p:par>
                            </p:childTnLst>
                          </p:cTn>
                        </p:par>
                      </p:childTnLst>
                    </p:cTn>
                  </p:par>
                  <p:par>
                    <p:cTn id="65" fill="hold" nodeType="clickPar">
                      <p:stCondLst>
                        <p:cond delay="indefinite"/>
                      </p:stCondLst>
                      <p:childTnLst>
                        <p:par>
                          <p:cTn id="66" fill="hold" nodeType="withGroup">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127017"/>
                                        </p:tgtEl>
                                        <p:attrNameLst>
                                          <p:attrName>style.visibility</p:attrName>
                                        </p:attrNameLst>
                                      </p:cBhvr>
                                      <p:to>
                                        <p:strVal val="visible"/>
                                      </p:to>
                                    </p:set>
                                    <p:anim calcmode="lin" valueType="num">
                                      <p:cBhvr additive="base">
                                        <p:cTn id="69" dur="500" fill="hold"/>
                                        <p:tgtEl>
                                          <p:spTgt spid="127017"/>
                                        </p:tgtEl>
                                        <p:attrNameLst>
                                          <p:attrName>ppt_x</p:attrName>
                                        </p:attrNameLst>
                                      </p:cBhvr>
                                      <p:tavLst>
                                        <p:tav tm="0">
                                          <p:val>
                                            <p:strVal val="#ppt_x"/>
                                          </p:val>
                                        </p:tav>
                                        <p:tav tm="100000">
                                          <p:val>
                                            <p:strVal val="#ppt_x"/>
                                          </p:val>
                                        </p:tav>
                                      </p:tavLst>
                                    </p:anim>
                                    <p:anim calcmode="lin" valueType="num">
                                      <p:cBhvr additive="base">
                                        <p:cTn id="70" dur="500" fill="hold"/>
                                        <p:tgtEl>
                                          <p:spTgt spid="127017"/>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127015"/>
                                        </p:tgtEl>
                                        <p:attrNameLst>
                                          <p:attrName>style.visibility</p:attrName>
                                        </p:attrNameLst>
                                      </p:cBhvr>
                                      <p:to>
                                        <p:strVal val="visible"/>
                                      </p:to>
                                    </p:set>
                                    <p:anim calcmode="lin" valueType="num">
                                      <p:cBhvr additive="base">
                                        <p:cTn id="73" dur="500" fill="hold"/>
                                        <p:tgtEl>
                                          <p:spTgt spid="127015"/>
                                        </p:tgtEl>
                                        <p:attrNameLst>
                                          <p:attrName>ppt_x</p:attrName>
                                        </p:attrNameLst>
                                      </p:cBhvr>
                                      <p:tavLst>
                                        <p:tav tm="0">
                                          <p:val>
                                            <p:strVal val="#ppt_x"/>
                                          </p:val>
                                        </p:tav>
                                        <p:tav tm="100000">
                                          <p:val>
                                            <p:strVal val="#ppt_x"/>
                                          </p:val>
                                        </p:tav>
                                      </p:tavLst>
                                    </p:anim>
                                    <p:anim calcmode="lin" valueType="num">
                                      <p:cBhvr additive="base">
                                        <p:cTn id="74" dur="500" fill="hold"/>
                                        <p:tgtEl>
                                          <p:spTgt spid="127015"/>
                                        </p:tgtEl>
                                        <p:attrNameLst>
                                          <p:attrName>ppt_y</p:attrName>
                                        </p:attrNameLst>
                                      </p:cBhvr>
                                      <p:tavLst>
                                        <p:tav tm="0">
                                          <p:val>
                                            <p:strVal val="1+#ppt_h/2"/>
                                          </p:val>
                                        </p:tav>
                                        <p:tav tm="100000">
                                          <p:val>
                                            <p:strVal val="#ppt_y"/>
                                          </p:val>
                                        </p:tav>
                                      </p:tavLst>
                                    </p:anim>
                                  </p:childTnLst>
                                </p:cTn>
                              </p:par>
                              <p:par>
                                <p:cTn id="75" presetID="2" presetClass="entr" presetSubtype="4" fill="hold" nodeType="withEffect">
                                  <p:stCondLst>
                                    <p:cond delay="0"/>
                                  </p:stCondLst>
                                  <p:childTnLst>
                                    <p:set>
                                      <p:cBhvr>
                                        <p:cTn id="76" dur="1" fill="hold">
                                          <p:stCondLst>
                                            <p:cond delay="0"/>
                                          </p:stCondLst>
                                        </p:cTn>
                                        <p:tgtEl>
                                          <p:spTgt spid="127014"/>
                                        </p:tgtEl>
                                        <p:attrNameLst>
                                          <p:attrName>style.visibility</p:attrName>
                                        </p:attrNameLst>
                                      </p:cBhvr>
                                      <p:to>
                                        <p:strVal val="visible"/>
                                      </p:to>
                                    </p:set>
                                    <p:anim calcmode="lin" valueType="num">
                                      <p:cBhvr additive="base">
                                        <p:cTn id="77" dur="500" fill="hold"/>
                                        <p:tgtEl>
                                          <p:spTgt spid="127014"/>
                                        </p:tgtEl>
                                        <p:attrNameLst>
                                          <p:attrName>ppt_x</p:attrName>
                                        </p:attrNameLst>
                                      </p:cBhvr>
                                      <p:tavLst>
                                        <p:tav tm="0">
                                          <p:val>
                                            <p:strVal val="#ppt_x"/>
                                          </p:val>
                                        </p:tav>
                                        <p:tav tm="100000">
                                          <p:val>
                                            <p:strVal val="#ppt_x"/>
                                          </p:val>
                                        </p:tav>
                                      </p:tavLst>
                                    </p:anim>
                                    <p:anim calcmode="lin" valueType="num">
                                      <p:cBhvr additive="base">
                                        <p:cTn id="78" dur="500" fill="hold"/>
                                        <p:tgtEl>
                                          <p:spTgt spid="127014"/>
                                        </p:tgtEl>
                                        <p:attrNameLst>
                                          <p:attrName>ppt_y</p:attrName>
                                        </p:attrNameLst>
                                      </p:cBhvr>
                                      <p:tavLst>
                                        <p:tav tm="0">
                                          <p:val>
                                            <p:strVal val="1+#ppt_h/2"/>
                                          </p:val>
                                        </p:tav>
                                        <p:tav tm="100000">
                                          <p:val>
                                            <p:strVal val="#ppt_y"/>
                                          </p:val>
                                        </p:tav>
                                      </p:tavLst>
                                    </p:anim>
                                  </p:childTnLst>
                                </p:cTn>
                              </p:par>
                            </p:childTnLst>
                          </p:cTn>
                        </p:par>
                      </p:childTnLst>
                    </p:cTn>
                  </p:par>
                  <p:par>
                    <p:cTn id="79" fill="hold" nodeType="clickPar">
                      <p:stCondLst>
                        <p:cond delay="indefinite"/>
                      </p:stCondLst>
                      <p:childTnLst>
                        <p:par>
                          <p:cTn id="80" fill="hold" nodeType="withGroup">
                            <p:stCondLst>
                              <p:cond delay="0"/>
                            </p:stCondLst>
                            <p:childTnLst>
                              <p:par>
                                <p:cTn id="81" presetID="2" presetClass="entr" presetSubtype="4" fill="hold" grpId="0" nodeType="clickEffect">
                                  <p:stCondLst>
                                    <p:cond delay="0"/>
                                  </p:stCondLst>
                                  <p:childTnLst>
                                    <p:set>
                                      <p:cBhvr>
                                        <p:cTn id="82" dur="1" fill="hold">
                                          <p:stCondLst>
                                            <p:cond delay="0"/>
                                          </p:stCondLst>
                                        </p:cTn>
                                        <p:tgtEl>
                                          <p:spTgt spid="126998"/>
                                        </p:tgtEl>
                                        <p:attrNameLst>
                                          <p:attrName>style.visibility</p:attrName>
                                        </p:attrNameLst>
                                      </p:cBhvr>
                                      <p:to>
                                        <p:strVal val="visible"/>
                                      </p:to>
                                    </p:set>
                                    <p:anim calcmode="lin" valueType="num">
                                      <p:cBhvr additive="base">
                                        <p:cTn id="83" dur="500" fill="hold"/>
                                        <p:tgtEl>
                                          <p:spTgt spid="126998"/>
                                        </p:tgtEl>
                                        <p:attrNameLst>
                                          <p:attrName>ppt_x</p:attrName>
                                        </p:attrNameLst>
                                      </p:cBhvr>
                                      <p:tavLst>
                                        <p:tav tm="0">
                                          <p:val>
                                            <p:strVal val="#ppt_x"/>
                                          </p:val>
                                        </p:tav>
                                        <p:tav tm="100000">
                                          <p:val>
                                            <p:strVal val="#ppt_x"/>
                                          </p:val>
                                        </p:tav>
                                      </p:tavLst>
                                    </p:anim>
                                    <p:anim calcmode="lin" valueType="num">
                                      <p:cBhvr additive="base">
                                        <p:cTn id="84" dur="500" fill="hold"/>
                                        <p:tgtEl>
                                          <p:spTgt spid="126998"/>
                                        </p:tgtEl>
                                        <p:attrNameLst>
                                          <p:attrName>ppt_y</p:attrName>
                                        </p:attrNameLst>
                                      </p:cBhvr>
                                      <p:tavLst>
                                        <p:tav tm="0">
                                          <p:val>
                                            <p:strVal val="1+#ppt_h/2"/>
                                          </p:val>
                                        </p:tav>
                                        <p:tav tm="100000">
                                          <p:val>
                                            <p:strVal val="#ppt_y"/>
                                          </p:val>
                                        </p:tav>
                                      </p:tavLst>
                                    </p:anim>
                                  </p:childTnLst>
                                </p:cTn>
                              </p:par>
                              <p:par>
                                <p:cTn id="85" presetID="2" presetClass="entr" presetSubtype="4" fill="hold" nodeType="withEffect">
                                  <p:stCondLst>
                                    <p:cond delay="0"/>
                                  </p:stCondLst>
                                  <p:childTnLst>
                                    <p:set>
                                      <p:cBhvr>
                                        <p:cTn id="86" dur="1" fill="hold">
                                          <p:stCondLst>
                                            <p:cond delay="0"/>
                                          </p:stCondLst>
                                        </p:cTn>
                                        <p:tgtEl>
                                          <p:spTgt spid="126986"/>
                                        </p:tgtEl>
                                        <p:attrNameLst>
                                          <p:attrName>style.visibility</p:attrName>
                                        </p:attrNameLst>
                                      </p:cBhvr>
                                      <p:to>
                                        <p:strVal val="visible"/>
                                      </p:to>
                                    </p:set>
                                    <p:anim calcmode="lin" valueType="num">
                                      <p:cBhvr additive="base">
                                        <p:cTn id="87" dur="500" fill="hold"/>
                                        <p:tgtEl>
                                          <p:spTgt spid="126986"/>
                                        </p:tgtEl>
                                        <p:attrNameLst>
                                          <p:attrName>ppt_x</p:attrName>
                                        </p:attrNameLst>
                                      </p:cBhvr>
                                      <p:tavLst>
                                        <p:tav tm="0">
                                          <p:val>
                                            <p:strVal val="#ppt_x"/>
                                          </p:val>
                                        </p:tav>
                                        <p:tav tm="100000">
                                          <p:val>
                                            <p:strVal val="#ppt_x"/>
                                          </p:val>
                                        </p:tav>
                                      </p:tavLst>
                                    </p:anim>
                                    <p:anim calcmode="lin" valueType="num">
                                      <p:cBhvr additive="base">
                                        <p:cTn id="88" dur="500" fill="hold"/>
                                        <p:tgtEl>
                                          <p:spTgt spid="126986"/>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126999"/>
                                        </p:tgtEl>
                                        <p:attrNameLst>
                                          <p:attrName>style.visibility</p:attrName>
                                        </p:attrNameLst>
                                      </p:cBhvr>
                                      <p:to>
                                        <p:strVal val="visible"/>
                                      </p:to>
                                    </p:set>
                                    <p:anim calcmode="lin" valueType="num">
                                      <p:cBhvr additive="base">
                                        <p:cTn id="91" dur="500" fill="hold"/>
                                        <p:tgtEl>
                                          <p:spTgt spid="126999"/>
                                        </p:tgtEl>
                                        <p:attrNameLst>
                                          <p:attrName>ppt_x</p:attrName>
                                        </p:attrNameLst>
                                      </p:cBhvr>
                                      <p:tavLst>
                                        <p:tav tm="0">
                                          <p:val>
                                            <p:strVal val="#ppt_x"/>
                                          </p:val>
                                        </p:tav>
                                        <p:tav tm="100000">
                                          <p:val>
                                            <p:strVal val="#ppt_x"/>
                                          </p:val>
                                        </p:tav>
                                      </p:tavLst>
                                    </p:anim>
                                    <p:anim calcmode="lin" valueType="num">
                                      <p:cBhvr additive="base">
                                        <p:cTn id="92" dur="500" fill="hold"/>
                                        <p:tgtEl>
                                          <p:spTgt spid="126999"/>
                                        </p:tgtEl>
                                        <p:attrNameLst>
                                          <p:attrName>ppt_y</p:attrName>
                                        </p:attrNameLst>
                                      </p:cBhvr>
                                      <p:tavLst>
                                        <p:tav tm="0">
                                          <p:val>
                                            <p:strVal val="1+#ppt_h/2"/>
                                          </p:val>
                                        </p:tav>
                                        <p:tav tm="100000">
                                          <p:val>
                                            <p:strVal val="#ppt_y"/>
                                          </p:val>
                                        </p:tav>
                                      </p:tavLst>
                                    </p:anim>
                                  </p:childTnLst>
                                </p:cTn>
                              </p:par>
                              <p:par>
                                <p:cTn id="93" presetID="2" presetClass="entr" presetSubtype="4" fill="hold" nodeType="withEffect">
                                  <p:stCondLst>
                                    <p:cond delay="0"/>
                                  </p:stCondLst>
                                  <p:childTnLst>
                                    <p:set>
                                      <p:cBhvr>
                                        <p:cTn id="94" dur="1" fill="hold">
                                          <p:stCondLst>
                                            <p:cond delay="0"/>
                                          </p:stCondLst>
                                        </p:cTn>
                                        <p:tgtEl>
                                          <p:spTgt spid="126985"/>
                                        </p:tgtEl>
                                        <p:attrNameLst>
                                          <p:attrName>style.visibility</p:attrName>
                                        </p:attrNameLst>
                                      </p:cBhvr>
                                      <p:to>
                                        <p:strVal val="visible"/>
                                      </p:to>
                                    </p:set>
                                    <p:anim calcmode="lin" valueType="num">
                                      <p:cBhvr additive="base">
                                        <p:cTn id="95" dur="500" fill="hold"/>
                                        <p:tgtEl>
                                          <p:spTgt spid="126985"/>
                                        </p:tgtEl>
                                        <p:attrNameLst>
                                          <p:attrName>ppt_x</p:attrName>
                                        </p:attrNameLst>
                                      </p:cBhvr>
                                      <p:tavLst>
                                        <p:tav tm="0">
                                          <p:val>
                                            <p:strVal val="#ppt_x"/>
                                          </p:val>
                                        </p:tav>
                                        <p:tav tm="100000">
                                          <p:val>
                                            <p:strVal val="#ppt_x"/>
                                          </p:val>
                                        </p:tav>
                                      </p:tavLst>
                                    </p:anim>
                                    <p:anim calcmode="lin" valueType="num">
                                      <p:cBhvr additive="base">
                                        <p:cTn id="96" dur="500" fill="hold"/>
                                        <p:tgtEl>
                                          <p:spTgt spid="126985"/>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127003"/>
                                        </p:tgtEl>
                                        <p:attrNameLst>
                                          <p:attrName>style.visibility</p:attrName>
                                        </p:attrNameLst>
                                      </p:cBhvr>
                                      <p:to>
                                        <p:strVal val="visible"/>
                                      </p:to>
                                    </p:set>
                                    <p:anim calcmode="lin" valueType="num">
                                      <p:cBhvr additive="base">
                                        <p:cTn id="99" dur="500" fill="hold"/>
                                        <p:tgtEl>
                                          <p:spTgt spid="127003"/>
                                        </p:tgtEl>
                                        <p:attrNameLst>
                                          <p:attrName>ppt_x</p:attrName>
                                        </p:attrNameLst>
                                      </p:cBhvr>
                                      <p:tavLst>
                                        <p:tav tm="0">
                                          <p:val>
                                            <p:strVal val="#ppt_x"/>
                                          </p:val>
                                        </p:tav>
                                        <p:tav tm="100000">
                                          <p:val>
                                            <p:strVal val="#ppt_x"/>
                                          </p:val>
                                        </p:tav>
                                      </p:tavLst>
                                    </p:anim>
                                    <p:anim calcmode="lin" valueType="num">
                                      <p:cBhvr additive="base">
                                        <p:cTn id="100" dur="500" fill="hold"/>
                                        <p:tgtEl>
                                          <p:spTgt spid="127003"/>
                                        </p:tgtEl>
                                        <p:attrNameLst>
                                          <p:attrName>ppt_y</p:attrName>
                                        </p:attrNameLst>
                                      </p:cBhvr>
                                      <p:tavLst>
                                        <p:tav tm="0">
                                          <p:val>
                                            <p:strVal val="1+#ppt_h/2"/>
                                          </p:val>
                                        </p:tav>
                                        <p:tav tm="100000">
                                          <p:val>
                                            <p:strVal val="#ppt_y"/>
                                          </p:val>
                                        </p:tav>
                                      </p:tavLst>
                                    </p:anim>
                                  </p:childTnLst>
                                </p:cTn>
                              </p:par>
                            </p:childTnLst>
                          </p:cTn>
                        </p:par>
                      </p:childTnLst>
                    </p:cTn>
                  </p:par>
                  <p:par>
                    <p:cTn id="101" fill="hold" nodeType="clickPar">
                      <p:stCondLst>
                        <p:cond delay="indefinite"/>
                      </p:stCondLst>
                      <p:childTnLst>
                        <p:par>
                          <p:cTn id="102" fill="hold" nodeType="withGroup">
                            <p:stCondLst>
                              <p:cond delay="0"/>
                            </p:stCondLst>
                            <p:childTnLst>
                              <p:par>
                                <p:cTn id="103" presetID="2" presetClass="entr" presetSubtype="4" fill="hold" grpId="0" nodeType="clickEffect">
                                  <p:stCondLst>
                                    <p:cond delay="0"/>
                                  </p:stCondLst>
                                  <p:childTnLst>
                                    <p:set>
                                      <p:cBhvr>
                                        <p:cTn id="104" dur="1" fill="hold">
                                          <p:stCondLst>
                                            <p:cond delay="0"/>
                                          </p:stCondLst>
                                        </p:cTn>
                                        <p:tgtEl>
                                          <p:spTgt spid="127016"/>
                                        </p:tgtEl>
                                        <p:attrNameLst>
                                          <p:attrName>style.visibility</p:attrName>
                                        </p:attrNameLst>
                                      </p:cBhvr>
                                      <p:to>
                                        <p:strVal val="visible"/>
                                      </p:to>
                                    </p:set>
                                    <p:anim calcmode="lin" valueType="num">
                                      <p:cBhvr additive="base">
                                        <p:cTn id="105" dur="500" fill="hold"/>
                                        <p:tgtEl>
                                          <p:spTgt spid="127016"/>
                                        </p:tgtEl>
                                        <p:attrNameLst>
                                          <p:attrName>ppt_x</p:attrName>
                                        </p:attrNameLst>
                                      </p:cBhvr>
                                      <p:tavLst>
                                        <p:tav tm="0">
                                          <p:val>
                                            <p:strVal val="#ppt_x"/>
                                          </p:val>
                                        </p:tav>
                                        <p:tav tm="100000">
                                          <p:val>
                                            <p:strVal val="#ppt_x"/>
                                          </p:val>
                                        </p:tav>
                                      </p:tavLst>
                                    </p:anim>
                                    <p:anim calcmode="lin" valueType="num">
                                      <p:cBhvr additive="base">
                                        <p:cTn id="106" dur="500" fill="hold"/>
                                        <p:tgtEl>
                                          <p:spTgt spid="127016"/>
                                        </p:tgtEl>
                                        <p:attrNameLst>
                                          <p:attrName>ppt_y</p:attrName>
                                        </p:attrNameLst>
                                      </p:cBhvr>
                                      <p:tavLst>
                                        <p:tav tm="0">
                                          <p:val>
                                            <p:strVal val="1+#ppt_h/2"/>
                                          </p:val>
                                        </p:tav>
                                        <p:tav tm="100000">
                                          <p:val>
                                            <p:strVal val="#ppt_y"/>
                                          </p:val>
                                        </p:tav>
                                      </p:tavLst>
                                    </p:anim>
                                  </p:childTnLst>
                                </p:cTn>
                              </p:par>
                              <p:par>
                                <p:cTn id="107" presetID="2" presetClass="entr" presetSubtype="4" fill="hold" nodeType="withEffect">
                                  <p:stCondLst>
                                    <p:cond delay="0"/>
                                  </p:stCondLst>
                                  <p:childTnLst>
                                    <p:set>
                                      <p:cBhvr>
                                        <p:cTn id="108" dur="1" fill="hold">
                                          <p:stCondLst>
                                            <p:cond delay="0"/>
                                          </p:stCondLst>
                                        </p:cTn>
                                        <p:tgtEl>
                                          <p:spTgt spid="127012"/>
                                        </p:tgtEl>
                                        <p:attrNameLst>
                                          <p:attrName>style.visibility</p:attrName>
                                        </p:attrNameLst>
                                      </p:cBhvr>
                                      <p:to>
                                        <p:strVal val="visible"/>
                                      </p:to>
                                    </p:set>
                                    <p:anim calcmode="lin" valueType="num">
                                      <p:cBhvr additive="base">
                                        <p:cTn id="109" dur="500" fill="hold"/>
                                        <p:tgtEl>
                                          <p:spTgt spid="127012"/>
                                        </p:tgtEl>
                                        <p:attrNameLst>
                                          <p:attrName>ppt_x</p:attrName>
                                        </p:attrNameLst>
                                      </p:cBhvr>
                                      <p:tavLst>
                                        <p:tav tm="0">
                                          <p:val>
                                            <p:strVal val="#ppt_x"/>
                                          </p:val>
                                        </p:tav>
                                        <p:tav tm="100000">
                                          <p:val>
                                            <p:strVal val="#ppt_x"/>
                                          </p:val>
                                        </p:tav>
                                      </p:tavLst>
                                    </p:anim>
                                    <p:anim calcmode="lin" valueType="num">
                                      <p:cBhvr additive="base">
                                        <p:cTn id="110" dur="500" fill="hold"/>
                                        <p:tgtEl>
                                          <p:spTgt spid="127012"/>
                                        </p:tgtEl>
                                        <p:attrNameLst>
                                          <p:attrName>ppt_y</p:attrName>
                                        </p:attrNameLst>
                                      </p:cBhvr>
                                      <p:tavLst>
                                        <p:tav tm="0">
                                          <p:val>
                                            <p:strVal val="1+#ppt_h/2"/>
                                          </p:val>
                                        </p:tav>
                                        <p:tav tm="100000">
                                          <p:val>
                                            <p:strVal val="#ppt_y"/>
                                          </p:val>
                                        </p:tav>
                                      </p:tavLst>
                                    </p:anim>
                                  </p:childTnLst>
                                </p:cTn>
                              </p:par>
                              <p:par>
                                <p:cTn id="111" presetID="2" presetClass="entr" presetSubtype="4" fill="hold" grpId="0" nodeType="withEffect">
                                  <p:stCondLst>
                                    <p:cond delay="0"/>
                                  </p:stCondLst>
                                  <p:childTnLst>
                                    <p:set>
                                      <p:cBhvr>
                                        <p:cTn id="112" dur="1" fill="hold">
                                          <p:stCondLst>
                                            <p:cond delay="0"/>
                                          </p:stCondLst>
                                        </p:cTn>
                                        <p:tgtEl>
                                          <p:spTgt spid="126989"/>
                                        </p:tgtEl>
                                        <p:attrNameLst>
                                          <p:attrName>style.visibility</p:attrName>
                                        </p:attrNameLst>
                                      </p:cBhvr>
                                      <p:to>
                                        <p:strVal val="visible"/>
                                      </p:to>
                                    </p:set>
                                    <p:anim calcmode="lin" valueType="num">
                                      <p:cBhvr additive="base">
                                        <p:cTn id="113" dur="500" fill="hold"/>
                                        <p:tgtEl>
                                          <p:spTgt spid="126989"/>
                                        </p:tgtEl>
                                        <p:attrNameLst>
                                          <p:attrName>ppt_x</p:attrName>
                                        </p:attrNameLst>
                                      </p:cBhvr>
                                      <p:tavLst>
                                        <p:tav tm="0">
                                          <p:val>
                                            <p:strVal val="#ppt_x"/>
                                          </p:val>
                                        </p:tav>
                                        <p:tav tm="100000">
                                          <p:val>
                                            <p:strVal val="#ppt_x"/>
                                          </p:val>
                                        </p:tav>
                                      </p:tavLst>
                                    </p:anim>
                                    <p:anim calcmode="lin" valueType="num">
                                      <p:cBhvr additive="base">
                                        <p:cTn id="114" dur="500" fill="hold"/>
                                        <p:tgtEl>
                                          <p:spTgt spid="1269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87" grpId="0"/>
      <p:bldP spid="126989" grpId="0"/>
      <p:bldP spid="126991" grpId="0"/>
      <p:bldP spid="126994" grpId="0"/>
      <p:bldP spid="126995" grpId="0"/>
      <p:bldP spid="126998" grpId="0"/>
      <p:bldP spid="126999" grpId="0"/>
      <p:bldP spid="127001" grpId="0"/>
      <p:bldP spid="127003" grpId="0"/>
      <p:bldP spid="127005" grpId="0"/>
      <p:bldP spid="127013" grpId="0"/>
      <p:bldP spid="127015" grpId="0"/>
      <p:bldP spid="127016" grpId="0"/>
      <p:bldP spid="127017" grpId="0"/>
    </p:bld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184</a:t>
            </a:fld>
            <a:endParaRPr lang="en-US" dirty="0"/>
          </a:p>
        </p:txBody>
      </p:sp>
      <p:sp>
        <p:nvSpPr>
          <p:cNvPr id="104451" name="Rectangle 2">
            <a:extLst>
              <a:ext uri="{FF2B5EF4-FFF2-40B4-BE49-F238E27FC236}">
                <a16:creationId xmlns:a16="http://schemas.microsoft.com/office/drawing/2014/main" id="{64EF2657-634B-E068-7D0F-F4A0E1AFED6B}"/>
              </a:ext>
            </a:extLst>
          </p:cNvPr>
          <p:cNvSpPr>
            <a:spLocks noGrp="1" noChangeArrowheads="1"/>
          </p:cNvSpPr>
          <p:nvPr>
            <p:ph type="title"/>
          </p:nvPr>
        </p:nvSpPr>
        <p:spPr>
          <a:xfrm>
            <a:off x="326923" y="2212975"/>
            <a:ext cx="8001000" cy="1216025"/>
          </a:xfrm>
        </p:spPr>
        <p:txBody>
          <a:bodyPr/>
          <a:lstStyle/>
          <a:p>
            <a:pPr eaLnBrk="1" hangingPunct="1"/>
            <a:r>
              <a:rPr lang="en-US" altLang="en-US" b="1" dirty="0">
                <a:latin typeface="VNI-Times" pitchFamily="2" charset="0"/>
              </a:rPr>
              <a:t>b. </a:t>
            </a:r>
            <a:r>
              <a:rPr lang="en-US" altLang="en-US" b="1" dirty="0" err="1">
                <a:latin typeface="VNI-Times" pitchFamily="2" charset="0"/>
              </a:rPr>
              <a:t>Trôï</a:t>
            </a:r>
            <a:r>
              <a:rPr lang="en-US" altLang="en-US" b="1" dirty="0">
                <a:latin typeface="VNI-Times" pitchFamily="2" charset="0"/>
              </a:rPr>
              <a:t> </a:t>
            </a:r>
            <a:r>
              <a:rPr lang="en-US" altLang="en-US" b="1" dirty="0" err="1">
                <a:latin typeface="VNI-Times" pitchFamily="2" charset="0"/>
              </a:rPr>
              <a:t>caáp</a:t>
            </a:r>
            <a:r>
              <a:rPr lang="en-US" altLang="en-US" b="1" dirty="0">
                <a:latin typeface="VNI-Times" pitchFamily="2" charset="0"/>
              </a:rPr>
              <a:t>:</a:t>
            </a:r>
            <a:br>
              <a:rPr lang="en-US" altLang="en-US" dirty="0">
                <a:latin typeface="VNI-Times" pitchFamily="2" charset="0"/>
              </a:rPr>
            </a:br>
            <a:endParaRPr lang="en-US" altLang="en-US" dirty="0">
              <a:latin typeface="VNI-Times" pitchFamily="2" charset="0"/>
            </a:endParaRPr>
          </a:p>
        </p:txBody>
      </p:sp>
      <p:sp>
        <p:nvSpPr>
          <p:cNvPr id="105476" name="Rectangle 3">
            <a:extLst>
              <a:ext uri="{FF2B5EF4-FFF2-40B4-BE49-F238E27FC236}">
                <a16:creationId xmlns:a16="http://schemas.microsoft.com/office/drawing/2014/main" id="{1BFBC0F7-EDC8-F6BC-B11F-8085BB265371}"/>
              </a:ext>
            </a:extLst>
          </p:cNvPr>
          <p:cNvSpPr txBox="1">
            <a:spLocks noChangeArrowheads="1"/>
          </p:cNvSpPr>
          <p:nvPr/>
        </p:nvSpPr>
        <p:spPr>
          <a:xfrm>
            <a:off x="4778478" y="2178170"/>
            <a:ext cx="6296226" cy="467983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400">
                <a:latin typeface="VNI-Souvir" pitchFamily="2" charset="0"/>
              </a:rPr>
              <a:t>VD: P caân baèng ban ñaàu P</a:t>
            </a:r>
            <a:r>
              <a:rPr lang="en-US" altLang="en-US" sz="3400" baseline="-25000">
                <a:latin typeface="VNI-Souvir" pitchFamily="2" charset="0"/>
              </a:rPr>
              <a:t>0</a:t>
            </a:r>
          </a:p>
          <a:p>
            <a:r>
              <a:rPr lang="en-US" altLang="en-US" sz="3400">
                <a:latin typeface="VNI-Souvir" pitchFamily="2" charset="0"/>
              </a:rPr>
              <a:t>Trôï caáp/ 1ñvsp  = s</a:t>
            </a:r>
          </a:p>
          <a:p>
            <a:endParaRPr lang="en-US" altLang="en-US" sz="3400" dirty="0">
              <a:latin typeface="VNI-Souvir" pitchFamily="2" charset="0"/>
            </a:endParaRPr>
          </a:p>
        </p:txBody>
      </p:sp>
    </p:spTree>
    <p:extLst>
      <p:ext uri="{BB962C8B-B14F-4D97-AF65-F5344CB8AC3E}">
        <p14:creationId xmlns:p14="http://schemas.microsoft.com/office/powerpoint/2010/main" val="1882613039"/>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Slide Number Placeholder 3">
            <a:extLst>
              <a:ext uri="{FF2B5EF4-FFF2-40B4-BE49-F238E27FC236}">
                <a16:creationId xmlns:a16="http://schemas.microsoft.com/office/drawing/2014/main" id="{8D652F39-3DA0-B116-8A2D-B4C77977DEFC}"/>
              </a:ext>
            </a:extLst>
          </p:cNvPr>
          <p:cNvSpPr>
            <a:spLocks noGrp="1"/>
          </p:cNvSpPr>
          <p:nvPr>
            <p:ph type="sldNum" sz="quarter" idx="12"/>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fld id="{0ED05AE0-F9A9-469E-944E-1EB1061A1320}" type="slidenum">
              <a:rPr lang="en-US" altLang="en-US" smtClean="0"/>
              <a:pPr/>
              <a:t>185</a:t>
            </a:fld>
            <a:endParaRPr lang="en-US" altLang="en-US">
              <a:latin typeface="Verdana" panose="020B0604030504040204" pitchFamily="34" charset="0"/>
            </a:endParaRPr>
          </a:p>
        </p:txBody>
      </p:sp>
      <p:sp>
        <p:nvSpPr>
          <p:cNvPr id="107523" name="Line 4">
            <a:extLst>
              <a:ext uri="{FF2B5EF4-FFF2-40B4-BE49-F238E27FC236}">
                <a16:creationId xmlns:a16="http://schemas.microsoft.com/office/drawing/2014/main" id="{C6020BB1-8BBE-99CB-0232-9D87711AC8B5}"/>
              </a:ext>
            </a:extLst>
          </p:cNvPr>
          <p:cNvSpPr>
            <a:spLocks noChangeShapeType="1"/>
          </p:cNvSpPr>
          <p:nvPr/>
        </p:nvSpPr>
        <p:spPr bwMode="auto">
          <a:xfrm>
            <a:off x="3733800" y="914400"/>
            <a:ext cx="1588" cy="3886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7524" name="Line 5">
            <a:extLst>
              <a:ext uri="{FF2B5EF4-FFF2-40B4-BE49-F238E27FC236}">
                <a16:creationId xmlns:a16="http://schemas.microsoft.com/office/drawing/2014/main" id="{A158257E-2F6A-90B6-5AB9-D210FEADB720}"/>
              </a:ext>
            </a:extLst>
          </p:cNvPr>
          <p:cNvSpPr>
            <a:spLocks noChangeShapeType="1"/>
          </p:cNvSpPr>
          <p:nvPr/>
        </p:nvSpPr>
        <p:spPr bwMode="auto">
          <a:xfrm>
            <a:off x="3733800" y="4800600"/>
            <a:ext cx="4495800"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0054" name="Line 6">
            <a:extLst>
              <a:ext uri="{FF2B5EF4-FFF2-40B4-BE49-F238E27FC236}">
                <a16:creationId xmlns:a16="http://schemas.microsoft.com/office/drawing/2014/main" id="{FB1A6988-A45C-FCBD-629C-2F2E9563815A}"/>
              </a:ext>
            </a:extLst>
          </p:cNvPr>
          <p:cNvSpPr>
            <a:spLocks noChangeShapeType="1"/>
          </p:cNvSpPr>
          <p:nvPr/>
        </p:nvSpPr>
        <p:spPr bwMode="auto">
          <a:xfrm flipV="1">
            <a:off x="4191000" y="1828801"/>
            <a:ext cx="3810000" cy="2200275"/>
          </a:xfrm>
          <a:prstGeom prst="line">
            <a:avLst/>
          </a:prstGeom>
          <a:noFill/>
          <a:ln w="57150">
            <a:solidFill>
              <a:srgbClr val="CC33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0055" name="Line 7">
            <a:extLst>
              <a:ext uri="{FF2B5EF4-FFF2-40B4-BE49-F238E27FC236}">
                <a16:creationId xmlns:a16="http://schemas.microsoft.com/office/drawing/2014/main" id="{8C490BD0-7A60-702F-0E41-5FB620EF251E}"/>
              </a:ext>
            </a:extLst>
          </p:cNvPr>
          <p:cNvSpPr>
            <a:spLocks noChangeShapeType="1"/>
          </p:cNvSpPr>
          <p:nvPr/>
        </p:nvSpPr>
        <p:spPr bwMode="auto">
          <a:xfrm>
            <a:off x="3733800" y="2971800"/>
            <a:ext cx="2362200" cy="1588"/>
          </a:xfrm>
          <a:prstGeom prst="line">
            <a:avLst/>
          </a:prstGeom>
          <a:noFill/>
          <a:ln w="9525">
            <a:solidFill>
              <a:srgbClr val="CC33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30056" name="Text Box 8">
            <a:extLst>
              <a:ext uri="{FF2B5EF4-FFF2-40B4-BE49-F238E27FC236}">
                <a16:creationId xmlns:a16="http://schemas.microsoft.com/office/drawing/2014/main" id="{C46E63B0-96AA-7572-AA57-A04F88D53E99}"/>
              </a:ext>
            </a:extLst>
          </p:cNvPr>
          <p:cNvSpPr txBox="1">
            <a:spLocks noChangeArrowheads="1"/>
          </p:cNvSpPr>
          <p:nvPr/>
        </p:nvSpPr>
        <p:spPr bwMode="auto">
          <a:xfrm>
            <a:off x="7467600" y="68580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S</a:t>
            </a:r>
          </a:p>
        </p:txBody>
      </p:sp>
      <p:sp>
        <p:nvSpPr>
          <p:cNvPr id="107528" name="Text Box 9">
            <a:extLst>
              <a:ext uri="{FF2B5EF4-FFF2-40B4-BE49-F238E27FC236}">
                <a16:creationId xmlns:a16="http://schemas.microsoft.com/office/drawing/2014/main" id="{2E9F67D3-CB06-EBA1-A791-9901CD32B12D}"/>
              </a:ext>
            </a:extLst>
          </p:cNvPr>
          <p:cNvSpPr txBox="1">
            <a:spLocks noChangeArrowheads="1"/>
          </p:cNvSpPr>
          <p:nvPr/>
        </p:nvSpPr>
        <p:spPr bwMode="auto">
          <a:xfrm>
            <a:off x="2971800" y="6858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p>
        </p:txBody>
      </p:sp>
      <p:sp>
        <p:nvSpPr>
          <p:cNvPr id="130058" name="Text Box 10">
            <a:extLst>
              <a:ext uri="{FF2B5EF4-FFF2-40B4-BE49-F238E27FC236}">
                <a16:creationId xmlns:a16="http://schemas.microsoft.com/office/drawing/2014/main" id="{9B5B483D-3535-DF39-A2BF-000CE379B177}"/>
              </a:ext>
            </a:extLst>
          </p:cNvPr>
          <p:cNvSpPr txBox="1">
            <a:spLocks noChangeArrowheads="1"/>
          </p:cNvSpPr>
          <p:nvPr/>
        </p:nvSpPr>
        <p:spPr bwMode="auto">
          <a:xfrm>
            <a:off x="6172200" y="1981200"/>
            <a:ext cx="609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600"/>
              <a:t>s</a:t>
            </a:r>
          </a:p>
        </p:txBody>
      </p:sp>
      <p:sp>
        <p:nvSpPr>
          <p:cNvPr id="130059" name="Text Box 11">
            <a:extLst>
              <a:ext uri="{FF2B5EF4-FFF2-40B4-BE49-F238E27FC236}">
                <a16:creationId xmlns:a16="http://schemas.microsoft.com/office/drawing/2014/main" id="{2EC2F393-1063-7A9C-5B94-1D4D641AAF28}"/>
              </a:ext>
            </a:extLst>
          </p:cNvPr>
          <p:cNvSpPr txBox="1">
            <a:spLocks noChangeArrowheads="1"/>
          </p:cNvSpPr>
          <p:nvPr/>
        </p:nvSpPr>
        <p:spPr bwMode="auto">
          <a:xfrm>
            <a:off x="5257800" y="1524001"/>
            <a:ext cx="762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b="1"/>
              <a:t>E</a:t>
            </a:r>
            <a:r>
              <a:rPr lang="en-US" altLang="en-US" sz="2800" b="1" baseline="-25000"/>
              <a:t>0</a:t>
            </a:r>
            <a:endParaRPr lang="en-US" altLang="en-US" sz="2800" b="1"/>
          </a:p>
        </p:txBody>
      </p:sp>
      <p:sp>
        <p:nvSpPr>
          <p:cNvPr id="130060" name="Text Box 12">
            <a:extLst>
              <a:ext uri="{FF2B5EF4-FFF2-40B4-BE49-F238E27FC236}">
                <a16:creationId xmlns:a16="http://schemas.microsoft.com/office/drawing/2014/main" id="{2C13EDA3-C190-41BB-042A-6F3D1DDC3A8D}"/>
              </a:ext>
            </a:extLst>
          </p:cNvPr>
          <p:cNvSpPr txBox="1">
            <a:spLocks noChangeArrowheads="1"/>
          </p:cNvSpPr>
          <p:nvPr/>
        </p:nvSpPr>
        <p:spPr bwMode="auto">
          <a:xfrm>
            <a:off x="7391400" y="48768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r>
              <a:rPr lang="en-US" altLang="en-US" sz="2800" baseline="-25000"/>
              <a:t>’</a:t>
            </a:r>
            <a:endParaRPr lang="en-US" altLang="en-US" sz="2800"/>
          </a:p>
        </p:txBody>
      </p:sp>
      <p:sp>
        <p:nvSpPr>
          <p:cNvPr id="107532" name="Text Box 13">
            <a:extLst>
              <a:ext uri="{FF2B5EF4-FFF2-40B4-BE49-F238E27FC236}">
                <a16:creationId xmlns:a16="http://schemas.microsoft.com/office/drawing/2014/main" id="{AC7EDCC6-D8E0-1B90-A691-0B1313F74646}"/>
              </a:ext>
            </a:extLst>
          </p:cNvPr>
          <p:cNvSpPr txBox="1">
            <a:spLocks noChangeArrowheads="1"/>
          </p:cNvSpPr>
          <p:nvPr/>
        </p:nvSpPr>
        <p:spPr bwMode="auto">
          <a:xfrm>
            <a:off x="7239000" y="48768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endParaRPr lang="en-US" altLang="en-US" sz="2800"/>
          </a:p>
        </p:txBody>
      </p:sp>
      <p:sp>
        <p:nvSpPr>
          <p:cNvPr id="107533" name="Text Box 14">
            <a:extLst>
              <a:ext uri="{FF2B5EF4-FFF2-40B4-BE49-F238E27FC236}">
                <a16:creationId xmlns:a16="http://schemas.microsoft.com/office/drawing/2014/main" id="{2BA1DDB9-F73B-9291-E500-7EA11BD335AC}"/>
              </a:ext>
            </a:extLst>
          </p:cNvPr>
          <p:cNvSpPr txBox="1">
            <a:spLocks noChangeArrowheads="1"/>
          </p:cNvSpPr>
          <p:nvPr/>
        </p:nvSpPr>
        <p:spPr bwMode="auto">
          <a:xfrm>
            <a:off x="8534400" y="46482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p>
        </p:txBody>
      </p:sp>
      <p:sp>
        <p:nvSpPr>
          <p:cNvPr id="130063" name="Text Box 15">
            <a:extLst>
              <a:ext uri="{FF2B5EF4-FFF2-40B4-BE49-F238E27FC236}">
                <a16:creationId xmlns:a16="http://schemas.microsoft.com/office/drawing/2014/main" id="{A80967F8-163F-753B-83CF-3421748F054E}"/>
              </a:ext>
            </a:extLst>
          </p:cNvPr>
          <p:cNvSpPr txBox="1">
            <a:spLocks noChangeArrowheads="1"/>
          </p:cNvSpPr>
          <p:nvPr/>
        </p:nvSpPr>
        <p:spPr bwMode="auto">
          <a:xfrm>
            <a:off x="6172200" y="289560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E</a:t>
            </a:r>
            <a:r>
              <a:rPr lang="en-US" altLang="en-US" sz="3200" b="1" baseline="-25000"/>
              <a:t>1</a:t>
            </a:r>
            <a:endParaRPr lang="en-US" altLang="en-US" sz="3200" b="1"/>
          </a:p>
        </p:txBody>
      </p:sp>
      <p:sp>
        <p:nvSpPr>
          <p:cNvPr id="107535" name="Rectangle 16">
            <a:extLst>
              <a:ext uri="{FF2B5EF4-FFF2-40B4-BE49-F238E27FC236}">
                <a16:creationId xmlns:a16="http://schemas.microsoft.com/office/drawing/2014/main" id="{831BF97B-5DBA-7379-32D1-03DE901745BE}"/>
              </a:ext>
            </a:extLst>
          </p:cNvPr>
          <p:cNvSpPr>
            <a:spLocks noChangeArrowheads="1"/>
          </p:cNvSpPr>
          <p:nvPr/>
        </p:nvSpPr>
        <p:spPr bwMode="auto">
          <a:xfrm>
            <a:off x="3810000" y="639763"/>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endParaRPr lang="en-US" altLang="en-US" sz="4400"/>
          </a:p>
        </p:txBody>
      </p:sp>
      <p:sp>
        <p:nvSpPr>
          <p:cNvPr id="130065" name="Text Box 17">
            <a:extLst>
              <a:ext uri="{FF2B5EF4-FFF2-40B4-BE49-F238E27FC236}">
                <a16:creationId xmlns:a16="http://schemas.microsoft.com/office/drawing/2014/main" id="{9953D5FA-990E-543D-5A5C-DB3E866F6667}"/>
              </a:ext>
            </a:extLst>
          </p:cNvPr>
          <p:cNvSpPr txBox="1">
            <a:spLocks noChangeArrowheads="1"/>
          </p:cNvSpPr>
          <p:nvPr/>
        </p:nvSpPr>
        <p:spPr bwMode="auto">
          <a:xfrm>
            <a:off x="2971800" y="17526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r>
              <a:rPr lang="en-US" altLang="en-US" sz="2800" baseline="-25000"/>
              <a:t>0</a:t>
            </a:r>
            <a:endParaRPr lang="en-US" altLang="en-US" sz="2800"/>
          </a:p>
        </p:txBody>
      </p:sp>
      <p:sp>
        <p:nvSpPr>
          <p:cNvPr id="130066" name="Line 18">
            <a:extLst>
              <a:ext uri="{FF2B5EF4-FFF2-40B4-BE49-F238E27FC236}">
                <a16:creationId xmlns:a16="http://schemas.microsoft.com/office/drawing/2014/main" id="{4B7051BF-7126-F635-1248-F0C14A576179}"/>
              </a:ext>
            </a:extLst>
          </p:cNvPr>
          <p:cNvSpPr>
            <a:spLocks noChangeShapeType="1"/>
          </p:cNvSpPr>
          <p:nvPr/>
        </p:nvSpPr>
        <p:spPr bwMode="auto">
          <a:xfrm flipV="1">
            <a:off x="3733800" y="1143001"/>
            <a:ext cx="3810000" cy="2200275"/>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0067" name="Text Box 19">
            <a:extLst>
              <a:ext uri="{FF2B5EF4-FFF2-40B4-BE49-F238E27FC236}">
                <a16:creationId xmlns:a16="http://schemas.microsoft.com/office/drawing/2014/main" id="{DB3A87D2-2971-DA04-14D8-4A6F8B03B446}"/>
              </a:ext>
            </a:extLst>
          </p:cNvPr>
          <p:cNvSpPr txBox="1">
            <a:spLocks noChangeArrowheads="1"/>
          </p:cNvSpPr>
          <p:nvPr/>
        </p:nvSpPr>
        <p:spPr bwMode="auto">
          <a:xfrm>
            <a:off x="8229600" y="160020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S</a:t>
            </a:r>
            <a:r>
              <a:rPr lang="en-US" altLang="en-US" sz="3200" b="1" baseline="-25000"/>
              <a:t>1</a:t>
            </a:r>
            <a:endParaRPr lang="en-US" altLang="en-US" sz="3200" b="1"/>
          </a:p>
        </p:txBody>
      </p:sp>
      <p:sp>
        <p:nvSpPr>
          <p:cNvPr id="130069" name="Line 21">
            <a:extLst>
              <a:ext uri="{FF2B5EF4-FFF2-40B4-BE49-F238E27FC236}">
                <a16:creationId xmlns:a16="http://schemas.microsoft.com/office/drawing/2014/main" id="{C9E9965A-5A1F-E34F-7176-AED7B5C0A091}"/>
              </a:ext>
            </a:extLst>
          </p:cNvPr>
          <p:cNvSpPr>
            <a:spLocks noChangeShapeType="1"/>
          </p:cNvSpPr>
          <p:nvPr/>
        </p:nvSpPr>
        <p:spPr bwMode="auto">
          <a:xfrm flipH="1">
            <a:off x="3810000" y="1981200"/>
            <a:ext cx="4038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30070" name="Line 22">
            <a:extLst>
              <a:ext uri="{FF2B5EF4-FFF2-40B4-BE49-F238E27FC236}">
                <a16:creationId xmlns:a16="http://schemas.microsoft.com/office/drawing/2014/main" id="{47E66105-17C2-A0E6-31D3-BACE309EE53D}"/>
              </a:ext>
            </a:extLst>
          </p:cNvPr>
          <p:cNvSpPr>
            <a:spLocks noChangeShapeType="1"/>
          </p:cNvSpPr>
          <p:nvPr/>
        </p:nvSpPr>
        <p:spPr bwMode="auto">
          <a:xfrm flipV="1">
            <a:off x="6096000" y="1905000"/>
            <a:ext cx="0" cy="990600"/>
          </a:xfrm>
          <a:prstGeom prst="line">
            <a:avLst/>
          </a:prstGeom>
          <a:noFill/>
          <a:ln w="9525">
            <a:solidFill>
              <a:srgbClr val="CC3300"/>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130071" name="Text Box 23">
            <a:extLst>
              <a:ext uri="{FF2B5EF4-FFF2-40B4-BE49-F238E27FC236}">
                <a16:creationId xmlns:a16="http://schemas.microsoft.com/office/drawing/2014/main" id="{72ECC3EF-78DE-C474-CDFD-5232BBC0AD0A}"/>
              </a:ext>
            </a:extLst>
          </p:cNvPr>
          <p:cNvSpPr txBox="1">
            <a:spLocks noChangeArrowheads="1"/>
          </p:cNvSpPr>
          <p:nvPr/>
        </p:nvSpPr>
        <p:spPr bwMode="auto">
          <a:xfrm>
            <a:off x="7315200" y="144780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A</a:t>
            </a:r>
          </a:p>
        </p:txBody>
      </p:sp>
      <p:sp>
        <p:nvSpPr>
          <p:cNvPr id="130072" name="Text Box 24">
            <a:extLst>
              <a:ext uri="{FF2B5EF4-FFF2-40B4-BE49-F238E27FC236}">
                <a16:creationId xmlns:a16="http://schemas.microsoft.com/office/drawing/2014/main" id="{D6243B77-8931-544E-940E-BA709A993F96}"/>
              </a:ext>
            </a:extLst>
          </p:cNvPr>
          <p:cNvSpPr txBox="1">
            <a:spLocks noChangeArrowheads="1"/>
          </p:cNvSpPr>
          <p:nvPr/>
        </p:nvSpPr>
        <p:spPr bwMode="auto">
          <a:xfrm>
            <a:off x="2819400" y="25908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r>
              <a:rPr lang="en-US" altLang="en-US" sz="2800" baseline="-25000"/>
              <a:t>1</a:t>
            </a:r>
            <a:endParaRPr lang="en-US" altLang="en-US" sz="2800"/>
          </a:p>
        </p:txBody>
      </p:sp>
      <p:sp>
        <p:nvSpPr>
          <p:cNvPr id="130073" name="Line 25">
            <a:extLst>
              <a:ext uri="{FF2B5EF4-FFF2-40B4-BE49-F238E27FC236}">
                <a16:creationId xmlns:a16="http://schemas.microsoft.com/office/drawing/2014/main" id="{51477B39-D637-1D1F-9586-513AC5E2A895}"/>
              </a:ext>
            </a:extLst>
          </p:cNvPr>
          <p:cNvSpPr>
            <a:spLocks noChangeShapeType="1"/>
          </p:cNvSpPr>
          <p:nvPr/>
        </p:nvSpPr>
        <p:spPr bwMode="auto">
          <a:xfrm>
            <a:off x="6019800" y="304800"/>
            <a:ext cx="0" cy="449580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0074" name="Line 26">
            <a:extLst>
              <a:ext uri="{FF2B5EF4-FFF2-40B4-BE49-F238E27FC236}">
                <a16:creationId xmlns:a16="http://schemas.microsoft.com/office/drawing/2014/main" id="{55805E61-2CBD-41F9-CA50-F95C4E6AFA73}"/>
              </a:ext>
            </a:extLst>
          </p:cNvPr>
          <p:cNvSpPr>
            <a:spLocks noChangeShapeType="1"/>
          </p:cNvSpPr>
          <p:nvPr/>
        </p:nvSpPr>
        <p:spPr bwMode="auto">
          <a:xfrm>
            <a:off x="7696200" y="2057400"/>
            <a:ext cx="0" cy="27432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30075" name="Text Box 27">
            <a:extLst>
              <a:ext uri="{FF2B5EF4-FFF2-40B4-BE49-F238E27FC236}">
                <a16:creationId xmlns:a16="http://schemas.microsoft.com/office/drawing/2014/main" id="{985873CB-143A-C4C3-937E-83FBAB31DEDD}"/>
              </a:ext>
            </a:extLst>
          </p:cNvPr>
          <p:cNvSpPr txBox="1">
            <a:spLocks noChangeArrowheads="1"/>
          </p:cNvSpPr>
          <p:nvPr/>
        </p:nvSpPr>
        <p:spPr bwMode="auto">
          <a:xfrm>
            <a:off x="5867400" y="49530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r>
              <a:rPr lang="en-US" altLang="en-US" sz="2800" baseline="-25000"/>
              <a:t>0</a:t>
            </a:r>
            <a:endParaRPr lang="en-US" altLang="en-US" sz="2800"/>
          </a:p>
        </p:txBody>
      </p:sp>
      <p:sp>
        <p:nvSpPr>
          <p:cNvPr id="130076" name="Text Box 28">
            <a:extLst>
              <a:ext uri="{FF2B5EF4-FFF2-40B4-BE49-F238E27FC236}">
                <a16:creationId xmlns:a16="http://schemas.microsoft.com/office/drawing/2014/main" id="{5437A7F9-2A52-2E18-2B6C-47162572013A}"/>
              </a:ext>
            </a:extLst>
          </p:cNvPr>
          <p:cNvSpPr txBox="1">
            <a:spLocks noChangeArrowheads="1"/>
          </p:cNvSpPr>
          <p:nvPr/>
        </p:nvSpPr>
        <p:spPr bwMode="auto">
          <a:xfrm>
            <a:off x="6172200" y="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D</a:t>
            </a:r>
          </a:p>
        </p:txBody>
      </p:sp>
      <p:sp>
        <p:nvSpPr>
          <p:cNvPr id="130077" name="Line 29">
            <a:extLst>
              <a:ext uri="{FF2B5EF4-FFF2-40B4-BE49-F238E27FC236}">
                <a16:creationId xmlns:a16="http://schemas.microsoft.com/office/drawing/2014/main" id="{01C10E11-85AA-1F12-B9ED-739292AFA532}"/>
              </a:ext>
            </a:extLst>
          </p:cNvPr>
          <p:cNvSpPr>
            <a:spLocks noChangeShapeType="1"/>
          </p:cNvSpPr>
          <p:nvPr/>
        </p:nvSpPr>
        <p:spPr bwMode="auto">
          <a:xfrm>
            <a:off x="3810000" y="1981200"/>
            <a:ext cx="2133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0076"/>
                                        </p:tgtEl>
                                        <p:attrNameLst>
                                          <p:attrName>style.visibility</p:attrName>
                                        </p:attrNameLst>
                                      </p:cBhvr>
                                      <p:to>
                                        <p:strVal val="visible"/>
                                      </p:to>
                                    </p:set>
                                    <p:anim calcmode="lin" valueType="num">
                                      <p:cBhvr additive="base">
                                        <p:cTn id="7" dur="500" fill="hold"/>
                                        <p:tgtEl>
                                          <p:spTgt spid="130076"/>
                                        </p:tgtEl>
                                        <p:attrNameLst>
                                          <p:attrName>ppt_x</p:attrName>
                                        </p:attrNameLst>
                                      </p:cBhvr>
                                      <p:tavLst>
                                        <p:tav tm="0">
                                          <p:val>
                                            <p:strVal val="#ppt_x"/>
                                          </p:val>
                                        </p:tav>
                                        <p:tav tm="100000">
                                          <p:val>
                                            <p:strVal val="#ppt_x"/>
                                          </p:val>
                                        </p:tav>
                                      </p:tavLst>
                                    </p:anim>
                                    <p:anim calcmode="lin" valueType="num">
                                      <p:cBhvr additive="base">
                                        <p:cTn id="8" dur="500" fill="hold"/>
                                        <p:tgtEl>
                                          <p:spTgt spid="13007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30073"/>
                                        </p:tgtEl>
                                        <p:attrNameLst>
                                          <p:attrName>style.visibility</p:attrName>
                                        </p:attrNameLst>
                                      </p:cBhvr>
                                      <p:to>
                                        <p:strVal val="visible"/>
                                      </p:to>
                                    </p:set>
                                    <p:anim calcmode="lin" valueType="num">
                                      <p:cBhvr additive="base">
                                        <p:cTn id="11" dur="500" fill="hold"/>
                                        <p:tgtEl>
                                          <p:spTgt spid="130073"/>
                                        </p:tgtEl>
                                        <p:attrNameLst>
                                          <p:attrName>ppt_x</p:attrName>
                                        </p:attrNameLst>
                                      </p:cBhvr>
                                      <p:tavLst>
                                        <p:tav tm="0">
                                          <p:val>
                                            <p:strVal val="#ppt_x"/>
                                          </p:val>
                                        </p:tav>
                                        <p:tav tm="100000">
                                          <p:val>
                                            <p:strVal val="#ppt_x"/>
                                          </p:val>
                                        </p:tav>
                                      </p:tavLst>
                                    </p:anim>
                                    <p:anim calcmode="lin" valueType="num">
                                      <p:cBhvr additive="base">
                                        <p:cTn id="12" dur="500" fill="hold"/>
                                        <p:tgtEl>
                                          <p:spTgt spid="13007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0075"/>
                                        </p:tgtEl>
                                        <p:attrNameLst>
                                          <p:attrName>style.visibility</p:attrName>
                                        </p:attrNameLst>
                                      </p:cBhvr>
                                      <p:to>
                                        <p:strVal val="visible"/>
                                      </p:to>
                                    </p:set>
                                    <p:anim calcmode="lin" valueType="num">
                                      <p:cBhvr additive="base">
                                        <p:cTn id="15" dur="500" fill="hold"/>
                                        <p:tgtEl>
                                          <p:spTgt spid="130075"/>
                                        </p:tgtEl>
                                        <p:attrNameLst>
                                          <p:attrName>ppt_x</p:attrName>
                                        </p:attrNameLst>
                                      </p:cBhvr>
                                      <p:tavLst>
                                        <p:tav tm="0">
                                          <p:val>
                                            <p:strVal val="#ppt_x"/>
                                          </p:val>
                                        </p:tav>
                                        <p:tav tm="100000">
                                          <p:val>
                                            <p:strVal val="#ppt_x"/>
                                          </p:val>
                                        </p:tav>
                                      </p:tavLst>
                                    </p:anim>
                                    <p:anim calcmode="lin" valueType="num">
                                      <p:cBhvr additive="base">
                                        <p:cTn id="16" dur="500" fill="hold"/>
                                        <p:tgtEl>
                                          <p:spTgt spid="130075"/>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nodeType="clickEffect">
                                  <p:stCondLst>
                                    <p:cond delay="0"/>
                                  </p:stCondLst>
                                  <p:childTnLst>
                                    <p:set>
                                      <p:cBhvr>
                                        <p:cTn id="20" dur="1" fill="hold">
                                          <p:stCondLst>
                                            <p:cond delay="0"/>
                                          </p:stCondLst>
                                        </p:cTn>
                                        <p:tgtEl>
                                          <p:spTgt spid="130066"/>
                                        </p:tgtEl>
                                        <p:attrNameLst>
                                          <p:attrName>style.visibility</p:attrName>
                                        </p:attrNameLst>
                                      </p:cBhvr>
                                      <p:to>
                                        <p:strVal val="visible"/>
                                      </p:to>
                                    </p:set>
                                    <p:anim calcmode="lin" valueType="num">
                                      <p:cBhvr additive="base">
                                        <p:cTn id="21" dur="500" fill="hold"/>
                                        <p:tgtEl>
                                          <p:spTgt spid="130066"/>
                                        </p:tgtEl>
                                        <p:attrNameLst>
                                          <p:attrName>ppt_x</p:attrName>
                                        </p:attrNameLst>
                                      </p:cBhvr>
                                      <p:tavLst>
                                        <p:tav tm="0">
                                          <p:val>
                                            <p:strVal val="#ppt_x"/>
                                          </p:val>
                                        </p:tav>
                                        <p:tav tm="100000">
                                          <p:val>
                                            <p:strVal val="#ppt_x"/>
                                          </p:val>
                                        </p:tav>
                                      </p:tavLst>
                                    </p:anim>
                                    <p:anim calcmode="lin" valueType="num">
                                      <p:cBhvr additive="base">
                                        <p:cTn id="22" dur="500" fill="hold"/>
                                        <p:tgtEl>
                                          <p:spTgt spid="130066"/>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30056"/>
                                        </p:tgtEl>
                                        <p:attrNameLst>
                                          <p:attrName>style.visibility</p:attrName>
                                        </p:attrNameLst>
                                      </p:cBhvr>
                                      <p:to>
                                        <p:strVal val="visible"/>
                                      </p:to>
                                    </p:set>
                                    <p:anim calcmode="lin" valueType="num">
                                      <p:cBhvr additive="base">
                                        <p:cTn id="25" dur="500" fill="hold"/>
                                        <p:tgtEl>
                                          <p:spTgt spid="130056"/>
                                        </p:tgtEl>
                                        <p:attrNameLst>
                                          <p:attrName>ppt_x</p:attrName>
                                        </p:attrNameLst>
                                      </p:cBhvr>
                                      <p:tavLst>
                                        <p:tav tm="0">
                                          <p:val>
                                            <p:strVal val="#ppt_x"/>
                                          </p:val>
                                        </p:tav>
                                        <p:tav tm="100000">
                                          <p:val>
                                            <p:strVal val="#ppt_x"/>
                                          </p:val>
                                        </p:tav>
                                      </p:tavLst>
                                    </p:anim>
                                    <p:anim calcmode="lin" valueType="num">
                                      <p:cBhvr additive="base">
                                        <p:cTn id="26" dur="500" fill="hold"/>
                                        <p:tgtEl>
                                          <p:spTgt spid="130056"/>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30077"/>
                                        </p:tgtEl>
                                        <p:attrNameLst>
                                          <p:attrName>style.visibility</p:attrName>
                                        </p:attrNameLst>
                                      </p:cBhvr>
                                      <p:to>
                                        <p:strVal val="visible"/>
                                      </p:to>
                                    </p:set>
                                    <p:anim calcmode="lin" valueType="num">
                                      <p:cBhvr additive="base">
                                        <p:cTn id="31" dur="500" fill="hold"/>
                                        <p:tgtEl>
                                          <p:spTgt spid="130077"/>
                                        </p:tgtEl>
                                        <p:attrNameLst>
                                          <p:attrName>ppt_x</p:attrName>
                                        </p:attrNameLst>
                                      </p:cBhvr>
                                      <p:tavLst>
                                        <p:tav tm="0">
                                          <p:val>
                                            <p:strVal val="#ppt_x"/>
                                          </p:val>
                                        </p:tav>
                                        <p:tav tm="100000">
                                          <p:val>
                                            <p:strVal val="#ppt_x"/>
                                          </p:val>
                                        </p:tav>
                                      </p:tavLst>
                                    </p:anim>
                                    <p:anim calcmode="lin" valueType="num">
                                      <p:cBhvr additive="base">
                                        <p:cTn id="32" dur="500" fill="hold"/>
                                        <p:tgtEl>
                                          <p:spTgt spid="13007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30065"/>
                                        </p:tgtEl>
                                        <p:attrNameLst>
                                          <p:attrName>style.visibility</p:attrName>
                                        </p:attrNameLst>
                                      </p:cBhvr>
                                      <p:to>
                                        <p:strVal val="visible"/>
                                      </p:to>
                                    </p:set>
                                    <p:anim calcmode="lin" valueType="num">
                                      <p:cBhvr additive="base">
                                        <p:cTn id="35" dur="500" fill="hold"/>
                                        <p:tgtEl>
                                          <p:spTgt spid="130065"/>
                                        </p:tgtEl>
                                        <p:attrNameLst>
                                          <p:attrName>ppt_x</p:attrName>
                                        </p:attrNameLst>
                                      </p:cBhvr>
                                      <p:tavLst>
                                        <p:tav tm="0">
                                          <p:val>
                                            <p:strVal val="#ppt_x"/>
                                          </p:val>
                                        </p:tav>
                                        <p:tav tm="100000">
                                          <p:val>
                                            <p:strVal val="#ppt_x"/>
                                          </p:val>
                                        </p:tav>
                                      </p:tavLst>
                                    </p:anim>
                                    <p:anim calcmode="lin" valueType="num">
                                      <p:cBhvr additive="base">
                                        <p:cTn id="36" dur="500" fill="hold"/>
                                        <p:tgtEl>
                                          <p:spTgt spid="13006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30059"/>
                                        </p:tgtEl>
                                        <p:attrNameLst>
                                          <p:attrName>style.visibility</p:attrName>
                                        </p:attrNameLst>
                                      </p:cBhvr>
                                      <p:to>
                                        <p:strVal val="visible"/>
                                      </p:to>
                                    </p:set>
                                    <p:anim calcmode="lin" valueType="num">
                                      <p:cBhvr additive="base">
                                        <p:cTn id="39" dur="500" fill="hold"/>
                                        <p:tgtEl>
                                          <p:spTgt spid="130059"/>
                                        </p:tgtEl>
                                        <p:attrNameLst>
                                          <p:attrName>ppt_x</p:attrName>
                                        </p:attrNameLst>
                                      </p:cBhvr>
                                      <p:tavLst>
                                        <p:tav tm="0">
                                          <p:val>
                                            <p:strVal val="#ppt_x"/>
                                          </p:val>
                                        </p:tav>
                                        <p:tav tm="100000">
                                          <p:val>
                                            <p:strVal val="#ppt_x"/>
                                          </p:val>
                                        </p:tav>
                                      </p:tavLst>
                                    </p:anim>
                                    <p:anim calcmode="lin" valueType="num">
                                      <p:cBhvr additive="base">
                                        <p:cTn id="40" dur="500" fill="hold"/>
                                        <p:tgtEl>
                                          <p:spTgt spid="130059"/>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2" presetClass="entr" presetSubtype="4" fill="hold" nodeType="clickEffect">
                                  <p:stCondLst>
                                    <p:cond delay="0"/>
                                  </p:stCondLst>
                                  <p:childTnLst>
                                    <p:set>
                                      <p:cBhvr>
                                        <p:cTn id="44" dur="1" fill="hold">
                                          <p:stCondLst>
                                            <p:cond delay="0"/>
                                          </p:stCondLst>
                                        </p:cTn>
                                        <p:tgtEl>
                                          <p:spTgt spid="130070"/>
                                        </p:tgtEl>
                                        <p:attrNameLst>
                                          <p:attrName>style.visibility</p:attrName>
                                        </p:attrNameLst>
                                      </p:cBhvr>
                                      <p:to>
                                        <p:strVal val="visible"/>
                                      </p:to>
                                    </p:set>
                                    <p:anim calcmode="lin" valueType="num">
                                      <p:cBhvr additive="base">
                                        <p:cTn id="45" dur="500" fill="hold"/>
                                        <p:tgtEl>
                                          <p:spTgt spid="130070"/>
                                        </p:tgtEl>
                                        <p:attrNameLst>
                                          <p:attrName>ppt_x</p:attrName>
                                        </p:attrNameLst>
                                      </p:cBhvr>
                                      <p:tavLst>
                                        <p:tav tm="0">
                                          <p:val>
                                            <p:strVal val="#ppt_x"/>
                                          </p:val>
                                        </p:tav>
                                        <p:tav tm="100000">
                                          <p:val>
                                            <p:strVal val="#ppt_x"/>
                                          </p:val>
                                        </p:tav>
                                      </p:tavLst>
                                    </p:anim>
                                    <p:anim calcmode="lin" valueType="num">
                                      <p:cBhvr additive="base">
                                        <p:cTn id="46" dur="500" fill="hold"/>
                                        <p:tgtEl>
                                          <p:spTgt spid="130070"/>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30058"/>
                                        </p:tgtEl>
                                        <p:attrNameLst>
                                          <p:attrName>style.visibility</p:attrName>
                                        </p:attrNameLst>
                                      </p:cBhvr>
                                      <p:to>
                                        <p:strVal val="visible"/>
                                      </p:to>
                                    </p:set>
                                    <p:anim calcmode="lin" valueType="num">
                                      <p:cBhvr additive="base">
                                        <p:cTn id="49" dur="500" fill="hold"/>
                                        <p:tgtEl>
                                          <p:spTgt spid="130058"/>
                                        </p:tgtEl>
                                        <p:attrNameLst>
                                          <p:attrName>ppt_x</p:attrName>
                                        </p:attrNameLst>
                                      </p:cBhvr>
                                      <p:tavLst>
                                        <p:tav tm="0">
                                          <p:val>
                                            <p:strVal val="#ppt_x"/>
                                          </p:val>
                                        </p:tav>
                                        <p:tav tm="100000">
                                          <p:val>
                                            <p:strVal val="#ppt_x"/>
                                          </p:val>
                                        </p:tav>
                                      </p:tavLst>
                                    </p:anim>
                                    <p:anim calcmode="lin" valueType="num">
                                      <p:cBhvr additive="base">
                                        <p:cTn id="50" dur="500" fill="hold"/>
                                        <p:tgtEl>
                                          <p:spTgt spid="130058"/>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nodeType="clickEffect">
                                  <p:stCondLst>
                                    <p:cond delay="0"/>
                                  </p:stCondLst>
                                  <p:childTnLst>
                                    <p:set>
                                      <p:cBhvr>
                                        <p:cTn id="54" dur="1" fill="hold">
                                          <p:stCondLst>
                                            <p:cond delay="0"/>
                                          </p:stCondLst>
                                        </p:cTn>
                                        <p:tgtEl>
                                          <p:spTgt spid="130054"/>
                                        </p:tgtEl>
                                        <p:attrNameLst>
                                          <p:attrName>style.visibility</p:attrName>
                                        </p:attrNameLst>
                                      </p:cBhvr>
                                      <p:to>
                                        <p:strVal val="visible"/>
                                      </p:to>
                                    </p:set>
                                    <p:anim calcmode="lin" valueType="num">
                                      <p:cBhvr additive="base">
                                        <p:cTn id="55" dur="500" fill="hold"/>
                                        <p:tgtEl>
                                          <p:spTgt spid="130054"/>
                                        </p:tgtEl>
                                        <p:attrNameLst>
                                          <p:attrName>ppt_x</p:attrName>
                                        </p:attrNameLst>
                                      </p:cBhvr>
                                      <p:tavLst>
                                        <p:tav tm="0">
                                          <p:val>
                                            <p:strVal val="#ppt_x"/>
                                          </p:val>
                                        </p:tav>
                                        <p:tav tm="100000">
                                          <p:val>
                                            <p:strVal val="#ppt_x"/>
                                          </p:val>
                                        </p:tav>
                                      </p:tavLst>
                                    </p:anim>
                                    <p:anim calcmode="lin" valueType="num">
                                      <p:cBhvr additive="base">
                                        <p:cTn id="56" dur="500" fill="hold"/>
                                        <p:tgtEl>
                                          <p:spTgt spid="130054"/>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30067"/>
                                        </p:tgtEl>
                                        <p:attrNameLst>
                                          <p:attrName>style.visibility</p:attrName>
                                        </p:attrNameLst>
                                      </p:cBhvr>
                                      <p:to>
                                        <p:strVal val="visible"/>
                                      </p:to>
                                    </p:set>
                                    <p:anim calcmode="lin" valueType="num">
                                      <p:cBhvr additive="base">
                                        <p:cTn id="59" dur="500" fill="hold"/>
                                        <p:tgtEl>
                                          <p:spTgt spid="130067"/>
                                        </p:tgtEl>
                                        <p:attrNameLst>
                                          <p:attrName>ppt_x</p:attrName>
                                        </p:attrNameLst>
                                      </p:cBhvr>
                                      <p:tavLst>
                                        <p:tav tm="0">
                                          <p:val>
                                            <p:strVal val="#ppt_x"/>
                                          </p:val>
                                        </p:tav>
                                        <p:tav tm="100000">
                                          <p:val>
                                            <p:strVal val="#ppt_x"/>
                                          </p:val>
                                        </p:tav>
                                      </p:tavLst>
                                    </p:anim>
                                    <p:anim calcmode="lin" valueType="num">
                                      <p:cBhvr additive="base">
                                        <p:cTn id="60" dur="500" fill="hold"/>
                                        <p:tgtEl>
                                          <p:spTgt spid="130067"/>
                                        </p:tgtEl>
                                        <p:attrNameLst>
                                          <p:attrName>ppt_y</p:attrName>
                                        </p:attrNameLst>
                                      </p:cBhvr>
                                      <p:tavLst>
                                        <p:tav tm="0">
                                          <p:val>
                                            <p:strVal val="1+#ppt_h/2"/>
                                          </p:val>
                                        </p:tav>
                                        <p:tav tm="100000">
                                          <p:val>
                                            <p:strVal val="#ppt_y"/>
                                          </p:val>
                                        </p:tav>
                                      </p:tavLst>
                                    </p:anim>
                                  </p:childTnLst>
                                </p:cTn>
                              </p:par>
                            </p:childTnLst>
                          </p:cTn>
                        </p:par>
                      </p:childTnLst>
                    </p:cTn>
                  </p:par>
                  <p:par>
                    <p:cTn id="61" fill="hold" nodeType="clickPar">
                      <p:stCondLst>
                        <p:cond delay="indefinite"/>
                      </p:stCondLst>
                      <p:childTnLst>
                        <p:par>
                          <p:cTn id="62" fill="hold" nodeType="withGroup">
                            <p:stCondLst>
                              <p:cond delay="0"/>
                            </p:stCondLst>
                            <p:childTnLst>
                              <p:par>
                                <p:cTn id="63" presetID="2" presetClass="entr" presetSubtype="4" fill="hold" grpId="1" nodeType="clickEffect">
                                  <p:stCondLst>
                                    <p:cond delay="0"/>
                                  </p:stCondLst>
                                  <p:childTnLst>
                                    <p:set>
                                      <p:cBhvr>
                                        <p:cTn id="64" dur="1" fill="hold">
                                          <p:stCondLst>
                                            <p:cond delay="0"/>
                                          </p:stCondLst>
                                        </p:cTn>
                                        <p:tgtEl>
                                          <p:spTgt spid="130065"/>
                                        </p:tgtEl>
                                        <p:attrNameLst>
                                          <p:attrName>style.visibility</p:attrName>
                                        </p:attrNameLst>
                                      </p:cBhvr>
                                      <p:to>
                                        <p:strVal val="visible"/>
                                      </p:to>
                                    </p:set>
                                    <p:anim calcmode="lin" valueType="num">
                                      <p:cBhvr additive="base">
                                        <p:cTn id="65" dur="500" fill="hold"/>
                                        <p:tgtEl>
                                          <p:spTgt spid="130065"/>
                                        </p:tgtEl>
                                        <p:attrNameLst>
                                          <p:attrName>ppt_x</p:attrName>
                                        </p:attrNameLst>
                                      </p:cBhvr>
                                      <p:tavLst>
                                        <p:tav tm="0">
                                          <p:val>
                                            <p:strVal val="#ppt_x"/>
                                          </p:val>
                                        </p:tav>
                                        <p:tav tm="100000">
                                          <p:val>
                                            <p:strVal val="#ppt_x"/>
                                          </p:val>
                                        </p:tav>
                                      </p:tavLst>
                                    </p:anim>
                                    <p:anim calcmode="lin" valueType="num">
                                      <p:cBhvr additive="base">
                                        <p:cTn id="66" dur="500" fill="hold"/>
                                        <p:tgtEl>
                                          <p:spTgt spid="130065"/>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30071"/>
                                        </p:tgtEl>
                                        <p:attrNameLst>
                                          <p:attrName>style.visibility</p:attrName>
                                        </p:attrNameLst>
                                      </p:cBhvr>
                                      <p:to>
                                        <p:strVal val="visible"/>
                                      </p:to>
                                    </p:set>
                                    <p:anim calcmode="lin" valueType="num">
                                      <p:cBhvr additive="base">
                                        <p:cTn id="69" dur="500" fill="hold"/>
                                        <p:tgtEl>
                                          <p:spTgt spid="130071"/>
                                        </p:tgtEl>
                                        <p:attrNameLst>
                                          <p:attrName>ppt_x</p:attrName>
                                        </p:attrNameLst>
                                      </p:cBhvr>
                                      <p:tavLst>
                                        <p:tav tm="0">
                                          <p:val>
                                            <p:strVal val="#ppt_x"/>
                                          </p:val>
                                        </p:tav>
                                        <p:tav tm="100000">
                                          <p:val>
                                            <p:strVal val="#ppt_x"/>
                                          </p:val>
                                        </p:tav>
                                      </p:tavLst>
                                    </p:anim>
                                    <p:anim calcmode="lin" valueType="num">
                                      <p:cBhvr additive="base">
                                        <p:cTn id="70" dur="500" fill="hold"/>
                                        <p:tgtEl>
                                          <p:spTgt spid="130071"/>
                                        </p:tgtEl>
                                        <p:attrNameLst>
                                          <p:attrName>ppt_y</p:attrName>
                                        </p:attrNameLst>
                                      </p:cBhvr>
                                      <p:tavLst>
                                        <p:tav tm="0">
                                          <p:val>
                                            <p:strVal val="1+#ppt_h/2"/>
                                          </p:val>
                                        </p:tav>
                                        <p:tav tm="100000">
                                          <p:val>
                                            <p:strVal val="#ppt_y"/>
                                          </p:val>
                                        </p:tav>
                                      </p:tavLst>
                                    </p:anim>
                                  </p:childTnLst>
                                </p:cTn>
                              </p:par>
                              <p:par>
                                <p:cTn id="71" presetID="2" presetClass="entr" presetSubtype="4" fill="hold" nodeType="withEffect">
                                  <p:stCondLst>
                                    <p:cond delay="0"/>
                                  </p:stCondLst>
                                  <p:childTnLst>
                                    <p:set>
                                      <p:cBhvr>
                                        <p:cTn id="72" dur="1" fill="hold">
                                          <p:stCondLst>
                                            <p:cond delay="0"/>
                                          </p:stCondLst>
                                        </p:cTn>
                                        <p:tgtEl>
                                          <p:spTgt spid="130069"/>
                                        </p:tgtEl>
                                        <p:attrNameLst>
                                          <p:attrName>style.visibility</p:attrName>
                                        </p:attrNameLst>
                                      </p:cBhvr>
                                      <p:to>
                                        <p:strVal val="visible"/>
                                      </p:to>
                                    </p:set>
                                    <p:anim calcmode="lin" valueType="num">
                                      <p:cBhvr additive="base">
                                        <p:cTn id="73" dur="500" fill="hold"/>
                                        <p:tgtEl>
                                          <p:spTgt spid="130069"/>
                                        </p:tgtEl>
                                        <p:attrNameLst>
                                          <p:attrName>ppt_x</p:attrName>
                                        </p:attrNameLst>
                                      </p:cBhvr>
                                      <p:tavLst>
                                        <p:tav tm="0">
                                          <p:val>
                                            <p:strVal val="#ppt_x"/>
                                          </p:val>
                                        </p:tav>
                                        <p:tav tm="100000">
                                          <p:val>
                                            <p:strVal val="#ppt_x"/>
                                          </p:val>
                                        </p:tav>
                                      </p:tavLst>
                                    </p:anim>
                                    <p:anim calcmode="lin" valueType="num">
                                      <p:cBhvr additive="base">
                                        <p:cTn id="74" dur="500" fill="hold"/>
                                        <p:tgtEl>
                                          <p:spTgt spid="130069"/>
                                        </p:tgtEl>
                                        <p:attrNameLst>
                                          <p:attrName>ppt_y</p:attrName>
                                        </p:attrNameLst>
                                      </p:cBhvr>
                                      <p:tavLst>
                                        <p:tav tm="0">
                                          <p:val>
                                            <p:strVal val="1+#ppt_h/2"/>
                                          </p:val>
                                        </p:tav>
                                        <p:tav tm="100000">
                                          <p:val>
                                            <p:strVal val="#ppt_y"/>
                                          </p:val>
                                        </p:tav>
                                      </p:tavLst>
                                    </p:anim>
                                  </p:childTnLst>
                                </p:cTn>
                              </p:par>
                              <p:par>
                                <p:cTn id="75" presetID="2" presetClass="entr" presetSubtype="4" fill="hold" nodeType="withEffect">
                                  <p:stCondLst>
                                    <p:cond delay="0"/>
                                  </p:stCondLst>
                                  <p:childTnLst>
                                    <p:set>
                                      <p:cBhvr>
                                        <p:cTn id="76" dur="1" fill="hold">
                                          <p:stCondLst>
                                            <p:cond delay="0"/>
                                          </p:stCondLst>
                                        </p:cTn>
                                        <p:tgtEl>
                                          <p:spTgt spid="130074"/>
                                        </p:tgtEl>
                                        <p:attrNameLst>
                                          <p:attrName>style.visibility</p:attrName>
                                        </p:attrNameLst>
                                      </p:cBhvr>
                                      <p:to>
                                        <p:strVal val="visible"/>
                                      </p:to>
                                    </p:set>
                                    <p:anim calcmode="lin" valueType="num">
                                      <p:cBhvr additive="base">
                                        <p:cTn id="77" dur="500" fill="hold"/>
                                        <p:tgtEl>
                                          <p:spTgt spid="130074"/>
                                        </p:tgtEl>
                                        <p:attrNameLst>
                                          <p:attrName>ppt_x</p:attrName>
                                        </p:attrNameLst>
                                      </p:cBhvr>
                                      <p:tavLst>
                                        <p:tav tm="0">
                                          <p:val>
                                            <p:strVal val="#ppt_x"/>
                                          </p:val>
                                        </p:tav>
                                        <p:tav tm="100000">
                                          <p:val>
                                            <p:strVal val="#ppt_x"/>
                                          </p:val>
                                        </p:tav>
                                      </p:tavLst>
                                    </p:anim>
                                    <p:anim calcmode="lin" valueType="num">
                                      <p:cBhvr additive="base">
                                        <p:cTn id="78" dur="500" fill="hold"/>
                                        <p:tgtEl>
                                          <p:spTgt spid="130074"/>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130060"/>
                                        </p:tgtEl>
                                        <p:attrNameLst>
                                          <p:attrName>style.visibility</p:attrName>
                                        </p:attrNameLst>
                                      </p:cBhvr>
                                      <p:to>
                                        <p:strVal val="visible"/>
                                      </p:to>
                                    </p:set>
                                    <p:anim calcmode="lin" valueType="num">
                                      <p:cBhvr additive="base">
                                        <p:cTn id="81" dur="500" fill="hold"/>
                                        <p:tgtEl>
                                          <p:spTgt spid="130060"/>
                                        </p:tgtEl>
                                        <p:attrNameLst>
                                          <p:attrName>ppt_x</p:attrName>
                                        </p:attrNameLst>
                                      </p:cBhvr>
                                      <p:tavLst>
                                        <p:tav tm="0">
                                          <p:val>
                                            <p:strVal val="#ppt_x"/>
                                          </p:val>
                                        </p:tav>
                                        <p:tav tm="100000">
                                          <p:val>
                                            <p:strVal val="#ppt_x"/>
                                          </p:val>
                                        </p:tav>
                                      </p:tavLst>
                                    </p:anim>
                                    <p:anim calcmode="lin" valueType="num">
                                      <p:cBhvr additive="base">
                                        <p:cTn id="82" dur="500" fill="hold"/>
                                        <p:tgtEl>
                                          <p:spTgt spid="130060"/>
                                        </p:tgtEl>
                                        <p:attrNameLst>
                                          <p:attrName>ppt_y</p:attrName>
                                        </p:attrNameLst>
                                      </p:cBhvr>
                                      <p:tavLst>
                                        <p:tav tm="0">
                                          <p:val>
                                            <p:strVal val="1+#ppt_h/2"/>
                                          </p:val>
                                        </p:tav>
                                        <p:tav tm="100000">
                                          <p:val>
                                            <p:strVal val="#ppt_y"/>
                                          </p:val>
                                        </p:tav>
                                      </p:tavLst>
                                    </p:anim>
                                  </p:childTnLst>
                                </p:cTn>
                              </p:par>
                            </p:childTnLst>
                          </p:cTn>
                        </p:par>
                      </p:childTnLst>
                    </p:cTn>
                  </p:par>
                  <p:par>
                    <p:cTn id="83" fill="hold" nodeType="clickPar">
                      <p:stCondLst>
                        <p:cond delay="indefinite"/>
                      </p:stCondLst>
                      <p:childTnLst>
                        <p:par>
                          <p:cTn id="84" fill="hold" nodeType="withGroup">
                            <p:stCondLst>
                              <p:cond delay="0"/>
                            </p:stCondLst>
                            <p:childTnLst>
                              <p:par>
                                <p:cTn id="85" presetID="2" presetClass="entr" presetSubtype="4" fill="hold" grpId="0" nodeType="clickEffect">
                                  <p:stCondLst>
                                    <p:cond delay="0"/>
                                  </p:stCondLst>
                                  <p:childTnLst>
                                    <p:set>
                                      <p:cBhvr>
                                        <p:cTn id="86" dur="1" fill="hold">
                                          <p:stCondLst>
                                            <p:cond delay="0"/>
                                          </p:stCondLst>
                                        </p:cTn>
                                        <p:tgtEl>
                                          <p:spTgt spid="130063"/>
                                        </p:tgtEl>
                                        <p:attrNameLst>
                                          <p:attrName>style.visibility</p:attrName>
                                        </p:attrNameLst>
                                      </p:cBhvr>
                                      <p:to>
                                        <p:strVal val="visible"/>
                                      </p:to>
                                    </p:set>
                                    <p:anim calcmode="lin" valueType="num">
                                      <p:cBhvr additive="base">
                                        <p:cTn id="87" dur="500" fill="hold"/>
                                        <p:tgtEl>
                                          <p:spTgt spid="130063"/>
                                        </p:tgtEl>
                                        <p:attrNameLst>
                                          <p:attrName>ppt_x</p:attrName>
                                        </p:attrNameLst>
                                      </p:cBhvr>
                                      <p:tavLst>
                                        <p:tav tm="0">
                                          <p:val>
                                            <p:strVal val="#ppt_x"/>
                                          </p:val>
                                        </p:tav>
                                        <p:tav tm="100000">
                                          <p:val>
                                            <p:strVal val="#ppt_x"/>
                                          </p:val>
                                        </p:tav>
                                      </p:tavLst>
                                    </p:anim>
                                    <p:anim calcmode="lin" valueType="num">
                                      <p:cBhvr additive="base">
                                        <p:cTn id="88" dur="500" fill="hold"/>
                                        <p:tgtEl>
                                          <p:spTgt spid="130063"/>
                                        </p:tgtEl>
                                        <p:attrNameLst>
                                          <p:attrName>ppt_y</p:attrName>
                                        </p:attrNameLst>
                                      </p:cBhvr>
                                      <p:tavLst>
                                        <p:tav tm="0">
                                          <p:val>
                                            <p:strVal val="1+#ppt_h/2"/>
                                          </p:val>
                                        </p:tav>
                                        <p:tav tm="100000">
                                          <p:val>
                                            <p:strVal val="#ppt_y"/>
                                          </p:val>
                                        </p:tav>
                                      </p:tavLst>
                                    </p:anim>
                                  </p:childTnLst>
                                </p:cTn>
                              </p:par>
                              <p:par>
                                <p:cTn id="89" presetID="2" presetClass="entr" presetSubtype="4" fill="hold" nodeType="withEffect">
                                  <p:stCondLst>
                                    <p:cond delay="0"/>
                                  </p:stCondLst>
                                  <p:childTnLst>
                                    <p:set>
                                      <p:cBhvr>
                                        <p:cTn id="90" dur="1" fill="hold">
                                          <p:stCondLst>
                                            <p:cond delay="0"/>
                                          </p:stCondLst>
                                        </p:cTn>
                                        <p:tgtEl>
                                          <p:spTgt spid="130055"/>
                                        </p:tgtEl>
                                        <p:attrNameLst>
                                          <p:attrName>style.visibility</p:attrName>
                                        </p:attrNameLst>
                                      </p:cBhvr>
                                      <p:to>
                                        <p:strVal val="visible"/>
                                      </p:to>
                                    </p:set>
                                    <p:anim calcmode="lin" valueType="num">
                                      <p:cBhvr additive="base">
                                        <p:cTn id="91" dur="500" fill="hold"/>
                                        <p:tgtEl>
                                          <p:spTgt spid="130055"/>
                                        </p:tgtEl>
                                        <p:attrNameLst>
                                          <p:attrName>ppt_x</p:attrName>
                                        </p:attrNameLst>
                                      </p:cBhvr>
                                      <p:tavLst>
                                        <p:tav tm="0">
                                          <p:val>
                                            <p:strVal val="#ppt_x"/>
                                          </p:val>
                                        </p:tav>
                                        <p:tav tm="100000">
                                          <p:val>
                                            <p:strVal val="#ppt_x"/>
                                          </p:val>
                                        </p:tav>
                                      </p:tavLst>
                                    </p:anim>
                                    <p:anim calcmode="lin" valueType="num">
                                      <p:cBhvr additive="base">
                                        <p:cTn id="92" dur="500" fill="hold"/>
                                        <p:tgtEl>
                                          <p:spTgt spid="130055"/>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130072"/>
                                        </p:tgtEl>
                                        <p:attrNameLst>
                                          <p:attrName>style.visibility</p:attrName>
                                        </p:attrNameLst>
                                      </p:cBhvr>
                                      <p:to>
                                        <p:strVal val="visible"/>
                                      </p:to>
                                    </p:set>
                                    <p:anim calcmode="lin" valueType="num">
                                      <p:cBhvr additive="base">
                                        <p:cTn id="95" dur="500" fill="hold"/>
                                        <p:tgtEl>
                                          <p:spTgt spid="130072"/>
                                        </p:tgtEl>
                                        <p:attrNameLst>
                                          <p:attrName>ppt_x</p:attrName>
                                        </p:attrNameLst>
                                      </p:cBhvr>
                                      <p:tavLst>
                                        <p:tav tm="0">
                                          <p:val>
                                            <p:strVal val="#ppt_x"/>
                                          </p:val>
                                        </p:tav>
                                        <p:tav tm="100000">
                                          <p:val>
                                            <p:strVal val="#ppt_x"/>
                                          </p:val>
                                        </p:tav>
                                      </p:tavLst>
                                    </p:anim>
                                    <p:anim calcmode="lin" valueType="num">
                                      <p:cBhvr additive="base">
                                        <p:cTn id="96" dur="500" fill="hold"/>
                                        <p:tgtEl>
                                          <p:spTgt spid="1300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6" grpId="0"/>
      <p:bldP spid="130058" grpId="0"/>
      <p:bldP spid="130059" grpId="0"/>
      <p:bldP spid="130060" grpId="0"/>
      <p:bldP spid="130063" grpId="0"/>
      <p:bldP spid="130065" grpId="0"/>
      <p:bldP spid="130065" grpId="1"/>
      <p:bldP spid="130067" grpId="0"/>
      <p:bldP spid="130071" grpId="0"/>
      <p:bldP spid="130072" grpId="0"/>
      <p:bldP spid="130075" grpId="0"/>
      <p:bldP spid="130076" grpId="0"/>
    </p:bld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Content Placeholder 4">
            <a:extLst>
              <a:ext uri="{FF2B5EF4-FFF2-40B4-BE49-F238E27FC236}">
                <a16:creationId xmlns:a16="http://schemas.microsoft.com/office/drawing/2014/main" id="{C61E7E7C-23AE-BB3F-E6B0-D781880DDB29}"/>
              </a:ext>
            </a:extLst>
          </p:cNvPr>
          <p:cNvGrpSpPr>
            <a:grpSpLocks noGrp="1"/>
          </p:cNvGrpSpPr>
          <p:nvPr/>
        </p:nvGrpSpPr>
        <p:grpSpPr bwMode="auto">
          <a:xfrm>
            <a:off x="2362200" y="1752600"/>
            <a:ext cx="3733800" cy="4145138"/>
            <a:chOff x="1059357" y="3231247"/>
            <a:chExt cx="3369095" cy="2837314"/>
          </a:xfrm>
        </p:grpSpPr>
        <p:grpSp>
          <p:nvGrpSpPr>
            <p:cNvPr id="136217" name="Group 26">
              <a:extLst>
                <a:ext uri="{FF2B5EF4-FFF2-40B4-BE49-F238E27FC236}">
                  <a16:creationId xmlns:a16="http://schemas.microsoft.com/office/drawing/2014/main" id="{5F3FB3C7-0BB3-8C7B-624A-897417C2A0E2}"/>
                </a:ext>
              </a:extLst>
            </p:cNvPr>
            <p:cNvGrpSpPr>
              <a:grpSpLocks/>
            </p:cNvGrpSpPr>
            <p:nvPr/>
          </p:nvGrpSpPr>
          <p:grpSpPr bwMode="auto">
            <a:xfrm>
              <a:off x="1117655" y="3231247"/>
              <a:ext cx="3310797" cy="2819710"/>
              <a:chOff x="660457" y="1250068"/>
              <a:chExt cx="3310460" cy="2819419"/>
            </a:xfrm>
          </p:grpSpPr>
          <p:grpSp>
            <p:nvGrpSpPr>
              <p:cNvPr id="136224" name="Group 18">
                <a:extLst>
                  <a:ext uri="{FF2B5EF4-FFF2-40B4-BE49-F238E27FC236}">
                    <a16:creationId xmlns:a16="http://schemas.microsoft.com/office/drawing/2014/main" id="{621D082A-E039-0697-EFAA-8D381D85840B}"/>
                  </a:ext>
                </a:extLst>
              </p:cNvPr>
              <p:cNvGrpSpPr>
                <a:grpSpLocks/>
              </p:cNvGrpSpPr>
              <p:nvPr/>
            </p:nvGrpSpPr>
            <p:grpSpPr bwMode="auto">
              <a:xfrm>
                <a:off x="660457" y="1250068"/>
                <a:ext cx="3150651" cy="2819419"/>
                <a:chOff x="660457" y="1402468"/>
                <a:chExt cx="3150651" cy="2819419"/>
              </a:xfrm>
            </p:grpSpPr>
            <p:cxnSp>
              <p:nvCxnSpPr>
                <p:cNvPr id="136226" name="Straight Arrow Connector 5">
                  <a:extLst>
                    <a:ext uri="{FF2B5EF4-FFF2-40B4-BE49-F238E27FC236}">
                      <a16:creationId xmlns:a16="http://schemas.microsoft.com/office/drawing/2014/main" id="{10DED0CB-5350-D647-1A5E-134D8FE45264}"/>
                    </a:ext>
                  </a:extLst>
                </p:cNvPr>
                <p:cNvCxnSpPr>
                  <a:cxnSpLocks noChangeShapeType="1"/>
                </p:cNvCxnSpPr>
                <p:nvPr/>
              </p:nvCxnSpPr>
              <p:spPr bwMode="auto">
                <a:xfrm rot="5400000" flipH="1" flipV="1">
                  <a:off x="-118797" y="2719885"/>
                  <a:ext cx="2372780" cy="1588"/>
                </a:xfrm>
                <a:prstGeom prst="straightConnector1">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36227" name="Straight Arrow Connector 7">
                  <a:extLst>
                    <a:ext uri="{FF2B5EF4-FFF2-40B4-BE49-F238E27FC236}">
                      <a16:creationId xmlns:a16="http://schemas.microsoft.com/office/drawing/2014/main" id="{8E8C57E8-489C-83A5-7E2A-2A832DF1ABBB}"/>
                    </a:ext>
                  </a:extLst>
                </p:cNvPr>
                <p:cNvCxnSpPr>
                  <a:cxnSpLocks noChangeShapeType="1"/>
                </p:cNvCxnSpPr>
                <p:nvPr/>
              </p:nvCxnSpPr>
              <p:spPr bwMode="auto">
                <a:xfrm>
                  <a:off x="1066800" y="3886200"/>
                  <a:ext cx="2667000" cy="1588"/>
                </a:xfrm>
                <a:prstGeom prst="straightConnector1">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136228" name="TextBox 11">
                  <a:extLst>
                    <a:ext uri="{FF2B5EF4-FFF2-40B4-BE49-F238E27FC236}">
                      <a16:creationId xmlns:a16="http://schemas.microsoft.com/office/drawing/2014/main" id="{099907B8-52DC-DF21-8882-901D09B6BD6D}"/>
                    </a:ext>
                  </a:extLst>
                </p:cNvPr>
                <p:cNvSpPr txBox="1">
                  <a:spLocks noChangeArrowheads="1"/>
                </p:cNvSpPr>
                <p:nvPr/>
              </p:nvSpPr>
              <p:spPr bwMode="auto">
                <a:xfrm>
                  <a:off x="660457" y="1402468"/>
                  <a:ext cx="389850" cy="315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P</a:t>
                  </a:r>
                </a:p>
              </p:txBody>
            </p:sp>
            <p:sp>
              <p:nvSpPr>
                <p:cNvPr id="136229" name="TextBox 12">
                  <a:extLst>
                    <a:ext uri="{FF2B5EF4-FFF2-40B4-BE49-F238E27FC236}">
                      <a16:creationId xmlns:a16="http://schemas.microsoft.com/office/drawing/2014/main" id="{76490546-A647-0DCC-8562-1992AE92871C}"/>
                    </a:ext>
                  </a:extLst>
                </p:cNvPr>
                <p:cNvSpPr txBox="1">
                  <a:spLocks noChangeArrowheads="1"/>
                </p:cNvSpPr>
                <p:nvPr/>
              </p:nvSpPr>
              <p:spPr bwMode="auto">
                <a:xfrm>
                  <a:off x="3429000" y="3905914"/>
                  <a:ext cx="382108" cy="315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Q</a:t>
                  </a:r>
                </a:p>
              </p:txBody>
            </p:sp>
            <p:cxnSp>
              <p:nvCxnSpPr>
                <p:cNvPr id="136230" name="Straight Connector 16">
                  <a:extLst>
                    <a:ext uri="{FF2B5EF4-FFF2-40B4-BE49-F238E27FC236}">
                      <a16:creationId xmlns:a16="http://schemas.microsoft.com/office/drawing/2014/main" id="{93AAF846-1CB7-57E9-2CF6-1397DFC89164}"/>
                    </a:ext>
                  </a:extLst>
                </p:cNvPr>
                <p:cNvCxnSpPr>
                  <a:cxnSpLocks noChangeShapeType="1"/>
                </p:cNvCxnSpPr>
                <p:nvPr/>
              </p:nvCxnSpPr>
              <p:spPr bwMode="auto">
                <a:xfrm flipV="1">
                  <a:off x="1371530" y="1981161"/>
                  <a:ext cx="2133383" cy="1447737"/>
                </a:xfrm>
                <a:prstGeom prst="line">
                  <a:avLst/>
                </a:prstGeom>
                <a:noFill/>
                <a:ln w="38100" algn="ctr">
                  <a:solidFill>
                    <a:srgbClr val="002060"/>
                  </a:solidFill>
                  <a:round/>
                  <a:headEnd/>
                  <a:tailEnd/>
                </a:ln>
                <a:extLst>
                  <a:ext uri="{909E8E84-426E-40DD-AFC4-6F175D3DCCD1}">
                    <a14:hiddenFill xmlns:a14="http://schemas.microsoft.com/office/drawing/2010/main">
                      <a:noFill/>
                    </a14:hiddenFill>
                  </a:ext>
                </a:extLst>
              </p:spPr>
            </p:cxnSp>
          </p:grpSp>
          <p:sp>
            <p:nvSpPr>
              <p:cNvPr id="136225" name="TextBox 23">
                <a:extLst>
                  <a:ext uri="{FF2B5EF4-FFF2-40B4-BE49-F238E27FC236}">
                    <a16:creationId xmlns:a16="http://schemas.microsoft.com/office/drawing/2014/main" id="{5DA173F0-4F7D-24A7-3C20-3E256026BA6C}"/>
                  </a:ext>
                </a:extLst>
              </p:cNvPr>
              <p:cNvSpPr txBox="1">
                <a:spLocks noChangeArrowheads="1"/>
              </p:cNvSpPr>
              <p:nvPr/>
            </p:nvSpPr>
            <p:spPr bwMode="auto">
              <a:xfrm>
                <a:off x="3581106" y="1600184"/>
                <a:ext cx="389811" cy="3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S</a:t>
                </a:r>
              </a:p>
            </p:txBody>
          </p:sp>
        </p:grpSp>
        <p:cxnSp>
          <p:nvCxnSpPr>
            <p:cNvPr id="39" name="Straight Connector 38">
              <a:extLst>
                <a:ext uri="{FF2B5EF4-FFF2-40B4-BE49-F238E27FC236}">
                  <a16:creationId xmlns:a16="http://schemas.microsoft.com/office/drawing/2014/main" id="{8406444F-E1EF-4737-0B81-B988198E3A11}"/>
                </a:ext>
              </a:extLst>
            </p:cNvPr>
            <p:cNvCxnSpPr/>
            <p:nvPr/>
          </p:nvCxnSpPr>
          <p:spPr>
            <a:xfrm>
              <a:off x="1540656" y="4503693"/>
              <a:ext cx="1443898" cy="1086"/>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A9D1EB4A-577E-6529-FDE8-E1FFA251D9C1}"/>
                </a:ext>
              </a:extLst>
            </p:cNvPr>
            <p:cNvCxnSpPr/>
            <p:nvPr/>
          </p:nvCxnSpPr>
          <p:spPr>
            <a:xfrm rot="10800000">
              <a:off x="1953199" y="3825635"/>
              <a:ext cx="2131468" cy="1408274"/>
            </a:xfrm>
            <a:prstGeom prst="line">
              <a:avLst/>
            </a:prstGeom>
            <a:ln w="38100">
              <a:solidFill>
                <a:srgbClr val="002060"/>
              </a:solidFill>
              <a:prstDash val="solid"/>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365FC3BD-1EA2-8CC4-C6E9-6F083EB14649}"/>
                </a:ext>
              </a:extLst>
            </p:cNvPr>
            <p:cNvCxnSpPr/>
            <p:nvPr/>
          </p:nvCxnSpPr>
          <p:spPr>
            <a:xfrm rot="5400000" flipH="1" flipV="1">
              <a:off x="2385450" y="5102797"/>
              <a:ext cx="1199641" cy="1433"/>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36221" name="TextBox 23">
              <a:extLst>
                <a:ext uri="{FF2B5EF4-FFF2-40B4-BE49-F238E27FC236}">
                  <a16:creationId xmlns:a16="http://schemas.microsoft.com/office/drawing/2014/main" id="{89348343-A998-7CF9-A0AB-BC7AA1697086}"/>
                </a:ext>
              </a:extLst>
            </p:cNvPr>
            <p:cNvSpPr txBox="1">
              <a:spLocks noChangeArrowheads="1"/>
            </p:cNvSpPr>
            <p:nvPr/>
          </p:nvSpPr>
          <p:spPr bwMode="auto">
            <a:xfrm>
              <a:off x="4015910" y="4921030"/>
              <a:ext cx="367682" cy="316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D</a:t>
              </a:r>
            </a:p>
          </p:txBody>
        </p:sp>
        <p:sp>
          <p:nvSpPr>
            <p:cNvPr id="136222" name="TextBox 23">
              <a:extLst>
                <a:ext uri="{FF2B5EF4-FFF2-40B4-BE49-F238E27FC236}">
                  <a16:creationId xmlns:a16="http://schemas.microsoft.com/office/drawing/2014/main" id="{508161C6-7805-8F4B-81CD-C566F4FE6ED2}"/>
                </a:ext>
              </a:extLst>
            </p:cNvPr>
            <p:cNvSpPr txBox="1">
              <a:spLocks noChangeArrowheads="1"/>
            </p:cNvSpPr>
            <p:nvPr/>
          </p:nvSpPr>
          <p:spPr bwMode="auto">
            <a:xfrm>
              <a:off x="2778283" y="5794677"/>
              <a:ext cx="431325" cy="273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Q</a:t>
              </a:r>
              <a:r>
                <a:rPr lang="en-US" altLang="en-US" sz="2000" b="1" baseline="-25000">
                  <a:solidFill>
                    <a:schemeClr val="tx1"/>
                  </a:solidFill>
                </a:rPr>
                <a:t>1</a:t>
              </a:r>
              <a:endParaRPr lang="en-US" altLang="en-US" sz="2000" b="1">
                <a:solidFill>
                  <a:schemeClr val="tx1"/>
                </a:solidFill>
              </a:endParaRPr>
            </a:p>
          </p:txBody>
        </p:sp>
        <p:sp>
          <p:nvSpPr>
            <p:cNvPr id="136223" name="TextBox 23">
              <a:extLst>
                <a:ext uri="{FF2B5EF4-FFF2-40B4-BE49-F238E27FC236}">
                  <a16:creationId xmlns:a16="http://schemas.microsoft.com/office/drawing/2014/main" id="{5896F766-043F-C2A4-9FBD-23A99AF531C0}"/>
                </a:ext>
              </a:extLst>
            </p:cNvPr>
            <p:cNvSpPr txBox="1">
              <a:spLocks noChangeArrowheads="1"/>
            </p:cNvSpPr>
            <p:nvPr/>
          </p:nvSpPr>
          <p:spPr bwMode="auto">
            <a:xfrm>
              <a:off x="1059357" y="4334183"/>
              <a:ext cx="406735" cy="273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P</a:t>
              </a:r>
              <a:r>
                <a:rPr lang="en-US" altLang="en-US" sz="2000" b="1" baseline="-25000">
                  <a:solidFill>
                    <a:schemeClr val="tx1"/>
                  </a:solidFill>
                </a:rPr>
                <a:t>1</a:t>
              </a:r>
              <a:endParaRPr lang="en-US" altLang="en-US" sz="2000" b="1">
                <a:solidFill>
                  <a:schemeClr val="tx1"/>
                </a:solidFill>
              </a:endParaRPr>
            </a:p>
          </p:txBody>
        </p:sp>
      </p:grpSp>
      <p:sp>
        <p:nvSpPr>
          <p:cNvPr id="6" name="Title 1">
            <a:extLst>
              <a:ext uri="{FF2B5EF4-FFF2-40B4-BE49-F238E27FC236}">
                <a16:creationId xmlns:a16="http://schemas.microsoft.com/office/drawing/2014/main" id="{03767FA0-57E9-0C31-22C4-79B2CC26B765}"/>
              </a:ext>
            </a:extLst>
          </p:cNvPr>
          <p:cNvSpPr txBox="1">
            <a:spLocks/>
          </p:cNvSpPr>
          <p:nvPr/>
        </p:nvSpPr>
        <p:spPr>
          <a:xfrm>
            <a:off x="2133600" y="253536"/>
            <a:ext cx="8229600" cy="1143000"/>
          </a:xfrm>
          <a:prstGeom prst="rect">
            <a:avLst/>
          </a:prstGeom>
        </p:spPr>
        <p:txBody>
          <a:bodyPr anchor="b">
            <a:normAutofit/>
            <a:scene3d>
              <a:camera prst="orthographicFront"/>
              <a:lightRig rig="soft" dir="t">
                <a:rot lat="0" lon="0" rev="2400000"/>
              </a:lightRig>
            </a:scene3d>
            <a:sp3d>
              <a:bevelT w="19050" h="12700"/>
            </a:sp3d>
          </a:bodyPr>
          <a:lstStyle/>
          <a:p>
            <a:pPr marL="54864">
              <a:defRPr/>
            </a:pPr>
            <a:r>
              <a:rPr lang="en-US" sz="4600">
                <a:effectLst>
                  <a:outerShdw blurRad="38100" dist="25500" dir="5400000" algn="tl" rotWithShape="0">
                    <a:srgbClr val="000000">
                      <a:satMod val="180000"/>
                      <a:alpha val="75000"/>
                    </a:srgbClr>
                  </a:outerShdw>
                </a:effectLst>
                <a:latin typeface="+mj-lt"/>
                <a:ea typeface="+mj-ea"/>
                <a:cs typeface="+mj-cs"/>
              </a:rPr>
              <a:t>  Ai nhận trợ cấp? </a:t>
            </a:r>
          </a:p>
        </p:txBody>
      </p:sp>
      <p:grpSp>
        <p:nvGrpSpPr>
          <p:cNvPr id="5" name="Group 6">
            <a:extLst>
              <a:ext uri="{FF2B5EF4-FFF2-40B4-BE49-F238E27FC236}">
                <a16:creationId xmlns:a16="http://schemas.microsoft.com/office/drawing/2014/main" id="{7549DC0B-5F6D-9D6A-4B9D-33939221DEA0}"/>
              </a:ext>
            </a:extLst>
          </p:cNvPr>
          <p:cNvGrpSpPr>
            <a:grpSpLocks/>
          </p:cNvGrpSpPr>
          <p:nvPr/>
        </p:nvGrpSpPr>
        <p:grpSpPr bwMode="auto">
          <a:xfrm>
            <a:off x="2344738" y="2590800"/>
            <a:ext cx="4056062" cy="3352800"/>
            <a:chOff x="0" y="1752600"/>
            <a:chExt cx="4056210" cy="3352861"/>
          </a:xfrm>
        </p:grpSpPr>
        <p:grpSp>
          <p:nvGrpSpPr>
            <p:cNvPr id="136204" name="Group 42">
              <a:extLst>
                <a:ext uri="{FF2B5EF4-FFF2-40B4-BE49-F238E27FC236}">
                  <a16:creationId xmlns:a16="http://schemas.microsoft.com/office/drawing/2014/main" id="{CBD90180-AB38-6D7D-DBCD-6CF8E252F0F2}"/>
                </a:ext>
              </a:extLst>
            </p:cNvPr>
            <p:cNvGrpSpPr>
              <a:grpSpLocks/>
            </p:cNvGrpSpPr>
            <p:nvPr/>
          </p:nvGrpSpPr>
          <p:grpSpPr bwMode="auto">
            <a:xfrm>
              <a:off x="0" y="2514614"/>
              <a:ext cx="2764016" cy="2590847"/>
              <a:chOff x="0" y="2514614"/>
              <a:chExt cx="2764016" cy="2590847"/>
            </a:xfrm>
          </p:grpSpPr>
          <p:cxnSp>
            <p:nvCxnSpPr>
              <p:cNvPr id="15" name="Straight Connector 14">
                <a:extLst>
                  <a:ext uri="{FF2B5EF4-FFF2-40B4-BE49-F238E27FC236}">
                    <a16:creationId xmlns:a16="http://schemas.microsoft.com/office/drawing/2014/main" id="{1195B27C-DC83-4CEF-AE74-66A6D995D4E2}"/>
                  </a:ext>
                </a:extLst>
              </p:cNvPr>
              <p:cNvCxnSpPr/>
              <p:nvPr/>
            </p:nvCxnSpPr>
            <p:spPr>
              <a:xfrm rot="10800000">
                <a:off x="533419" y="3124225"/>
                <a:ext cx="1828867" cy="1588"/>
              </a:xfrm>
              <a:prstGeom prst="line">
                <a:avLst/>
              </a:prstGeom>
              <a:ln w="285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F0CB903-B80E-58F5-637A-C7B349CDE657}"/>
                  </a:ext>
                </a:extLst>
              </p:cNvPr>
              <p:cNvCxnSpPr/>
              <p:nvPr/>
            </p:nvCxnSpPr>
            <p:spPr>
              <a:xfrm rot="5400000" flipH="1" flipV="1">
                <a:off x="1408976" y="3542539"/>
                <a:ext cx="2057437" cy="1588"/>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36213" name="TextBox 16">
                <a:extLst>
                  <a:ext uri="{FF2B5EF4-FFF2-40B4-BE49-F238E27FC236}">
                    <a16:creationId xmlns:a16="http://schemas.microsoft.com/office/drawing/2014/main" id="{D704F96E-8C80-ADF5-0B5D-194D69B2F10F}"/>
                  </a:ext>
                </a:extLst>
              </p:cNvPr>
              <p:cNvSpPr txBox="1">
                <a:spLocks noChangeArrowheads="1"/>
              </p:cNvSpPr>
              <p:nvPr/>
            </p:nvSpPr>
            <p:spPr bwMode="auto">
              <a:xfrm>
                <a:off x="2286000" y="4705351"/>
                <a:ext cx="4780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Q</a:t>
                </a:r>
                <a:r>
                  <a:rPr lang="en-US" altLang="en-US" sz="2000" b="1" baseline="-25000">
                    <a:solidFill>
                      <a:schemeClr val="tx1"/>
                    </a:solidFill>
                  </a:rPr>
                  <a:t>2</a:t>
                </a:r>
                <a:endParaRPr lang="en-US" altLang="en-US" sz="2000" b="1">
                  <a:solidFill>
                    <a:schemeClr val="tx1"/>
                  </a:solidFill>
                </a:endParaRPr>
              </a:p>
            </p:txBody>
          </p:sp>
          <p:sp>
            <p:nvSpPr>
              <p:cNvPr id="136214" name="TextBox 17">
                <a:extLst>
                  <a:ext uri="{FF2B5EF4-FFF2-40B4-BE49-F238E27FC236}">
                    <a16:creationId xmlns:a16="http://schemas.microsoft.com/office/drawing/2014/main" id="{B6F71712-A7A8-9DAB-E932-EE05A0043B2A}"/>
                  </a:ext>
                </a:extLst>
              </p:cNvPr>
              <p:cNvSpPr txBox="1">
                <a:spLocks noChangeArrowheads="1"/>
              </p:cNvSpPr>
              <p:nvPr/>
            </p:nvSpPr>
            <p:spPr bwMode="auto">
              <a:xfrm>
                <a:off x="0" y="2895600"/>
                <a:ext cx="50614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P</a:t>
                </a:r>
                <a:r>
                  <a:rPr lang="en-US" altLang="en-US" sz="2000" b="1" baseline="-25000">
                    <a:solidFill>
                      <a:schemeClr val="tx1"/>
                    </a:solidFill>
                  </a:rPr>
                  <a:t>2</a:t>
                </a:r>
                <a:endParaRPr lang="en-US" altLang="en-US" sz="2000" b="1">
                  <a:solidFill>
                    <a:schemeClr val="tx1"/>
                  </a:solidFill>
                </a:endParaRPr>
              </a:p>
            </p:txBody>
          </p:sp>
          <p:cxnSp>
            <p:nvCxnSpPr>
              <p:cNvPr id="19" name="Straight Arrow Connector 18">
                <a:extLst>
                  <a:ext uri="{FF2B5EF4-FFF2-40B4-BE49-F238E27FC236}">
                    <a16:creationId xmlns:a16="http://schemas.microsoft.com/office/drawing/2014/main" id="{96C40D8E-6DC9-4A08-C13A-9B09601CEBB9}"/>
                  </a:ext>
                </a:extLst>
              </p:cNvPr>
              <p:cNvCxnSpPr/>
              <p:nvPr/>
            </p:nvCxnSpPr>
            <p:spPr>
              <a:xfrm rot="16200000" flipH="1">
                <a:off x="457220" y="2971822"/>
                <a:ext cx="304806"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533EA78B-181B-5539-8932-799C8B873461}"/>
                  </a:ext>
                </a:extLst>
              </p:cNvPr>
              <p:cNvCxnSpPr/>
              <p:nvPr/>
            </p:nvCxnSpPr>
            <p:spPr>
              <a:xfrm flipV="1">
                <a:off x="2151141" y="4648253"/>
                <a:ext cx="381014"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136205" name="Group 50">
              <a:extLst>
                <a:ext uri="{FF2B5EF4-FFF2-40B4-BE49-F238E27FC236}">
                  <a16:creationId xmlns:a16="http://schemas.microsoft.com/office/drawing/2014/main" id="{09CCAC46-6F62-5E5A-FB3D-27F85F2CA236}"/>
                </a:ext>
              </a:extLst>
            </p:cNvPr>
            <p:cNvGrpSpPr>
              <a:grpSpLocks/>
            </p:cNvGrpSpPr>
            <p:nvPr/>
          </p:nvGrpSpPr>
          <p:grpSpPr bwMode="auto">
            <a:xfrm>
              <a:off x="762000" y="1752600"/>
              <a:ext cx="3294210" cy="2362200"/>
              <a:chOff x="762000" y="1752600"/>
              <a:chExt cx="3294210" cy="2362200"/>
            </a:xfrm>
          </p:grpSpPr>
          <p:sp>
            <p:nvSpPr>
              <p:cNvPr id="136206" name="TextBox 9">
                <a:extLst>
                  <a:ext uri="{FF2B5EF4-FFF2-40B4-BE49-F238E27FC236}">
                    <a16:creationId xmlns:a16="http://schemas.microsoft.com/office/drawing/2014/main" id="{F1FCB6D1-4E0B-3CB9-78C7-CE46FD7A3E4F}"/>
                  </a:ext>
                </a:extLst>
              </p:cNvPr>
              <p:cNvSpPr txBox="1">
                <a:spLocks noChangeArrowheads="1"/>
              </p:cNvSpPr>
              <p:nvPr/>
            </p:nvSpPr>
            <p:spPr bwMode="auto">
              <a:xfrm>
                <a:off x="3581400" y="1752600"/>
                <a:ext cx="4748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S’</a:t>
                </a:r>
              </a:p>
            </p:txBody>
          </p:sp>
          <p:grpSp>
            <p:nvGrpSpPr>
              <p:cNvPr id="136207" name="Group 39">
                <a:extLst>
                  <a:ext uri="{FF2B5EF4-FFF2-40B4-BE49-F238E27FC236}">
                    <a16:creationId xmlns:a16="http://schemas.microsoft.com/office/drawing/2014/main" id="{712A5776-BBDA-04FD-34DC-58B36284F05E}"/>
                  </a:ext>
                </a:extLst>
              </p:cNvPr>
              <p:cNvGrpSpPr>
                <a:grpSpLocks/>
              </p:cNvGrpSpPr>
              <p:nvPr/>
            </p:nvGrpSpPr>
            <p:grpSpPr bwMode="auto">
              <a:xfrm>
                <a:off x="762000" y="2057400"/>
                <a:ext cx="2819400" cy="2057400"/>
                <a:chOff x="762000" y="2057400"/>
                <a:chExt cx="2819400" cy="2057400"/>
              </a:xfrm>
            </p:grpSpPr>
            <p:cxnSp>
              <p:nvCxnSpPr>
                <p:cNvPr id="12" name="Straight Connector 11">
                  <a:extLst>
                    <a:ext uri="{FF2B5EF4-FFF2-40B4-BE49-F238E27FC236}">
                      <a16:creationId xmlns:a16="http://schemas.microsoft.com/office/drawing/2014/main" id="{9BEA6643-60E4-D830-9F7F-47D1C85C58E4}"/>
                    </a:ext>
                  </a:extLst>
                </p:cNvPr>
                <p:cNvCxnSpPr/>
                <p:nvPr/>
              </p:nvCxnSpPr>
              <p:spPr>
                <a:xfrm flipV="1">
                  <a:off x="1295447" y="2057406"/>
                  <a:ext cx="2286084" cy="205743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3949E362-BD84-4397-E1F8-15E5CD80779C}"/>
                    </a:ext>
                  </a:extLst>
                </p:cNvPr>
                <p:cNvCxnSpPr/>
                <p:nvPr/>
              </p:nvCxnSpPr>
              <p:spPr>
                <a:xfrm rot="5400000">
                  <a:off x="1676467" y="3198838"/>
                  <a:ext cx="609611" cy="3175"/>
                </a:xfrm>
                <a:prstGeom prst="straightConnector1">
                  <a:avLst/>
                </a:prstGeom>
                <a:ln w="38100">
                  <a:solidFill>
                    <a:srgbClr val="002060"/>
                  </a:solidFill>
                  <a:tailEnd type="arrow"/>
                </a:ln>
              </p:spPr>
              <p:style>
                <a:lnRef idx="1">
                  <a:schemeClr val="accent1"/>
                </a:lnRef>
                <a:fillRef idx="0">
                  <a:schemeClr val="accent1"/>
                </a:fillRef>
                <a:effectRef idx="0">
                  <a:schemeClr val="accent1"/>
                </a:effectRef>
                <a:fontRef idx="minor">
                  <a:schemeClr val="tx1"/>
                </a:fontRef>
              </p:style>
            </p:cxnSp>
            <p:sp>
              <p:nvSpPr>
                <p:cNvPr id="136210" name="TextBox 13">
                  <a:extLst>
                    <a:ext uri="{FF2B5EF4-FFF2-40B4-BE49-F238E27FC236}">
                      <a16:creationId xmlns:a16="http://schemas.microsoft.com/office/drawing/2014/main" id="{D4BD1EE6-5611-8A7C-775E-2892A6A901F5}"/>
                    </a:ext>
                  </a:extLst>
                </p:cNvPr>
                <p:cNvSpPr txBox="1">
                  <a:spLocks noChangeArrowheads="1"/>
                </p:cNvSpPr>
                <p:nvPr/>
              </p:nvSpPr>
              <p:spPr bwMode="auto">
                <a:xfrm>
                  <a:off x="762000" y="2743200"/>
                  <a:ext cx="3690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tr</a:t>
                  </a:r>
                </a:p>
              </p:txBody>
            </p:sp>
          </p:grpSp>
        </p:grpSp>
      </p:grpSp>
      <p:grpSp>
        <p:nvGrpSpPr>
          <p:cNvPr id="10" name="Group 21">
            <a:extLst>
              <a:ext uri="{FF2B5EF4-FFF2-40B4-BE49-F238E27FC236}">
                <a16:creationId xmlns:a16="http://schemas.microsoft.com/office/drawing/2014/main" id="{3A623252-5307-D837-6B27-31E46AE255C2}"/>
              </a:ext>
            </a:extLst>
          </p:cNvPr>
          <p:cNvGrpSpPr>
            <a:grpSpLocks/>
          </p:cNvGrpSpPr>
          <p:nvPr/>
        </p:nvGrpSpPr>
        <p:grpSpPr bwMode="auto">
          <a:xfrm rot="10800000">
            <a:off x="2362201" y="3048000"/>
            <a:ext cx="2397125" cy="1390650"/>
            <a:chOff x="1243013" y="2724883"/>
            <a:chExt cx="2397125" cy="1390712"/>
          </a:xfrm>
        </p:grpSpPr>
        <p:cxnSp>
          <p:nvCxnSpPr>
            <p:cNvPr id="23" name="Straight Arrow Connector 22">
              <a:extLst>
                <a:ext uri="{FF2B5EF4-FFF2-40B4-BE49-F238E27FC236}">
                  <a16:creationId xmlns:a16="http://schemas.microsoft.com/office/drawing/2014/main" id="{E201AF94-6458-95FE-BCCB-970D498EF57F}"/>
                </a:ext>
              </a:extLst>
            </p:cNvPr>
            <p:cNvCxnSpPr/>
            <p:nvPr/>
          </p:nvCxnSpPr>
          <p:spPr>
            <a:xfrm rot="16200000" flipH="1" flipV="1">
              <a:off x="2707469" y="3543277"/>
              <a:ext cx="533424" cy="158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464E9388-F889-7552-2557-DCA5AE2D0032}"/>
                </a:ext>
              </a:extLst>
            </p:cNvPr>
            <p:cNvCxnSpPr/>
            <p:nvPr/>
          </p:nvCxnSpPr>
          <p:spPr>
            <a:xfrm rot="10800000">
              <a:off x="1258888" y="3810781"/>
              <a:ext cx="1905000" cy="0"/>
            </a:xfrm>
            <a:prstGeom prst="line">
              <a:avLst/>
            </a:prstGeom>
            <a:ln w="28575">
              <a:solidFill>
                <a:srgbClr val="002060"/>
              </a:solidFill>
              <a:prstDash val="dash"/>
            </a:ln>
          </p:spPr>
          <p:style>
            <a:lnRef idx="1">
              <a:schemeClr val="accent1"/>
            </a:lnRef>
            <a:fillRef idx="0">
              <a:schemeClr val="accent1"/>
            </a:fillRef>
            <a:effectRef idx="0">
              <a:schemeClr val="accent1"/>
            </a:effectRef>
            <a:fontRef idx="minor">
              <a:schemeClr val="tx1"/>
            </a:fontRef>
          </p:style>
        </p:cxnSp>
        <p:sp>
          <p:nvSpPr>
            <p:cNvPr id="136202" name="TextBox 24">
              <a:extLst>
                <a:ext uri="{FF2B5EF4-FFF2-40B4-BE49-F238E27FC236}">
                  <a16:creationId xmlns:a16="http://schemas.microsoft.com/office/drawing/2014/main" id="{E173BEA4-817E-5215-23C1-25535202841C}"/>
                </a:ext>
              </a:extLst>
            </p:cNvPr>
            <p:cNvSpPr txBox="1">
              <a:spLocks noChangeArrowheads="1"/>
            </p:cNvSpPr>
            <p:nvPr/>
          </p:nvSpPr>
          <p:spPr bwMode="auto">
            <a:xfrm rot="10800000">
              <a:off x="3030538" y="3715485"/>
              <a:ext cx="6096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P</a:t>
              </a:r>
              <a:r>
                <a:rPr lang="en-US" altLang="en-US" sz="2000" b="1" baseline="-25000">
                  <a:solidFill>
                    <a:schemeClr val="tx1"/>
                  </a:solidFill>
                </a:rPr>
                <a:t>3</a:t>
              </a:r>
              <a:r>
                <a:rPr lang="en-US" altLang="en-US" sz="2000" b="1">
                  <a:solidFill>
                    <a:schemeClr val="tx1"/>
                  </a:solidFill>
                </a:rPr>
                <a:t> </a:t>
              </a:r>
            </a:p>
          </p:txBody>
        </p:sp>
        <p:sp>
          <p:nvSpPr>
            <p:cNvPr id="136203" name="TextBox 25">
              <a:extLst>
                <a:ext uri="{FF2B5EF4-FFF2-40B4-BE49-F238E27FC236}">
                  <a16:creationId xmlns:a16="http://schemas.microsoft.com/office/drawing/2014/main" id="{77DF0088-FCAA-35F1-8B2D-F41C90894DBF}"/>
                </a:ext>
              </a:extLst>
            </p:cNvPr>
            <p:cNvSpPr txBox="1">
              <a:spLocks noChangeArrowheads="1"/>
            </p:cNvSpPr>
            <p:nvPr/>
          </p:nvSpPr>
          <p:spPr bwMode="auto">
            <a:xfrm rot="10800000">
              <a:off x="1770256" y="2724883"/>
              <a:ext cx="43954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 tr</a:t>
              </a:r>
            </a:p>
          </p:txBody>
        </p:sp>
      </p:grpSp>
      <p:sp>
        <p:nvSpPr>
          <p:cNvPr id="136198" name="TextBox 41">
            <a:extLst>
              <a:ext uri="{FF2B5EF4-FFF2-40B4-BE49-F238E27FC236}">
                <a16:creationId xmlns:a16="http://schemas.microsoft.com/office/drawing/2014/main" id="{4BCFD978-A8A0-3CED-20B2-56BD7BF9A55F}"/>
              </a:ext>
            </a:extLst>
          </p:cNvPr>
          <p:cNvSpPr txBox="1">
            <a:spLocks noChangeArrowheads="1"/>
          </p:cNvSpPr>
          <p:nvPr/>
        </p:nvSpPr>
        <p:spPr bwMode="auto">
          <a:xfrm>
            <a:off x="6570663" y="2411825"/>
            <a:ext cx="5405284"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b="1" dirty="0" err="1">
                <a:solidFill>
                  <a:srgbClr val="000099"/>
                </a:solidFill>
              </a:rPr>
              <a:t>Giá</a:t>
            </a:r>
            <a:r>
              <a:rPr lang="en-US" altLang="en-US" b="1" dirty="0">
                <a:solidFill>
                  <a:srgbClr val="000099"/>
                </a:solidFill>
              </a:rPr>
              <a:t> </a:t>
            </a:r>
            <a:r>
              <a:rPr lang="en-US" altLang="en-US" b="1" dirty="0" err="1">
                <a:solidFill>
                  <a:srgbClr val="000099"/>
                </a:solidFill>
              </a:rPr>
              <a:t>người</a:t>
            </a:r>
            <a:r>
              <a:rPr lang="en-US" altLang="en-US" b="1" dirty="0">
                <a:solidFill>
                  <a:srgbClr val="000099"/>
                </a:solidFill>
              </a:rPr>
              <a:t> </a:t>
            </a:r>
            <a:r>
              <a:rPr lang="en-US" altLang="en-US" b="1" dirty="0" err="1">
                <a:solidFill>
                  <a:srgbClr val="000099"/>
                </a:solidFill>
              </a:rPr>
              <a:t>mua</a:t>
            </a:r>
            <a:r>
              <a:rPr lang="en-US" altLang="en-US" b="1" dirty="0">
                <a:solidFill>
                  <a:srgbClr val="000099"/>
                </a:solidFill>
              </a:rPr>
              <a:t> </a:t>
            </a:r>
            <a:r>
              <a:rPr lang="en-US" altLang="en-US" b="1" dirty="0" err="1">
                <a:solidFill>
                  <a:srgbClr val="000099"/>
                </a:solidFill>
              </a:rPr>
              <a:t>trả</a:t>
            </a:r>
            <a:r>
              <a:rPr lang="en-US" altLang="en-US" b="1" dirty="0">
                <a:solidFill>
                  <a:srgbClr val="000099"/>
                </a:solidFill>
              </a:rPr>
              <a:t> </a:t>
            </a:r>
            <a:r>
              <a:rPr lang="en-US" altLang="en-US" b="1" dirty="0" err="1">
                <a:solidFill>
                  <a:srgbClr val="000099"/>
                </a:solidFill>
              </a:rPr>
              <a:t>thấp</a:t>
            </a:r>
            <a:r>
              <a:rPr lang="en-US" altLang="en-US" b="1" dirty="0">
                <a:solidFill>
                  <a:srgbClr val="000099"/>
                </a:solidFill>
              </a:rPr>
              <a:t> </a:t>
            </a:r>
            <a:r>
              <a:rPr lang="en-US" altLang="en-US" b="1" dirty="0" err="1">
                <a:solidFill>
                  <a:srgbClr val="000099"/>
                </a:solidFill>
              </a:rPr>
              <a:t>hơn→Trợ</a:t>
            </a:r>
            <a:r>
              <a:rPr lang="en-US" altLang="en-US" b="1" dirty="0">
                <a:solidFill>
                  <a:srgbClr val="000099"/>
                </a:solidFill>
              </a:rPr>
              <a:t> </a:t>
            </a:r>
            <a:r>
              <a:rPr lang="en-US" altLang="en-US" b="1" dirty="0" err="1">
                <a:solidFill>
                  <a:srgbClr val="000099"/>
                </a:solidFill>
              </a:rPr>
              <a:t>cấp</a:t>
            </a:r>
            <a:r>
              <a:rPr lang="en-US" altLang="en-US" b="1" dirty="0">
                <a:solidFill>
                  <a:srgbClr val="000099"/>
                </a:solidFill>
              </a:rPr>
              <a:t> </a:t>
            </a:r>
            <a:r>
              <a:rPr lang="en-US" altLang="en-US" b="1" dirty="0" err="1">
                <a:solidFill>
                  <a:srgbClr val="000099"/>
                </a:solidFill>
              </a:rPr>
              <a:t>NTD</a:t>
            </a:r>
            <a:r>
              <a:rPr lang="en-US" altLang="en-US" b="1" dirty="0">
                <a:solidFill>
                  <a:srgbClr val="000099"/>
                </a:solidFill>
              </a:rPr>
              <a:t> </a:t>
            </a:r>
            <a:r>
              <a:rPr lang="en-US" altLang="en-US" b="1" dirty="0" err="1">
                <a:solidFill>
                  <a:srgbClr val="000099"/>
                </a:solidFill>
              </a:rPr>
              <a:t>nhận</a:t>
            </a:r>
            <a:endParaRPr lang="en-US" altLang="en-US" b="1" dirty="0">
              <a:solidFill>
                <a:srgbClr val="000099"/>
              </a:solidFill>
            </a:endParaRPr>
          </a:p>
          <a:p>
            <a:pPr>
              <a:spcBef>
                <a:spcPct val="0"/>
              </a:spcBef>
              <a:buClrTx/>
              <a:buSzTx/>
              <a:buFontTx/>
              <a:buNone/>
            </a:pPr>
            <a:r>
              <a:rPr lang="en-US" altLang="en-US" b="1" dirty="0" err="1">
                <a:solidFill>
                  <a:srgbClr val="000099"/>
                </a:solidFill>
              </a:rPr>
              <a:t>Giá</a:t>
            </a:r>
            <a:r>
              <a:rPr lang="en-US" altLang="en-US" b="1" dirty="0">
                <a:solidFill>
                  <a:srgbClr val="000099"/>
                </a:solidFill>
              </a:rPr>
              <a:t> </a:t>
            </a:r>
            <a:r>
              <a:rPr lang="en-US" altLang="en-US" b="1" dirty="0" err="1">
                <a:solidFill>
                  <a:srgbClr val="000099"/>
                </a:solidFill>
              </a:rPr>
              <a:t>nhà</a:t>
            </a:r>
            <a:r>
              <a:rPr lang="en-US" altLang="en-US" b="1" dirty="0">
                <a:solidFill>
                  <a:srgbClr val="000099"/>
                </a:solidFill>
              </a:rPr>
              <a:t> </a:t>
            </a:r>
            <a:r>
              <a:rPr lang="en-US" altLang="en-US" b="1" dirty="0" err="1">
                <a:solidFill>
                  <a:srgbClr val="000099"/>
                </a:solidFill>
              </a:rPr>
              <a:t>SX</a:t>
            </a:r>
            <a:r>
              <a:rPr lang="en-US" altLang="en-US" b="1" dirty="0">
                <a:solidFill>
                  <a:srgbClr val="000099"/>
                </a:solidFill>
              </a:rPr>
              <a:t> </a:t>
            </a:r>
            <a:r>
              <a:rPr lang="en-US" altLang="en-US" b="1" dirty="0" err="1">
                <a:solidFill>
                  <a:srgbClr val="000099"/>
                </a:solidFill>
              </a:rPr>
              <a:t>thực</a:t>
            </a:r>
            <a:r>
              <a:rPr lang="en-US" altLang="en-US" b="1" dirty="0">
                <a:solidFill>
                  <a:srgbClr val="000099"/>
                </a:solidFill>
              </a:rPr>
              <a:t> </a:t>
            </a:r>
            <a:r>
              <a:rPr lang="en-US" altLang="en-US" b="1" dirty="0" err="1">
                <a:solidFill>
                  <a:srgbClr val="000099"/>
                </a:solidFill>
              </a:rPr>
              <a:t>nhận</a:t>
            </a:r>
            <a:r>
              <a:rPr lang="en-US" altLang="en-US" b="1" dirty="0">
                <a:solidFill>
                  <a:srgbClr val="000099"/>
                </a:solidFill>
              </a:rPr>
              <a:t> </a:t>
            </a:r>
            <a:r>
              <a:rPr lang="en-US" altLang="en-US" b="1" dirty="0" err="1">
                <a:solidFill>
                  <a:srgbClr val="000099"/>
                </a:solidFill>
              </a:rPr>
              <a:t>cao</a:t>
            </a:r>
            <a:r>
              <a:rPr lang="en-US" altLang="en-US" b="1" dirty="0">
                <a:solidFill>
                  <a:srgbClr val="000099"/>
                </a:solidFill>
              </a:rPr>
              <a:t> </a:t>
            </a:r>
            <a:r>
              <a:rPr lang="en-US" altLang="en-US" b="1" dirty="0" err="1">
                <a:solidFill>
                  <a:srgbClr val="000099"/>
                </a:solidFill>
              </a:rPr>
              <a:t>hơn</a:t>
            </a:r>
            <a:r>
              <a:rPr lang="en-US" altLang="en-US" b="1" dirty="0">
                <a:solidFill>
                  <a:srgbClr val="000099"/>
                </a:solidFill>
              </a:rPr>
              <a:t> →</a:t>
            </a:r>
            <a:r>
              <a:rPr lang="en-US" altLang="en-US" b="1" dirty="0" err="1">
                <a:solidFill>
                  <a:srgbClr val="000099"/>
                </a:solidFill>
              </a:rPr>
              <a:t>Trợ</a:t>
            </a:r>
            <a:r>
              <a:rPr lang="en-US" altLang="en-US" b="1" dirty="0">
                <a:solidFill>
                  <a:srgbClr val="000099"/>
                </a:solidFill>
              </a:rPr>
              <a:t> </a:t>
            </a:r>
            <a:r>
              <a:rPr lang="en-US" altLang="en-US" b="1" dirty="0" err="1">
                <a:solidFill>
                  <a:srgbClr val="000099"/>
                </a:solidFill>
              </a:rPr>
              <a:t>cấp</a:t>
            </a:r>
            <a:r>
              <a:rPr lang="en-US" altLang="en-US" b="1" dirty="0">
                <a:solidFill>
                  <a:srgbClr val="000099"/>
                </a:solidFill>
              </a:rPr>
              <a:t> </a:t>
            </a:r>
            <a:r>
              <a:rPr lang="en-US" altLang="en-US" b="1" dirty="0" err="1">
                <a:solidFill>
                  <a:srgbClr val="000099"/>
                </a:solidFill>
              </a:rPr>
              <a:t>người</a:t>
            </a:r>
            <a:r>
              <a:rPr lang="en-US" altLang="en-US" b="1" dirty="0">
                <a:solidFill>
                  <a:srgbClr val="000099"/>
                </a:solidFill>
              </a:rPr>
              <a:t> </a:t>
            </a:r>
            <a:r>
              <a:rPr lang="en-US" altLang="en-US" b="1" dirty="0" err="1">
                <a:solidFill>
                  <a:srgbClr val="000099"/>
                </a:solidFill>
              </a:rPr>
              <a:t>bán</a:t>
            </a:r>
            <a:r>
              <a:rPr lang="en-US" altLang="en-US" b="1" dirty="0">
                <a:solidFill>
                  <a:srgbClr val="000099"/>
                </a:solidFill>
              </a:rPr>
              <a:t> </a:t>
            </a:r>
            <a:r>
              <a:rPr lang="en-US" altLang="en-US" b="1" dirty="0" err="1">
                <a:solidFill>
                  <a:srgbClr val="000099"/>
                </a:solidFill>
              </a:rPr>
              <a:t>nhận</a:t>
            </a:r>
            <a:endParaRPr lang="en-US" altLang="en-US" b="1" dirty="0">
              <a:solidFill>
                <a:srgbClr val="000099"/>
              </a:solidFill>
            </a:endParaRPr>
          </a:p>
        </p:txBody>
      </p:sp>
      <p:sp>
        <p:nvSpPr>
          <p:cNvPr id="136199" name="Slide Number Placeholder 41">
            <a:extLst>
              <a:ext uri="{FF2B5EF4-FFF2-40B4-BE49-F238E27FC236}">
                <a16:creationId xmlns:a16="http://schemas.microsoft.com/office/drawing/2014/main" id="{287979F1-FB16-577F-2CC6-57A4822422B0}"/>
              </a:ext>
            </a:extLst>
          </p:cNvPr>
          <p:cNvSpPr>
            <a:spLocks noGrp="1"/>
          </p:cNvSpPr>
          <p:nvPr>
            <p:ph type="sldNum" sz="quarter" idx="12"/>
          </p:nvPr>
        </p:nvSpPr>
        <p:spPr bwMode="auto">
          <a:xfrm>
            <a:off x="6858000" y="6323013"/>
            <a:ext cx="1905000" cy="45720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604C2F9D-5320-4C46-BA42-47CCEFCB4AE2}" type="slidenum">
              <a:rPr lang="en-US" altLang="en-US" smtClean="0"/>
              <a:pPr>
                <a:spcBef>
                  <a:spcPct val="0"/>
                </a:spcBef>
                <a:buClrTx/>
                <a:buSzTx/>
                <a:buFontTx/>
                <a:buNone/>
              </a:pPr>
              <a:t>186</a:t>
            </a:fld>
            <a:endParaRPr lang="en-US" altLang="en-US" sz="1400">
              <a:solidFill>
                <a:schemeClr val="tx1"/>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0" fill="hold"/>
                                        <p:tgtEl>
                                          <p:spTgt spid="6"/>
                                        </p:tgtEl>
                                        <p:attrNameLst>
                                          <p:attrName>ppt_x</p:attrName>
                                        </p:attrNameLst>
                                      </p:cBhvr>
                                      <p:tavLst>
                                        <p:tav tm="0">
                                          <p:val>
                                            <p:strVal val="1+#ppt_w/2"/>
                                          </p:val>
                                        </p:tav>
                                        <p:tav tm="100000">
                                          <p:val>
                                            <p:strVal val="#ppt_x"/>
                                          </p:val>
                                        </p:tav>
                                      </p:tavLst>
                                    </p:anim>
                                    <p:anim calcmode="lin" valueType="num">
                                      <p:cBhvr additive="base">
                                        <p:cTn id="8" dur="5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3000" fill="hold"/>
                                        <p:tgtEl>
                                          <p:spTgt spid="2"/>
                                        </p:tgtEl>
                                        <p:attrNameLst>
                                          <p:attrName>ppt_x</p:attrName>
                                        </p:attrNameLst>
                                      </p:cBhvr>
                                      <p:tavLst>
                                        <p:tav tm="0">
                                          <p:val>
                                            <p:strVal val="#ppt_x"/>
                                          </p:val>
                                        </p:tav>
                                        <p:tav tm="100000">
                                          <p:val>
                                            <p:strVal val="#ppt_x"/>
                                          </p:val>
                                        </p:tav>
                                      </p:tavLst>
                                    </p:anim>
                                    <p:anim calcmode="lin" valueType="num">
                                      <p:cBhvr additive="base">
                                        <p:cTn id="14" dur="3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3000" fill="hold"/>
                                        <p:tgtEl>
                                          <p:spTgt spid="5"/>
                                        </p:tgtEl>
                                        <p:attrNameLst>
                                          <p:attrName>ppt_x</p:attrName>
                                        </p:attrNameLst>
                                      </p:cBhvr>
                                      <p:tavLst>
                                        <p:tav tm="0">
                                          <p:val>
                                            <p:strVal val="0-#ppt_w/2"/>
                                          </p:val>
                                        </p:tav>
                                        <p:tav tm="100000">
                                          <p:val>
                                            <p:strVal val="#ppt_x"/>
                                          </p:val>
                                        </p:tav>
                                      </p:tavLst>
                                    </p:anim>
                                    <p:anim calcmode="lin" valueType="num">
                                      <p:cBhvr additive="base">
                                        <p:cTn id="20" dur="3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0-#ppt_w/2"/>
                                          </p:val>
                                        </p:tav>
                                        <p:tav tm="100000">
                                          <p:val>
                                            <p:strVal val="#ppt_x"/>
                                          </p:val>
                                        </p:tav>
                                      </p:tavLst>
                                    </p:anim>
                                    <p:anim calcmode="lin" valueType="num">
                                      <p:cBhvr additive="base">
                                        <p:cTn id="26"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18" presetClass="entr" presetSubtype="3"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strips(upRight)">
                                      <p:cBhvr>
                                        <p:cTn id="31"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187</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505269" y="1144524"/>
            <a:ext cx="10981267"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1:</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sử</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phủ</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cấp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50 USD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cho</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mỗi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phẩm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mua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Trước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cấp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phẩm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200 USD. Sau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cấp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phẩm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còn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170 USD.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Vậy</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hưởng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lợi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bao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từ</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mỗi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cấp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p>
          <a:p>
            <a:pPr marL="0" marR="0">
              <a:lnSpc>
                <a:spcPct val="107000"/>
              </a:lnSpc>
              <a:spcBef>
                <a:spcPts val="0"/>
              </a:spcBef>
              <a:spcAft>
                <a:spcPts val="800"/>
              </a:spcAft>
            </a:pP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30 USD,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20 USD</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B.</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20 USD,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30 USD</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25 USD,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25 USD</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D.</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50 USD,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0 USD</a:t>
            </a:r>
          </a:p>
        </p:txBody>
      </p:sp>
    </p:spTree>
    <p:extLst>
      <p:ext uri="{BB962C8B-B14F-4D97-AF65-F5344CB8AC3E}">
        <p14:creationId xmlns:p14="http://schemas.microsoft.com/office/powerpoint/2010/main" val="365450356"/>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188</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505269" y="1449324"/>
            <a:ext cx="10981267"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2:</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phủ</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cấp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10 USD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cho</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mỗi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hệ</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số</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co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-0.5,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hệ</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số</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co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1.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phủ</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cấp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sẽ</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làm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thay</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đổi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như</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thế</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nào</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p>
          <a:p>
            <a:pPr marL="0" marR="0">
              <a:lnSpc>
                <a:spcPct val="107000"/>
              </a:lnSpc>
              <a:spcBef>
                <a:spcPts val="0"/>
              </a:spcBef>
              <a:spcAft>
                <a:spcPts val="800"/>
              </a:spcAft>
            </a:pP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2 USD</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B.</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5 USD</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7 USD</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D.</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10 USD</a:t>
            </a:r>
          </a:p>
        </p:txBody>
      </p:sp>
    </p:spTree>
    <p:extLst>
      <p:ext uri="{BB962C8B-B14F-4D97-AF65-F5344CB8AC3E}">
        <p14:creationId xmlns:p14="http://schemas.microsoft.com/office/powerpoint/2010/main" val="3078000513"/>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189</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505269" y="895899"/>
            <a:ext cx="10981267"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3:</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phủ</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cấp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cho</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mặt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40 USD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cho</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mỗi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Trước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cấp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bằng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mặt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300 USD,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bằng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1.000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Sau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cấp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bán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ra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lên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1.200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280 USD.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Tổng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chi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phí</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cấp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phủ</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bao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p>
          <a:p>
            <a:pPr marL="0" marR="0">
              <a:lnSpc>
                <a:spcPct val="107000"/>
              </a:lnSpc>
              <a:spcBef>
                <a:spcPts val="0"/>
              </a:spcBef>
              <a:spcAft>
                <a:spcPts val="800"/>
              </a:spcAft>
            </a:pP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40.000 USD</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B.</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48.000 USD</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64.000 USD</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D.</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80.000 USD</a:t>
            </a:r>
          </a:p>
        </p:txBody>
      </p:sp>
    </p:spTree>
    <p:extLst>
      <p:ext uri="{BB962C8B-B14F-4D97-AF65-F5344CB8AC3E}">
        <p14:creationId xmlns:p14="http://schemas.microsoft.com/office/powerpoint/2010/main" val="30699964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lide Number Placeholder 3">
            <a:extLst>
              <a:ext uri="{FF2B5EF4-FFF2-40B4-BE49-F238E27FC236}">
                <a16:creationId xmlns:a16="http://schemas.microsoft.com/office/drawing/2014/main" id="{DCB28CA8-1A48-278A-47F9-8A9E19CA1C25}"/>
              </a:ext>
            </a:extLst>
          </p:cNvPr>
          <p:cNvSpPr>
            <a:spLocks noGrp="1"/>
          </p:cNvSpPr>
          <p:nvPr>
            <p:ph type="sldNum" sz="quarter" idx="12"/>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fld id="{0ED05AE0-F9A9-469E-944E-1EB1061A1320}" type="slidenum">
              <a:rPr lang="en-US" altLang="en-US" smtClean="0"/>
              <a:pPr/>
              <a:t>19</a:t>
            </a:fld>
            <a:endParaRPr lang="en-US" altLang="en-US">
              <a:latin typeface="Verdana" panose="020B0604030504040204" pitchFamily="34" charset="0"/>
            </a:endParaRPr>
          </a:p>
        </p:txBody>
      </p:sp>
      <p:sp>
        <p:nvSpPr>
          <p:cNvPr id="17411" name="Rectangle 2">
            <a:extLst>
              <a:ext uri="{FF2B5EF4-FFF2-40B4-BE49-F238E27FC236}">
                <a16:creationId xmlns:a16="http://schemas.microsoft.com/office/drawing/2014/main" id="{2FE0DB24-5485-EEE4-6DCB-4277163B84E7}"/>
              </a:ext>
            </a:extLst>
          </p:cNvPr>
          <p:cNvSpPr>
            <a:spLocks noGrp="1" noChangeArrowheads="1"/>
          </p:cNvSpPr>
          <p:nvPr>
            <p:ph type="title" idx="4294967295"/>
          </p:nvPr>
        </p:nvSpPr>
        <p:spPr>
          <a:xfrm>
            <a:off x="1524000" y="274638"/>
            <a:ext cx="8229600" cy="1143000"/>
          </a:xfrm>
        </p:spPr>
        <p:txBody>
          <a:bodyPr/>
          <a:lstStyle/>
          <a:p>
            <a:pPr eaLnBrk="1" hangingPunct="1"/>
            <a:r>
              <a:rPr lang="en-US" altLang="en-US">
                <a:latin typeface="VNI-Times" pitchFamily="2" charset="0"/>
              </a:rPr>
              <a:t>Ñöôøng caàu thò tröôøng</a:t>
            </a:r>
          </a:p>
        </p:txBody>
      </p:sp>
      <p:sp>
        <p:nvSpPr>
          <p:cNvPr id="17412" name="Line 4">
            <a:extLst>
              <a:ext uri="{FF2B5EF4-FFF2-40B4-BE49-F238E27FC236}">
                <a16:creationId xmlns:a16="http://schemas.microsoft.com/office/drawing/2014/main" id="{C4DC2367-A307-DF82-2F18-D5E8DC098015}"/>
              </a:ext>
            </a:extLst>
          </p:cNvPr>
          <p:cNvSpPr>
            <a:spLocks noChangeShapeType="1"/>
          </p:cNvSpPr>
          <p:nvPr/>
        </p:nvSpPr>
        <p:spPr bwMode="auto">
          <a:xfrm>
            <a:off x="3505200" y="1600200"/>
            <a:ext cx="0" cy="3733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13" name="Line 5">
            <a:extLst>
              <a:ext uri="{FF2B5EF4-FFF2-40B4-BE49-F238E27FC236}">
                <a16:creationId xmlns:a16="http://schemas.microsoft.com/office/drawing/2014/main" id="{02EBD0E0-EF20-D99B-658D-EE2741EA37EB}"/>
              </a:ext>
            </a:extLst>
          </p:cNvPr>
          <p:cNvSpPr>
            <a:spLocks noChangeShapeType="1"/>
          </p:cNvSpPr>
          <p:nvPr/>
        </p:nvSpPr>
        <p:spPr bwMode="auto">
          <a:xfrm>
            <a:off x="3505200" y="5334000"/>
            <a:ext cx="4876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294" name="Line 6">
            <a:extLst>
              <a:ext uri="{FF2B5EF4-FFF2-40B4-BE49-F238E27FC236}">
                <a16:creationId xmlns:a16="http://schemas.microsoft.com/office/drawing/2014/main" id="{1C1B71ED-4ECC-1E06-182D-3E5071F630A2}"/>
              </a:ext>
            </a:extLst>
          </p:cNvPr>
          <p:cNvSpPr>
            <a:spLocks noChangeShapeType="1"/>
          </p:cNvSpPr>
          <p:nvPr/>
        </p:nvSpPr>
        <p:spPr bwMode="auto">
          <a:xfrm>
            <a:off x="3962400" y="2057400"/>
            <a:ext cx="3200400" cy="320040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295" name="Line 7">
            <a:extLst>
              <a:ext uri="{FF2B5EF4-FFF2-40B4-BE49-F238E27FC236}">
                <a16:creationId xmlns:a16="http://schemas.microsoft.com/office/drawing/2014/main" id="{91EFD763-56AF-EBA4-2D16-191ED726AEBD}"/>
              </a:ext>
            </a:extLst>
          </p:cNvPr>
          <p:cNvSpPr>
            <a:spLocks noChangeShapeType="1"/>
          </p:cNvSpPr>
          <p:nvPr/>
        </p:nvSpPr>
        <p:spPr bwMode="auto">
          <a:xfrm flipH="1">
            <a:off x="3505200" y="2438400"/>
            <a:ext cx="9144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2296" name="Line 8">
            <a:extLst>
              <a:ext uri="{FF2B5EF4-FFF2-40B4-BE49-F238E27FC236}">
                <a16:creationId xmlns:a16="http://schemas.microsoft.com/office/drawing/2014/main" id="{BF48E817-ACE4-1212-71BE-793676DAA8B3}"/>
              </a:ext>
            </a:extLst>
          </p:cNvPr>
          <p:cNvSpPr>
            <a:spLocks noChangeShapeType="1"/>
          </p:cNvSpPr>
          <p:nvPr/>
        </p:nvSpPr>
        <p:spPr bwMode="auto">
          <a:xfrm>
            <a:off x="4343400" y="2438400"/>
            <a:ext cx="0" cy="28956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2297" name="Line 9">
            <a:extLst>
              <a:ext uri="{FF2B5EF4-FFF2-40B4-BE49-F238E27FC236}">
                <a16:creationId xmlns:a16="http://schemas.microsoft.com/office/drawing/2014/main" id="{86A24D16-42DC-09A5-AA5D-3865CE14DF70}"/>
              </a:ext>
            </a:extLst>
          </p:cNvPr>
          <p:cNvSpPr>
            <a:spLocks noChangeShapeType="1"/>
          </p:cNvSpPr>
          <p:nvPr/>
        </p:nvSpPr>
        <p:spPr bwMode="auto">
          <a:xfrm flipH="1">
            <a:off x="3505200" y="3276600"/>
            <a:ext cx="16764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2298" name="Line 10">
            <a:extLst>
              <a:ext uri="{FF2B5EF4-FFF2-40B4-BE49-F238E27FC236}">
                <a16:creationId xmlns:a16="http://schemas.microsoft.com/office/drawing/2014/main" id="{58F9E1BB-915C-A68C-64FD-AA8AD055488F}"/>
              </a:ext>
            </a:extLst>
          </p:cNvPr>
          <p:cNvSpPr>
            <a:spLocks noChangeShapeType="1"/>
          </p:cNvSpPr>
          <p:nvPr/>
        </p:nvSpPr>
        <p:spPr bwMode="auto">
          <a:xfrm>
            <a:off x="5181600" y="3352800"/>
            <a:ext cx="0" cy="19812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7419" name="Line 11">
            <a:extLst>
              <a:ext uri="{FF2B5EF4-FFF2-40B4-BE49-F238E27FC236}">
                <a16:creationId xmlns:a16="http://schemas.microsoft.com/office/drawing/2014/main" id="{611AD2F8-DAE5-C3CA-C2DD-9312B80F2BFB}"/>
              </a:ext>
            </a:extLst>
          </p:cNvPr>
          <p:cNvSpPr>
            <a:spLocks noChangeShapeType="1"/>
          </p:cNvSpPr>
          <p:nvPr/>
        </p:nvSpPr>
        <p:spPr bwMode="auto">
          <a:xfrm>
            <a:off x="6019800" y="4114800"/>
            <a:ext cx="0" cy="12192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7420" name="Line 12">
            <a:extLst>
              <a:ext uri="{FF2B5EF4-FFF2-40B4-BE49-F238E27FC236}">
                <a16:creationId xmlns:a16="http://schemas.microsoft.com/office/drawing/2014/main" id="{5EAF0EB4-C3D4-206D-A1FD-88D84715CC75}"/>
              </a:ext>
            </a:extLst>
          </p:cNvPr>
          <p:cNvSpPr>
            <a:spLocks noChangeShapeType="1"/>
          </p:cNvSpPr>
          <p:nvPr/>
        </p:nvSpPr>
        <p:spPr bwMode="auto">
          <a:xfrm flipH="1">
            <a:off x="3505200" y="4114800"/>
            <a:ext cx="24384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7421" name="Text Box 13">
            <a:extLst>
              <a:ext uri="{FF2B5EF4-FFF2-40B4-BE49-F238E27FC236}">
                <a16:creationId xmlns:a16="http://schemas.microsoft.com/office/drawing/2014/main" id="{7F532E24-35A3-2A39-BF01-FF75691BEF37}"/>
              </a:ext>
            </a:extLst>
          </p:cNvPr>
          <p:cNvSpPr txBox="1">
            <a:spLocks noChangeArrowheads="1"/>
          </p:cNvSpPr>
          <p:nvPr/>
        </p:nvSpPr>
        <p:spPr bwMode="auto">
          <a:xfrm>
            <a:off x="2667000" y="12954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p>
        </p:txBody>
      </p:sp>
      <p:sp>
        <p:nvSpPr>
          <p:cNvPr id="17422" name="Text Box 14">
            <a:extLst>
              <a:ext uri="{FF2B5EF4-FFF2-40B4-BE49-F238E27FC236}">
                <a16:creationId xmlns:a16="http://schemas.microsoft.com/office/drawing/2014/main" id="{C58AF7C7-E484-0689-E115-67B79D0D59FB}"/>
              </a:ext>
            </a:extLst>
          </p:cNvPr>
          <p:cNvSpPr txBox="1">
            <a:spLocks noChangeArrowheads="1"/>
          </p:cNvSpPr>
          <p:nvPr/>
        </p:nvSpPr>
        <p:spPr bwMode="auto">
          <a:xfrm>
            <a:off x="8458200" y="48768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p>
        </p:txBody>
      </p:sp>
      <p:sp>
        <p:nvSpPr>
          <p:cNvPr id="12303" name="Text Box 15">
            <a:extLst>
              <a:ext uri="{FF2B5EF4-FFF2-40B4-BE49-F238E27FC236}">
                <a16:creationId xmlns:a16="http://schemas.microsoft.com/office/drawing/2014/main" id="{B8303520-D1A5-9F74-DEEB-AFBE6EB54885}"/>
              </a:ext>
            </a:extLst>
          </p:cNvPr>
          <p:cNvSpPr txBox="1">
            <a:spLocks noChangeArrowheads="1"/>
          </p:cNvSpPr>
          <p:nvPr/>
        </p:nvSpPr>
        <p:spPr bwMode="auto">
          <a:xfrm>
            <a:off x="7315200" y="4572001"/>
            <a:ext cx="914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b="1"/>
              <a:t>(D)</a:t>
            </a:r>
          </a:p>
        </p:txBody>
      </p:sp>
      <p:sp>
        <p:nvSpPr>
          <p:cNvPr id="17424" name="Text Box 16">
            <a:extLst>
              <a:ext uri="{FF2B5EF4-FFF2-40B4-BE49-F238E27FC236}">
                <a16:creationId xmlns:a16="http://schemas.microsoft.com/office/drawing/2014/main" id="{D02ECDDD-88CB-4F47-A406-71869D490B2D}"/>
              </a:ext>
            </a:extLst>
          </p:cNvPr>
          <p:cNvSpPr txBox="1">
            <a:spLocks noChangeArrowheads="1"/>
          </p:cNvSpPr>
          <p:nvPr/>
        </p:nvSpPr>
        <p:spPr bwMode="auto">
          <a:xfrm>
            <a:off x="6096000" y="35052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C</a:t>
            </a:r>
          </a:p>
        </p:txBody>
      </p:sp>
      <p:sp>
        <p:nvSpPr>
          <p:cNvPr id="12305" name="Text Box 17">
            <a:extLst>
              <a:ext uri="{FF2B5EF4-FFF2-40B4-BE49-F238E27FC236}">
                <a16:creationId xmlns:a16="http://schemas.microsoft.com/office/drawing/2014/main" id="{208B3BD1-DD68-A850-D638-F52B69BC03D8}"/>
              </a:ext>
            </a:extLst>
          </p:cNvPr>
          <p:cNvSpPr txBox="1">
            <a:spLocks noChangeArrowheads="1"/>
          </p:cNvSpPr>
          <p:nvPr/>
        </p:nvSpPr>
        <p:spPr bwMode="auto">
          <a:xfrm>
            <a:off x="5334000" y="28194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B</a:t>
            </a:r>
          </a:p>
        </p:txBody>
      </p:sp>
      <p:sp>
        <p:nvSpPr>
          <p:cNvPr id="12306" name="Text Box 18">
            <a:extLst>
              <a:ext uri="{FF2B5EF4-FFF2-40B4-BE49-F238E27FC236}">
                <a16:creationId xmlns:a16="http://schemas.microsoft.com/office/drawing/2014/main" id="{47B05703-DDDF-1FBE-8F8E-A818970B0814}"/>
              </a:ext>
            </a:extLst>
          </p:cNvPr>
          <p:cNvSpPr txBox="1">
            <a:spLocks noChangeArrowheads="1"/>
          </p:cNvSpPr>
          <p:nvPr/>
        </p:nvSpPr>
        <p:spPr bwMode="auto">
          <a:xfrm>
            <a:off x="4572000" y="20574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A</a:t>
            </a:r>
          </a:p>
        </p:txBody>
      </p:sp>
      <p:sp>
        <p:nvSpPr>
          <p:cNvPr id="12307" name="Text Box 19">
            <a:extLst>
              <a:ext uri="{FF2B5EF4-FFF2-40B4-BE49-F238E27FC236}">
                <a16:creationId xmlns:a16="http://schemas.microsoft.com/office/drawing/2014/main" id="{AA3A46C5-56A2-3F4F-8DBE-F197D895AAB8}"/>
              </a:ext>
            </a:extLst>
          </p:cNvPr>
          <p:cNvSpPr txBox="1">
            <a:spLocks noChangeArrowheads="1"/>
          </p:cNvSpPr>
          <p:nvPr/>
        </p:nvSpPr>
        <p:spPr bwMode="auto">
          <a:xfrm>
            <a:off x="2743200" y="22098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50</a:t>
            </a:r>
          </a:p>
        </p:txBody>
      </p:sp>
      <p:sp>
        <p:nvSpPr>
          <p:cNvPr id="12308" name="Text Box 20">
            <a:extLst>
              <a:ext uri="{FF2B5EF4-FFF2-40B4-BE49-F238E27FC236}">
                <a16:creationId xmlns:a16="http://schemas.microsoft.com/office/drawing/2014/main" id="{BCEF0A6E-EDA3-8C3F-86F1-8BCE40CD9B3A}"/>
              </a:ext>
            </a:extLst>
          </p:cNvPr>
          <p:cNvSpPr txBox="1">
            <a:spLocks noChangeArrowheads="1"/>
          </p:cNvSpPr>
          <p:nvPr/>
        </p:nvSpPr>
        <p:spPr bwMode="auto">
          <a:xfrm>
            <a:off x="2590800" y="31242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40</a:t>
            </a:r>
          </a:p>
        </p:txBody>
      </p:sp>
      <p:sp>
        <p:nvSpPr>
          <p:cNvPr id="17429" name="Text Box 21">
            <a:extLst>
              <a:ext uri="{FF2B5EF4-FFF2-40B4-BE49-F238E27FC236}">
                <a16:creationId xmlns:a16="http://schemas.microsoft.com/office/drawing/2014/main" id="{17963664-C48D-FAFD-DED0-5A4E809A9D6C}"/>
              </a:ext>
            </a:extLst>
          </p:cNvPr>
          <p:cNvSpPr txBox="1">
            <a:spLocks noChangeArrowheads="1"/>
          </p:cNvSpPr>
          <p:nvPr/>
        </p:nvSpPr>
        <p:spPr bwMode="auto">
          <a:xfrm>
            <a:off x="2743200" y="38862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30</a:t>
            </a:r>
          </a:p>
        </p:txBody>
      </p:sp>
      <p:sp>
        <p:nvSpPr>
          <p:cNvPr id="12310" name="Text Box 22">
            <a:extLst>
              <a:ext uri="{FF2B5EF4-FFF2-40B4-BE49-F238E27FC236}">
                <a16:creationId xmlns:a16="http://schemas.microsoft.com/office/drawing/2014/main" id="{E6FCED56-C597-EE04-2958-6670CE5749C5}"/>
              </a:ext>
            </a:extLst>
          </p:cNvPr>
          <p:cNvSpPr txBox="1">
            <a:spLocks noChangeArrowheads="1"/>
          </p:cNvSpPr>
          <p:nvPr/>
        </p:nvSpPr>
        <p:spPr bwMode="auto">
          <a:xfrm>
            <a:off x="4191000" y="5486401"/>
            <a:ext cx="457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7</a:t>
            </a:r>
          </a:p>
        </p:txBody>
      </p:sp>
      <p:sp>
        <p:nvSpPr>
          <p:cNvPr id="12311" name="Text Box 23">
            <a:extLst>
              <a:ext uri="{FF2B5EF4-FFF2-40B4-BE49-F238E27FC236}">
                <a16:creationId xmlns:a16="http://schemas.microsoft.com/office/drawing/2014/main" id="{6F9A2F47-A7C4-5940-4BFB-36719248ABDF}"/>
              </a:ext>
            </a:extLst>
          </p:cNvPr>
          <p:cNvSpPr txBox="1">
            <a:spLocks noChangeArrowheads="1"/>
          </p:cNvSpPr>
          <p:nvPr/>
        </p:nvSpPr>
        <p:spPr bwMode="auto">
          <a:xfrm>
            <a:off x="5029200" y="54864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14</a:t>
            </a:r>
          </a:p>
        </p:txBody>
      </p:sp>
      <p:sp>
        <p:nvSpPr>
          <p:cNvPr id="17432" name="Text Box 24">
            <a:extLst>
              <a:ext uri="{FF2B5EF4-FFF2-40B4-BE49-F238E27FC236}">
                <a16:creationId xmlns:a16="http://schemas.microsoft.com/office/drawing/2014/main" id="{817FAA85-D53C-A47D-348D-1E6789E9BFBA}"/>
              </a:ext>
            </a:extLst>
          </p:cNvPr>
          <p:cNvSpPr txBox="1">
            <a:spLocks noChangeArrowheads="1"/>
          </p:cNvSpPr>
          <p:nvPr/>
        </p:nvSpPr>
        <p:spPr bwMode="auto">
          <a:xfrm>
            <a:off x="5867400" y="5486401"/>
            <a:ext cx="762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21</a:t>
            </a:r>
          </a:p>
        </p:txBody>
      </p:sp>
      <p:sp>
        <p:nvSpPr>
          <p:cNvPr id="12313" name="Text Box 25">
            <a:extLst>
              <a:ext uri="{FF2B5EF4-FFF2-40B4-BE49-F238E27FC236}">
                <a16:creationId xmlns:a16="http://schemas.microsoft.com/office/drawing/2014/main" id="{05D7F20A-18AE-C295-CC00-B3D2FF26165B}"/>
              </a:ext>
            </a:extLst>
          </p:cNvPr>
          <p:cNvSpPr txBox="1">
            <a:spLocks noChangeArrowheads="1"/>
          </p:cNvSpPr>
          <p:nvPr/>
        </p:nvSpPr>
        <p:spPr bwMode="auto">
          <a:xfrm>
            <a:off x="6857989" y="2346661"/>
            <a:ext cx="4876791" cy="1200329"/>
          </a:xfrm>
          <a:prstGeom prst="rect">
            <a:avLst/>
          </a:prstGeom>
          <a:solidFill>
            <a:schemeClr val="accent1"/>
          </a:solidFill>
          <a:ln w="9525">
            <a:solidFill>
              <a:schemeClr val="folHlink"/>
            </a:solidFill>
            <a:miter lim="800000"/>
            <a:headEnd/>
            <a:tailEnd/>
          </a:ln>
        </p:spPr>
        <p:txBody>
          <a:bodyPr wrap="square">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lgn="just" eaLnBrk="1" hangingPunct="1">
              <a:spcBef>
                <a:spcPct val="50000"/>
              </a:spcBef>
            </a:pPr>
            <a:r>
              <a:rPr lang="en-US" altLang="en-US" sz="2400" dirty="0" err="1">
                <a:latin typeface="VNI-Souvir" pitchFamily="2" charset="0"/>
              </a:rPr>
              <a:t>Ñöôøng</a:t>
            </a:r>
            <a:r>
              <a:rPr lang="en-US" altLang="en-US" sz="2400" dirty="0">
                <a:latin typeface="VNI-Souvir" pitchFamily="2" charset="0"/>
              </a:rPr>
              <a:t> </a:t>
            </a:r>
            <a:r>
              <a:rPr lang="en-US" altLang="en-US" sz="2400" dirty="0" err="1">
                <a:latin typeface="VNI-Souvir" pitchFamily="2" charset="0"/>
              </a:rPr>
              <a:t>caàu</a:t>
            </a:r>
            <a:r>
              <a:rPr lang="en-US" altLang="en-US" sz="2400" dirty="0">
                <a:latin typeface="VNI-Souvir" pitchFamily="2" charset="0"/>
              </a:rPr>
              <a:t> </a:t>
            </a:r>
            <a:r>
              <a:rPr lang="en-US" altLang="en-US" sz="2400" dirty="0" err="1">
                <a:latin typeface="VNI-Souvir" pitchFamily="2" charset="0"/>
              </a:rPr>
              <a:t>doác</a:t>
            </a:r>
            <a:r>
              <a:rPr lang="en-US" altLang="en-US" sz="2400" dirty="0">
                <a:latin typeface="VNI-Souvir" pitchFamily="2" charset="0"/>
              </a:rPr>
              <a:t> </a:t>
            </a:r>
            <a:r>
              <a:rPr lang="en-US" altLang="en-US" sz="2400" dirty="0" err="1">
                <a:latin typeface="VNI-Souvir" pitchFamily="2" charset="0"/>
              </a:rPr>
              <a:t>xuoáng</a:t>
            </a:r>
            <a:r>
              <a:rPr lang="en-US" altLang="en-US" sz="2400" dirty="0">
                <a:latin typeface="VNI-Souvir" pitchFamily="2" charset="0"/>
              </a:rPr>
              <a:t>, </a:t>
            </a:r>
            <a:r>
              <a:rPr lang="en-US" altLang="en-US" sz="2400" dirty="0" err="1">
                <a:latin typeface="VNI-Souvir" pitchFamily="2" charset="0"/>
              </a:rPr>
              <a:t>phaûn</a:t>
            </a:r>
            <a:r>
              <a:rPr lang="en-US" altLang="en-US" sz="2400" dirty="0">
                <a:latin typeface="VNI-Souvir" pitchFamily="2" charset="0"/>
              </a:rPr>
              <a:t> </a:t>
            </a:r>
            <a:r>
              <a:rPr lang="en-US" altLang="en-US" sz="2400" dirty="0" err="1">
                <a:latin typeface="VNI-Souvir" pitchFamily="2" charset="0"/>
              </a:rPr>
              <a:t>aùnh</a:t>
            </a:r>
            <a:r>
              <a:rPr lang="en-US" altLang="en-US" sz="2400" dirty="0">
                <a:latin typeface="VNI-Souvir" pitchFamily="2" charset="0"/>
              </a:rPr>
              <a:t> </a:t>
            </a:r>
            <a:r>
              <a:rPr lang="en-US" altLang="en-US" sz="2400" dirty="0" err="1">
                <a:latin typeface="VNI-Souvir" pitchFamily="2" charset="0"/>
              </a:rPr>
              <a:t>moái</a:t>
            </a:r>
            <a:r>
              <a:rPr lang="en-US" altLang="en-US" sz="2400" dirty="0">
                <a:latin typeface="VNI-Souvir" pitchFamily="2" charset="0"/>
              </a:rPr>
              <a:t>  </a:t>
            </a:r>
            <a:r>
              <a:rPr lang="en-US" altLang="en-US" sz="2400" dirty="0" err="1">
                <a:latin typeface="VNI-Souvir" pitchFamily="2" charset="0"/>
              </a:rPr>
              <a:t>quan</a:t>
            </a:r>
            <a:r>
              <a:rPr lang="en-US" altLang="en-US" sz="2400" dirty="0">
                <a:latin typeface="VNI-Souvir" pitchFamily="2" charset="0"/>
              </a:rPr>
              <a:t> </a:t>
            </a:r>
            <a:r>
              <a:rPr lang="en-US" altLang="en-US" sz="2400" dirty="0" err="1">
                <a:latin typeface="VNI-Souvir" pitchFamily="2" charset="0"/>
              </a:rPr>
              <a:t>heä</a:t>
            </a:r>
            <a:r>
              <a:rPr lang="en-US" altLang="en-US" sz="2400" dirty="0">
                <a:latin typeface="VNI-Souvir" pitchFamily="2" charset="0"/>
              </a:rPr>
              <a:t> </a:t>
            </a:r>
            <a:r>
              <a:rPr lang="en-US" altLang="en-US" sz="2400" dirty="0" err="1">
                <a:latin typeface="VNI-Souvir" pitchFamily="2" charset="0"/>
              </a:rPr>
              <a:t>nghòch</a:t>
            </a:r>
            <a:r>
              <a:rPr lang="en-US" altLang="en-US" sz="2400" dirty="0">
                <a:latin typeface="VNI-Souvir" pitchFamily="2" charset="0"/>
              </a:rPr>
              <a:t> </a:t>
            </a:r>
            <a:r>
              <a:rPr lang="en-US" altLang="en-US" sz="2400" dirty="0" err="1">
                <a:latin typeface="VNI-Souvir" pitchFamily="2" charset="0"/>
              </a:rPr>
              <a:t>bieán</a:t>
            </a:r>
            <a:r>
              <a:rPr lang="en-US" altLang="en-US" sz="2400" dirty="0">
                <a:latin typeface="VNI-Souvir" pitchFamily="2" charset="0"/>
              </a:rPr>
              <a:t> </a:t>
            </a:r>
            <a:r>
              <a:rPr lang="en-US" altLang="en-US" sz="2400" dirty="0" err="1">
                <a:latin typeface="VNI-Souvir" pitchFamily="2" charset="0"/>
              </a:rPr>
              <a:t>giöõa</a:t>
            </a:r>
            <a:r>
              <a:rPr lang="en-US" altLang="en-US" sz="2400" dirty="0">
                <a:latin typeface="VNI-Souvir" pitchFamily="2" charset="0"/>
              </a:rPr>
              <a:t> </a:t>
            </a:r>
            <a:r>
              <a:rPr lang="en-US" altLang="en-US" sz="2400" dirty="0" err="1">
                <a:latin typeface="VNI-Souvir" pitchFamily="2" charset="0"/>
              </a:rPr>
              <a:t>giaù</a:t>
            </a:r>
            <a:r>
              <a:rPr lang="en-US" altLang="en-US" sz="2400" dirty="0">
                <a:latin typeface="VNI-Souvir" pitchFamily="2" charset="0"/>
              </a:rPr>
              <a:t> </a:t>
            </a:r>
            <a:r>
              <a:rPr lang="en-US" altLang="en-US" sz="2400" dirty="0" err="1">
                <a:latin typeface="VNI-Souvir" pitchFamily="2" charset="0"/>
              </a:rPr>
              <a:t>vaø</a:t>
            </a:r>
            <a:r>
              <a:rPr lang="en-US" altLang="en-US" sz="2400" dirty="0">
                <a:latin typeface="VNI-Souvir" pitchFamily="2" charset="0"/>
              </a:rPr>
              <a:t> </a:t>
            </a:r>
            <a:r>
              <a:rPr lang="en-US" altLang="en-US" sz="2400" dirty="0" err="1">
                <a:latin typeface="VNI-Souvir" pitchFamily="2" charset="0"/>
              </a:rPr>
              <a:t>löôïng</a:t>
            </a:r>
            <a:r>
              <a:rPr lang="en-US" altLang="en-US" sz="2400" dirty="0">
                <a:latin typeface="VNI-Souvir" pitchFamily="2" charset="0"/>
              </a:rPr>
              <a:t> </a:t>
            </a:r>
            <a:r>
              <a:rPr lang="en-US" altLang="en-US" sz="2400" dirty="0" err="1">
                <a:latin typeface="VNI-Souvir" pitchFamily="2" charset="0"/>
              </a:rPr>
              <a:t>caàu</a:t>
            </a:r>
            <a:endParaRPr lang="en-US" altLang="en-US" sz="2400" dirty="0">
              <a:latin typeface="VNI-Souvir"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306"/>
                                        </p:tgtEl>
                                        <p:attrNameLst>
                                          <p:attrName>style.visibility</p:attrName>
                                        </p:attrNameLst>
                                      </p:cBhvr>
                                      <p:to>
                                        <p:strVal val="visible"/>
                                      </p:to>
                                    </p:set>
                                    <p:anim calcmode="lin" valueType="num">
                                      <p:cBhvr additive="base">
                                        <p:cTn id="7" dur="500" fill="hold"/>
                                        <p:tgtEl>
                                          <p:spTgt spid="12306"/>
                                        </p:tgtEl>
                                        <p:attrNameLst>
                                          <p:attrName>ppt_x</p:attrName>
                                        </p:attrNameLst>
                                      </p:cBhvr>
                                      <p:tavLst>
                                        <p:tav tm="0">
                                          <p:val>
                                            <p:strVal val="#ppt_x"/>
                                          </p:val>
                                        </p:tav>
                                        <p:tav tm="100000">
                                          <p:val>
                                            <p:strVal val="#ppt_x"/>
                                          </p:val>
                                        </p:tav>
                                      </p:tavLst>
                                    </p:anim>
                                    <p:anim calcmode="lin" valueType="num">
                                      <p:cBhvr additive="base">
                                        <p:cTn id="8" dur="500" fill="hold"/>
                                        <p:tgtEl>
                                          <p:spTgt spid="1230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307"/>
                                        </p:tgtEl>
                                        <p:attrNameLst>
                                          <p:attrName>style.visibility</p:attrName>
                                        </p:attrNameLst>
                                      </p:cBhvr>
                                      <p:to>
                                        <p:strVal val="visible"/>
                                      </p:to>
                                    </p:set>
                                    <p:anim calcmode="lin" valueType="num">
                                      <p:cBhvr additive="base">
                                        <p:cTn id="11" dur="500" fill="hold"/>
                                        <p:tgtEl>
                                          <p:spTgt spid="12307"/>
                                        </p:tgtEl>
                                        <p:attrNameLst>
                                          <p:attrName>ppt_x</p:attrName>
                                        </p:attrNameLst>
                                      </p:cBhvr>
                                      <p:tavLst>
                                        <p:tav tm="0">
                                          <p:val>
                                            <p:strVal val="#ppt_x"/>
                                          </p:val>
                                        </p:tav>
                                        <p:tav tm="100000">
                                          <p:val>
                                            <p:strVal val="#ppt_x"/>
                                          </p:val>
                                        </p:tav>
                                      </p:tavLst>
                                    </p:anim>
                                    <p:anim calcmode="lin" valueType="num">
                                      <p:cBhvr additive="base">
                                        <p:cTn id="12" dur="500" fill="hold"/>
                                        <p:tgtEl>
                                          <p:spTgt spid="1230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310"/>
                                        </p:tgtEl>
                                        <p:attrNameLst>
                                          <p:attrName>style.visibility</p:attrName>
                                        </p:attrNameLst>
                                      </p:cBhvr>
                                      <p:to>
                                        <p:strVal val="visible"/>
                                      </p:to>
                                    </p:set>
                                    <p:anim calcmode="lin" valueType="num">
                                      <p:cBhvr additive="base">
                                        <p:cTn id="15" dur="500" fill="hold"/>
                                        <p:tgtEl>
                                          <p:spTgt spid="12310"/>
                                        </p:tgtEl>
                                        <p:attrNameLst>
                                          <p:attrName>ppt_x</p:attrName>
                                        </p:attrNameLst>
                                      </p:cBhvr>
                                      <p:tavLst>
                                        <p:tav tm="0">
                                          <p:val>
                                            <p:strVal val="#ppt_x"/>
                                          </p:val>
                                        </p:tav>
                                        <p:tav tm="100000">
                                          <p:val>
                                            <p:strVal val="#ppt_x"/>
                                          </p:val>
                                        </p:tav>
                                      </p:tavLst>
                                    </p:anim>
                                    <p:anim calcmode="lin" valueType="num">
                                      <p:cBhvr additive="base">
                                        <p:cTn id="16" dur="500" fill="hold"/>
                                        <p:tgtEl>
                                          <p:spTgt spid="1231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2296"/>
                                        </p:tgtEl>
                                        <p:attrNameLst>
                                          <p:attrName>style.visibility</p:attrName>
                                        </p:attrNameLst>
                                      </p:cBhvr>
                                      <p:to>
                                        <p:strVal val="visible"/>
                                      </p:to>
                                    </p:set>
                                    <p:anim calcmode="lin" valueType="num">
                                      <p:cBhvr additive="base">
                                        <p:cTn id="19" dur="500" fill="hold"/>
                                        <p:tgtEl>
                                          <p:spTgt spid="12296"/>
                                        </p:tgtEl>
                                        <p:attrNameLst>
                                          <p:attrName>ppt_x</p:attrName>
                                        </p:attrNameLst>
                                      </p:cBhvr>
                                      <p:tavLst>
                                        <p:tav tm="0">
                                          <p:val>
                                            <p:strVal val="#ppt_x"/>
                                          </p:val>
                                        </p:tav>
                                        <p:tav tm="100000">
                                          <p:val>
                                            <p:strVal val="#ppt_x"/>
                                          </p:val>
                                        </p:tav>
                                      </p:tavLst>
                                    </p:anim>
                                    <p:anim calcmode="lin" valueType="num">
                                      <p:cBhvr additive="base">
                                        <p:cTn id="20" dur="500" fill="hold"/>
                                        <p:tgtEl>
                                          <p:spTgt spid="1229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2295"/>
                                        </p:tgtEl>
                                        <p:attrNameLst>
                                          <p:attrName>style.visibility</p:attrName>
                                        </p:attrNameLst>
                                      </p:cBhvr>
                                      <p:to>
                                        <p:strVal val="visible"/>
                                      </p:to>
                                    </p:set>
                                    <p:anim calcmode="lin" valueType="num">
                                      <p:cBhvr additive="base">
                                        <p:cTn id="23" dur="500" fill="hold"/>
                                        <p:tgtEl>
                                          <p:spTgt spid="12295"/>
                                        </p:tgtEl>
                                        <p:attrNameLst>
                                          <p:attrName>ppt_x</p:attrName>
                                        </p:attrNameLst>
                                      </p:cBhvr>
                                      <p:tavLst>
                                        <p:tav tm="0">
                                          <p:val>
                                            <p:strVal val="#ppt_x"/>
                                          </p:val>
                                        </p:tav>
                                        <p:tav tm="100000">
                                          <p:val>
                                            <p:strVal val="#ppt_x"/>
                                          </p:val>
                                        </p:tav>
                                      </p:tavLst>
                                    </p:anim>
                                    <p:anim calcmode="lin" valueType="num">
                                      <p:cBhvr additive="base">
                                        <p:cTn id="24" dur="500" fill="hold"/>
                                        <p:tgtEl>
                                          <p:spTgt spid="12295"/>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2308"/>
                                        </p:tgtEl>
                                        <p:attrNameLst>
                                          <p:attrName>style.visibility</p:attrName>
                                        </p:attrNameLst>
                                      </p:cBhvr>
                                      <p:to>
                                        <p:strVal val="visible"/>
                                      </p:to>
                                    </p:set>
                                    <p:anim calcmode="lin" valueType="num">
                                      <p:cBhvr additive="base">
                                        <p:cTn id="29" dur="500" fill="hold"/>
                                        <p:tgtEl>
                                          <p:spTgt spid="12308"/>
                                        </p:tgtEl>
                                        <p:attrNameLst>
                                          <p:attrName>ppt_x</p:attrName>
                                        </p:attrNameLst>
                                      </p:cBhvr>
                                      <p:tavLst>
                                        <p:tav tm="0">
                                          <p:val>
                                            <p:strVal val="#ppt_x"/>
                                          </p:val>
                                        </p:tav>
                                        <p:tav tm="100000">
                                          <p:val>
                                            <p:strVal val="#ppt_x"/>
                                          </p:val>
                                        </p:tav>
                                      </p:tavLst>
                                    </p:anim>
                                    <p:anim calcmode="lin" valueType="num">
                                      <p:cBhvr additive="base">
                                        <p:cTn id="30" dur="500" fill="hold"/>
                                        <p:tgtEl>
                                          <p:spTgt spid="12308"/>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12297"/>
                                        </p:tgtEl>
                                        <p:attrNameLst>
                                          <p:attrName>style.visibility</p:attrName>
                                        </p:attrNameLst>
                                      </p:cBhvr>
                                      <p:to>
                                        <p:strVal val="visible"/>
                                      </p:to>
                                    </p:set>
                                    <p:anim calcmode="lin" valueType="num">
                                      <p:cBhvr additive="base">
                                        <p:cTn id="33" dur="500" fill="hold"/>
                                        <p:tgtEl>
                                          <p:spTgt spid="12297"/>
                                        </p:tgtEl>
                                        <p:attrNameLst>
                                          <p:attrName>ppt_x</p:attrName>
                                        </p:attrNameLst>
                                      </p:cBhvr>
                                      <p:tavLst>
                                        <p:tav tm="0">
                                          <p:val>
                                            <p:strVal val="#ppt_x"/>
                                          </p:val>
                                        </p:tav>
                                        <p:tav tm="100000">
                                          <p:val>
                                            <p:strVal val="#ppt_x"/>
                                          </p:val>
                                        </p:tav>
                                      </p:tavLst>
                                    </p:anim>
                                    <p:anim calcmode="lin" valueType="num">
                                      <p:cBhvr additive="base">
                                        <p:cTn id="34" dur="500" fill="hold"/>
                                        <p:tgtEl>
                                          <p:spTgt spid="12297"/>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2305"/>
                                        </p:tgtEl>
                                        <p:attrNameLst>
                                          <p:attrName>style.visibility</p:attrName>
                                        </p:attrNameLst>
                                      </p:cBhvr>
                                      <p:to>
                                        <p:strVal val="visible"/>
                                      </p:to>
                                    </p:set>
                                    <p:anim calcmode="lin" valueType="num">
                                      <p:cBhvr additive="base">
                                        <p:cTn id="37" dur="500" fill="hold"/>
                                        <p:tgtEl>
                                          <p:spTgt spid="12305"/>
                                        </p:tgtEl>
                                        <p:attrNameLst>
                                          <p:attrName>ppt_x</p:attrName>
                                        </p:attrNameLst>
                                      </p:cBhvr>
                                      <p:tavLst>
                                        <p:tav tm="0">
                                          <p:val>
                                            <p:strVal val="#ppt_x"/>
                                          </p:val>
                                        </p:tav>
                                        <p:tav tm="100000">
                                          <p:val>
                                            <p:strVal val="#ppt_x"/>
                                          </p:val>
                                        </p:tav>
                                      </p:tavLst>
                                    </p:anim>
                                    <p:anim calcmode="lin" valueType="num">
                                      <p:cBhvr additive="base">
                                        <p:cTn id="38" dur="500" fill="hold"/>
                                        <p:tgtEl>
                                          <p:spTgt spid="12305"/>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2298"/>
                                        </p:tgtEl>
                                        <p:attrNameLst>
                                          <p:attrName>style.visibility</p:attrName>
                                        </p:attrNameLst>
                                      </p:cBhvr>
                                      <p:to>
                                        <p:strVal val="visible"/>
                                      </p:to>
                                    </p:set>
                                    <p:anim calcmode="lin" valueType="num">
                                      <p:cBhvr additive="base">
                                        <p:cTn id="41" dur="500" fill="hold"/>
                                        <p:tgtEl>
                                          <p:spTgt spid="12298"/>
                                        </p:tgtEl>
                                        <p:attrNameLst>
                                          <p:attrName>ppt_x</p:attrName>
                                        </p:attrNameLst>
                                      </p:cBhvr>
                                      <p:tavLst>
                                        <p:tav tm="0">
                                          <p:val>
                                            <p:strVal val="#ppt_x"/>
                                          </p:val>
                                        </p:tav>
                                        <p:tav tm="100000">
                                          <p:val>
                                            <p:strVal val="#ppt_x"/>
                                          </p:val>
                                        </p:tav>
                                      </p:tavLst>
                                    </p:anim>
                                    <p:anim calcmode="lin" valueType="num">
                                      <p:cBhvr additive="base">
                                        <p:cTn id="42" dur="500" fill="hold"/>
                                        <p:tgtEl>
                                          <p:spTgt spid="12298"/>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2311"/>
                                        </p:tgtEl>
                                        <p:attrNameLst>
                                          <p:attrName>style.visibility</p:attrName>
                                        </p:attrNameLst>
                                      </p:cBhvr>
                                      <p:to>
                                        <p:strVal val="visible"/>
                                      </p:to>
                                    </p:set>
                                    <p:anim calcmode="lin" valueType="num">
                                      <p:cBhvr additive="base">
                                        <p:cTn id="45" dur="500" fill="hold"/>
                                        <p:tgtEl>
                                          <p:spTgt spid="12311"/>
                                        </p:tgtEl>
                                        <p:attrNameLst>
                                          <p:attrName>ppt_x</p:attrName>
                                        </p:attrNameLst>
                                      </p:cBhvr>
                                      <p:tavLst>
                                        <p:tav tm="0">
                                          <p:val>
                                            <p:strVal val="#ppt_x"/>
                                          </p:val>
                                        </p:tav>
                                        <p:tav tm="100000">
                                          <p:val>
                                            <p:strVal val="#ppt_x"/>
                                          </p:val>
                                        </p:tav>
                                      </p:tavLst>
                                    </p:anim>
                                    <p:anim calcmode="lin" valueType="num">
                                      <p:cBhvr additive="base">
                                        <p:cTn id="46" dur="500" fill="hold"/>
                                        <p:tgtEl>
                                          <p:spTgt spid="12311"/>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2" presetClass="entr" presetSubtype="4" fill="hold" nodeType="clickEffect">
                                  <p:stCondLst>
                                    <p:cond delay="0"/>
                                  </p:stCondLst>
                                  <p:childTnLst>
                                    <p:set>
                                      <p:cBhvr>
                                        <p:cTn id="50" dur="1" fill="hold">
                                          <p:stCondLst>
                                            <p:cond delay="0"/>
                                          </p:stCondLst>
                                        </p:cTn>
                                        <p:tgtEl>
                                          <p:spTgt spid="12294"/>
                                        </p:tgtEl>
                                        <p:attrNameLst>
                                          <p:attrName>style.visibility</p:attrName>
                                        </p:attrNameLst>
                                      </p:cBhvr>
                                      <p:to>
                                        <p:strVal val="visible"/>
                                      </p:to>
                                    </p:set>
                                    <p:anim calcmode="lin" valueType="num">
                                      <p:cBhvr additive="base">
                                        <p:cTn id="51" dur="500" fill="hold"/>
                                        <p:tgtEl>
                                          <p:spTgt spid="12294"/>
                                        </p:tgtEl>
                                        <p:attrNameLst>
                                          <p:attrName>ppt_x</p:attrName>
                                        </p:attrNameLst>
                                      </p:cBhvr>
                                      <p:tavLst>
                                        <p:tav tm="0">
                                          <p:val>
                                            <p:strVal val="#ppt_x"/>
                                          </p:val>
                                        </p:tav>
                                        <p:tav tm="100000">
                                          <p:val>
                                            <p:strVal val="#ppt_x"/>
                                          </p:val>
                                        </p:tav>
                                      </p:tavLst>
                                    </p:anim>
                                    <p:anim calcmode="lin" valueType="num">
                                      <p:cBhvr additive="base">
                                        <p:cTn id="52" dur="500" fill="hold"/>
                                        <p:tgtEl>
                                          <p:spTgt spid="12294"/>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2303"/>
                                        </p:tgtEl>
                                        <p:attrNameLst>
                                          <p:attrName>style.visibility</p:attrName>
                                        </p:attrNameLst>
                                      </p:cBhvr>
                                      <p:to>
                                        <p:strVal val="visible"/>
                                      </p:to>
                                    </p:set>
                                    <p:anim calcmode="lin" valueType="num">
                                      <p:cBhvr additive="base">
                                        <p:cTn id="55" dur="500" fill="hold"/>
                                        <p:tgtEl>
                                          <p:spTgt spid="12303"/>
                                        </p:tgtEl>
                                        <p:attrNameLst>
                                          <p:attrName>ppt_x</p:attrName>
                                        </p:attrNameLst>
                                      </p:cBhvr>
                                      <p:tavLst>
                                        <p:tav tm="0">
                                          <p:val>
                                            <p:strVal val="#ppt_x"/>
                                          </p:val>
                                        </p:tav>
                                        <p:tav tm="100000">
                                          <p:val>
                                            <p:strVal val="#ppt_x"/>
                                          </p:val>
                                        </p:tav>
                                      </p:tavLst>
                                    </p:anim>
                                    <p:anim calcmode="lin" valueType="num">
                                      <p:cBhvr additive="base">
                                        <p:cTn id="56" dur="500" fill="hold"/>
                                        <p:tgtEl>
                                          <p:spTgt spid="12303"/>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2313"/>
                                        </p:tgtEl>
                                        <p:attrNameLst>
                                          <p:attrName>style.visibility</p:attrName>
                                        </p:attrNameLst>
                                      </p:cBhvr>
                                      <p:to>
                                        <p:strVal val="visible"/>
                                      </p:to>
                                    </p:set>
                                    <p:anim calcmode="lin" valueType="num">
                                      <p:cBhvr additive="base">
                                        <p:cTn id="61" dur="500" fill="hold"/>
                                        <p:tgtEl>
                                          <p:spTgt spid="12313"/>
                                        </p:tgtEl>
                                        <p:attrNameLst>
                                          <p:attrName>ppt_x</p:attrName>
                                        </p:attrNameLst>
                                      </p:cBhvr>
                                      <p:tavLst>
                                        <p:tav tm="0">
                                          <p:val>
                                            <p:strVal val="#ppt_x"/>
                                          </p:val>
                                        </p:tav>
                                        <p:tav tm="100000">
                                          <p:val>
                                            <p:strVal val="#ppt_x"/>
                                          </p:val>
                                        </p:tav>
                                      </p:tavLst>
                                    </p:anim>
                                    <p:anim calcmode="lin" valueType="num">
                                      <p:cBhvr additive="base">
                                        <p:cTn id="62" dur="500" fill="hold"/>
                                        <p:tgtEl>
                                          <p:spTgt spid="123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3" grpId="0"/>
      <p:bldP spid="12305" grpId="0"/>
      <p:bldP spid="12306" grpId="0"/>
      <p:bldP spid="12307" grpId="0"/>
      <p:bldP spid="12308" grpId="0"/>
      <p:bldP spid="12310" grpId="0"/>
      <p:bldP spid="12311" grpId="0"/>
      <p:bldP spid="12313" grpId="0" animBg="1"/>
    </p:bld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190</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505269" y="1449324"/>
            <a:ext cx="10981267"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4:</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phủ</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cấp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cấp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15 USD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cho</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mỗi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X.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trước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cấp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100 USD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sau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cấp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90 USD.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Nếu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hệ</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số</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co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bằng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0.6,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tỷ</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lệ</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lợi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ích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so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với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bao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p>
          <a:p>
            <a:pPr marL="0" marR="0">
              <a:lnSpc>
                <a:spcPct val="107000"/>
              </a:lnSpc>
              <a:spcBef>
                <a:spcPts val="0"/>
              </a:spcBef>
              <a:spcAft>
                <a:spcPts val="800"/>
              </a:spcAft>
            </a:pP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1:1</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B.</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2:1</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1:2</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D.</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3:1</a:t>
            </a:r>
          </a:p>
        </p:txBody>
      </p:sp>
      <p:sp>
        <p:nvSpPr>
          <p:cNvPr id="5" name="Rectangle 3">
            <a:extLst>
              <a:ext uri="{FF2B5EF4-FFF2-40B4-BE49-F238E27FC236}">
                <a16:creationId xmlns:a16="http://schemas.microsoft.com/office/drawing/2014/main" id="{5AB5FE39-583A-2705-807F-0A4C839C8342}"/>
              </a:ext>
            </a:extLst>
          </p:cNvPr>
          <p:cNvSpPr>
            <a:spLocks noChangeArrowheads="1"/>
          </p:cNvSpPr>
          <p:nvPr/>
        </p:nvSpPr>
        <p:spPr bwMode="auto">
          <a:xfrm>
            <a:off x="0" y="0"/>
            <a:ext cx="12192000" cy="17463"/>
          </a:xfrm>
          <a:prstGeom prst="rect">
            <a:avLst/>
          </a:prstGeom>
          <a:solidFill>
            <a:srgbClr val="000000"/>
          </a:solidFill>
          <a:ln w="9525">
            <a:solidFill>
              <a:schemeClr val="tx1"/>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626762429"/>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191</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505269" y="1449324"/>
            <a:ext cx="10981267"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5:</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phủ</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cấp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25 USD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cho</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mỗi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phẩm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Y. Sau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cấp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từ</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120 USD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xuống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còn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110 USD,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bán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ra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từ</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500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lên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600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Tổng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mức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cấp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phủ</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phải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chi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bao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p>
          <a:p>
            <a:r>
              <a:rPr lang="en-US" sz="3200" b="1" dirty="0">
                <a:effectLst/>
                <a:latin typeface="Aptos" panose="020B0004020202020204" pitchFamily="34" charset="0"/>
                <a:ea typeface="Aptos" panose="020B0004020202020204" pitchFamily="34" charset="0"/>
                <a:cs typeface="Times New Roman" panose="02020603050405020304" pitchFamily="18" charset="0"/>
              </a:rPr>
              <a:t>A.</a:t>
            </a:r>
            <a:r>
              <a:rPr lang="en-US" sz="3200" dirty="0">
                <a:effectLst/>
                <a:latin typeface="Aptos" panose="020B0004020202020204" pitchFamily="34" charset="0"/>
                <a:ea typeface="Aptos" panose="020B0004020202020204" pitchFamily="34" charset="0"/>
                <a:cs typeface="Times New Roman" panose="02020603050405020304" pitchFamily="18" charset="0"/>
              </a:rPr>
              <a:t> 10.000 USD</a:t>
            </a:r>
            <a:br>
              <a:rPr lang="en-US" sz="3200" dirty="0">
                <a:effectLst/>
                <a:latin typeface="Aptos" panose="020B0004020202020204" pitchFamily="34" charset="0"/>
                <a:ea typeface="Aptos" panose="020B0004020202020204" pitchFamily="34" charset="0"/>
                <a:cs typeface="Times New Roman" panose="02020603050405020304" pitchFamily="18" charset="0"/>
              </a:rPr>
            </a:br>
            <a:r>
              <a:rPr lang="en-US" sz="3200" b="1" dirty="0">
                <a:effectLst/>
                <a:latin typeface="Aptos" panose="020B0004020202020204" pitchFamily="34" charset="0"/>
                <a:ea typeface="Aptos" panose="020B0004020202020204" pitchFamily="34" charset="0"/>
                <a:cs typeface="Times New Roman" panose="02020603050405020304" pitchFamily="18" charset="0"/>
              </a:rPr>
              <a:t>B.</a:t>
            </a:r>
            <a:r>
              <a:rPr lang="en-US" sz="3200" dirty="0">
                <a:effectLst/>
                <a:latin typeface="Aptos" panose="020B0004020202020204" pitchFamily="34" charset="0"/>
                <a:ea typeface="Aptos" panose="020B0004020202020204" pitchFamily="34" charset="0"/>
                <a:cs typeface="Times New Roman" panose="02020603050405020304" pitchFamily="18" charset="0"/>
              </a:rPr>
              <a:t> 12.500 USD</a:t>
            </a:r>
            <a:br>
              <a:rPr lang="en-US" sz="3200" dirty="0">
                <a:effectLst/>
                <a:latin typeface="Aptos" panose="020B0004020202020204" pitchFamily="34" charset="0"/>
                <a:ea typeface="Aptos" panose="020B0004020202020204" pitchFamily="34" charset="0"/>
                <a:cs typeface="Times New Roman" panose="02020603050405020304" pitchFamily="18" charset="0"/>
              </a:rPr>
            </a:br>
            <a:r>
              <a:rPr lang="en-US" sz="3200" b="1" dirty="0">
                <a:effectLst/>
                <a:latin typeface="Aptos" panose="020B0004020202020204" pitchFamily="34" charset="0"/>
                <a:ea typeface="Aptos" panose="020B0004020202020204" pitchFamily="34" charset="0"/>
                <a:cs typeface="Times New Roman" panose="02020603050405020304" pitchFamily="18" charset="0"/>
              </a:rPr>
              <a:t>C.</a:t>
            </a:r>
            <a:r>
              <a:rPr lang="en-US" sz="3200" dirty="0">
                <a:effectLst/>
                <a:latin typeface="Aptos" panose="020B0004020202020204" pitchFamily="34" charset="0"/>
                <a:ea typeface="Aptos" panose="020B0004020202020204" pitchFamily="34" charset="0"/>
                <a:cs typeface="Times New Roman" panose="02020603050405020304" pitchFamily="18" charset="0"/>
              </a:rPr>
              <a:t> 15.000 USD</a:t>
            </a:r>
            <a:br>
              <a:rPr lang="en-US" sz="3200" dirty="0">
                <a:effectLst/>
                <a:latin typeface="Aptos" panose="020B0004020202020204" pitchFamily="34" charset="0"/>
                <a:ea typeface="Aptos" panose="020B0004020202020204" pitchFamily="34" charset="0"/>
                <a:cs typeface="Times New Roman" panose="02020603050405020304" pitchFamily="18" charset="0"/>
              </a:rPr>
            </a:br>
            <a:r>
              <a:rPr lang="en-US" sz="3200" b="1" dirty="0">
                <a:effectLst/>
                <a:latin typeface="Aptos" panose="020B0004020202020204" pitchFamily="34" charset="0"/>
                <a:ea typeface="Aptos" panose="020B0004020202020204" pitchFamily="34" charset="0"/>
                <a:cs typeface="Times New Roman" panose="02020603050405020304" pitchFamily="18" charset="0"/>
              </a:rPr>
              <a:t>D.</a:t>
            </a:r>
            <a:r>
              <a:rPr lang="en-US" sz="3200" dirty="0">
                <a:effectLst/>
                <a:latin typeface="Aptos" panose="020B0004020202020204" pitchFamily="34" charset="0"/>
                <a:ea typeface="Aptos" panose="020B0004020202020204" pitchFamily="34" charset="0"/>
                <a:cs typeface="Times New Roman" panose="02020603050405020304" pitchFamily="18" charset="0"/>
              </a:rPr>
              <a:t> 25.000 USD</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760103350"/>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Slide Number Placeholder 6">
            <a:extLst>
              <a:ext uri="{FF2B5EF4-FFF2-40B4-BE49-F238E27FC236}">
                <a16:creationId xmlns:a16="http://schemas.microsoft.com/office/drawing/2014/main" id="{E4FA0D27-AF08-AEA6-DA3F-2BE2414DB2AF}"/>
              </a:ext>
            </a:extLst>
          </p:cNvPr>
          <p:cNvSpPr>
            <a:spLocks noGrp="1"/>
          </p:cNvSpPr>
          <p:nvPr>
            <p:ph type="sldNum" sz="quarter" idx="12"/>
          </p:nvPr>
        </p:nvSpPr>
        <p:spPr/>
        <p:txBody>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fld id="{5A4542BC-B673-4FD0-B56D-1CAC99CA75CB}" type="slidenum">
              <a:rPr lang="en-US" altLang="en-US">
                <a:latin typeface="Verdana" panose="020B0604030504040204" pitchFamily="34" charset="0"/>
              </a:rPr>
              <a:pPr/>
              <a:t>192</a:t>
            </a:fld>
            <a:endParaRPr lang="en-US" altLang="en-US">
              <a:latin typeface="Verdana" panose="020B0604030504040204" pitchFamily="34" charset="0"/>
            </a:endParaRPr>
          </a:p>
        </p:txBody>
      </p:sp>
      <p:sp>
        <p:nvSpPr>
          <p:cNvPr id="108547" name="Rectangle 2">
            <a:extLst>
              <a:ext uri="{FF2B5EF4-FFF2-40B4-BE49-F238E27FC236}">
                <a16:creationId xmlns:a16="http://schemas.microsoft.com/office/drawing/2014/main" id="{C05BDE7E-D7C1-ACFD-0F82-C2A086ACB167}"/>
              </a:ext>
            </a:extLst>
          </p:cNvPr>
          <p:cNvSpPr>
            <a:spLocks noGrp="1" noChangeArrowheads="1"/>
          </p:cNvSpPr>
          <p:nvPr>
            <p:ph type="title"/>
          </p:nvPr>
        </p:nvSpPr>
        <p:spPr/>
        <p:txBody>
          <a:bodyPr/>
          <a:lstStyle/>
          <a:p>
            <a:pPr eaLnBrk="1" hangingPunct="1"/>
            <a:br>
              <a:rPr lang="en-US" altLang="en-US" sz="3400">
                <a:latin typeface="VNI-Times" pitchFamily="2" charset="0"/>
              </a:rPr>
            </a:br>
            <a:br>
              <a:rPr lang="en-US" altLang="en-US" sz="3400">
                <a:latin typeface="VNI-Times" pitchFamily="2" charset="0"/>
              </a:rPr>
            </a:br>
            <a:br>
              <a:rPr lang="en-US" altLang="en-US" sz="3400">
                <a:latin typeface="VNI-Times" pitchFamily="2" charset="0"/>
              </a:rPr>
            </a:br>
            <a:br>
              <a:rPr lang="en-US" altLang="en-US" sz="3400">
                <a:latin typeface="VNI-Times" pitchFamily="2" charset="0"/>
              </a:rPr>
            </a:br>
            <a:br>
              <a:rPr lang="en-US" altLang="en-US" sz="3400">
                <a:latin typeface="VNI-Times" pitchFamily="2" charset="0"/>
              </a:rPr>
            </a:br>
            <a:endParaRPr lang="en-US" altLang="en-US" sz="3400">
              <a:latin typeface="VNI-Times" pitchFamily="2" charset="0"/>
            </a:endParaRPr>
          </a:p>
        </p:txBody>
      </p:sp>
      <p:sp>
        <p:nvSpPr>
          <p:cNvPr id="108548" name="Rectangle 3">
            <a:extLst>
              <a:ext uri="{FF2B5EF4-FFF2-40B4-BE49-F238E27FC236}">
                <a16:creationId xmlns:a16="http://schemas.microsoft.com/office/drawing/2014/main" id="{9CF0A44A-E1AE-2742-7873-082690162B57}"/>
              </a:ext>
            </a:extLst>
          </p:cNvPr>
          <p:cNvSpPr>
            <a:spLocks noGrp="1" noChangeArrowheads="1"/>
          </p:cNvSpPr>
          <p:nvPr>
            <p:ph type="body" sz="half" idx="1"/>
          </p:nvPr>
        </p:nvSpPr>
        <p:spPr>
          <a:xfrm>
            <a:off x="545690" y="304801"/>
            <a:ext cx="11046542" cy="1447800"/>
          </a:xfrm>
        </p:spPr>
        <p:txBody>
          <a:bodyPr>
            <a:normAutofit/>
          </a:bodyPr>
          <a:lstStyle/>
          <a:p>
            <a:pPr eaLnBrk="1" hangingPunct="1">
              <a:buFont typeface="Wingdings" panose="05000000000000000000" pitchFamily="2" charset="2"/>
              <a:buNone/>
            </a:pPr>
            <a:r>
              <a:rPr lang="en-US" altLang="en-US" sz="3200" b="1" dirty="0" err="1">
                <a:solidFill>
                  <a:srgbClr val="FF0000"/>
                </a:solidFill>
                <a:latin typeface="+mj-lt"/>
              </a:rPr>
              <a:t>Bài</a:t>
            </a:r>
            <a:r>
              <a:rPr lang="en-US" altLang="en-US" sz="3200" b="1" dirty="0">
                <a:solidFill>
                  <a:srgbClr val="FF0000"/>
                </a:solidFill>
                <a:latin typeface="+mj-lt"/>
              </a:rPr>
              <a:t> </a:t>
            </a:r>
            <a:r>
              <a:rPr lang="en-US" altLang="en-US" sz="3200" b="1" dirty="0" err="1">
                <a:solidFill>
                  <a:srgbClr val="FF0000"/>
                </a:solidFill>
                <a:latin typeface="+mj-lt"/>
              </a:rPr>
              <a:t>tập</a:t>
            </a:r>
            <a:r>
              <a:rPr lang="en-US" altLang="en-US" sz="3200" b="1" dirty="0">
                <a:solidFill>
                  <a:srgbClr val="FF0000"/>
                </a:solidFill>
                <a:latin typeface="+mj-lt"/>
              </a:rPr>
              <a:t> 1</a:t>
            </a:r>
            <a:r>
              <a:rPr lang="en-US" altLang="en-US" sz="3200" b="1" dirty="0">
                <a:solidFill>
                  <a:srgbClr val="FF0000"/>
                </a:solidFill>
                <a:latin typeface="VNI-Souvir" pitchFamily="2" charset="0"/>
              </a:rPr>
              <a:t>: </a:t>
            </a:r>
            <a:r>
              <a:rPr lang="en-US" altLang="en-US" sz="3200" dirty="0">
                <a:latin typeface="VNI-Souvir" pitchFamily="2" charset="0"/>
              </a:rPr>
              <a:t>Sau </a:t>
            </a:r>
            <a:r>
              <a:rPr lang="en-US" altLang="en-US" sz="3200" dirty="0" err="1">
                <a:latin typeface="VNI-Souvir" pitchFamily="2" charset="0"/>
              </a:rPr>
              <a:t>ñaây</a:t>
            </a:r>
            <a:r>
              <a:rPr lang="en-US" altLang="en-US" sz="3200" dirty="0">
                <a:latin typeface="VNI-Souvir" pitchFamily="2" charset="0"/>
              </a:rPr>
              <a:t> </a:t>
            </a:r>
            <a:r>
              <a:rPr lang="en-US" altLang="en-US" sz="3200" dirty="0" err="1">
                <a:latin typeface="VNI-Souvir" pitchFamily="2" charset="0"/>
              </a:rPr>
              <a:t>laø</a:t>
            </a:r>
            <a:r>
              <a:rPr lang="en-US" altLang="en-US" sz="3200" dirty="0">
                <a:latin typeface="VNI-Souvir" pitchFamily="2" charset="0"/>
              </a:rPr>
              <a:t> </a:t>
            </a:r>
            <a:r>
              <a:rPr lang="en-US" altLang="en-US" sz="3200" dirty="0" err="1">
                <a:latin typeface="VNI-Souvir" pitchFamily="2" charset="0"/>
              </a:rPr>
              <a:t>soá</a:t>
            </a:r>
            <a:r>
              <a:rPr lang="en-US" altLang="en-US" sz="3200" dirty="0">
                <a:latin typeface="VNI-Souvir" pitchFamily="2" charset="0"/>
              </a:rPr>
              <a:t> </a:t>
            </a:r>
            <a:r>
              <a:rPr lang="en-US" altLang="en-US" sz="3200" dirty="0" err="1">
                <a:latin typeface="VNI-Souvir" pitchFamily="2" charset="0"/>
              </a:rPr>
              <a:t>lieäu</a:t>
            </a:r>
            <a:r>
              <a:rPr lang="en-US" altLang="en-US" sz="3200" dirty="0">
                <a:latin typeface="VNI-Souvir" pitchFamily="2" charset="0"/>
              </a:rPr>
              <a:t> </a:t>
            </a:r>
            <a:r>
              <a:rPr lang="en-US" altLang="en-US" sz="3200" dirty="0" err="1">
                <a:latin typeface="VNI-Souvir" pitchFamily="2" charset="0"/>
              </a:rPr>
              <a:t>giaû</a:t>
            </a:r>
            <a:r>
              <a:rPr lang="en-US" altLang="en-US" sz="3200" dirty="0">
                <a:latin typeface="VNI-Souvir" pitchFamily="2" charset="0"/>
              </a:rPr>
              <a:t> </a:t>
            </a:r>
            <a:r>
              <a:rPr lang="en-US" altLang="en-US" sz="3200" dirty="0" err="1">
                <a:latin typeface="VNI-Souvir" pitchFamily="2" charset="0"/>
              </a:rPr>
              <a:t>thieát</a:t>
            </a:r>
            <a:r>
              <a:rPr lang="en-US" altLang="en-US" sz="3200" dirty="0">
                <a:latin typeface="VNI-Souvir" pitchFamily="2" charset="0"/>
              </a:rPr>
              <a:t> </a:t>
            </a:r>
            <a:r>
              <a:rPr lang="en-US" altLang="en-US" sz="3200" dirty="0" err="1">
                <a:latin typeface="VNI-Souvir" pitchFamily="2" charset="0"/>
              </a:rPr>
              <a:t>veà</a:t>
            </a:r>
            <a:r>
              <a:rPr lang="en-US" altLang="en-US" sz="3200" dirty="0">
                <a:latin typeface="VNI-Souvir" pitchFamily="2" charset="0"/>
              </a:rPr>
              <a:t> </a:t>
            </a:r>
            <a:r>
              <a:rPr lang="en-US" altLang="en-US" sz="3200" dirty="0" err="1">
                <a:latin typeface="VNI-Souvir" pitchFamily="2" charset="0"/>
              </a:rPr>
              <a:t>cung</a:t>
            </a:r>
            <a:r>
              <a:rPr lang="en-US" altLang="en-US" sz="3200" dirty="0">
                <a:latin typeface="VNI-Souvir" pitchFamily="2" charset="0"/>
              </a:rPr>
              <a:t> </a:t>
            </a:r>
            <a:r>
              <a:rPr lang="en-US" altLang="en-US" sz="3200" dirty="0" err="1">
                <a:latin typeface="VNI-Souvir" pitchFamily="2" charset="0"/>
              </a:rPr>
              <a:t>vaø</a:t>
            </a:r>
            <a:r>
              <a:rPr lang="en-US" altLang="en-US" sz="3200" dirty="0">
                <a:latin typeface="VNI-Souvir" pitchFamily="2" charset="0"/>
              </a:rPr>
              <a:t> </a:t>
            </a:r>
            <a:r>
              <a:rPr lang="en-US" altLang="en-US" sz="3200" dirty="0" err="1">
                <a:latin typeface="VNI-Souvir" pitchFamily="2" charset="0"/>
              </a:rPr>
              <a:t>caàu</a:t>
            </a:r>
            <a:r>
              <a:rPr lang="en-US" altLang="en-US" sz="3200" dirty="0">
                <a:latin typeface="VNI-Souvir" pitchFamily="2" charset="0"/>
              </a:rPr>
              <a:t> </a:t>
            </a:r>
            <a:r>
              <a:rPr lang="en-US" altLang="en-US" sz="3200" dirty="0" err="1">
                <a:latin typeface="VNI-Souvir" pitchFamily="2" charset="0"/>
              </a:rPr>
              <a:t>ñoái</a:t>
            </a:r>
            <a:r>
              <a:rPr lang="en-US" altLang="en-US" sz="3200" dirty="0">
                <a:latin typeface="VNI-Souvir" pitchFamily="2" charset="0"/>
              </a:rPr>
              <a:t> </a:t>
            </a:r>
            <a:r>
              <a:rPr lang="en-US" altLang="en-US" sz="3200" dirty="0" err="1">
                <a:latin typeface="VNI-Souvir" pitchFamily="2" charset="0"/>
              </a:rPr>
              <a:t>vôùi</a:t>
            </a:r>
            <a:r>
              <a:rPr lang="en-US" altLang="en-US" sz="3200" dirty="0">
                <a:latin typeface="VNI-Souvir" pitchFamily="2" charset="0"/>
              </a:rPr>
              <a:t> </a:t>
            </a:r>
            <a:r>
              <a:rPr lang="en-US" altLang="en-US" sz="3200" dirty="0" err="1">
                <a:latin typeface="VNI-Souvir" pitchFamily="2" charset="0"/>
              </a:rPr>
              <a:t>beáp</a:t>
            </a:r>
            <a:r>
              <a:rPr lang="en-US" altLang="en-US" sz="3200" dirty="0">
                <a:latin typeface="VNI-Souvir" pitchFamily="2" charset="0"/>
              </a:rPr>
              <a:t> </a:t>
            </a:r>
            <a:r>
              <a:rPr lang="en-US" altLang="en-US" sz="3200" dirty="0" err="1">
                <a:latin typeface="VNI-Souvir" pitchFamily="2" charset="0"/>
              </a:rPr>
              <a:t>nöôùng</a:t>
            </a:r>
            <a:r>
              <a:rPr lang="en-US" altLang="en-US" sz="3200" dirty="0">
                <a:latin typeface="VNI-Souvir" pitchFamily="2" charset="0"/>
              </a:rPr>
              <a:t> </a:t>
            </a:r>
            <a:r>
              <a:rPr lang="en-US" altLang="en-US" sz="3200" dirty="0" err="1">
                <a:latin typeface="VNI-Souvir" pitchFamily="2" charset="0"/>
              </a:rPr>
              <a:t>baùnh</a:t>
            </a:r>
            <a:r>
              <a:rPr lang="en-US" altLang="en-US" sz="3200" dirty="0">
                <a:latin typeface="VNI-Souvir" pitchFamily="2" charset="0"/>
              </a:rPr>
              <a:t> </a:t>
            </a:r>
            <a:r>
              <a:rPr lang="en-US" altLang="en-US" sz="3200" dirty="0" err="1">
                <a:latin typeface="VNI-Souvir" pitchFamily="2" charset="0"/>
              </a:rPr>
              <a:t>mì</a:t>
            </a:r>
            <a:r>
              <a:rPr lang="en-US" altLang="en-US" sz="3200" dirty="0">
                <a:latin typeface="VNI-Souvir" pitchFamily="2" charset="0"/>
              </a:rPr>
              <a:t>.</a:t>
            </a:r>
          </a:p>
          <a:p>
            <a:pPr eaLnBrk="1" hangingPunct="1">
              <a:buFont typeface="Wingdings" panose="05000000000000000000" pitchFamily="2" charset="2"/>
              <a:buNone/>
            </a:pPr>
            <a:endParaRPr lang="en-US" altLang="en-US" sz="3200" dirty="0">
              <a:latin typeface="VNI-Souvir" pitchFamily="2" charset="0"/>
            </a:endParaRPr>
          </a:p>
        </p:txBody>
      </p:sp>
      <p:sp>
        <p:nvSpPr>
          <p:cNvPr id="108549" name="Rectangle 4">
            <a:extLst>
              <a:ext uri="{FF2B5EF4-FFF2-40B4-BE49-F238E27FC236}">
                <a16:creationId xmlns:a16="http://schemas.microsoft.com/office/drawing/2014/main" id="{53867EEC-3C7D-5042-B8BC-B74A2DB1C897}"/>
              </a:ext>
            </a:extLst>
          </p:cNvPr>
          <p:cNvSpPr>
            <a:spLocks noChangeArrowheads="1"/>
          </p:cNvSpPr>
          <p:nvPr/>
        </p:nvSpPr>
        <p:spPr bwMode="auto">
          <a:xfrm>
            <a:off x="5948363" y="2717801"/>
            <a:ext cx="184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20000"/>
              </a:spcBef>
              <a:buClr>
                <a:schemeClr val="accent2"/>
              </a:buClr>
              <a:buFont typeface="Wingdings" panose="05000000000000000000" pitchFamily="2" charset="2"/>
              <a:buNone/>
            </a:pPr>
            <a:endParaRPr lang="en-US" altLang="en-US" sz="3000">
              <a:latin typeface="Verdana" panose="020B0604030504040204" pitchFamily="34" charset="0"/>
            </a:endParaRPr>
          </a:p>
        </p:txBody>
      </p:sp>
      <p:graphicFrame>
        <p:nvGraphicFramePr>
          <p:cNvPr id="162891" name="Group 75">
            <a:extLst>
              <a:ext uri="{FF2B5EF4-FFF2-40B4-BE49-F238E27FC236}">
                <a16:creationId xmlns:a16="http://schemas.microsoft.com/office/drawing/2014/main" id="{DE437173-7EE3-ED2E-C382-1B14AB892A46}"/>
              </a:ext>
            </a:extLst>
          </p:cNvPr>
          <p:cNvGraphicFramePr>
            <a:graphicFrameLocks noGrp="1"/>
          </p:cNvGraphicFramePr>
          <p:nvPr>
            <p:ph sz="half" idx="2"/>
            <p:extLst>
              <p:ext uri="{D42A27DB-BD31-4B8C-83A1-F6EECF244321}">
                <p14:modId xmlns:p14="http://schemas.microsoft.com/office/powerpoint/2010/main" val="4272327875"/>
              </p:ext>
            </p:extLst>
          </p:nvPr>
        </p:nvGraphicFramePr>
        <p:xfrm>
          <a:off x="368710" y="1603353"/>
          <a:ext cx="11277600" cy="4267200"/>
        </p:xfrm>
        <a:graphic>
          <a:graphicData uri="http://schemas.openxmlformats.org/drawingml/2006/table">
            <a:tbl>
              <a:tblPr/>
              <a:tblGrid>
                <a:gridCol w="2967789">
                  <a:extLst>
                    <a:ext uri="{9D8B030D-6E8A-4147-A177-3AD203B41FA5}">
                      <a16:colId xmlns:a16="http://schemas.microsoft.com/office/drawing/2014/main" val="20000"/>
                    </a:ext>
                  </a:extLst>
                </a:gridCol>
                <a:gridCol w="4253832">
                  <a:extLst>
                    <a:ext uri="{9D8B030D-6E8A-4147-A177-3AD203B41FA5}">
                      <a16:colId xmlns:a16="http://schemas.microsoft.com/office/drawing/2014/main" val="20001"/>
                    </a:ext>
                  </a:extLst>
                </a:gridCol>
                <a:gridCol w="4055979">
                  <a:extLst>
                    <a:ext uri="{9D8B030D-6E8A-4147-A177-3AD203B41FA5}">
                      <a16:colId xmlns:a16="http://schemas.microsoft.com/office/drawing/2014/main" val="20002"/>
                    </a:ext>
                  </a:extLst>
                </a:gridCol>
              </a:tblGrid>
              <a:tr h="60960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800" b="1" i="0" u="none" strike="noStrike" cap="none" normalizeH="0" baseline="0" dirty="0">
                          <a:ln>
                            <a:noFill/>
                          </a:ln>
                          <a:solidFill>
                            <a:schemeClr val="tx1"/>
                          </a:solidFill>
                          <a:effectLst/>
                          <a:latin typeface="Verdana" pitchFamily="34" charset="0"/>
                        </a:rPr>
                        <a:t>P(1000</a:t>
                      </a:r>
                      <a:r>
                        <a:rPr kumimoji="0" lang="en-US" sz="2800" b="1" i="0" u="none" strike="noStrike" cap="none" normalizeH="0" baseline="0" dirty="0">
                          <a:ln>
                            <a:noFill/>
                          </a:ln>
                          <a:solidFill>
                            <a:schemeClr val="tx1"/>
                          </a:solidFill>
                          <a:effectLst/>
                          <a:latin typeface="VNI-Times" pitchFamily="2" charset="0"/>
                        </a:rPr>
                        <a:t>ñ/</a:t>
                      </a:r>
                      <a:r>
                        <a:rPr kumimoji="0" lang="en-US" sz="2800" b="1" i="0" u="none" strike="noStrike" cap="none" normalizeH="0" baseline="0" dirty="0" err="1">
                          <a:ln>
                            <a:noFill/>
                          </a:ln>
                          <a:solidFill>
                            <a:schemeClr val="tx1"/>
                          </a:solidFill>
                          <a:effectLst/>
                          <a:latin typeface="VNI-Times" pitchFamily="2" charset="0"/>
                        </a:rPr>
                        <a:t>chieác</a:t>
                      </a:r>
                      <a:r>
                        <a:rPr kumimoji="0" lang="en-US" sz="2800" b="1" i="0" u="none" strike="noStrike" cap="none" normalizeH="0" baseline="0" dirty="0">
                          <a:ln>
                            <a:noFill/>
                          </a:ln>
                          <a:solidFill>
                            <a:schemeClr val="tx1"/>
                          </a:solidFill>
                          <a:effectLst/>
                          <a:latin typeface="VNI-Times" pitchFamily="2" charset="0"/>
                        </a:rPr>
                        <a:t>)</a:t>
                      </a:r>
                      <a:endParaRPr kumimoji="0" lang="en-US" sz="2800" b="1" i="0" u="none" strike="noStrike" cap="none" normalizeH="0" baseline="0" dirty="0">
                        <a:ln>
                          <a:noFill/>
                        </a:ln>
                        <a:solidFill>
                          <a:schemeClr val="tx1"/>
                        </a:solidFill>
                        <a:effectLst/>
                        <a:latin typeface="Verdan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800" b="1" i="0" u="none" strike="noStrike" cap="none" normalizeH="0" baseline="0" dirty="0" err="1">
                          <a:ln>
                            <a:noFill/>
                          </a:ln>
                          <a:solidFill>
                            <a:schemeClr val="tx1"/>
                          </a:solidFill>
                          <a:effectLst/>
                          <a:latin typeface="VNI-Times" pitchFamily="2" charset="0"/>
                        </a:rPr>
                        <a:t>Löôïng</a:t>
                      </a:r>
                      <a:r>
                        <a:rPr kumimoji="0" lang="en-US" sz="2800" b="1" i="0" u="none" strike="noStrike" cap="none" normalizeH="0" baseline="0" dirty="0">
                          <a:ln>
                            <a:noFill/>
                          </a:ln>
                          <a:solidFill>
                            <a:schemeClr val="tx1"/>
                          </a:solidFill>
                          <a:effectLst/>
                          <a:latin typeface="VNI-Times" pitchFamily="2" charset="0"/>
                        </a:rPr>
                        <a:t> </a:t>
                      </a:r>
                      <a:r>
                        <a:rPr kumimoji="0" lang="en-US" sz="2800" b="1" i="0" u="none" strike="noStrike" cap="none" normalizeH="0" baseline="0" dirty="0" err="1">
                          <a:ln>
                            <a:noFill/>
                          </a:ln>
                          <a:solidFill>
                            <a:schemeClr val="tx1"/>
                          </a:solidFill>
                          <a:effectLst/>
                          <a:latin typeface="VNI-Times" pitchFamily="2" charset="0"/>
                        </a:rPr>
                        <a:t>caàu</a:t>
                      </a:r>
                      <a:r>
                        <a:rPr kumimoji="0" lang="en-US" sz="2800" b="1" i="0" u="none" strike="noStrike" cap="none" normalizeH="0" baseline="0" dirty="0">
                          <a:ln>
                            <a:noFill/>
                          </a:ln>
                          <a:solidFill>
                            <a:schemeClr val="tx1"/>
                          </a:solidFill>
                          <a:effectLst/>
                          <a:latin typeface="VNI-Times" pitchFamily="2" charset="0"/>
                        </a:rPr>
                        <a:t> ( </a:t>
                      </a:r>
                      <a:r>
                        <a:rPr kumimoji="0" lang="en-US" sz="2800" b="1" i="0" u="none" strike="noStrike" cap="none" normalizeH="0" baseline="0" dirty="0" err="1">
                          <a:ln>
                            <a:noFill/>
                          </a:ln>
                          <a:solidFill>
                            <a:schemeClr val="tx1"/>
                          </a:solidFill>
                          <a:effectLst/>
                          <a:latin typeface="VNI-Times" pitchFamily="2" charset="0"/>
                        </a:rPr>
                        <a:t>ngaøn</a:t>
                      </a:r>
                      <a:r>
                        <a:rPr kumimoji="0" lang="en-US" sz="2800" b="1" i="0" u="none" strike="noStrike" cap="none" normalizeH="0" baseline="0" dirty="0">
                          <a:ln>
                            <a:noFill/>
                          </a:ln>
                          <a:solidFill>
                            <a:schemeClr val="tx1"/>
                          </a:solidFill>
                          <a:effectLst/>
                          <a:latin typeface="VNI-Times" pitchFamily="2" charset="0"/>
                        </a:rPr>
                        <a:t> </a:t>
                      </a:r>
                      <a:r>
                        <a:rPr kumimoji="0" lang="en-US" sz="2800" b="1" i="0" u="none" strike="noStrike" cap="none" normalizeH="0" baseline="0" dirty="0" err="1">
                          <a:ln>
                            <a:noFill/>
                          </a:ln>
                          <a:solidFill>
                            <a:schemeClr val="tx1"/>
                          </a:solidFill>
                          <a:effectLst/>
                          <a:latin typeface="VNI-Times" pitchFamily="2" charset="0"/>
                        </a:rPr>
                        <a:t>chieác</a:t>
                      </a:r>
                      <a:r>
                        <a:rPr kumimoji="0" lang="en-US" sz="2800" b="1" i="0" u="none" strike="noStrike" cap="none" normalizeH="0" baseline="0" dirty="0">
                          <a:ln>
                            <a:noFill/>
                          </a:ln>
                          <a:solidFill>
                            <a:schemeClr val="tx1"/>
                          </a:solidFill>
                          <a:effectLst/>
                          <a:latin typeface="VNI-Times" pitchFamily="2"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800" b="1" i="0" u="none" strike="noStrike" cap="none" normalizeH="0" baseline="0" dirty="0" err="1">
                          <a:ln>
                            <a:noFill/>
                          </a:ln>
                          <a:solidFill>
                            <a:schemeClr val="tx1"/>
                          </a:solidFill>
                          <a:effectLst/>
                          <a:latin typeface="VNI-Times" pitchFamily="2" charset="0"/>
                        </a:rPr>
                        <a:t>Löôïng</a:t>
                      </a:r>
                      <a:r>
                        <a:rPr kumimoji="0" lang="en-US" sz="2800" b="1" i="0" u="none" strike="noStrike" cap="none" normalizeH="0" baseline="0" dirty="0">
                          <a:ln>
                            <a:noFill/>
                          </a:ln>
                          <a:solidFill>
                            <a:schemeClr val="tx1"/>
                          </a:solidFill>
                          <a:effectLst/>
                          <a:latin typeface="VNI-Times" pitchFamily="2" charset="0"/>
                        </a:rPr>
                        <a:t> </a:t>
                      </a:r>
                      <a:r>
                        <a:rPr kumimoji="0" lang="en-US" sz="2800" b="1" i="0" u="none" strike="noStrike" cap="none" normalizeH="0" baseline="0" dirty="0" err="1">
                          <a:ln>
                            <a:noFill/>
                          </a:ln>
                          <a:solidFill>
                            <a:schemeClr val="tx1"/>
                          </a:solidFill>
                          <a:effectLst/>
                          <a:latin typeface="VNI-Times" pitchFamily="2" charset="0"/>
                        </a:rPr>
                        <a:t>cung</a:t>
                      </a:r>
                      <a:r>
                        <a:rPr kumimoji="0" lang="en-US" sz="2800" b="1" i="0" u="none" strike="noStrike" cap="none" normalizeH="0" baseline="0" dirty="0">
                          <a:ln>
                            <a:noFill/>
                          </a:ln>
                          <a:solidFill>
                            <a:schemeClr val="tx1"/>
                          </a:solidFill>
                          <a:effectLst/>
                          <a:latin typeface="VNI-Times" pitchFamily="2" charset="0"/>
                        </a:rPr>
                        <a:t>( </a:t>
                      </a:r>
                      <a:r>
                        <a:rPr kumimoji="0" lang="en-US" sz="2800" b="1" i="0" u="none" strike="noStrike" cap="none" normalizeH="0" baseline="0" dirty="0" err="1">
                          <a:ln>
                            <a:noFill/>
                          </a:ln>
                          <a:solidFill>
                            <a:schemeClr val="tx1"/>
                          </a:solidFill>
                          <a:effectLst/>
                          <a:latin typeface="VNI-Times" pitchFamily="2" charset="0"/>
                        </a:rPr>
                        <a:t>ngaøn</a:t>
                      </a:r>
                      <a:r>
                        <a:rPr kumimoji="0" lang="en-US" sz="2800" b="1" i="0" u="none" strike="noStrike" cap="none" normalizeH="0" baseline="0" dirty="0">
                          <a:ln>
                            <a:noFill/>
                          </a:ln>
                          <a:solidFill>
                            <a:schemeClr val="tx1"/>
                          </a:solidFill>
                          <a:effectLst/>
                          <a:latin typeface="VNI-Times" pitchFamily="2" charset="0"/>
                        </a:rPr>
                        <a:t> </a:t>
                      </a:r>
                      <a:r>
                        <a:rPr kumimoji="0" lang="en-US" sz="2800" b="1" i="0" u="none" strike="noStrike" cap="none" normalizeH="0" baseline="0" dirty="0" err="1">
                          <a:ln>
                            <a:noFill/>
                          </a:ln>
                          <a:solidFill>
                            <a:schemeClr val="tx1"/>
                          </a:solidFill>
                          <a:effectLst/>
                          <a:latin typeface="VNI-Times" pitchFamily="2" charset="0"/>
                        </a:rPr>
                        <a:t>chieác</a:t>
                      </a:r>
                      <a:r>
                        <a:rPr kumimoji="0" lang="en-US" sz="2800" b="1" i="0" u="none" strike="noStrike" cap="none" normalizeH="0" baseline="0" dirty="0">
                          <a:ln>
                            <a:noFill/>
                          </a:ln>
                          <a:solidFill>
                            <a:schemeClr val="tx1"/>
                          </a:solidFill>
                          <a:effectLst/>
                          <a:latin typeface="VNI-Times" pitchFamily="2"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0960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3200" b="0" i="0" u="none" strike="noStrike" cap="none" normalizeH="0" baseline="0">
                          <a:ln>
                            <a:noFill/>
                          </a:ln>
                          <a:solidFill>
                            <a:schemeClr val="tx1"/>
                          </a:solidFill>
                          <a:effectLst/>
                          <a:latin typeface="Verdana" pitchFamily="34" charset="0"/>
                        </a:rPr>
                        <a:t>10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3200" b="0" i="0" u="none" strike="noStrike" cap="none" normalizeH="0" baseline="0">
                          <a:ln>
                            <a:noFill/>
                          </a:ln>
                          <a:solidFill>
                            <a:schemeClr val="tx1"/>
                          </a:solidFill>
                          <a:effectLst/>
                          <a:latin typeface="Verdana" pitchFamily="34" charset="0"/>
                        </a:rPr>
                        <a:t>10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3200" b="0" i="0" u="none" strike="noStrike" cap="none" normalizeH="0" baseline="0">
                          <a:ln>
                            <a:noFill/>
                          </a:ln>
                          <a:solidFill>
                            <a:schemeClr val="tx1"/>
                          </a:solidFill>
                          <a:effectLst/>
                          <a:latin typeface="Verdana" pitchFamily="34" charset="0"/>
                        </a:rPr>
                        <a:t>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0960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3200" b="0" i="0" u="none" strike="noStrike" cap="none" normalizeH="0" baseline="0">
                          <a:ln>
                            <a:noFill/>
                          </a:ln>
                          <a:solidFill>
                            <a:schemeClr val="tx1"/>
                          </a:solidFill>
                          <a:effectLst/>
                          <a:latin typeface="Verdana" pitchFamily="34" charset="0"/>
                        </a:rPr>
                        <a:t>12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3200" b="0" i="0" u="none" strike="noStrike" cap="none" normalizeH="0" baseline="0">
                          <a:ln>
                            <a:noFill/>
                          </a:ln>
                          <a:solidFill>
                            <a:schemeClr val="tx1"/>
                          </a:solidFill>
                          <a:effectLst/>
                          <a:latin typeface="Verdana" pitchFamily="34" charset="0"/>
                        </a:rPr>
                        <a:t>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3200" b="0" i="0" u="none" strike="noStrike" cap="none" normalizeH="0" baseline="0">
                          <a:ln>
                            <a:noFill/>
                          </a:ln>
                          <a:solidFill>
                            <a:schemeClr val="tx1"/>
                          </a:solidFill>
                          <a:effectLst/>
                          <a:latin typeface="Verdana" pitchFamily="34" charset="0"/>
                        </a:rPr>
                        <a:t>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0960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3200" b="0" i="0" u="none" strike="noStrike" cap="none" normalizeH="0" baseline="0">
                          <a:ln>
                            <a:noFill/>
                          </a:ln>
                          <a:solidFill>
                            <a:schemeClr val="tx1"/>
                          </a:solidFill>
                          <a:effectLst/>
                          <a:latin typeface="Verdana" pitchFamily="34" charset="0"/>
                        </a:rPr>
                        <a:t>14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3200" b="0" i="0" u="none" strike="noStrike" cap="none" normalizeH="0" baseline="0">
                          <a:ln>
                            <a:noFill/>
                          </a:ln>
                          <a:solidFill>
                            <a:schemeClr val="tx1"/>
                          </a:solidFill>
                          <a:effectLst/>
                          <a:latin typeface="Verdana" pitchFamily="34" charset="0"/>
                        </a:rPr>
                        <a:t>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3200" b="0" i="0" u="none" strike="noStrike" cap="none" normalizeH="0" baseline="0">
                          <a:ln>
                            <a:noFill/>
                          </a:ln>
                          <a:solidFill>
                            <a:schemeClr val="tx1"/>
                          </a:solidFill>
                          <a:effectLst/>
                          <a:latin typeface="Verdana" pitchFamily="34" charset="0"/>
                        </a:rPr>
                        <a:t>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0960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3200" b="0" i="0" u="none" strike="noStrike" cap="none" normalizeH="0" baseline="0">
                          <a:ln>
                            <a:noFill/>
                          </a:ln>
                          <a:solidFill>
                            <a:schemeClr val="tx1"/>
                          </a:solidFill>
                          <a:effectLst/>
                          <a:latin typeface="Verdana" pitchFamily="34" charset="0"/>
                        </a:rPr>
                        <a:t>16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3200" b="0" i="0" u="none" strike="noStrike" cap="none" normalizeH="0" baseline="0">
                          <a:ln>
                            <a:noFill/>
                          </a:ln>
                          <a:solidFill>
                            <a:schemeClr val="tx1"/>
                          </a:solidFill>
                          <a:effectLst/>
                          <a:latin typeface="Verdana" pitchFamily="34" charset="0"/>
                        </a:rPr>
                        <a:t>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3200" b="0" i="0" u="none" strike="noStrike" cap="none" normalizeH="0" baseline="0">
                          <a:ln>
                            <a:noFill/>
                          </a:ln>
                          <a:solidFill>
                            <a:schemeClr val="tx1"/>
                          </a:solidFill>
                          <a:effectLst/>
                          <a:latin typeface="Verdana" pitchFamily="34" charset="0"/>
                        </a:rPr>
                        <a:t>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960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3200" b="0" i="0" u="none" strike="noStrike" cap="none" normalizeH="0" baseline="0">
                          <a:ln>
                            <a:noFill/>
                          </a:ln>
                          <a:solidFill>
                            <a:schemeClr val="tx1"/>
                          </a:solidFill>
                          <a:effectLst/>
                          <a:latin typeface="Verdana" pitchFamily="34" charset="0"/>
                        </a:rPr>
                        <a:t>18</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3200" b="0" i="0" u="none" strike="noStrike" cap="none" normalizeH="0" baseline="0">
                          <a:ln>
                            <a:noFill/>
                          </a:ln>
                          <a:solidFill>
                            <a:schemeClr val="tx1"/>
                          </a:solidFill>
                          <a:effectLst/>
                          <a:latin typeface="Verdana" pitchFamily="34" charset="0"/>
                        </a:rPr>
                        <a:t>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3200" b="0" i="0" u="none" strike="noStrike" cap="none" normalizeH="0" baseline="0">
                          <a:ln>
                            <a:noFill/>
                          </a:ln>
                          <a:solidFill>
                            <a:schemeClr val="tx1"/>
                          </a:solidFill>
                          <a:effectLst/>
                          <a:latin typeface="Verdana" pitchFamily="34" charset="0"/>
                        </a:rPr>
                        <a:t>7</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60960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3200" b="0" i="0" u="none" strike="noStrike" cap="none" normalizeH="0" baseline="0">
                          <a:ln>
                            <a:noFill/>
                          </a:ln>
                          <a:solidFill>
                            <a:schemeClr val="tx1"/>
                          </a:solidFill>
                          <a:effectLst/>
                          <a:latin typeface="Verdana" pitchFamily="34" charset="0"/>
                        </a:rPr>
                        <a:t>20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3200" b="0" i="0" u="none" strike="noStrike" cap="none" normalizeH="0" baseline="0">
                          <a:ln>
                            <a:noFill/>
                          </a:ln>
                          <a:solidFill>
                            <a:schemeClr val="tx1"/>
                          </a:solidFill>
                          <a:effectLst/>
                          <a:latin typeface="Verdana" pitchFamily="34" charset="0"/>
                        </a:rPr>
                        <a:t>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3200" b="0" i="0" u="none" strike="noStrike" cap="none" normalizeH="0" baseline="0" dirty="0">
                          <a:ln>
                            <a:noFill/>
                          </a:ln>
                          <a:solidFill>
                            <a:schemeClr val="tx1"/>
                          </a:solidFill>
                          <a:effectLst/>
                          <a:latin typeface="Verdana" pitchFamily="34" charset="0"/>
                        </a:rPr>
                        <a:t>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635D5CF4-3858-EFE6-D2E3-6FB348E8B807}"/>
              </a:ext>
            </a:extLst>
          </p:cNvPr>
          <p:cNvSpPr txBox="1">
            <a:spLocks noChangeArrowheads="1"/>
          </p:cNvSpPr>
          <p:nvPr/>
        </p:nvSpPr>
        <p:spPr>
          <a:xfrm>
            <a:off x="766233" y="304801"/>
            <a:ext cx="10668000" cy="1216025"/>
          </a:xfrm>
          <a:prstGeom prst="rect">
            <a:avLst/>
          </a:prstGeom>
        </p:spPr>
        <p:txBody>
          <a:bodyPr vert="horz" lIns="91440" tIns="45720" rIns="91440" bIns="4572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2400" kern="1200" cap="all" baseline="0">
                <a:solidFill>
                  <a:schemeClr val="tx1"/>
                </a:solidFill>
                <a:latin typeface="+mn-lt"/>
                <a:ea typeface="+mn-ea"/>
                <a:cs typeface="+mn-cs"/>
              </a:defRPr>
            </a:lvl1pPr>
            <a:lvl2pPr marL="4572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j-lt"/>
                <a:ea typeface="+mn-ea"/>
                <a:cs typeface="+mn-cs"/>
              </a:defRPr>
            </a:lvl2pPr>
            <a:lvl3pPr marL="914400" indent="0" algn="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spcBef>
                <a:spcPct val="0"/>
              </a:spcBef>
              <a:spcAft>
                <a:spcPts val="600"/>
              </a:spcAft>
            </a:pPr>
            <a:r>
              <a:rPr lang="en-US" altLang="en-US" sz="6000" b="1" kern="1200" dirty="0" err="1">
                <a:latin typeface="+mj-lt"/>
                <a:ea typeface="+mj-ea"/>
                <a:cs typeface="+mj-cs"/>
              </a:rPr>
              <a:t>Yêu</a:t>
            </a:r>
            <a:r>
              <a:rPr lang="en-US" altLang="en-US" sz="6000" b="1" kern="1200" dirty="0">
                <a:latin typeface="+mj-lt"/>
                <a:ea typeface="+mj-ea"/>
                <a:cs typeface="+mj-cs"/>
              </a:rPr>
              <a:t> </a:t>
            </a:r>
            <a:r>
              <a:rPr lang="en-US" altLang="en-US" sz="6000" b="1" kern="1200" dirty="0" err="1">
                <a:latin typeface="+mj-lt"/>
                <a:ea typeface="+mj-ea"/>
                <a:cs typeface="+mj-cs"/>
              </a:rPr>
              <a:t>cầu</a:t>
            </a:r>
            <a:endParaRPr lang="en-US" altLang="en-US" sz="6000" b="1" kern="1200" dirty="0">
              <a:latin typeface="+mj-lt"/>
              <a:ea typeface="+mj-ea"/>
              <a:cs typeface="+mj-cs"/>
            </a:endParaRPr>
          </a:p>
          <a:p>
            <a:pPr algn="l">
              <a:spcBef>
                <a:spcPct val="0"/>
              </a:spcBef>
              <a:spcAft>
                <a:spcPts val="600"/>
              </a:spcAft>
            </a:pPr>
            <a:endParaRPr lang="en-US" altLang="en-US" sz="6000" kern="1200" dirty="0">
              <a:latin typeface="+mj-lt"/>
              <a:ea typeface="+mj-ea"/>
              <a:cs typeface="+mj-cs"/>
            </a:endParaRPr>
          </a:p>
        </p:txBody>
      </p:sp>
      <p:sp>
        <p:nvSpPr>
          <p:cNvPr id="4" name="Slide Number Placeholder 5">
            <a:extLst>
              <a:ext uri="{FF2B5EF4-FFF2-40B4-BE49-F238E27FC236}">
                <a16:creationId xmlns:a16="http://schemas.microsoft.com/office/drawing/2014/main" id="{69860120-56A5-563C-70A1-7AB1E09FC82D}"/>
              </a:ext>
            </a:extLst>
          </p:cNvPr>
          <p:cNvSpPr>
            <a:spLocks noGrp="1"/>
          </p:cNvSpPr>
          <p:nvPr>
            <p:ph type="sldNum" sz="quarter" idx="12"/>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b="0" i="0" kern="1200">
                <a:latin typeface="Sagona Book" panose="02020503050505020204" pitchFamily="18" charset="0"/>
                <a:ea typeface="+mn-ea"/>
                <a:cs typeface="+mn-cs"/>
              </a:rPr>
              <a:pPr algn="ctr">
                <a:spcAft>
                  <a:spcPts val="600"/>
                </a:spcAft>
              </a:pPr>
              <a:t>193</a:t>
            </a:fld>
            <a:endParaRPr lang="en-US" altLang="en-US" sz="2400" b="0" i="0" kern="1200">
              <a:latin typeface="Sagona Book" panose="02020503050505020204" pitchFamily="18" charset="0"/>
              <a:ea typeface="+mn-ea"/>
              <a:cs typeface="+mn-cs"/>
            </a:endParaRPr>
          </a:p>
        </p:txBody>
      </p:sp>
      <p:graphicFrame>
        <p:nvGraphicFramePr>
          <p:cNvPr id="109574" name="Rectangle 3">
            <a:extLst>
              <a:ext uri="{FF2B5EF4-FFF2-40B4-BE49-F238E27FC236}">
                <a16:creationId xmlns:a16="http://schemas.microsoft.com/office/drawing/2014/main" id="{D1537423-13E3-ACE0-D472-9257F87BE9EC}"/>
              </a:ext>
            </a:extLst>
          </p:cNvPr>
          <p:cNvGraphicFramePr/>
          <p:nvPr>
            <p:extLst>
              <p:ext uri="{D42A27DB-BD31-4B8C-83A1-F6EECF244321}">
                <p14:modId xmlns:p14="http://schemas.microsoft.com/office/powerpoint/2010/main" val="1685726734"/>
              </p:ext>
            </p:extLst>
          </p:nvPr>
        </p:nvGraphicFramePr>
        <p:xfrm>
          <a:off x="176784" y="1066800"/>
          <a:ext cx="11838432" cy="54863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EED19168-A83C-F906-D58D-97A120F0D6DC}"/>
              </a:ext>
            </a:extLst>
          </p:cNvPr>
          <p:cNvSpPr>
            <a:spLocks noGrp="1"/>
          </p:cNvSpPr>
          <p:nvPr>
            <p:ph type="sldNum" sz="quarter" idx="12"/>
          </p:nvPr>
        </p:nvSpPr>
        <p:spPr bwMode="auto">
          <a:xfrm>
            <a:off x="11353800" y="5879804"/>
            <a:ext cx="661416" cy="895899"/>
          </a:xfrm>
        </p:spPr>
        <p:txBody>
          <a:bodyPr vert="horz" lIns="91440" tIns="45720" rIns="91440" bIns="45720" numCol="1"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pPr algn="ctr">
                <a:spcAft>
                  <a:spcPts val="600"/>
                </a:spcAft>
              </a:pPr>
              <a:t>194</a:t>
            </a:fld>
            <a:endParaRPr lang="en-US" altLang="en-US" sz="2400"/>
          </a:p>
        </p:txBody>
      </p:sp>
      <p:graphicFrame>
        <p:nvGraphicFramePr>
          <p:cNvPr id="110598" name="Rectangle 3">
            <a:extLst>
              <a:ext uri="{FF2B5EF4-FFF2-40B4-BE49-F238E27FC236}">
                <a16:creationId xmlns:a16="http://schemas.microsoft.com/office/drawing/2014/main" id="{5F0F2154-6568-2896-096C-3D957192467B}"/>
              </a:ext>
            </a:extLst>
          </p:cNvPr>
          <p:cNvGraphicFramePr/>
          <p:nvPr>
            <p:extLst>
              <p:ext uri="{D42A27DB-BD31-4B8C-83A1-F6EECF244321}">
                <p14:modId xmlns:p14="http://schemas.microsoft.com/office/powerpoint/2010/main" val="1172964944"/>
              </p:ext>
            </p:extLst>
          </p:nvPr>
        </p:nvGraphicFramePr>
        <p:xfrm>
          <a:off x="176784" y="1134534"/>
          <a:ext cx="12015215" cy="57234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3">
            <a:extLst>
              <a:ext uri="{FF2B5EF4-FFF2-40B4-BE49-F238E27FC236}">
                <a16:creationId xmlns:a16="http://schemas.microsoft.com/office/drawing/2014/main" id="{B8224749-17C1-2C3A-9254-5E0F9622256C}"/>
              </a:ext>
            </a:extLst>
          </p:cNvPr>
          <p:cNvSpPr txBox="1">
            <a:spLocks noChangeArrowheads="1"/>
          </p:cNvSpPr>
          <p:nvPr/>
        </p:nvSpPr>
        <p:spPr>
          <a:xfrm>
            <a:off x="918633" y="457201"/>
            <a:ext cx="10668000" cy="1216025"/>
          </a:xfrm>
          <a:prstGeom prst="rect">
            <a:avLst/>
          </a:prstGeom>
        </p:spPr>
        <p:txBody>
          <a:bodyPr vert="horz" lIns="91440" tIns="45720" rIns="91440" bIns="4572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2400" kern="1200" cap="all" baseline="0">
                <a:solidFill>
                  <a:schemeClr val="tx1"/>
                </a:solidFill>
                <a:latin typeface="+mn-lt"/>
                <a:ea typeface="+mn-ea"/>
                <a:cs typeface="+mn-cs"/>
              </a:defRPr>
            </a:lvl1pPr>
            <a:lvl2pPr marL="4572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j-lt"/>
                <a:ea typeface="+mn-ea"/>
                <a:cs typeface="+mn-cs"/>
              </a:defRPr>
            </a:lvl2pPr>
            <a:lvl3pPr marL="914400" indent="0" algn="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spcBef>
                <a:spcPct val="0"/>
              </a:spcBef>
              <a:spcAft>
                <a:spcPts val="600"/>
              </a:spcAft>
            </a:pPr>
            <a:r>
              <a:rPr lang="en-US" altLang="en-US" sz="6000" b="1" kern="1200" dirty="0" err="1">
                <a:latin typeface="+mj-lt"/>
                <a:ea typeface="+mj-ea"/>
                <a:cs typeface="+mj-cs"/>
              </a:rPr>
              <a:t>Yêu</a:t>
            </a:r>
            <a:r>
              <a:rPr lang="en-US" altLang="en-US" sz="6000" b="1" kern="1200" dirty="0">
                <a:latin typeface="+mj-lt"/>
                <a:ea typeface="+mj-ea"/>
                <a:cs typeface="+mj-cs"/>
              </a:rPr>
              <a:t> </a:t>
            </a:r>
            <a:r>
              <a:rPr lang="en-US" altLang="en-US" sz="6000" b="1" kern="1200" dirty="0" err="1">
                <a:latin typeface="+mj-lt"/>
                <a:ea typeface="+mj-ea"/>
                <a:cs typeface="+mj-cs"/>
              </a:rPr>
              <a:t>cầu</a:t>
            </a:r>
            <a:endParaRPr lang="en-US" altLang="en-US" sz="6000" b="1" kern="1200" dirty="0">
              <a:latin typeface="+mj-lt"/>
              <a:ea typeface="+mj-ea"/>
              <a:cs typeface="+mj-cs"/>
            </a:endParaRPr>
          </a:p>
          <a:p>
            <a:pPr algn="l">
              <a:spcBef>
                <a:spcPct val="0"/>
              </a:spcBef>
              <a:spcAft>
                <a:spcPts val="600"/>
              </a:spcAft>
            </a:pPr>
            <a:endParaRPr lang="en-US" altLang="en-US" sz="6000" kern="1200" dirty="0">
              <a:latin typeface="+mj-lt"/>
              <a:ea typeface="+mj-ea"/>
              <a:cs typeface="+mj-cs"/>
            </a:endParaRPr>
          </a:p>
        </p:txBody>
      </p:sp>
    </p:spTree>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351C1A3-F0A6-8029-A4CE-DEEAE7AB2384}"/>
              </a:ext>
            </a:extLst>
          </p:cNvPr>
          <p:cNvSpPr txBox="1"/>
          <p:nvPr/>
        </p:nvSpPr>
        <p:spPr>
          <a:xfrm>
            <a:off x="914400" y="0"/>
            <a:ext cx="7534656" cy="914400"/>
          </a:xfrm>
          <a:prstGeom prst="rect">
            <a:avLst/>
          </a:prstGeom>
        </p:spPr>
        <p:txBody>
          <a:bodyPr vert="horz" lIns="91440" tIns="45720" rIns="91440" bIns="45720" rtlCol="0" anchor="b" anchorCtr="0">
            <a:normAutofit/>
          </a:bodyPr>
          <a:lstStyle/>
          <a:p>
            <a:pPr>
              <a:lnSpc>
                <a:spcPct val="90000"/>
              </a:lnSpc>
              <a:spcBef>
                <a:spcPct val="0"/>
              </a:spcBef>
              <a:spcAft>
                <a:spcPts val="600"/>
              </a:spcAft>
            </a:pPr>
            <a:r>
              <a:rPr lang="en-US" altLang="en-US" sz="3200" b="1" kern="1200" dirty="0" err="1">
                <a:latin typeface="+mj-lt"/>
                <a:ea typeface="+mj-ea"/>
                <a:cs typeface="+mj-cs"/>
              </a:rPr>
              <a:t>Bài</a:t>
            </a:r>
            <a:r>
              <a:rPr lang="en-US" altLang="en-US" sz="3200" b="1" kern="1200" dirty="0">
                <a:latin typeface="+mj-lt"/>
                <a:ea typeface="+mj-ea"/>
                <a:cs typeface="+mj-cs"/>
              </a:rPr>
              <a:t> </a:t>
            </a:r>
            <a:r>
              <a:rPr lang="en-US" altLang="en-US" sz="3200" b="1" kern="1200" dirty="0" err="1">
                <a:latin typeface="+mj-lt"/>
                <a:ea typeface="+mj-ea"/>
                <a:cs typeface="+mj-cs"/>
              </a:rPr>
              <a:t>tập</a:t>
            </a:r>
            <a:r>
              <a:rPr lang="en-US" altLang="en-US" sz="3200" b="1" kern="1200" dirty="0">
                <a:latin typeface="+mj-lt"/>
                <a:ea typeface="+mj-ea"/>
                <a:cs typeface="+mj-cs"/>
              </a:rPr>
              <a:t> 2: </a:t>
            </a:r>
            <a:endParaRPr lang="en-US" sz="3200" kern="1200" dirty="0">
              <a:latin typeface="+mj-lt"/>
              <a:ea typeface="+mj-ea"/>
              <a:cs typeface="+mj-cs"/>
            </a:endParaRPr>
          </a:p>
        </p:txBody>
      </p:sp>
      <p:sp>
        <p:nvSpPr>
          <p:cNvPr id="111620" name="Rectangle 3">
            <a:extLst>
              <a:ext uri="{FF2B5EF4-FFF2-40B4-BE49-F238E27FC236}">
                <a16:creationId xmlns:a16="http://schemas.microsoft.com/office/drawing/2014/main" id="{4B2DBA3C-0CB9-866A-84CC-4B41C697CE36}"/>
              </a:ext>
            </a:extLst>
          </p:cNvPr>
          <p:cNvSpPr>
            <a:spLocks noGrp="1" noChangeArrowheads="1"/>
          </p:cNvSpPr>
          <p:nvPr>
            <p:ph sz="quarter" idx="10"/>
          </p:nvPr>
        </p:nvSpPr>
        <p:spPr>
          <a:xfrm>
            <a:off x="135467" y="1158578"/>
            <a:ext cx="11879749" cy="3356576"/>
          </a:xfrm>
        </p:spPr>
        <p:txBody>
          <a:bodyPr vert="horz" lIns="91440" tIns="45720" rIns="91440" bIns="45720" rtlCol="0">
            <a:noAutofit/>
          </a:bodyPr>
          <a:lstStyle/>
          <a:p>
            <a:r>
              <a:rPr lang="en-US" altLang="en-US" sz="3200" cap="none" dirty="0" err="1">
                <a:latin typeface="VNI-Souvir" pitchFamily="2" charset="0"/>
              </a:rPr>
              <a:t>Gæa</a:t>
            </a:r>
            <a:r>
              <a:rPr lang="en-US" altLang="en-US" sz="3200" cap="none" dirty="0">
                <a:latin typeface="VNI-Souvir" pitchFamily="2" charset="0"/>
              </a:rPr>
              <a:t> </a:t>
            </a:r>
            <a:r>
              <a:rPr lang="en-US" altLang="en-US" sz="3200" cap="none" dirty="0" err="1">
                <a:latin typeface="VNI-Souvir" pitchFamily="2" charset="0"/>
              </a:rPr>
              <a:t>söû</a:t>
            </a:r>
            <a:r>
              <a:rPr lang="en-US" altLang="en-US" sz="3200" cap="none" dirty="0">
                <a:latin typeface="VNI-Souvir" pitchFamily="2" charset="0"/>
              </a:rPr>
              <a:t> </a:t>
            </a:r>
            <a:r>
              <a:rPr lang="en-US" altLang="en-US" sz="3200" cap="none" dirty="0" err="1">
                <a:latin typeface="VNI-Souvir" pitchFamily="2" charset="0"/>
              </a:rPr>
              <a:t>haøm</a:t>
            </a:r>
            <a:r>
              <a:rPr lang="en-US" altLang="en-US" sz="3200" cap="none" dirty="0">
                <a:latin typeface="VNI-Souvir" pitchFamily="2" charset="0"/>
              </a:rPr>
              <a:t> </a:t>
            </a:r>
            <a:r>
              <a:rPr lang="en-US" altLang="en-US" sz="3200" cap="none" dirty="0" err="1">
                <a:latin typeface="VNI-Souvir" pitchFamily="2" charset="0"/>
              </a:rPr>
              <a:t>soá</a:t>
            </a:r>
            <a:r>
              <a:rPr lang="en-US" altLang="en-US" sz="3200" cap="none" dirty="0">
                <a:latin typeface="VNI-Souvir" pitchFamily="2" charset="0"/>
              </a:rPr>
              <a:t> </a:t>
            </a:r>
            <a:r>
              <a:rPr lang="en-US" altLang="en-US" sz="3200" cap="none" dirty="0" err="1">
                <a:latin typeface="VNI-Souvir" pitchFamily="2" charset="0"/>
              </a:rPr>
              <a:t>caàu</a:t>
            </a:r>
            <a:r>
              <a:rPr lang="en-US" altLang="en-US" sz="3200" cap="none" dirty="0">
                <a:latin typeface="VNI-Souvir" pitchFamily="2" charset="0"/>
              </a:rPr>
              <a:t>, </a:t>
            </a:r>
            <a:r>
              <a:rPr lang="en-US" altLang="en-US" sz="3200" cap="none" dirty="0" err="1">
                <a:latin typeface="VNI-Souvir" pitchFamily="2" charset="0"/>
              </a:rPr>
              <a:t>cung</a:t>
            </a:r>
            <a:r>
              <a:rPr lang="en-US" altLang="en-US" sz="3200" cap="none" dirty="0">
                <a:latin typeface="VNI-Souvir" pitchFamily="2" charset="0"/>
              </a:rPr>
              <a:t> </a:t>
            </a:r>
            <a:r>
              <a:rPr lang="en-US" altLang="en-US" sz="3200" cap="none" dirty="0" err="1">
                <a:latin typeface="VNI-Souvir" pitchFamily="2" charset="0"/>
              </a:rPr>
              <a:t>veà</a:t>
            </a:r>
            <a:r>
              <a:rPr lang="en-US" altLang="en-US" sz="3200" cap="none" dirty="0">
                <a:latin typeface="VNI-Souvir" pitchFamily="2" charset="0"/>
              </a:rPr>
              <a:t> </a:t>
            </a:r>
            <a:r>
              <a:rPr lang="en-US" altLang="en-US" sz="3200" cap="none" dirty="0" err="1">
                <a:latin typeface="VNI-Souvir" pitchFamily="2" charset="0"/>
              </a:rPr>
              <a:t>xaêng</a:t>
            </a:r>
            <a:r>
              <a:rPr lang="en-US" altLang="en-US" sz="3200" cap="none" dirty="0">
                <a:latin typeface="VNI-Souvir" pitchFamily="2" charset="0"/>
              </a:rPr>
              <a:t> </a:t>
            </a:r>
            <a:r>
              <a:rPr lang="en-US" altLang="en-US" sz="3200" cap="none" dirty="0" err="1">
                <a:latin typeface="VNI-Souvir" pitchFamily="2" charset="0"/>
              </a:rPr>
              <a:t>treân</a:t>
            </a:r>
            <a:r>
              <a:rPr lang="en-US" altLang="en-US" sz="3200" cap="none" dirty="0">
                <a:latin typeface="VNI-Souvir" pitchFamily="2" charset="0"/>
              </a:rPr>
              <a:t> </a:t>
            </a:r>
            <a:r>
              <a:rPr lang="en-US" altLang="en-US" sz="3200" cap="none" dirty="0" err="1">
                <a:latin typeface="VNI-Souvir" pitchFamily="2" charset="0"/>
              </a:rPr>
              <a:t>thò</a:t>
            </a:r>
            <a:r>
              <a:rPr lang="en-US" altLang="en-US" sz="3200" cap="none" dirty="0">
                <a:latin typeface="VNI-Souvir" pitchFamily="2" charset="0"/>
              </a:rPr>
              <a:t> </a:t>
            </a:r>
            <a:r>
              <a:rPr lang="en-US" altLang="en-US" sz="3200" cap="none" dirty="0" err="1">
                <a:latin typeface="VNI-Souvir" pitchFamily="2" charset="0"/>
              </a:rPr>
              <a:t>tröôøng</a:t>
            </a:r>
            <a:r>
              <a:rPr lang="en-US" altLang="en-US" sz="3200" cap="none" dirty="0">
                <a:latin typeface="VNI-Souvir" pitchFamily="2" charset="0"/>
              </a:rPr>
              <a:t> </a:t>
            </a:r>
            <a:r>
              <a:rPr lang="en-US" altLang="en-US" sz="3200" cap="none" dirty="0" err="1">
                <a:latin typeface="VNI-Souvir" pitchFamily="2" charset="0"/>
              </a:rPr>
              <a:t>vieät</a:t>
            </a:r>
            <a:r>
              <a:rPr lang="en-US" altLang="en-US" sz="3200" cap="none" dirty="0">
                <a:latin typeface="VNI-Souvir" pitchFamily="2" charset="0"/>
              </a:rPr>
              <a:t> </a:t>
            </a:r>
            <a:r>
              <a:rPr lang="en-US" altLang="en-US" sz="3200" cap="none" dirty="0" err="1">
                <a:latin typeface="VNI-Souvir" pitchFamily="2" charset="0"/>
              </a:rPr>
              <a:t>nam</a:t>
            </a:r>
            <a:r>
              <a:rPr lang="en-US" altLang="en-US" sz="3200" cap="none" dirty="0">
                <a:latin typeface="VNI-Souvir" pitchFamily="2" charset="0"/>
              </a:rPr>
              <a:t> </a:t>
            </a:r>
            <a:r>
              <a:rPr lang="en-US" altLang="en-US" sz="3200" cap="none" dirty="0" err="1">
                <a:latin typeface="VNI-Souvir" pitchFamily="2" charset="0"/>
              </a:rPr>
              <a:t>nhö</a:t>
            </a:r>
            <a:r>
              <a:rPr lang="en-US" altLang="en-US" sz="3200" cap="none" dirty="0">
                <a:latin typeface="VNI-Souvir" pitchFamily="2" charset="0"/>
              </a:rPr>
              <a:t> </a:t>
            </a:r>
            <a:r>
              <a:rPr lang="en-US" altLang="en-US" sz="3200" cap="none" dirty="0" err="1">
                <a:latin typeface="VNI-Souvir" pitchFamily="2" charset="0"/>
              </a:rPr>
              <a:t>sau</a:t>
            </a:r>
            <a:r>
              <a:rPr lang="en-US" altLang="en-US" sz="3200" cap="none" dirty="0">
                <a:latin typeface="VNI-Souvir" pitchFamily="2" charset="0"/>
              </a:rPr>
              <a:t>:</a:t>
            </a:r>
          </a:p>
          <a:p>
            <a:r>
              <a:rPr lang="en-US" altLang="en-US" sz="3200" cap="none" dirty="0" err="1">
                <a:latin typeface="VNI-Souvir" pitchFamily="2" charset="0"/>
              </a:rPr>
              <a:t>Q</a:t>
            </a:r>
            <a:r>
              <a:rPr lang="en-US" altLang="en-US" sz="3200" cap="none" baseline="-25000" dirty="0" err="1">
                <a:latin typeface="VNI-Souvir" pitchFamily="2" charset="0"/>
              </a:rPr>
              <a:t>d</a:t>
            </a:r>
            <a:r>
              <a:rPr lang="en-US" altLang="en-US" sz="3200" cap="none" dirty="0">
                <a:latin typeface="VNI-Souvir" pitchFamily="2" charset="0"/>
              </a:rPr>
              <a:t> = 210 – 30 p.</a:t>
            </a:r>
          </a:p>
          <a:p>
            <a:r>
              <a:rPr lang="en-US" altLang="en-US" sz="3200" cap="none" dirty="0">
                <a:latin typeface="VNI-Souvir" pitchFamily="2" charset="0"/>
              </a:rPr>
              <a:t>Q</a:t>
            </a:r>
            <a:r>
              <a:rPr lang="en-US" altLang="en-US" sz="3200" cap="none" baseline="-25000" dirty="0">
                <a:latin typeface="VNI-Souvir" pitchFamily="2" charset="0"/>
              </a:rPr>
              <a:t>s</a:t>
            </a:r>
            <a:r>
              <a:rPr lang="en-US" altLang="en-US" sz="3200" cap="none" dirty="0">
                <a:latin typeface="VNI-Souvir" pitchFamily="2" charset="0"/>
              </a:rPr>
              <a:t> = 60 + 20 p.</a:t>
            </a:r>
          </a:p>
          <a:p>
            <a:r>
              <a:rPr lang="en-US" altLang="en-US" sz="3200" cap="none" dirty="0">
                <a:latin typeface="VNI-Souvir" pitchFamily="2" charset="0"/>
              </a:rPr>
              <a:t>1. </a:t>
            </a:r>
            <a:r>
              <a:rPr lang="en-US" altLang="en-US" sz="3200" cap="none" dirty="0" err="1">
                <a:latin typeface="VNI-Souvir" pitchFamily="2" charset="0"/>
              </a:rPr>
              <a:t>Xaùc</a:t>
            </a:r>
            <a:r>
              <a:rPr lang="en-US" altLang="en-US" sz="3200" cap="none" dirty="0">
                <a:latin typeface="VNI-Souvir" pitchFamily="2" charset="0"/>
              </a:rPr>
              <a:t> </a:t>
            </a:r>
            <a:r>
              <a:rPr lang="en-US" altLang="en-US" sz="3200" cap="none" dirty="0" err="1">
                <a:latin typeface="VNI-Souvir" pitchFamily="2" charset="0"/>
              </a:rPr>
              <a:t>ñònh</a:t>
            </a:r>
            <a:r>
              <a:rPr lang="en-US" altLang="en-US" sz="3200" cap="none" dirty="0">
                <a:latin typeface="VNI-Souvir" pitchFamily="2" charset="0"/>
              </a:rPr>
              <a:t> </a:t>
            </a:r>
            <a:r>
              <a:rPr lang="en-US" altLang="en-US" sz="3200" cap="none" dirty="0" err="1">
                <a:latin typeface="VNI-Souvir" pitchFamily="2" charset="0"/>
              </a:rPr>
              <a:t>giaù</a:t>
            </a:r>
            <a:r>
              <a:rPr lang="en-US" altLang="en-US" sz="3200" cap="none" dirty="0">
                <a:latin typeface="VNI-Souvir" pitchFamily="2" charset="0"/>
              </a:rPr>
              <a:t> </a:t>
            </a:r>
            <a:r>
              <a:rPr lang="en-US" altLang="en-US" sz="3200" cap="none" dirty="0" err="1">
                <a:latin typeface="VNI-Souvir" pitchFamily="2" charset="0"/>
              </a:rPr>
              <a:t>vaø</a:t>
            </a:r>
            <a:r>
              <a:rPr lang="en-US" altLang="en-US" sz="3200" cap="none" dirty="0">
                <a:latin typeface="VNI-Souvir" pitchFamily="2" charset="0"/>
              </a:rPr>
              <a:t> </a:t>
            </a:r>
            <a:r>
              <a:rPr lang="en-US" altLang="en-US" sz="3200" cap="none" dirty="0" err="1">
                <a:latin typeface="VNI-Souvir" pitchFamily="2" charset="0"/>
              </a:rPr>
              <a:t>saûn</a:t>
            </a:r>
            <a:r>
              <a:rPr lang="en-US" altLang="en-US" sz="3200" cap="none" dirty="0">
                <a:latin typeface="VNI-Souvir" pitchFamily="2" charset="0"/>
              </a:rPr>
              <a:t> </a:t>
            </a:r>
            <a:r>
              <a:rPr lang="en-US" altLang="en-US" sz="3200" cap="none" dirty="0" err="1">
                <a:latin typeface="VNI-Souvir" pitchFamily="2" charset="0"/>
              </a:rPr>
              <a:t>löôïng</a:t>
            </a:r>
            <a:r>
              <a:rPr lang="en-US" altLang="en-US" sz="3200" cap="none" dirty="0">
                <a:latin typeface="VNI-Souvir" pitchFamily="2" charset="0"/>
              </a:rPr>
              <a:t> </a:t>
            </a:r>
            <a:r>
              <a:rPr lang="en-US" altLang="en-US" sz="3200" cap="none" dirty="0" err="1">
                <a:latin typeface="VNI-Souvir" pitchFamily="2" charset="0"/>
              </a:rPr>
              <a:t>caân</a:t>
            </a:r>
            <a:r>
              <a:rPr lang="en-US" altLang="en-US" sz="3200" cap="none" dirty="0">
                <a:latin typeface="VNI-Souvir" pitchFamily="2" charset="0"/>
              </a:rPr>
              <a:t> </a:t>
            </a:r>
            <a:r>
              <a:rPr lang="en-US" altLang="en-US" sz="3200" cap="none" dirty="0" err="1">
                <a:latin typeface="VNI-Souvir" pitchFamily="2" charset="0"/>
              </a:rPr>
              <a:t>baèng</a:t>
            </a:r>
            <a:r>
              <a:rPr lang="en-US" altLang="en-US" sz="3200" cap="none" dirty="0">
                <a:latin typeface="VNI-Souvir" pitchFamily="2" charset="0"/>
              </a:rPr>
              <a:t> </a:t>
            </a:r>
            <a:r>
              <a:rPr lang="en-US" altLang="en-US" sz="3200" cap="none" dirty="0" err="1">
                <a:latin typeface="VNI-Souvir" pitchFamily="2" charset="0"/>
              </a:rPr>
              <a:t>cuûa</a:t>
            </a:r>
            <a:r>
              <a:rPr lang="en-US" altLang="en-US" sz="3200" cap="none" dirty="0">
                <a:latin typeface="VNI-Souvir" pitchFamily="2" charset="0"/>
              </a:rPr>
              <a:t> </a:t>
            </a:r>
            <a:r>
              <a:rPr lang="en-US" altLang="en-US" sz="3200" cap="none" dirty="0" err="1">
                <a:latin typeface="VNI-Souvir" pitchFamily="2" charset="0"/>
              </a:rPr>
              <a:t>xaêng</a:t>
            </a:r>
            <a:r>
              <a:rPr lang="en-US" altLang="en-US" sz="3200" cap="none" dirty="0">
                <a:latin typeface="VNI-Souvir" pitchFamily="2" charset="0"/>
              </a:rPr>
              <a:t> </a:t>
            </a:r>
            <a:r>
              <a:rPr lang="en-US" altLang="en-US" sz="3200" cap="none" dirty="0" err="1">
                <a:latin typeface="VNI-Souvir" pitchFamily="2" charset="0"/>
              </a:rPr>
              <a:t>treân</a:t>
            </a:r>
            <a:r>
              <a:rPr lang="en-US" altLang="en-US" sz="3200" cap="none" dirty="0">
                <a:latin typeface="VNI-Souvir" pitchFamily="2" charset="0"/>
              </a:rPr>
              <a:t> </a:t>
            </a:r>
            <a:r>
              <a:rPr lang="en-US" altLang="en-US" sz="3200" cap="none" dirty="0" err="1">
                <a:latin typeface="VNI-Souvir" pitchFamily="2" charset="0"/>
              </a:rPr>
              <a:t>thò</a:t>
            </a:r>
            <a:r>
              <a:rPr lang="en-US" altLang="en-US" sz="3200" cap="none" dirty="0">
                <a:latin typeface="VNI-Souvir" pitchFamily="2" charset="0"/>
              </a:rPr>
              <a:t> </a:t>
            </a:r>
            <a:r>
              <a:rPr lang="en-US" altLang="en-US" sz="3200" cap="none" dirty="0" err="1">
                <a:latin typeface="VNI-Souvir" pitchFamily="2" charset="0"/>
              </a:rPr>
              <a:t>tröôøng</a:t>
            </a:r>
            <a:r>
              <a:rPr lang="en-US" altLang="en-US" sz="3200" cap="none" dirty="0">
                <a:latin typeface="VNI-Souvir" pitchFamily="2" charset="0"/>
              </a:rPr>
              <a:t> .</a:t>
            </a:r>
          </a:p>
          <a:p>
            <a:r>
              <a:rPr lang="en-US" altLang="en-US" sz="3200" cap="none" dirty="0">
                <a:latin typeface="VNI-Souvir" pitchFamily="2" charset="0"/>
              </a:rPr>
              <a:t>2. </a:t>
            </a:r>
            <a:r>
              <a:rPr lang="en-US" altLang="en-US" sz="3200" cap="none" dirty="0" err="1">
                <a:latin typeface="VNI-Souvir" pitchFamily="2" charset="0"/>
              </a:rPr>
              <a:t>Giaû</a:t>
            </a:r>
            <a:r>
              <a:rPr lang="en-US" altLang="en-US" sz="3200" cap="none" dirty="0">
                <a:latin typeface="VNI-Souvir" pitchFamily="2" charset="0"/>
              </a:rPr>
              <a:t> </a:t>
            </a:r>
            <a:r>
              <a:rPr lang="en-US" altLang="en-US" sz="3200" cap="none" dirty="0" err="1">
                <a:latin typeface="VNI-Souvir" pitchFamily="2" charset="0"/>
              </a:rPr>
              <a:t>söû</a:t>
            </a:r>
            <a:r>
              <a:rPr lang="en-US" altLang="en-US" sz="3200" cap="none" dirty="0">
                <a:latin typeface="VNI-Souvir" pitchFamily="2" charset="0"/>
              </a:rPr>
              <a:t> </a:t>
            </a:r>
            <a:r>
              <a:rPr lang="en-US" altLang="en-US" sz="3200" cap="none" dirty="0" err="1">
                <a:latin typeface="VNI-Souvir" pitchFamily="2" charset="0"/>
              </a:rPr>
              <a:t>nhaø</a:t>
            </a:r>
            <a:r>
              <a:rPr lang="en-US" altLang="en-US" sz="3200" cap="none" dirty="0">
                <a:latin typeface="VNI-Souvir" pitchFamily="2" charset="0"/>
              </a:rPr>
              <a:t> </a:t>
            </a:r>
            <a:r>
              <a:rPr lang="en-US" altLang="en-US" sz="3200" cap="none" dirty="0" err="1">
                <a:latin typeface="VNI-Souvir" pitchFamily="2" charset="0"/>
              </a:rPr>
              <a:t>nöôùc</a:t>
            </a:r>
            <a:r>
              <a:rPr lang="en-US" altLang="en-US" sz="3200" cap="none" dirty="0">
                <a:latin typeface="VNI-Souvir" pitchFamily="2" charset="0"/>
              </a:rPr>
              <a:t> </a:t>
            </a:r>
            <a:r>
              <a:rPr lang="en-US" altLang="en-US" sz="3200" cap="none" dirty="0" err="1">
                <a:latin typeface="VNI-Souvir" pitchFamily="2" charset="0"/>
              </a:rPr>
              <a:t>ñaùnh</a:t>
            </a:r>
            <a:r>
              <a:rPr lang="en-US" altLang="en-US" sz="3200" cap="none" dirty="0">
                <a:latin typeface="VNI-Souvir" pitchFamily="2" charset="0"/>
              </a:rPr>
              <a:t> </a:t>
            </a:r>
            <a:r>
              <a:rPr lang="en-US" altLang="en-US" sz="3200" cap="none" dirty="0" err="1">
                <a:latin typeface="VNI-Souvir" pitchFamily="2" charset="0"/>
              </a:rPr>
              <a:t>thueá</a:t>
            </a:r>
            <a:r>
              <a:rPr lang="en-US" altLang="en-US" sz="3200" cap="none" dirty="0">
                <a:latin typeface="VNI-Souvir" pitchFamily="2" charset="0"/>
              </a:rPr>
              <a:t> 500ñ/l </a:t>
            </a:r>
            <a:r>
              <a:rPr lang="en-US" altLang="en-US" sz="3200" cap="none" dirty="0" err="1">
                <a:latin typeface="VNI-Souvir" pitchFamily="2" charset="0"/>
              </a:rPr>
              <a:t>xaêng</a:t>
            </a:r>
            <a:r>
              <a:rPr lang="en-US" altLang="en-US" sz="3200" cap="none" dirty="0">
                <a:latin typeface="VNI-Souvir" pitchFamily="2" charset="0"/>
              </a:rPr>
              <a:t>.</a:t>
            </a:r>
          </a:p>
          <a:p>
            <a:r>
              <a:rPr lang="en-US" altLang="en-US" sz="3200" cap="none" dirty="0">
                <a:latin typeface="VNI-Souvir" pitchFamily="2" charset="0"/>
              </a:rPr>
              <a:t>    a. </a:t>
            </a:r>
            <a:r>
              <a:rPr lang="en-US" altLang="en-US" sz="3200" cap="none" dirty="0" err="1">
                <a:latin typeface="VNI-Souvir" pitchFamily="2" charset="0"/>
              </a:rPr>
              <a:t>Xaùc</a:t>
            </a:r>
            <a:r>
              <a:rPr lang="en-US" altLang="en-US" sz="3200" cap="none" dirty="0">
                <a:latin typeface="VNI-Souvir" pitchFamily="2" charset="0"/>
              </a:rPr>
              <a:t> </a:t>
            </a:r>
            <a:r>
              <a:rPr lang="en-US" altLang="en-US" sz="3200" cap="none" dirty="0" err="1">
                <a:latin typeface="VNI-Souvir" pitchFamily="2" charset="0"/>
              </a:rPr>
              <a:t>ñònh</a:t>
            </a:r>
            <a:r>
              <a:rPr lang="en-US" altLang="en-US" sz="3200" cap="none" dirty="0">
                <a:latin typeface="VNI-Souvir" pitchFamily="2" charset="0"/>
              </a:rPr>
              <a:t> </a:t>
            </a:r>
            <a:r>
              <a:rPr lang="en-US" altLang="en-US" sz="3200" cap="none" dirty="0" err="1">
                <a:latin typeface="VNI-Souvir" pitchFamily="2" charset="0"/>
              </a:rPr>
              <a:t>giaù</a:t>
            </a:r>
            <a:r>
              <a:rPr lang="en-US" altLang="en-US" sz="3200" cap="none" dirty="0">
                <a:latin typeface="VNI-Souvir" pitchFamily="2" charset="0"/>
              </a:rPr>
              <a:t> </a:t>
            </a:r>
            <a:r>
              <a:rPr lang="en-US" altLang="en-US" sz="3200" cap="none" dirty="0" err="1">
                <a:latin typeface="VNI-Souvir" pitchFamily="2" charset="0"/>
              </a:rPr>
              <a:t>vaø</a:t>
            </a:r>
            <a:r>
              <a:rPr lang="en-US" altLang="en-US" sz="3200" cap="none" dirty="0">
                <a:latin typeface="VNI-Souvir" pitchFamily="2" charset="0"/>
              </a:rPr>
              <a:t> </a:t>
            </a:r>
            <a:r>
              <a:rPr lang="en-US" altLang="en-US" sz="3200" cap="none" dirty="0" err="1">
                <a:latin typeface="VNI-Souvir" pitchFamily="2" charset="0"/>
              </a:rPr>
              <a:t>löôïng</a:t>
            </a:r>
            <a:r>
              <a:rPr lang="en-US" altLang="en-US" sz="3200" cap="none" dirty="0">
                <a:latin typeface="VNI-Souvir" pitchFamily="2" charset="0"/>
              </a:rPr>
              <a:t> </a:t>
            </a:r>
            <a:r>
              <a:rPr lang="en-US" altLang="en-US" sz="3200" cap="none" dirty="0" err="1">
                <a:latin typeface="VNI-Souvir" pitchFamily="2" charset="0"/>
              </a:rPr>
              <a:t>caân</a:t>
            </a:r>
            <a:r>
              <a:rPr lang="en-US" altLang="en-US" sz="3200" cap="none" dirty="0">
                <a:latin typeface="VNI-Souvir" pitchFamily="2" charset="0"/>
              </a:rPr>
              <a:t> </a:t>
            </a:r>
            <a:r>
              <a:rPr lang="en-US" altLang="en-US" sz="3200" cap="none" dirty="0" err="1">
                <a:latin typeface="VNI-Souvir" pitchFamily="2" charset="0"/>
              </a:rPr>
              <a:t>baèng</a:t>
            </a:r>
            <a:r>
              <a:rPr lang="en-US" altLang="en-US" sz="3200" cap="none" dirty="0">
                <a:latin typeface="VNI-Souvir" pitchFamily="2" charset="0"/>
              </a:rPr>
              <a:t> </a:t>
            </a:r>
            <a:r>
              <a:rPr lang="en-US" altLang="en-US" sz="3200" cap="none" dirty="0" err="1">
                <a:latin typeface="VNI-Souvir" pitchFamily="2" charset="0"/>
              </a:rPr>
              <a:t>môùi</a:t>
            </a:r>
            <a:r>
              <a:rPr lang="en-US" altLang="en-US" sz="3200" cap="none" dirty="0">
                <a:latin typeface="VNI-Souvir" pitchFamily="2" charset="0"/>
              </a:rPr>
              <a:t> </a:t>
            </a:r>
            <a:r>
              <a:rPr lang="en-US" altLang="en-US" sz="3200" cap="none" dirty="0" err="1">
                <a:latin typeface="VNI-Souvir" pitchFamily="2" charset="0"/>
              </a:rPr>
              <a:t>sau</a:t>
            </a:r>
            <a:r>
              <a:rPr lang="en-US" altLang="en-US" sz="3200" cap="none" dirty="0">
                <a:latin typeface="VNI-Souvir" pitchFamily="2" charset="0"/>
              </a:rPr>
              <a:t> </a:t>
            </a:r>
            <a:r>
              <a:rPr lang="en-US" altLang="en-US" sz="3200" cap="none" dirty="0" err="1">
                <a:latin typeface="VNI-Souvir" pitchFamily="2" charset="0"/>
              </a:rPr>
              <a:t>khi</a:t>
            </a:r>
            <a:r>
              <a:rPr lang="en-US" altLang="en-US" sz="3200" cap="none" dirty="0">
                <a:latin typeface="VNI-Souvir" pitchFamily="2" charset="0"/>
              </a:rPr>
              <a:t> </a:t>
            </a:r>
            <a:r>
              <a:rPr lang="en-US" altLang="en-US" sz="3200" cap="none" dirty="0" err="1">
                <a:latin typeface="VNI-Souvir" pitchFamily="2" charset="0"/>
              </a:rPr>
              <a:t>coù</a:t>
            </a:r>
            <a:r>
              <a:rPr lang="en-US" altLang="en-US" sz="3200" cap="none" dirty="0">
                <a:latin typeface="VNI-Souvir" pitchFamily="2" charset="0"/>
              </a:rPr>
              <a:t> </a:t>
            </a:r>
            <a:r>
              <a:rPr lang="en-US" altLang="en-US" sz="3200" cap="none" dirty="0" err="1">
                <a:latin typeface="VNI-Souvir" pitchFamily="2" charset="0"/>
              </a:rPr>
              <a:t>thueá</a:t>
            </a:r>
            <a:r>
              <a:rPr lang="en-US" altLang="en-US" sz="3200" cap="none" dirty="0">
                <a:latin typeface="VNI-Souvir" pitchFamily="2" charset="0"/>
              </a:rPr>
              <a:t>.</a:t>
            </a:r>
          </a:p>
          <a:p>
            <a:pPr lvl="1"/>
            <a:r>
              <a:rPr lang="en-US" altLang="en-US" sz="3200" dirty="0">
                <a:latin typeface="VNI-Souvir" pitchFamily="2" charset="0"/>
              </a:rPr>
              <a:t>b. </a:t>
            </a:r>
            <a:r>
              <a:rPr lang="en-US" altLang="en-US" sz="3200" dirty="0" err="1">
                <a:latin typeface="VNI-Souvir" pitchFamily="2" charset="0"/>
              </a:rPr>
              <a:t>Möùc</a:t>
            </a:r>
            <a:r>
              <a:rPr lang="en-US" altLang="en-US" sz="3200" dirty="0">
                <a:latin typeface="VNI-Souvir" pitchFamily="2" charset="0"/>
              </a:rPr>
              <a:t> </a:t>
            </a:r>
            <a:r>
              <a:rPr lang="en-US" altLang="en-US" sz="3200" dirty="0" err="1">
                <a:latin typeface="VNI-Souvir" pitchFamily="2" charset="0"/>
              </a:rPr>
              <a:t>thueá</a:t>
            </a:r>
            <a:r>
              <a:rPr lang="en-US" altLang="en-US" sz="3200" dirty="0">
                <a:latin typeface="VNI-Souvir" pitchFamily="2" charset="0"/>
              </a:rPr>
              <a:t> </a:t>
            </a:r>
            <a:r>
              <a:rPr lang="en-US" altLang="en-US" sz="3200" dirty="0" err="1">
                <a:latin typeface="VNI-Souvir" pitchFamily="2" charset="0"/>
              </a:rPr>
              <a:t>maø</a:t>
            </a:r>
            <a:r>
              <a:rPr lang="en-US" altLang="en-US" sz="3200" dirty="0">
                <a:latin typeface="VNI-Souvir" pitchFamily="2" charset="0"/>
              </a:rPr>
              <a:t> </a:t>
            </a:r>
            <a:r>
              <a:rPr lang="en-US" altLang="en-US" sz="3200" dirty="0" err="1">
                <a:latin typeface="VNI-Souvir" pitchFamily="2" charset="0"/>
              </a:rPr>
              <a:t>ngöôøi</a:t>
            </a:r>
            <a:r>
              <a:rPr lang="en-US" altLang="en-US" sz="3200" dirty="0">
                <a:latin typeface="VNI-Souvir" pitchFamily="2" charset="0"/>
              </a:rPr>
              <a:t> </a:t>
            </a:r>
            <a:r>
              <a:rPr lang="en-US" altLang="en-US" sz="3200" dirty="0" err="1">
                <a:latin typeface="VNI-Souvir" pitchFamily="2" charset="0"/>
              </a:rPr>
              <a:t>saûn</a:t>
            </a:r>
            <a:r>
              <a:rPr lang="en-US" altLang="en-US" sz="3200" dirty="0">
                <a:latin typeface="VNI-Souvir" pitchFamily="2" charset="0"/>
              </a:rPr>
              <a:t> </a:t>
            </a:r>
            <a:r>
              <a:rPr lang="en-US" altLang="en-US" sz="3200" dirty="0" err="1">
                <a:latin typeface="VNI-Souvir" pitchFamily="2" charset="0"/>
              </a:rPr>
              <a:t>xuaát</a:t>
            </a:r>
            <a:r>
              <a:rPr lang="en-US" altLang="en-US" sz="3200" dirty="0">
                <a:latin typeface="VNI-Souvir" pitchFamily="2" charset="0"/>
              </a:rPr>
              <a:t>, </a:t>
            </a:r>
            <a:r>
              <a:rPr lang="en-US" altLang="en-US" sz="3200" dirty="0" err="1">
                <a:latin typeface="VNI-Souvir" pitchFamily="2" charset="0"/>
              </a:rPr>
              <a:t>ngöôøi</a:t>
            </a:r>
            <a:r>
              <a:rPr lang="en-US" altLang="en-US" sz="3200" dirty="0">
                <a:latin typeface="VNI-Souvir" pitchFamily="2" charset="0"/>
              </a:rPr>
              <a:t> </a:t>
            </a:r>
            <a:r>
              <a:rPr lang="en-US" altLang="en-US" sz="3200" dirty="0" err="1">
                <a:latin typeface="VNI-Souvir" pitchFamily="2" charset="0"/>
              </a:rPr>
              <a:t>tieâu</a:t>
            </a:r>
            <a:r>
              <a:rPr lang="en-US" altLang="en-US" sz="3200" dirty="0">
                <a:latin typeface="VNI-Souvir" pitchFamily="2" charset="0"/>
              </a:rPr>
              <a:t> </a:t>
            </a:r>
            <a:r>
              <a:rPr lang="en-US" altLang="en-US" sz="3200" dirty="0" err="1">
                <a:latin typeface="VNI-Souvir" pitchFamily="2" charset="0"/>
              </a:rPr>
              <a:t>duøng</a:t>
            </a:r>
            <a:r>
              <a:rPr lang="en-US" altLang="en-US" sz="3200" dirty="0">
                <a:latin typeface="VNI-Souvir" pitchFamily="2" charset="0"/>
              </a:rPr>
              <a:t> </a:t>
            </a:r>
            <a:r>
              <a:rPr lang="en-US" altLang="en-US" sz="3200" dirty="0" err="1">
                <a:latin typeface="VNI-Souvir" pitchFamily="2" charset="0"/>
              </a:rPr>
              <a:t>moãi</a:t>
            </a:r>
            <a:r>
              <a:rPr lang="en-US" altLang="en-US" sz="3200" dirty="0">
                <a:latin typeface="VNI-Souvir" pitchFamily="2" charset="0"/>
              </a:rPr>
              <a:t> </a:t>
            </a:r>
            <a:r>
              <a:rPr lang="en-US" altLang="en-US" sz="3200" dirty="0" err="1">
                <a:latin typeface="VNI-Souvir" pitchFamily="2" charset="0"/>
              </a:rPr>
              <a:t>beân</a:t>
            </a:r>
            <a:r>
              <a:rPr lang="en-US" altLang="en-US" sz="3200" dirty="0">
                <a:latin typeface="VNI-Souvir" pitchFamily="2" charset="0"/>
              </a:rPr>
              <a:t> </a:t>
            </a:r>
            <a:r>
              <a:rPr lang="en-US" altLang="en-US" sz="3200" dirty="0" err="1">
                <a:latin typeface="VNI-Souvir" pitchFamily="2" charset="0"/>
              </a:rPr>
              <a:t>phaûi</a:t>
            </a:r>
            <a:r>
              <a:rPr lang="en-US" altLang="en-US" sz="3200" dirty="0">
                <a:latin typeface="VNI-Souvir" pitchFamily="2" charset="0"/>
              </a:rPr>
              <a:t> </a:t>
            </a:r>
            <a:r>
              <a:rPr lang="en-US" altLang="en-US" sz="3200" dirty="0" err="1">
                <a:latin typeface="VNI-Souvir" pitchFamily="2" charset="0"/>
              </a:rPr>
              <a:t>chòu</a:t>
            </a:r>
            <a:r>
              <a:rPr lang="en-US" altLang="en-US" sz="3200" dirty="0">
                <a:latin typeface="VNI-Souvir" pitchFamily="2" charset="0"/>
              </a:rPr>
              <a:t> </a:t>
            </a:r>
            <a:r>
              <a:rPr lang="en-US" altLang="en-US" sz="3200" dirty="0" err="1">
                <a:latin typeface="VNI-Souvir" pitchFamily="2" charset="0"/>
              </a:rPr>
              <a:t>treân</a:t>
            </a:r>
            <a:r>
              <a:rPr lang="en-US" altLang="en-US" sz="3200" dirty="0">
                <a:latin typeface="VNI-Souvir" pitchFamily="2" charset="0"/>
              </a:rPr>
              <a:t> </a:t>
            </a:r>
            <a:r>
              <a:rPr lang="en-US" altLang="en-US" sz="3200" dirty="0" err="1">
                <a:latin typeface="VNI-Souvir" pitchFamily="2" charset="0"/>
              </a:rPr>
              <a:t>moãi</a:t>
            </a:r>
            <a:r>
              <a:rPr lang="en-US" altLang="en-US" sz="3200" dirty="0">
                <a:latin typeface="VNI-Souvir" pitchFamily="2" charset="0"/>
              </a:rPr>
              <a:t> </a:t>
            </a:r>
            <a:r>
              <a:rPr lang="en-US" altLang="en-US" sz="3200" dirty="0" err="1">
                <a:latin typeface="VNI-Souvir" pitchFamily="2" charset="0"/>
              </a:rPr>
              <a:t>lít</a:t>
            </a:r>
            <a:r>
              <a:rPr lang="en-US" altLang="en-US" sz="3200" dirty="0">
                <a:latin typeface="VNI-Souvir" pitchFamily="2" charset="0"/>
              </a:rPr>
              <a:t> </a:t>
            </a:r>
            <a:r>
              <a:rPr lang="en-US" altLang="en-US" sz="3200" dirty="0" err="1">
                <a:latin typeface="VNI-Souvir" pitchFamily="2" charset="0"/>
              </a:rPr>
              <a:t>xaêng</a:t>
            </a:r>
            <a:r>
              <a:rPr lang="en-US" altLang="en-US" sz="3200" dirty="0">
                <a:latin typeface="VNI-Souvir" pitchFamily="2" charset="0"/>
              </a:rPr>
              <a:t> </a:t>
            </a:r>
            <a:r>
              <a:rPr lang="en-US" altLang="en-US" sz="3200" dirty="0" err="1">
                <a:latin typeface="VNI-Souvir" pitchFamily="2" charset="0"/>
              </a:rPr>
              <a:t>laø</a:t>
            </a:r>
            <a:r>
              <a:rPr lang="en-US" altLang="en-US" sz="3200" dirty="0">
                <a:latin typeface="VNI-Souvir" pitchFamily="2" charset="0"/>
              </a:rPr>
              <a:t> bao </a:t>
            </a:r>
            <a:r>
              <a:rPr lang="en-US" altLang="en-US" sz="3200" dirty="0" err="1">
                <a:latin typeface="VNI-Souvir" pitchFamily="2" charset="0"/>
              </a:rPr>
              <a:t>nhieâu</a:t>
            </a:r>
            <a:r>
              <a:rPr lang="en-US" altLang="en-US" sz="3200" dirty="0">
                <a:latin typeface="VNI-Souvir" pitchFamily="2" charset="0"/>
              </a:rPr>
              <a:t>.</a:t>
            </a:r>
          </a:p>
          <a:p>
            <a:pPr lvl="1"/>
            <a:endParaRPr lang="en-US" altLang="en-US" sz="3200" dirty="0">
              <a:latin typeface="VNI-Souvir" pitchFamily="2" charset="0"/>
            </a:endParaRPr>
          </a:p>
        </p:txBody>
      </p:sp>
      <p:sp>
        <p:nvSpPr>
          <p:cNvPr id="4" name="Slide Number Placeholder 5">
            <a:extLst>
              <a:ext uri="{FF2B5EF4-FFF2-40B4-BE49-F238E27FC236}">
                <a16:creationId xmlns:a16="http://schemas.microsoft.com/office/drawing/2014/main" id="{C3D8DBF3-7164-6D90-B7CC-12A39A913786}"/>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latin typeface="Sagona Book" panose="02020503050505020204" pitchFamily="18" charset="0"/>
              </a:rPr>
              <a:pPr algn="ctr">
                <a:spcAft>
                  <a:spcPts val="600"/>
                </a:spcAft>
              </a:pPr>
              <a:t>195</a:t>
            </a:fld>
            <a:endParaRPr lang="en-US" altLang="en-US" sz="2400">
              <a:latin typeface="Sagona Book" panose="02020503050505020204" pitchFamily="18" charset="0"/>
            </a:endParaRPr>
          </a:p>
        </p:txBody>
      </p:sp>
    </p:spTree>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4C7CA4E-746C-5C8E-7AA3-6186F22A17E7}"/>
              </a:ext>
            </a:extLst>
          </p:cNvPr>
          <p:cNvSpPr txBox="1"/>
          <p:nvPr/>
        </p:nvSpPr>
        <p:spPr>
          <a:xfrm>
            <a:off x="914400" y="914400"/>
            <a:ext cx="10360152" cy="914400"/>
          </a:xfrm>
          <a:prstGeom prst="rect">
            <a:avLst/>
          </a:prstGeom>
        </p:spPr>
        <p:txBody>
          <a:bodyPr vert="horz" lIns="91440" tIns="45720" rIns="91440" bIns="45720" rtlCol="0" anchor="b" anchorCtr="0">
            <a:normAutofit/>
          </a:bodyPr>
          <a:lstStyle/>
          <a:p>
            <a:pPr>
              <a:lnSpc>
                <a:spcPct val="90000"/>
              </a:lnSpc>
              <a:spcBef>
                <a:spcPct val="0"/>
              </a:spcBef>
              <a:spcAft>
                <a:spcPts val="600"/>
              </a:spcAft>
            </a:pPr>
            <a:r>
              <a:rPr lang="en-US" altLang="en-US" sz="3200" b="1" kern="1200">
                <a:latin typeface="+mj-lt"/>
                <a:ea typeface="+mj-ea"/>
                <a:cs typeface="+mj-cs"/>
              </a:rPr>
              <a:t>Bài tập 3: </a:t>
            </a:r>
            <a:endParaRPr lang="en-US" sz="3200" kern="1200">
              <a:latin typeface="+mj-lt"/>
              <a:ea typeface="+mj-ea"/>
              <a:cs typeface="+mj-cs"/>
            </a:endParaRPr>
          </a:p>
        </p:txBody>
      </p:sp>
      <p:sp>
        <p:nvSpPr>
          <p:cNvPr id="4" name="Slide Number Placeholder 5">
            <a:extLst>
              <a:ext uri="{FF2B5EF4-FFF2-40B4-BE49-F238E27FC236}">
                <a16:creationId xmlns:a16="http://schemas.microsoft.com/office/drawing/2014/main" id="{12B3A480-B98D-CFC4-2650-40F1FE2F0C82}"/>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a:latin typeface="Sagona Book" panose="02020503050505020204" pitchFamily="18" charset="0"/>
              </a:rPr>
              <a:pPr algn="ctr">
                <a:spcAft>
                  <a:spcPts val="600"/>
                </a:spcAft>
              </a:pPr>
              <a:t>196</a:t>
            </a:fld>
            <a:endParaRPr lang="en-US" altLang="en-US" sz="2400">
              <a:latin typeface="Sagona Book" panose="02020503050505020204" pitchFamily="18" charset="0"/>
            </a:endParaRPr>
          </a:p>
        </p:txBody>
      </p:sp>
      <p:graphicFrame>
        <p:nvGraphicFramePr>
          <p:cNvPr id="112646" name="Rectangle 3">
            <a:extLst>
              <a:ext uri="{FF2B5EF4-FFF2-40B4-BE49-F238E27FC236}">
                <a16:creationId xmlns:a16="http://schemas.microsoft.com/office/drawing/2014/main" id="{C771DD20-7F6F-BF44-80E9-197DF2F07BA9}"/>
              </a:ext>
            </a:extLst>
          </p:cNvPr>
          <p:cNvGraphicFramePr/>
          <p:nvPr>
            <p:extLst>
              <p:ext uri="{D42A27DB-BD31-4B8C-83A1-F6EECF244321}">
                <p14:modId xmlns:p14="http://schemas.microsoft.com/office/powerpoint/2010/main" val="2513758750"/>
              </p:ext>
            </p:extLst>
          </p:nvPr>
        </p:nvGraphicFramePr>
        <p:xfrm>
          <a:off x="0" y="0"/>
          <a:ext cx="12192000" cy="67757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a:extLst>
              <a:ext uri="{FF2B5EF4-FFF2-40B4-BE49-F238E27FC236}">
                <a16:creationId xmlns:a16="http://schemas.microsoft.com/office/drawing/2014/main" id="{09B716F3-000B-FDEA-6101-E5C85299E250}"/>
              </a:ext>
            </a:extLst>
          </p:cNvPr>
          <p:cNvSpPr txBox="1"/>
          <p:nvPr/>
        </p:nvSpPr>
        <p:spPr>
          <a:xfrm>
            <a:off x="0" y="-457200"/>
            <a:ext cx="7534656" cy="914400"/>
          </a:xfrm>
          <a:prstGeom prst="rect">
            <a:avLst/>
          </a:prstGeom>
        </p:spPr>
        <p:txBody>
          <a:bodyPr vert="horz" lIns="91440" tIns="45720" rIns="91440" bIns="45720" rtlCol="0" anchor="b" anchorCtr="0">
            <a:normAutofit/>
          </a:bodyPr>
          <a:lstStyle/>
          <a:p>
            <a:pPr>
              <a:lnSpc>
                <a:spcPct val="90000"/>
              </a:lnSpc>
              <a:spcBef>
                <a:spcPct val="0"/>
              </a:spcBef>
              <a:spcAft>
                <a:spcPts val="600"/>
              </a:spcAft>
            </a:pPr>
            <a:r>
              <a:rPr lang="en-US" altLang="en-US" sz="3200" b="1" kern="1200" dirty="0" err="1">
                <a:latin typeface="+mj-lt"/>
                <a:ea typeface="+mj-ea"/>
                <a:cs typeface="+mj-cs"/>
              </a:rPr>
              <a:t>Bài</a:t>
            </a:r>
            <a:r>
              <a:rPr lang="en-US" altLang="en-US" sz="3200" b="1" kern="1200" dirty="0">
                <a:latin typeface="+mj-lt"/>
                <a:ea typeface="+mj-ea"/>
                <a:cs typeface="+mj-cs"/>
              </a:rPr>
              <a:t> </a:t>
            </a:r>
            <a:r>
              <a:rPr lang="en-US" altLang="en-US" sz="3200" b="1" kern="1200" dirty="0" err="1">
                <a:latin typeface="+mj-lt"/>
                <a:ea typeface="+mj-ea"/>
                <a:cs typeface="+mj-cs"/>
              </a:rPr>
              <a:t>tập</a:t>
            </a:r>
            <a:r>
              <a:rPr lang="en-US" altLang="en-US" sz="3200" b="1" kern="1200" dirty="0">
                <a:latin typeface="+mj-lt"/>
                <a:ea typeface="+mj-ea"/>
                <a:cs typeface="+mj-cs"/>
              </a:rPr>
              <a:t> 3: </a:t>
            </a:r>
            <a:endParaRPr lang="en-US" sz="3200" kern="1200" dirty="0">
              <a:latin typeface="+mj-lt"/>
              <a:ea typeface="+mj-ea"/>
              <a:cs typeface="+mj-cs"/>
            </a:endParaRPr>
          </a:p>
        </p:txBody>
      </p:sp>
    </p:spTree>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06CEF5-A1B8-6D79-B388-7052630F82C4}"/>
              </a:ext>
            </a:extLst>
          </p:cNvPr>
          <p:cNvSpPr txBox="1"/>
          <p:nvPr/>
        </p:nvSpPr>
        <p:spPr>
          <a:xfrm>
            <a:off x="203200" y="-287866"/>
            <a:ext cx="7534656" cy="914400"/>
          </a:xfrm>
          <a:prstGeom prst="rect">
            <a:avLst/>
          </a:prstGeom>
        </p:spPr>
        <p:txBody>
          <a:bodyPr vert="horz" lIns="91440" tIns="45720" rIns="91440" bIns="45720" rtlCol="0" anchor="b" anchorCtr="0">
            <a:normAutofit/>
          </a:bodyPr>
          <a:lstStyle/>
          <a:p>
            <a:pPr>
              <a:lnSpc>
                <a:spcPct val="90000"/>
              </a:lnSpc>
              <a:spcBef>
                <a:spcPct val="0"/>
              </a:spcBef>
              <a:spcAft>
                <a:spcPts val="600"/>
              </a:spcAft>
            </a:pPr>
            <a:r>
              <a:rPr lang="en-US" altLang="en-US" sz="3200" b="1" kern="1200" dirty="0" err="1">
                <a:latin typeface="+mj-lt"/>
                <a:ea typeface="+mj-ea"/>
                <a:cs typeface="+mj-cs"/>
              </a:rPr>
              <a:t>Bài</a:t>
            </a:r>
            <a:r>
              <a:rPr lang="en-US" altLang="en-US" sz="3200" b="1" kern="1200" dirty="0">
                <a:latin typeface="+mj-lt"/>
                <a:ea typeface="+mj-ea"/>
                <a:cs typeface="+mj-cs"/>
              </a:rPr>
              <a:t> </a:t>
            </a:r>
            <a:r>
              <a:rPr lang="en-US" altLang="en-US" sz="3200" b="1" kern="1200" dirty="0" err="1">
                <a:latin typeface="+mj-lt"/>
                <a:ea typeface="+mj-ea"/>
                <a:cs typeface="+mj-cs"/>
              </a:rPr>
              <a:t>tập</a:t>
            </a:r>
            <a:r>
              <a:rPr lang="en-US" altLang="en-US" sz="3200" b="1" kern="1200" dirty="0">
                <a:latin typeface="+mj-lt"/>
                <a:ea typeface="+mj-ea"/>
                <a:cs typeface="+mj-cs"/>
              </a:rPr>
              <a:t> 4: </a:t>
            </a:r>
            <a:endParaRPr lang="en-US" sz="3200" kern="1200" dirty="0">
              <a:latin typeface="+mj-lt"/>
              <a:ea typeface="+mj-ea"/>
              <a:cs typeface="+mj-cs"/>
            </a:endParaRPr>
          </a:p>
        </p:txBody>
      </p:sp>
      <p:sp>
        <p:nvSpPr>
          <p:cNvPr id="114692" name="Rectangle 3">
            <a:extLst>
              <a:ext uri="{FF2B5EF4-FFF2-40B4-BE49-F238E27FC236}">
                <a16:creationId xmlns:a16="http://schemas.microsoft.com/office/drawing/2014/main" id="{BB705F6D-55D9-1B78-D4A0-46E516E1D671}"/>
              </a:ext>
            </a:extLst>
          </p:cNvPr>
          <p:cNvSpPr>
            <a:spLocks noGrp="1" noChangeArrowheads="1"/>
          </p:cNvSpPr>
          <p:nvPr>
            <p:ph sz="quarter" idx="10"/>
          </p:nvPr>
        </p:nvSpPr>
        <p:spPr>
          <a:xfrm>
            <a:off x="203200" y="745067"/>
            <a:ext cx="11812016" cy="3356576"/>
          </a:xfrm>
        </p:spPr>
        <p:txBody>
          <a:bodyPr vert="horz" lIns="91440" tIns="45720" rIns="91440" bIns="45720" rtlCol="0">
            <a:noAutofit/>
          </a:bodyPr>
          <a:lstStyle/>
          <a:p>
            <a:r>
              <a:rPr lang="en-US" altLang="en-US" sz="3200" cap="none" dirty="0">
                <a:latin typeface="VNI-Souvir" pitchFamily="2" charset="0"/>
              </a:rPr>
              <a:t>Cho </a:t>
            </a:r>
            <a:r>
              <a:rPr lang="en-US" altLang="en-US" sz="3200" cap="none" dirty="0" err="1">
                <a:latin typeface="VNI-Souvir" pitchFamily="2" charset="0"/>
              </a:rPr>
              <a:t>haøm</a:t>
            </a:r>
            <a:r>
              <a:rPr lang="en-US" altLang="en-US" sz="3200" cap="none" dirty="0">
                <a:latin typeface="VNI-Souvir" pitchFamily="2" charset="0"/>
              </a:rPr>
              <a:t> </a:t>
            </a:r>
            <a:r>
              <a:rPr lang="en-US" altLang="en-US" sz="3200" cap="none" dirty="0" err="1">
                <a:latin typeface="VNI-Souvir" pitchFamily="2" charset="0"/>
              </a:rPr>
              <a:t>soá</a:t>
            </a:r>
            <a:r>
              <a:rPr lang="en-US" altLang="en-US" sz="3200" cap="none" dirty="0">
                <a:latin typeface="VNI-Souvir" pitchFamily="2" charset="0"/>
              </a:rPr>
              <a:t> </a:t>
            </a:r>
            <a:r>
              <a:rPr lang="en-US" altLang="en-US" sz="3200" cap="none" dirty="0" err="1">
                <a:latin typeface="VNI-Souvir" pitchFamily="2" charset="0"/>
              </a:rPr>
              <a:t>cung</a:t>
            </a:r>
            <a:r>
              <a:rPr lang="en-US" altLang="en-US" sz="3200" cap="none" dirty="0">
                <a:latin typeface="VNI-Souvir" pitchFamily="2" charset="0"/>
              </a:rPr>
              <a:t> </a:t>
            </a:r>
            <a:r>
              <a:rPr lang="en-US" altLang="en-US" sz="3200" cap="none" dirty="0" err="1">
                <a:latin typeface="VNI-Souvir" pitchFamily="2" charset="0"/>
              </a:rPr>
              <a:t>vaø</a:t>
            </a:r>
            <a:r>
              <a:rPr lang="en-US" altLang="en-US" sz="3200" cap="none" dirty="0">
                <a:latin typeface="VNI-Souvir" pitchFamily="2" charset="0"/>
              </a:rPr>
              <a:t> </a:t>
            </a:r>
            <a:r>
              <a:rPr lang="en-US" altLang="en-US" sz="3200" cap="none" dirty="0" err="1">
                <a:latin typeface="VNI-Souvir" pitchFamily="2" charset="0"/>
              </a:rPr>
              <a:t>caàu</a:t>
            </a:r>
            <a:r>
              <a:rPr lang="en-US" altLang="en-US" sz="3200" cap="none" dirty="0">
                <a:latin typeface="VNI-Souvir" pitchFamily="2" charset="0"/>
              </a:rPr>
              <a:t> </a:t>
            </a:r>
            <a:r>
              <a:rPr lang="en-US" altLang="en-US" sz="3200" cap="none" dirty="0" err="1">
                <a:latin typeface="VNI-Souvir" pitchFamily="2" charset="0"/>
              </a:rPr>
              <a:t>veà</a:t>
            </a:r>
            <a:r>
              <a:rPr lang="en-US" altLang="en-US" sz="3200" cap="none" dirty="0">
                <a:latin typeface="VNI-Souvir" pitchFamily="2" charset="0"/>
              </a:rPr>
              <a:t> </a:t>
            </a:r>
            <a:r>
              <a:rPr lang="en-US" altLang="en-US" sz="3200" cap="none" dirty="0" err="1">
                <a:latin typeface="VNI-Souvir" pitchFamily="2" charset="0"/>
              </a:rPr>
              <a:t>luùa</a:t>
            </a:r>
            <a:r>
              <a:rPr lang="en-US" altLang="en-US" sz="3200" cap="none" dirty="0">
                <a:latin typeface="VNI-Souvir" pitchFamily="2" charset="0"/>
              </a:rPr>
              <a:t> </a:t>
            </a:r>
            <a:r>
              <a:rPr lang="en-US" altLang="en-US" sz="3200" cap="none" dirty="0" err="1">
                <a:latin typeface="VNI-Souvir" pitchFamily="2" charset="0"/>
              </a:rPr>
              <a:t>nhö</a:t>
            </a:r>
            <a:r>
              <a:rPr lang="en-US" altLang="en-US" sz="3200" cap="none" dirty="0">
                <a:latin typeface="VNI-Souvir" pitchFamily="2" charset="0"/>
              </a:rPr>
              <a:t> </a:t>
            </a:r>
            <a:r>
              <a:rPr lang="en-US" altLang="en-US" sz="3200" cap="none" dirty="0" err="1">
                <a:latin typeface="VNI-Souvir" pitchFamily="2" charset="0"/>
              </a:rPr>
              <a:t>sau</a:t>
            </a:r>
            <a:r>
              <a:rPr lang="en-US" altLang="en-US" sz="3200" cap="none" dirty="0">
                <a:latin typeface="VNI-Souvir" pitchFamily="2" charset="0"/>
              </a:rPr>
              <a:t>:</a:t>
            </a:r>
          </a:p>
          <a:p>
            <a:r>
              <a:rPr lang="en-US" altLang="en-US" sz="3200" cap="none" dirty="0">
                <a:latin typeface="VNI-Souvir" pitchFamily="2" charset="0"/>
              </a:rPr>
              <a:t>Q</a:t>
            </a:r>
            <a:r>
              <a:rPr lang="en-US" altLang="en-US" sz="3200" cap="none" baseline="-25000" dirty="0">
                <a:latin typeface="VNI-Souvir" pitchFamily="2" charset="0"/>
              </a:rPr>
              <a:t>s</a:t>
            </a:r>
            <a:r>
              <a:rPr lang="en-US" altLang="en-US" sz="3200" cap="none" dirty="0">
                <a:latin typeface="VNI-Souvir" pitchFamily="2" charset="0"/>
              </a:rPr>
              <a:t> = p – 15.</a:t>
            </a:r>
          </a:p>
          <a:p>
            <a:r>
              <a:rPr lang="en-US" altLang="en-US" sz="3200" cap="none" dirty="0" err="1">
                <a:latin typeface="VNI-Souvir" pitchFamily="2" charset="0"/>
              </a:rPr>
              <a:t>Q</a:t>
            </a:r>
            <a:r>
              <a:rPr lang="en-US" altLang="en-US" sz="3200" cap="none" baseline="-25000" dirty="0" err="1">
                <a:latin typeface="VNI-Souvir" pitchFamily="2" charset="0"/>
              </a:rPr>
              <a:t>d</a:t>
            </a:r>
            <a:r>
              <a:rPr lang="en-US" altLang="en-US" sz="3200" cap="none" dirty="0">
                <a:latin typeface="VNI-Souvir" pitchFamily="2" charset="0"/>
              </a:rPr>
              <a:t>= 60 – 2p.</a:t>
            </a:r>
          </a:p>
          <a:p>
            <a:r>
              <a:rPr lang="en-US" altLang="en-US" sz="3200" cap="none" dirty="0">
                <a:latin typeface="VNI-Souvir" pitchFamily="2" charset="0"/>
              </a:rPr>
              <a:t>A . </a:t>
            </a:r>
            <a:r>
              <a:rPr lang="en-US" altLang="en-US" sz="3200" cap="none" dirty="0" err="1">
                <a:latin typeface="VNI-Souvir" pitchFamily="2" charset="0"/>
              </a:rPr>
              <a:t>Veõ</a:t>
            </a:r>
            <a:r>
              <a:rPr lang="en-US" altLang="en-US" sz="3200" cap="none" dirty="0">
                <a:latin typeface="VNI-Souvir" pitchFamily="2" charset="0"/>
              </a:rPr>
              <a:t> </a:t>
            </a:r>
            <a:r>
              <a:rPr lang="en-US" altLang="en-US" sz="3200" cap="none" dirty="0" err="1">
                <a:latin typeface="VNI-Souvir" pitchFamily="2" charset="0"/>
              </a:rPr>
              <a:t>caùc</a:t>
            </a:r>
            <a:r>
              <a:rPr lang="en-US" altLang="en-US" sz="3200" cap="none" dirty="0">
                <a:latin typeface="VNI-Souvir" pitchFamily="2" charset="0"/>
              </a:rPr>
              <a:t> </a:t>
            </a:r>
            <a:r>
              <a:rPr lang="en-US" altLang="en-US" sz="3200" cap="none" dirty="0" err="1">
                <a:latin typeface="VNI-Souvir" pitchFamily="2" charset="0"/>
              </a:rPr>
              <a:t>ñöôøng</a:t>
            </a:r>
            <a:r>
              <a:rPr lang="en-US" altLang="en-US" sz="3200" cap="none" dirty="0">
                <a:latin typeface="VNI-Souvir" pitchFamily="2" charset="0"/>
              </a:rPr>
              <a:t> </a:t>
            </a:r>
            <a:r>
              <a:rPr lang="en-US" altLang="en-US" sz="3200" cap="none" dirty="0" err="1">
                <a:latin typeface="VNI-Souvir" pitchFamily="2" charset="0"/>
              </a:rPr>
              <a:t>cung</a:t>
            </a:r>
            <a:r>
              <a:rPr lang="en-US" altLang="en-US" sz="3200" cap="none" dirty="0">
                <a:latin typeface="VNI-Souvir" pitchFamily="2" charset="0"/>
              </a:rPr>
              <a:t> </a:t>
            </a:r>
            <a:r>
              <a:rPr lang="en-US" altLang="en-US" sz="3200" cap="none" dirty="0" err="1">
                <a:latin typeface="VNI-Souvir" pitchFamily="2" charset="0"/>
              </a:rPr>
              <a:t>caàu</a:t>
            </a:r>
            <a:r>
              <a:rPr lang="en-US" altLang="en-US" sz="3200" cap="none" dirty="0">
                <a:latin typeface="VNI-Souvir" pitchFamily="2" charset="0"/>
              </a:rPr>
              <a:t> </a:t>
            </a:r>
            <a:r>
              <a:rPr lang="en-US" altLang="en-US" sz="3200" cap="none" dirty="0" err="1">
                <a:latin typeface="VNI-Souvir" pitchFamily="2" charset="0"/>
              </a:rPr>
              <a:t>veà</a:t>
            </a:r>
            <a:r>
              <a:rPr lang="en-US" altLang="en-US" sz="3200" cap="none" dirty="0">
                <a:latin typeface="VNI-Souvir" pitchFamily="2" charset="0"/>
              </a:rPr>
              <a:t> </a:t>
            </a:r>
            <a:r>
              <a:rPr lang="en-US" altLang="en-US" sz="3200" cap="none" dirty="0" err="1">
                <a:latin typeface="VNI-Souvir" pitchFamily="2" charset="0"/>
              </a:rPr>
              <a:t>luùa</a:t>
            </a:r>
            <a:r>
              <a:rPr lang="en-US" altLang="en-US" sz="3200" cap="none" dirty="0">
                <a:latin typeface="VNI-Souvir" pitchFamily="2" charset="0"/>
              </a:rPr>
              <a:t>.</a:t>
            </a:r>
          </a:p>
          <a:p>
            <a:r>
              <a:rPr lang="en-US" altLang="en-US" sz="3200" cap="none" dirty="0">
                <a:latin typeface="VNI-Souvir" pitchFamily="2" charset="0"/>
              </a:rPr>
              <a:t>B . </a:t>
            </a:r>
            <a:r>
              <a:rPr lang="en-US" altLang="en-US" sz="3200" cap="none" dirty="0" err="1">
                <a:latin typeface="VNI-Souvir" pitchFamily="2" charset="0"/>
              </a:rPr>
              <a:t>Tính</a:t>
            </a:r>
            <a:r>
              <a:rPr lang="en-US" altLang="en-US" sz="3200" cap="none" dirty="0">
                <a:latin typeface="VNI-Souvir" pitchFamily="2" charset="0"/>
              </a:rPr>
              <a:t> </a:t>
            </a:r>
            <a:r>
              <a:rPr lang="en-US" altLang="en-US" sz="3200" cap="none" dirty="0" err="1">
                <a:latin typeface="VNI-Souvir" pitchFamily="2" charset="0"/>
              </a:rPr>
              <a:t>giaù</a:t>
            </a:r>
            <a:r>
              <a:rPr lang="en-US" altLang="en-US" sz="3200" cap="none" dirty="0">
                <a:latin typeface="VNI-Souvir" pitchFamily="2" charset="0"/>
              </a:rPr>
              <a:t> </a:t>
            </a:r>
            <a:r>
              <a:rPr lang="en-US" altLang="en-US" sz="3200" cap="none" dirty="0" err="1">
                <a:latin typeface="VNI-Souvir" pitchFamily="2" charset="0"/>
              </a:rPr>
              <a:t>vaø</a:t>
            </a:r>
            <a:r>
              <a:rPr lang="en-US" altLang="en-US" sz="3200" cap="none" dirty="0">
                <a:latin typeface="VNI-Souvir" pitchFamily="2" charset="0"/>
              </a:rPr>
              <a:t> </a:t>
            </a:r>
            <a:r>
              <a:rPr lang="en-US" altLang="en-US" sz="3200" cap="none" dirty="0" err="1">
                <a:latin typeface="VNI-Souvir" pitchFamily="2" charset="0"/>
              </a:rPr>
              <a:t>saûn</a:t>
            </a:r>
            <a:r>
              <a:rPr lang="en-US" altLang="en-US" sz="3200" cap="none" dirty="0">
                <a:latin typeface="VNI-Souvir" pitchFamily="2" charset="0"/>
              </a:rPr>
              <a:t> </a:t>
            </a:r>
            <a:r>
              <a:rPr lang="en-US" altLang="en-US" sz="3200" cap="none" dirty="0" err="1">
                <a:latin typeface="VNI-Souvir" pitchFamily="2" charset="0"/>
              </a:rPr>
              <a:t>löôïng</a:t>
            </a:r>
            <a:r>
              <a:rPr lang="en-US" altLang="en-US" sz="3200" cap="none" dirty="0">
                <a:latin typeface="VNI-Souvir" pitchFamily="2" charset="0"/>
              </a:rPr>
              <a:t> </a:t>
            </a:r>
            <a:r>
              <a:rPr lang="en-US" altLang="en-US" sz="3200" cap="none" dirty="0" err="1">
                <a:latin typeface="VNI-Souvir" pitchFamily="2" charset="0"/>
              </a:rPr>
              <a:t>caân</a:t>
            </a:r>
            <a:r>
              <a:rPr lang="en-US" altLang="en-US" sz="3200" cap="none" dirty="0">
                <a:latin typeface="VNI-Souvir" pitchFamily="2" charset="0"/>
              </a:rPr>
              <a:t> </a:t>
            </a:r>
            <a:r>
              <a:rPr lang="en-US" altLang="en-US" sz="3200" cap="none" dirty="0" err="1">
                <a:latin typeface="VNI-Souvir" pitchFamily="2" charset="0"/>
              </a:rPr>
              <a:t>baèng</a:t>
            </a:r>
            <a:r>
              <a:rPr lang="en-US" altLang="en-US" sz="3200" cap="none" dirty="0">
                <a:latin typeface="VNI-Souvir" pitchFamily="2" charset="0"/>
              </a:rPr>
              <a:t> .</a:t>
            </a:r>
          </a:p>
          <a:p>
            <a:r>
              <a:rPr lang="en-US" altLang="en-US" sz="3200" cap="none" dirty="0">
                <a:latin typeface="VNI-Souvir" pitchFamily="2" charset="0"/>
              </a:rPr>
              <a:t>C . Do </a:t>
            </a:r>
            <a:r>
              <a:rPr lang="en-US" altLang="en-US" sz="3200" cap="none" dirty="0" err="1">
                <a:latin typeface="VNI-Souvir" pitchFamily="2" charset="0"/>
              </a:rPr>
              <a:t>haïn</a:t>
            </a:r>
            <a:r>
              <a:rPr lang="en-US" altLang="en-US" sz="3200" cap="none" dirty="0">
                <a:latin typeface="VNI-Souvir" pitchFamily="2" charset="0"/>
              </a:rPr>
              <a:t> </a:t>
            </a:r>
            <a:r>
              <a:rPr lang="en-US" altLang="en-US" sz="3200" cap="none" dirty="0" err="1">
                <a:latin typeface="VNI-Souvir" pitchFamily="2" charset="0"/>
              </a:rPr>
              <a:t>haùn</a:t>
            </a:r>
            <a:r>
              <a:rPr lang="en-US" altLang="en-US" sz="3200" cap="none" dirty="0">
                <a:latin typeface="VNI-Souvir" pitchFamily="2" charset="0"/>
              </a:rPr>
              <a:t> </a:t>
            </a:r>
            <a:r>
              <a:rPr lang="en-US" altLang="en-US" sz="3200" cap="none" dirty="0" err="1">
                <a:latin typeface="VNI-Souvir" pitchFamily="2" charset="0"/>
              </a:rPr>
              <a:t>cung</a:t>
            </a:r>
            <a:r>
              <a:rPr lang="en-US" altLang="en-US" sz="3200" cap="none" dirty="0">
                <a:latin typeface="VNI-Souvir" pitchFamily="2" charset="0"/>
              </a:rPr>
              <a:t> </a:t>
            </a:r>
            <a:r>
              <a:rPr lang="en-US" altLang="en-US" sz="3200" cap="none" dirty="0" err="1">
                <a:latin typeface="VNI-Souvir" pitchFamily="2" charset="0"/>
              </a:rPr>
              <a:t>dòch</a:t>
            </a:r>
            <a:r>
              <a:rPr lang="en-US" altLang="en-US" sz="3200" cap="none" dirty="0">
                <a:latin typeface="VNI-Souvir" pitchFamily="2" charset="0"/>
              </a:rPr>
              <a:t> </a:t>
            </a:r>
            <a:r>
              <a:rPr lang="en-US" altLang="en-US" sz="3200" cap="none" dirty="0" err="1">
                <a:latin typeface="VNI-Souvir" pitchFamily="2" charset="0"/>
              </a:rPr>
              <a:t>chuyeån</a:t>
            </a:r>
            <a:r>
              <a:rPr lang="en-US" altLang="en-US" sz="3200" cap="none" dirty="0">
                <a:latin typeface="VNI-Souvir" pitchFamily="2" charset="0"/>
              </a:rPr>
              <a:t> Q = p – 21, </a:t>
            </a:r>
            <a:r>
              <a:rPr lang="en-US" altLang="en-US" sz="3200" cap="none" dirty="0" err="1">
                <a:latin typeface="VNI-Souvir" pitchFamily="2" charset="0"/>
              </a:rPr>
              <a:t>caàu</a:t>
            </a:r>
            <a:r>
              <a:rPr lang="en-US" altLang="en-US" sz="3200" cap="none" dirty="0">
                <a:latin typeface="VNI-Souvir" pitchFamily="2" charset="0"/>
              </a:rPr>
              <a:t> </a:t>
            </a:r>
            <a:r>
              <a:rPr lang="en-US" altLang="en-US" sz="3200" cap="none" dirty="0" err="1">
                <a:latin typeface="VNI-Souvir" pitchFamily="2" charset="0"/>
              </a:rPr>
              <a:t>vaãn</a:t>
            </a:r>
            <a:r>
              <a:rPr lang="en-US" altLang="en-US" sz="3200" cap="none" dirty="0">
                <a:latin typeface="VNI-Souvir" pitchFamily="2" charset="0"/>
              </a:rPr>
              <a:t> </a:t>
            </a:r>
            <a:r>
              <a:rPr lang="en-US" altLang="en-US" sz="3200" cap="none" dirty="0" err="1">
                <a:latin typeface="VNI-Souvir" pitchFamily="2" charset="0"/>
              </a:rPr>
              <a:t>giöõ</a:t>
            </a:r>
            <a:r>
              <a:rPr lang="en-US" altLang="en-US" sz="3200" cap="none" dirty="0">
                <a:latin typeface="VNI-Souvir" pitchFamily="2" charset="0"/>
              </a:rPr>
              <a:t> </a:t>
            </a:r>
            <a:r>
              <a:rPr lang="en-US" altLang="en-US" sz="3200" cap="none" dirty="0" err="1">
                <a:latin typeface="VNI-Souvir" pitchFamily="2" charset="0"/>
              </a:rPr>
              <a:t>nguyeân</a:t>
            </a:r>
            <a:r>
              <a:rPr lang="en-US" altLang="en-US" sz="3200" cap="none" dirty="0">
                <a:latin typeface="VNI-Souvir" pitchFamily="2" charset="0"/>
              </a:rPr>
              <a:t>. </a:t>
            </a:r>
            <a:r>
              <a:rPr lang="en-US" altLang="en-US" sz="3200" cap="none" dirty="0" err="1">
                <a:latin typeface="VNI-Souvir" pitchFamily="2" charset="0"/>
              </a:rPr>
              <a:t>Veõ</a:t>
            </a:r>
            <a:r>
              <a:rPr lang="en-US" altLang="en-US" sz="3200" cap="none" dirty="0">
                <a:latin typeface="VNI-Souvir" pitchFamily="2" charset="0"/>
              </a:rPr>
              <a:t> </a:t>
            </a:r>
            <a:r>
              <a:rPr lang="en-US" altLang="en-US" sz="3200" cap="none" dirty="0" err="1">
                <a:latin typeface="VNI-Souvir" pitchFamily="2" charset="0"/>
              </a:rPr>
              <a:t>ñöôøng</a:t>
            </a:r>
            <a:r>
              <a:rPr lang="en-US" altLang="en-US" sz="3200" cap="none" dirty="0">
                <a:latin typeface="VNI-Souvir" pitchFamily="2" charset="0"/>
              </a:rPr>
              <a:t> </a:t>
            </a:r>
            <a:r>
              <a:rPr lang="en-US" altLang="en-US" sz="3200" cap="none" dirty="0" err="1">
                <a:latin typeface="VNI-Souvir" pitchFamily="2" charset="0"/>
              </a:rPr>
              <a:t>cung</a:t>
            </a:r>
            <a:r>
              <a:rPr lang="en-US" altLang="en-US" sz="3200" cap="none" dirty="0">
                <a:latin typeface="VNI-Souvir" pitchFamily="2" charset="0"/>
              </a:rPr>
              <a:t> </a:t>
            </a:r>
            <a:r>
              <a:rPr lang="en-US" altLang="en-US" sz="3200" cap="none" dirty="0" err="1">
                <a:latin typeface="VNI-Souvir" pitchFamily="2" charset="0"/>
              </a:rPr>
              <a:t>môùi</a:t>
            </a:r>
            <a:r>
              <a:rPr lang="en-US" altLang="en-US" sz="3200" cap="none" dirty="0">
                <a:latin typeface="VNI-Souvir" pitchFamily="2" charset="0"/>
              </a:rPr>
              <a:t>, </a:t>
            </a:r>
            <a:r>
              <a:rPr lang="en-US" altLang="en-US" sz="3200" cap="none" dirty="0" err="1">
                <a:latin typeface="VNI-Souvir" pitchFamily="2" charset="0"/>
              </a:rPr>
              <a:t>kyù</a:t>
            </a:r>
            <a:r>
              <a:rPr lang="en-US" altLang="en-US" sz="3200" cap="none" dirty="0">
                <a:latin typeface="VNI-Souvir" pitchFamily="2" charset="0"/>
              </a:rPr>
              <a:t> </a:t>
            </a:r>
            <a:r>
              <a:rPr lang="en-US" altLang="en-US" sz="3200" cap="none" dirty="0" err="1">
                <a:latin typeface="VNI-Souvir" pitchFamily="2" charset="0"/>
              </a:rPr>
              <a:t>hieäu</a:t>
            </a:r>
            <a:r>
              <a:rPr lang="en-US" altLang="en-US" sz="3200" cap="none" dirty="0">
                <a:latin typeface="VNI-Souvir" pitchFamily="2" charset="0"/>
              </a:rPr>
              <a:t> </a:t>
            </a:r>
            <a:r>
              <a:rPr lang="en-US" altLang="en-US" sz="3200" cap="none" dirty="0" err="1">
                <a:latin typeface="VNI-Souvir" pitchFamily="2" charset="0"/>
              </a:rPr>
              <a:t>laø</a:t>
            </a:r>
            <a:r>
              <a:rPr lang="en-US" altLang="en-US" sz="3200" cap="none" dirty="0">
                <a:latin typeface="VNI-Souvir" pitchFamily="2" charset="0"/>
              </a:rPr>
              <a:t> P2, Q2. </a:t>
            </a:r>
            <a:r>
              <a:rPr lang="en-US" altLang="en-US" sz="3200" cap="none" dirty="0" err="1">
                <a:latin typeface="VNI-Souvir" pitchFamily="2" charset="0"/>
              </a:rPr>
              <a:t>Tìm</a:t>
            </a:r>
            <a:r>
              <a:rPr lang="en-US" altLang="en-US" sz="3200" cap="none" dirty="0">
                <a:latin typeface="VNI-Souvir" pitchFamily="2" charset="0"/>
              </a:rPr>
              <a:t> </a:t>
            </a:r>
            <a:r>
              <a:rPr lang="en-US" altLang="en-US" sz="3200" cap="none" dirty="0" err="1">
                <a:latin typeface="VNI-Souvir" pitchFamily="2" charset="0"/>
              </a:rPr>
              <a:t>möùc</a:t>
            </a:r>
            <a:r>
              <a:rPr lang="en-US" altLang="en-US" sz="3200" cap="none" dirty="0">
                <a:latin typeface="VNI-Souvir" pitchFamily="2" charset="0"/>
              </a:rPr>
              <a:t> </a:t>
            </a:r>
            <a:r>
              <a:rPr lang="en-US" altLang="en-US" sz="3200" cap="none" dirty="0" err="1">
                <a:latin typeface="VNI-Souvir" pitchFamily="2" charset="0"/>
              </a:rPr>
              <a:t>giaù</a:t>
            </a:r>
            <a:r>
              <a:rPr lang="en-US" altLang="en-US" sz="3200" cap="none" dirty="0">
                <a:latin typeface="VNI-Souvir" pitchFamily="2" charset="0"/>
              </a:rPr>
              <a:t> </a:t>
            </a:r>
            <a:r>
              <a:rPr lang="en-US" altLang="en-US" sz="3200" cap="none" dirty="0" err="1">
                <a:latin typeface="VNI-Souvir" pitchFamily="2" charset="0"/>
              </a:rPr>
              <a:t>vaø</a:t>
            </a:r>
            <a:r>
              <a:rPr lang="en-US" altLang="en-US" sz="3200" cap="none" dirty="0">
                <a:latin typeface="VNI-Souvir" pitchFamily="2" charset="0"/>
              </a:rPr>
              <a:t> </a:t>
            </a:r>
            <a:r>
              <a:rPr lang="en-US" altLang="en-US" sz="3200" cap="none" dirty="0" err="1">
                <a:latin typeface="VNI-Souvir" pitchFamily="2" charset="0"/>
              </a:rPr>
              <a:t>löôïng</a:t>
            </a:r>
            <a:r>
              <a:rPr lang="en-US" altLang="en-US" sz="3200" cap="none" dirty="0">
                <a:latin typeface="VNI-Souvir" pitchFamily="2" charset="0"/>
              </a:rPr>
              <a:t> CB </a:t>
            </a:r>
            <a:r>
              <a:rPr lang="en-US" altLang="en-US" sz="3200" cap="none" dirty="0" err="1">
                <a:latin typeface="VNI-Souvir" pitchFamily="2" charset="0"/>
              </a:rPr>
              <a:t>môùi</a:t>
            </a:r>
            <a:r>
              <a:rPr lang="en-US" altLang="en-US" sz="3200" cap="none" dirty="0">
                <a:latin typeface="VNI-Souvir" pitchFamily="2" charset="0"/>
              </a:rPr>
              <a:t>.</a:t>
            </a:r>
          </a:p>
          <a:p>
            <a:r>
              <a:rPr lang="en-US" altLang="en-US" sz="3200" cap="none" dirty="0">
                <a:latin typeface="VNI-Souvir" pitchFamily="2" charset="0"/>
              </a:rPr>
              <a:t>D . </a:t>
            </a:r>
            <a:r>
              <a:rPr lang="en-US" altLang="en-US" sz="3200" cap="none" dirty="0" err="1">
                <a:latin typeface="VNI-Souvir" pitchFamily="2" charset="0"/>
              </a:rPr>
              <a:t>Đeå</a:t>
            </a:r>
            <a:r>
              <a:rPr lang="en-US" altLang="en-US" sz="3200" cap="none" dirty="0">
                <a:latin typeface="VNI-Souvir" pitchFamily="2" charset="0"/>
              </a:rPr>
              <a:t> </a:t>
            </a:r>
            <a:r>
              <a:rPr lang="en-US" altLang="en-US" sz="3200" cap="none" dirty="0" err="1">
                <a:latin typeface="VNI-Souvir" pitchFamily="2" charset="0"/>
              </a:rPr>
              <a:t>giaûm</a:t>
            </a:r>
            <a:r>
              <a:rPr lang="en-US" altLang="en-US" sz="3200" cap="none" dirty="0">
                <a:latin typeface="VNI-Souvir" pitchFamily="2" charset="0"/>
              </a:rPr>
              <a:t> </a:t>
            </a:r>
            <a:r>
              <a:rPr lang="en-US" altLang="en-US" sz="3200" cap="none" dirty="0" err="1">
                <a:latin typeface="VNI-Souvir" pitchFamily="2" charset="0"/>
              </a:rPr>
              <a:t>bôùt</a:t>
            </a:r>
            <a:r>
              <a:rPr lang="en-US" altLang="en-US" sz="3200" cap="none" dirty="0">
                <a:latin typeface="VNI-Souvir" pitchFamily="2" charset="0"/>
              </a:rPr>
              <a:t> </a:t>
            </a:r>
            <a:r>
              <a:rPr lang="en-US" altLang="en-US" sz="3200" cap="none" dirty="0" err="1">
                <a:latin typeface="VNI-Souvir" pitchFamily="2" charset="0"/>
              </a:rPr>
              <a:t>thieät</a:t>
            </a:r>
            <a:r>
              <a:rPr lang="en-US" altLang="en-US" sz="3200" cap="none" dirty="0">
                <a:latin typeface="VNI-Souvir" pitchFamily="2" charset="0"/>
              </a:rPr>
              <a:t> </a:t>
            </a:r>
            <a:r>
              <a:rPr lang="en-US" altLang="en-US" sz="3200" cap="none" dirty="0" err="1">
                <a:latin typeface="VNI-Souvir" pitchFamily="2" charset="0"/>
              </a:rPr>
              <a:t>haïi</a:t>
            </a:r>
            <a:r>
              <a:rPr lang="en-US" altLang="en-US" sz="3200" cap="none" dirty="0">
                <a:latin typeface="VNI-Souvir" pitchFamily="2" charset="0"/>
              </a:rPr>
              <a:t> do </a:t>
            </a:r>
            <a:r>
              <a:rPr lang="en-US" altLang="en-US" sz="3200" cap="none" dirty="0" err="1">
                <a:latin typeface="VNI-Souvir" pitchFamily="2" charset="0"/>
              </a:rPr>
              <a:t>haïn</a:t>
            </a:r>
            <a:r>
              <a:rPr lang="en-US" altLang="en-US" sz="3200" cap="none" dirty="0">
                <a:latin typeface="VNI-Souvir" pitchFamily="2" charset="0"/>
              </a:rPr>
              <a:t> </a:t>
            </a:r>
            <a:r>
              <a:rPr lang="en-US" altLang="en-US" sz="3200" cap="none" dirty="0" err="1">
                <a:latin typeface="VNI-Souvir" pitchFamily="2" charset="0"/>
              </a:rPr>
              <a:t>haùn</a:t>
            </a:r>
            <a:r>
              <a:rPr lang="en-US" altLang="en-US" sz="3200" cap="none" dirty="0">
                <a:latin typeface="VNI-Souvir" pitchFamily="2" charset="0"/>
              </a:rPr>
              <a:t> </a:t>
            </a:r>
            <a:r>
              <a:rPr lang="en-US" altLang="en-US" sz="3200" cap="none" dirty="0" err="1">
                <a:latin typeface="VNI-Souvir" pitchFamily="2" charset="0"/>
              </a:rPr>
              <a:t>gaây</a:t>
            </a:r>
            <a:r>
              <a:rPr lang="en-US" altLang="en-US" sz="3200" cap="none" dirty="0">
                <a:latin typeface="VNI-Souvir" pitchFamily="2" charset="0"/>
              </a:rPr>
              <a:t> </a:t>
            </a:r>
            <a:r>
              <a:rPr lang="en-US" altLang="en-US" sz="3200" cap="none" dirty="0" err="1">
                <a:latin typeface="VNI-Souvir" pitchFamily="2" charset="0"/>
              </a:rPr>
              <a:t>ra</a:t>
            </a:r>
            <a:r>
              <a:rPr lang="en-US" altLang="en-US" sz="3200" cap="none" dirty="0">
                <a:latin typeface="VNI-Souvir" pitchFamily="2" charset="0"/>
              </a:rPr>
              <a:t>, </a:t>
            </a:r>
            <a:r>
              <a:rPr lang="en-US" altLang="en-US" sz="3200" cap="none" dirty="0" err="1">
                <a:latin typeface="VNI-Souvir" pitchFamily="2" charset="0"/>
              </a:rPr>
              <a:t>chính</a:t>
            </a:r>
            <a:r>
              <a:rPr lang="en-US" altLang="en-US" sz="3200" cap="none" dirty="0">
                <a:latin typeface="VNI-Souvir" pitchFamily="2" charset="0"/>
              </a:rPr>
              <a:t> </a:t>
            </a:r>
            <a:r>
              <a:rPr lang="en-US" altLang="en-US" sz="3200" cap="none" dirty="0" err="1">
                <a:latin typeface="VNI-Souvir" pitchFamily="2" charset="0"/>
              </a:rPr>
              <a:t>phuû</a:t>
            </a:r>
            <a:r>
              <a:rPr lang="en-US" altLang="en-US" sz="3200" cap="none" dirty="0">
                <a:latin typeface="VNI-Souvir" pitchFamily="2" charset="0"/>
              </a:rPr>
              <a:t> </a:t>
            </a:r>
            <a:r>
              <a:rPr lang="en-US" altLang="en-US" sz="3200" cap="none" dirty="0" err="1">
                <a:latin typeface="VNI-Souvir" pitchFamily="2" charset="0"/>
              </a:rPr>
              <a:t>ñöa</a:t>
            </a:r>
            <a:r>
              <a:rPr lang="en-US" altLang="en-US" sz="3200" cap="none" dirty="0">
                <a:latin typeface="VNI-Souvir" pitchFamily="2" charset="0"/>
              </a:rPr>
              <a:t> </a:t>
            </a:r>
            <a:r>
              <a:rPr lang="en-US" altLang="en-US" sz="3200" cap="none" dirty="0" err="1">
                <a:latin typeface="VNI-Souvir" pitchFamily="2" charset="0"/>
              </a:rPr>
              <a:t>ra</a:t>
            </a:r>
            <a:r>
              <a:rPr lang="en-US" altLang="en-US" sz="3200" cap="none" dirty="0">
                <a:latin typeface="VNI-Souvir" pitchFamily="2" charset="0"/>
              </a:rPr>
              <a:t> </a:t>
            </a:r>
            <a:r>
              <a:rPr lang="en-US" altLang="en-US" sz="3200" cap="none" dirty="0" err="1">
                <a:latin typeface="VNI-Souvir" pitchFamily="2" charset="0"/>
              </a:rPr>
              <a:t>moät</a:t>
            </a:r>
            <a:r>
              <a:rPr lang="en-US" altLang="en-US" sz="3200" cap="none" dirty="0">
                <a:latin typeface="VNI-Souvir" pitchFamily="2" charset="0"/>
              </a:rPr>
              <a:t> </a:t>
            </a:r>
            <a:r>
              <a:rPr lang="en-US" altLang="en-US" sz="3200" cap="none" dirty="0" err="1">
                <a:latin typeface="VNI-Souvir" pitchFamily="2" charset="0"/>
              </a:rPr>
              <a:t>khoaûn</a:t>
            </a:r>
            <a:r>
              <a:rPr lang="en-US" altLang="en-US" sz="3200" cap="none" dirty="0">
                <a:latin typeface="VNI-Souvir" pitchFamily="2" charset="0"/>
              </a:rPr>
              <a:t> </a:t>
            </a:r>
            <a:r>
              <a:rPr lang="en-US" altLang="en-US" sz="3200" cap="none" dirty="0" err="1">
                <a:latin typeface="VNI-Souvir" pitchFamily="2" charset="0"/>
              </a:rPr>
              <a:t>trôï</a:t>
            </a:r>
            <a:r>
              <a:rPr lang="en-US" altLang="en-US" sz="3200" cap="none" dirty="0">
                <a:latin typeface="VNI-Souvir" pitchFamily="2" charset="0"/>
              </a:rPr>
              <a:t> </a:t>
            </a:r>
            <a:r>
              <a:rPr lang="en-US" altLang="en-US" sz="3200" cap="none" dirty="0" err="1">
                <a:latin typeface="VNI-Souvir" pitchFamily="2" charset="0"/>
              </a:rPr>
              <a:t>caáp</a:t>
            </a:r>
            <a:r>
              <a:rPr lang="en-US" altLang="en-US" sz="3200" cap="none" dirty="0">
                <a:latin typeface="VNI-Souvir" pitchFamily="2" charset="0"/>
              </a:rPr>
              <a:t> 5 ñ/1kg </a:t>
            </a:r>
            <a:r>
              <a:rPr lang="en-US" altLang="en-US" sz="3200" cap="none" dirty="0" err="1">
                <a:latin typeface="VNI-Souvir" pitchFamily="2" charset="0"/>
              </a:rPr>
              <a:t>luùa</a:t>
            </a:r>
            <a:r>
              <a:rPr lang="en-US" altLang="en-US" sz="3200" cap="none" dirty="0">
                <a:latin typeface="VNI-Souvir" pitchFamily="2" charset="0"/>
              </a:rPr>
              <a:t> </a:t>
            </a:r>
            <a:r>
              <a:rPr lang="en-US" altLang="en-US" sz="3200" cap="none" dirty="0" err="1">
                <a:latin typeface="VNI-Souvir" pitchFamily="2" charset="0"/>
              </a:rPr>
              <a:t>cho</a:t>
            </a:r>
            <a:r>
              <a:rPr lang="en-US" altLang="en-US" sz="3200" cap="none" dirty="0">
                <a:latin typeface="VNI-Souvir" pitchFamily="2" charset="0"/>
              </a:rPr>
              <a:t> </a:t>
            </a:r>
            <a:r>
              <a:rPr lang="en-US" altLang="en-US" sz="3200" cap="none" dirty="0" err="1">
                <a:latin typeface="VNI-Souvir" pitchFamily="2" charset="0"/>
              </a:rPr>
              <a:t>ngöôøi</a:t>
            </a:r>
            <a:r>
              <a:rPr lang="en-US" altLang="en-US" sz="3200" cap="none" dirty="0">
                <a:latin typeface="VNI-Souvir" pitchFamily="2" charset="0"/>
              </a:rPr>
              <a:t> </a:t>
            </a:r>
            <a:r>
              <a:rPr lang="en-US" altLang="en-US" sz="3200" cap="none" dirty="0" err="1">
                <a:latin typeface="VNI-Souvir" pitchFamily="2" charset="0"/>
              </a:rPr>
              <a:t>saûn</a:t>
            </a:r>
            <a:r>
              <a:rPr lang="en-US" altLang="en-US" sz="3200" cap="none" dirty="0">
                <a:latin typeface="VNI-Souvir" pitchFamily="2" charset="0"/>
              </a:rPr>
              <a:t> </a:t>
            </a:r>
            <a:r>
              <a:rPr lang="en-US" altLang="en-US" sz="3200" cap="none" dirty="0" err="1">
                <a:latin typeface="VNI-Souvir" pitchFamily="2" charset="0"/>
              </a:rPr>
              <a:t>xuaát</a:t>
            </a:r>
            <a:r>
              <a:rPr lang="en-US" altLang="en-US" sz="3200" cap="none" dirty="0">
                <a:latin typeface="VNI-Souvir" pitchFamily="2" charset="0"/>
              </a:rPr>
              <a:t>. </a:t>
            </a:r>
            <a:r>
              <a:rPr lang="en-US" altLang="en-US" sz="3200" cap="none" dirty="0" err="1">
                <a:latin typeface="VNI-Souvir" pitchFamily="2" charset="0"/>
              </a:rPr>
              <a:t>Tính</a:t>
            </a:r>
            <a:r>
              <a:rPr lang="en-US" altLang="en-US" sz="3200" cap="none" dirty="0">
                <a:latin typeface="VNI-Souvir" pitchFamily="2" charset="0"/>
              </a:rPr>
              <a:t> </a:t>
            </a:r>
            <a:r>
              <a:rPr lang="en-US" altLang="en-US" sz="3200" cap="none" dirty="0" err="1">
                <a:latin typeface="VNI-Souvir" pitchFamily="2" charset="0"/>
              </a:rPr>
              <a:t>giaù</a:t>
            </a:r>
            <a:r>
              <a:rPr lang="en-US" altLang="en-US" sz="3200" cap="none" dirty="0">
                <a:latin typeface="VNI-Souvir" pitchFamily="2" charset="0"/>
              </a:rPr>
              <a:t> </a:t>
            </a:r>
            <a:r>
              <a:rPr lang="en-US" altLang="en-US" sz="3200" cap="none" dirty="0" err="1">
                <a:latin typeface="VNI-Souvir" pitchFamily="2" charset="0"/>
              </a:rPr>
              <a:t>vaø</a:t>
            </a:r>
            <a:r>
              <a:rPr lang="en-US" altLang="en-US" sz="3200" cap="none" dirty="0">
                <a:latin typeface="VNI-Souvir" pitchFamily="2" charset="0"/>
              </a:rPr>
              <a:t> </a:t>
            </a:r>
            <a:r>
              <a:rPr lang="en-US" altLang="en-US" sz="3200" cap="none" dirty="0" err="1">
                <a:latin typeface="VNI-Souvir" pitchFamily="2" charset="0"/>
              </a:rPr>
              <a:t>löôïng</a:t>
            </a:r>
            <a:r>
              <a:rPr lang="en-US" altLang="en-US" sz="3200" cap="none" dirty="0">
                <a:latin typeface="VNI-Souvir" pitchFamily="2" charset="0"/>
              </a:rPr>
              <a:t> </a:t>
            </a:r>
            <a:r>
              <a:rPr lang="en-US" altLang="en-US" sz="3200" cap="none" dirty="0" err="1">
                <a:latin typeface="VNI-Souvir" pitchFamily="2" charset="0"/>
              </a:rPr>
              <a:t>caân</a:t>
            </a:r>
            <a:r>
              <a:rPr lang="en-US" altLang="en-US" sz="3200" cap="none" dirty="0">
                <a:latin typeface="VNI-Souvir" pitchFamily="2" charset="0"/>
              </a:rPr>
              <a:t> </a:t>
            </a:r>
            <a:r>
              <a:rPr lang="en-US" altLang="en-US" sz="3200" cap="none" dirty="0" err="1">
                <a:latin typeface="VNI-Souvir" pitchFamily="2" charset="0"/>
              </a:rPr>
              <a:t>baèng</a:t>
            </a:r>
            <a:r>
              <a:rPr lang="en-US" altLang="en-US" sz="3200" cap="none" dirty="0">
                <a:latin typeface="VNI-Souvir" pitchFamily="2" charset="0"/>
              </a:rPr>
              <a:t> </a:t>
            </a:r>
            <a:r>
              <a:rPr lang="en-US" altLang="en-US" sz="3200" cap="none" dirty="0" err="1">
                <a:latin typeface="VNI-Souvir" pitchFamily="2" charset="0"/>
              </a:rPr>
              <a:t>treân</a:t>
            </a:r>
            <a:r>
              <a:rPr lang="en-US" altLang="en-US" sz="3200" cap="none" dirty="0">
                <a:latin typeface="VNI-Souvir" pitchFamily="2" charset="0"/>
              </a:rPr>
              <a:t> </a:t>
            </a:r>
            <a:r>
              <a:rPr lang="en-US" altLang="en-US" sz="3200" cap="none" dirty="0" err="1">
                <a:latin typeface="VNI-Souvir" pitchFamily="2" charset="0"/>
              </a:rPr>
              <a:t>thò</a:t>
            </a:r>
            <a:r>
              <a:rPr lang="en-US" altLang="en-US" sz="3200" cap="none" dirty="0">
                <a:latin typeface="VNI-Souvir" pitchFamily="2" charset="0"/>
              </a:rPr>
              <a:t> </a:t>
            </a:r>
            <a:r>
              <a:rPr lang="en-US" altLang="en-US" sz="3200" cap="none" dirty="0" err="1">
                <a:latin typeface="VNI-Souvir" pitchFamily="2" charset="0"/>
              </a:rPr>
              <a:t>tröôøng</a:t>
            </a:r>
            <a:r>
              <a:rPr lang="en-US" altLang="en-US" sz="3200" cap="none" dirty="0">
                <a:latin typeface="VNI-Souvir" pitchFamily="2" charset="0"/>
              </a:rPr>
              <a:t>. </a:t>
            </a:r>
            <a:r>
              <a:rPr lang="en-US" altLang="en-US" sz="3200" cap="none" dirty="0" err="1">
                <a:latin typeface="VNI-Souvir" pitchFamily="2" charset="0"/>
              </a:rPr>
              <a:t>Giaù</a:t>
            </a:r>
            <a:r>
              <a:rPr lang="en-US" altLang="en-US" sz="3200" cap="none" dirty="0">
                <a:latin typeface="VNI-Souvir" pitchFamily="2" charset="0"/>
              </a:rPr>
              <a:t> </a:t>
            </a:r>
            <a:r>
              <a:rPr lang="en-US" altLang="en-US" sz="3200" cap="none" dirty="0" err="1">
                <a:latin typeface="VNI-Souvir" pitchFamily="2" charset="0"/>
              </a:rPr>
              <a:t>maø</a:t>
            </a:r>
            <a:r>
              <a:rPr lang="en-US" altLang="en-US" sz="3200" cap="none" dirty="0">
                <a:latin typeface="VNI-Souvir" pitchFamily="2" charset="0"/>
              </a:rPr>
              <a:t> </a:t>
            </a:r>
            <a:r>
              <a:rPr lang="en-US" altLang="en-US" sz="3200" cap="none" dirty="0" err="1">
                <a:latin typeface="VNI-Souvir" pitchFamily="2" charset="0"/>
              </a:rPr>
              <a:t>ngöôøi</a:t>
            </a:r>
            <a:r>
              <a:rPr lang="en-US" altLang="en-US" sz="3200" cap="none" dirty="0">
                <a:latin typeface="VNI-Souvir" pitchFamily="2" charset="0"/>
              </a:rPr>
              <a:t> </a:t>
            </a:r>
            <a:r>
              <a:rPr lang="en-US" altLang="en-US" sz="3200" cap="none" dirty="0" err="1">
                <a:latin typeface="VNI-Souvir" pitchFamily="2" charset="0"/>
              </a:rPr>
              <a:t>saûn</a:t>
            </a:r>
            <a:r>
              <a:rPr lang="en-US" altLang="en-US" sz="3200" cap="none" dirty="0">
                <a:latin typeface="VNI-Souvir" pitchFamily="2" charset="0"/>
              </a:rPr>
              <a:t> </a:t>
            </a:r>
            <a:r>
              <a:rPr lang="en-US" altLang="en-US" sz="3200" cap="none" dirty="0" err="1">
                <a:latin typeface="VNI-Souvir" pitchFamily="2" charset="0"/>
              </a:rPr>
              <a:t>xuaát</a:t>
            </a:r>
            <a:r>
              <a:rPr lang="en-US" altLang="en-US" sz="3200" cap="none" dirty="0">
                <a:latin typeface="VNI-Souvir" pitchFamily="2" charset="0"/>
              </a:rPr>
              <a:t>  </a:t>
            </a:r>
            <a:r>
              <a:rPr lang="en-US" altLang="en-US" sz="3200" cap="none" dirty="0" err="1">
                <a:latin typeface="VNI-Souvir" pitchFamily="2" charset="0"/>
              </a:rPr>
              <a:t>thöïc</a:t>
            </a:r>
            <a:r>
              <a:rPr lang="en-US" altLang="en-US" sz="3200" cap="none" dirty="0">
                <a:latin typeface="VNI-Souvir" pitchFamily="2" charset="0"/>
              </a:rPr>
              <a:t> </a:t>
            </a:r>
            <a:r>
              <a:rPr lang="en-US" altLang="en-US" sz="3200" cap="none" dirty="0" err="1">
                <a:latin typeface="VNI-Souvir" pitchFamily="2" charset="0"/>
              </a:rPr>
              <a:t>nhaän</a:t>
            </a:r>
            <a:r>
              <a:rPr lang="en-US" altLang="en-US" sz="3200" cap="none" dirty="0">
                <a:latin typeface="VNI-Souvir" pitchFamily="2" charset="0"/>
              </a:rPr>
              <a:t> </a:t>
            </a:r>
            <a:r>
              <a:rPr lang="en-US" altLang="en-US" sz="3200" cap="none" dirty="0" err="1">
                <a:latin typeface="VNI-Souvir" pitchFamily="2" charset="0"/>
              </a:rPr>
              <a:t>ñöôïc</a:t>
            </a:r>
            <a:r>
              <a:rPr lang="en-US" altLang="en-US" sz="3200" cap="none" dirty="0">
                <a:latin typeface="VNI-Souvir" pitchFamily="2" charset="0"/>
              </a:rPr>
              <a:t>, </a:t>
            </a:r>
            <a:r>
              <a:rPr lang="en-US" altLang="en-US" sz="3200" cap="none" dirty="0" err="1">
                <a:latin typeface="VNI-Souvir" pitchFamily="2" charset="0"/>
              </a:rPr>
              <a:t>giaù</a:t>
            </a:r>
            <a:r>
              <a:rPr lang="en-US" altLang="en-US" sz="3200" cap="none" dirty="0">
                <a:latin typeface="VNI-Souvir" pitchFamily="2" charset="0"/>
              </a:rPr>
              <a:t> </a:t>
            </a:r>
            <a:r>
              <a:rPr lang="en-US" altLang="en-US" sz="3200" cap="none" dirty="0" err="1">
                <a:latin typeface="VNI-Souvir" pitchFamily="2" charset="0"/>
              </a:rPr>
              <a:t>maø</a:t>
            </a:r>
            <a:r>
              <a:rPr lang="en-US" altLang="en-US" sz="3200" cap="none" dirty="0">
                <a:latin typeface="VNI-Souvir" pitchFamily="2" charset="0"/>
              </a:rPr>
              <a:t> </a:t>
            </a:r>
            <a:r>
              <a:rPr lang="en-US" altLang="en-US" sz="3200" cap="none" dirty="0" err="1">
                <a:latin typeface="VNI-Souvir" pitchFamily="2" charset="0"/>
              </a:rPr>
              <a:t>ngöôøi</a:t>
            </a:r>
            <a:r>
              <a:rPr lang="en-US" altLang="en-US" sz="3200" cap="none" dirty="0">
                <a:latin typeface="VNI-Souvir" pitchFamily="2" charset="0"/>
              </a:rPr>
              <a:t> </a:t>
            </a:r>
            <a:r>
              <a:rPr lang="en-US" altLang="en-US" sz="3200" cap="none" dirty="0" err="1">
                <a:latin typeface="VNI-Souvir" pitchFamily="2" charset="0"/>
              </a:rPr>
              <a:t>tieâu</a:t>
            </a:r>
            <a:r>
              <a:rPr lang="en-US" altLang="en-US" sz="3200" cap="none" dirty="0">
                <a:latin typeface="VNI-Souvir" pitchFamily="2" charset="0"/>
              </a:rPr>
              <a:t> </a:t>
            </a:r>
            <a:r>
              <a:rPr lang="en-US" altLang="en-US" sz="3200" cap="none" dirty="0" err="1">
                <a:latin typeface="VNI-Souvir" pitchFamily="2" charset="0"/>
              </a:rPr>
              <a:t>duøng</a:t>
            </a:r>
            <a:r>
              <a:rPr lang="en-US" altLang="en-US" sz="3200" cap="none" dirty="0">
                <a:latin typeface="VNI-Souvir" pitchFamily="2" charset="0"/>
              </a:rPr>
              <a:t> </a:t>
            </a:r>
            <a:r>
              <a:rPr lang="en-US" altLang="en-US" sz="3200" cap="none" dirty="0" err="1">
                <a:latin typeface="VNI-Souvir" pitchFamily="2" charset="0"/>
              </a:rPr>
              <a:t>phaûi</a:t>
            </a:r>
            <a:r>
              <a:rPr lang="en-US" altLang="en-US" sz="3200" cap="none" dirty="0">
                <a:latin typeface="VNI-Souvir" pitchFamily="2" charset="0"/>
              </a:rPr>
              <a:t> </a:t>
            </a:r>
            <a:r>
              <a:rPr lang="en-US" altLang="en-US" sz="3200" cap="none" dirty="0" err="1">
                <a:latin typeface="VNI-Souvir" pitchFamily="2" charset="0"/>
              </a:rPr>
              <a:t>traû</a:t>
            </a:r>
            <a:r>
              <a:rPr lang="en-US" altLang="en-US" sz="3200" cap="none" dirty="0">
                <a:latin typeface="VNI-Souvir" pitchFamily="2" charset="0"/>
              </a:rPr>
              <a:t> </a:t>
            </a:r>
            <a:r>
              <a:rPr lang="en-US" altLang="en-US" sz="3200" cap="none" dirty="0" err="1">
                <a:latin typeface="VNI-Souvir" pitchFamily="2" charset="0"/>
              </a:rPr>
              <a:t>laø</a:t>
            </a:r>
            <a:r>
              <a:rPr lang="en-US" altLang="en-US" sz="3200" cap="none" dirty="0">
                <a:latin typeface="VNI-Souvir" pitchFamily="2" charset="0"/>
              </a:rPr>
              <a:t> bao </a:t>
            </a:r>
            <a:r>
              <a:rPr lang="en-US" altLang="en-US" sz="3200" cap="none" dirty="0" err="1">
                <a:latin typeface="VNI-Souvir" pitchFamily="2" charset="0"/>
              </a:rPr>
              <a:t>nhieâu</a:t>
            </a:r>
            <a:r>
              <a:rPr lang="en-US" altLang="en-US" sz="3200" cap="none" dirty="0">
                <a:latin typeface="VNI-Souvir" pitchFamily="2" charset="0"/>
              </a:rPr>
              <a:t>.</a:t>
            </a:r>
          </a:p>
          <a:p>
            <a:endParaRPr lang="en-US" altLang="en-US" sz="3200" cap="none" dirty="0">
              <a:latin typeface="VNI-Souvir" pitchFamily="2" charset="0"/>
            </a:endParaRPr>
          </a:p>
          <a:p>
            <a:endParaRPr lang="en-US" altLang="en-US" sz="3200" cap="none" dirty="0">
              <a:latin typeface="VNI-Souvir" pitchFamily="2" charset="0"/>
            </a:endParaRPr>
          </a:p>
        </p:txBody>
      </p:sp>
      <p:sp>
        <p:nvSpPr>
          <p:cNvPr id="4" name="Slide Number Placeholder 5">
            <a:extLst>
              <a:ext uri="{FF2B5EF4-FFF2-40B4-BE49-F238E27FC236}">
                <a16:creationId xmlns:a16="http://schemas.microsoft.com/office/drawing/2014/main" id="{79153935-3B08-1EC5-2B43-A9291701DF33}"/>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latin typeface="Sagona Book" panose="02020503050505020204" pitchFamily="18" charset="0"/>
              </a:rPr>
              <a:pPr algn="ctr">
                <a:spcAft>
                  <a:spcPts val="600"/>
                </a:spcAft>
              </a:pPr>
              <a:t>197</a:t>
            </a:fld>
            <a:endParaRPr lang="en-US" altLang="en-US" sz="2400">
              <a:latin typeface="Sagona Book" panose="02020503050505020204" pitchFamily="18" charset="0"/>
            </a:endParaRPr>
          </a:p>
        </p:txBody>
      </p:sp>
    </p:spTree>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9153935-3B08-1EC5-2B43-A9291701DF33}"/>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latin typeface="Sagona Book" panose="02020503050505020204" pitchFamily="18" charset="0"/>
              </a:rPr>
              <a:pPr algn="ctr">
                <a:spcAft>
                  <a:spcPts val="600"/>
                </a:spcAft>
              </a:pPr>
              <a:t>198</a:t>
            </a:fld>
            <a:endParaRPr lang="en-US" altLang="en-US" sz="2400">
              <a:latin typeface="Sagona Book" panose="02020503050505020204" pitchFamily="18" charset="0"/>
            </a:endParaRPr>
          </a:p>
        </p:txBody>
      </p:sp>
      <p:sp>
        <p:nvSpPr>
          <p:cNvPr id="116740" name="Rectangle 3">
            <a:extLst>
              <a:ext uri="{FF2B5EF4-FFF2-40B4-BE49-F238E27FC236}">
                <a16:creationId xmlns:a16="http://schemas.microsoft.com/office/drawing/2014/main" id="{07808FF3-C9A0-B07E-C0E2-58404A11F031}"/>
              </a:ext>
            </a:extLst>
          </p:cNvPr>
          <p:cNvSpPr txBox="1">
            <a:spLocks noChangeArrowheads="1"/>
          </p:cNvSpPr>
          <p:nvPr/>
        </p:nvSpPr>
        <p:spPr>
          <a:xfrm>
            <a:off x="0" y="1143000"/>
            <a:ext cx="11931445" cy="46798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95300" indent="-495300" algn="just"/>
            <a:r>
              <a:rPr lang="en-US" altLang="en-US" sz="3200">
                <a:latin typeface="VNI-Souvir" pitchFamily="2" charset="0"/>
              </a:rPr>
              <a:t>Saûn xuaát mía naêm nay truùng muøa. Neáu thaû noåi giaù cho thò tröôøng töï do aán ñònh theo quy luaät cung caàu thì giaù mía laø 1500. Möùc giaù naøy theo ñaùnh giaù cuûa noâng daân laø thaáp, do ñoù hoï yeâu caàu chính phuû can thieäp.Coù hai giaûi phaùp ñöôïc ñöa ra </a:t>
            </a:r>
          </a:p>
          <a:p>
            <a:pPr algn="just"/>
            <a:r>
              <a:rPr lang="en-US" altLang="en-US" sz="3200" b="1">
                <a:solidFill>
                  <a:srgbClr val="FFFF00"/>
                </a:solidFill>
                <a:latin typeface="+mj-lt"/>
              </a:rPr>
              <a:t>Một là: </a:t>
            </a:r>
            <a:r>
              <a:rPr lang="en-US" altLang="en-US" sz="3200">
                <a:latin typeface="VNI-Souvir" pitchFamily="2" charset="0"/>
              </a:rPr>
              <a:t>Chính phuû aán ñònh möùc giaù toái thieåu cuûa mía laø 1800 vaø cam keát mua heát phaàn mía thaëng dö treân thò trường theo giaù naøy.</a:t>
            </a:r>
          </a:p>
          <a:p>
            <a:pPr marL="495300" indent="-495300" algn="just"/>
            <a:r>
              <a:rPr lang="en-US" altLang="en-US" sz="3200" b="1">
                <a:solidFill>
                  <a:srgbClr val="FFFF00"/>
                </a:solidFill>
                <a:latin typeface="+mj-lt"/>
              </a:rPr>
              <a:t>Hai là: </a:t>
            </a:r>
            <a:r>
              <a:rPr lang="en-US" altLang="en-US" sz="3200">
                <a:latin typeface="VNI-Souvir" pitchFamily="2" charset="0"/>
              </a:rPr>
              <a:t>Chính phuû khoâng can thieäp vaøo thò tröôøng ( töùc khoâng ñònh giaù) nhöng cam keát caáp buø cho noâng daân 300ñ tính cho moät kg mía ñöôïc baùn.</a:t>
            </a:r>
          </a:p>
          <a:p>
            <a:pPr marL="495300" indent="-495300"/>
            <a:endParaRPr lang="en-US" altLang="en-US" sz="3200" dirty="0">
              <a:latin typeface="VNI-Souvir" pitchFamily="2" charset="0"/>
            </a:endParaRPr>
          </a:p>
        </p:txBody>
      </p:sp>
      <p:sp>
        <p:nvSpPr>
          <p:cNvPr id="6" name="TextBox 5">
            <a:extLst>
              <a:ext uri="{FF2B5EF4-FFF2-40B4-BE49-F238E27FC236}">
                <a16:creationId xmlns:a16="http://schemas.microsoft.com/office/drawing/2014/main" id="{7367D870-C3F8-AFD3-0203-6B2407FC9452}"/>
              </a:ext>
            </a:extLst>
          </p:cNvPr>
          <p:cNvSpPr txBox="1"/>
          <p:nvPr/>
        </p:nvSpPr>
        <p:spPr>
          <a:xfrm>
            <a:off x="844343" y="7579"/>
            <a:ext cx="6113206" cy="584775"/>
          </a:xfrm>
          <a:prstGeom prst="rect">
            <a:avLst/>
          </a:prstGeom>
          <a:noFill/>
        </p:spPr>
        <p:txBody>
          <a:bodyPr wrap="square">
            <a:spAutoFit/>
          </a:bodyPr>
          <a:lstStyle/>
          <a:p>
            <a:r>
              <a:rPr lang="en-US" altLang="en-US" sz="3200" b="1" dirty="0" err="1">
                <a:solidFill>
                  <a:srgbClr val="FFFF00"/>
                </a:solidFill>
                <a:latin typeface="+mj-lt"/>
              </a:rPr>
              <a:t>Bài</a:t>
            </a:r>
            <a:r>
              <a:rPr lang="en-US" altLang="en-US" sz="3200" b="1" dirty="0">
                <a:solidFill>
                  <a:srgbClr val="FFFF00"/>
                </a:solidFill>
                <a:latin typeface="+mj-lt"/>
              </a:rPr>
              <a:t> </a:t>
            </a:r>
            <a:r>
              <a:rPr lang="en-US" altLang="en-US" sz="3200" b="1" dirty="0" err="1">
                <a:solidFill>
                  <a:srgbClr val="FFFF00"/>
                </a:solidFill>
                <a:latin typeface="+mj-lt"/>
              </a:rPr>
              <a:t>tập</a:t>
            </a:r>
            <a:r>
              <a:rPr lang="en-US" altLang="en-US" sz="3200" b="1" dirty="0">
                <a:solidFill>
                  <a:srgbClr val="FFFF00"/>
                </a:solidFill>
                <a:latin typeface="+mj-lt"/>
              </a:rPr>
              <a:t> 5</a:t>
            </a:r>
            <a:r>
              <a:rPr lang="en-US" altLang="en-US" sz="3200" b="1" dirty="0">
                <a:solidFill>
                  <a:srgbClr val="FFFF00"/>
                </a:solidFill>
                <a:latin typeface="VNI-Souvir" pitchFamily="2" charset="0"/>
              </a:rPr>
              <a:t>: </a:t>
            </a:r>
            <a:endParaRPr lang="en-US" sz="3200" dirty="0">
              <a:solidFill>
                <a:srgbClr val="FFFF00"/>
              </a:solidFill>
            </a:endParaRPr>
          </a:p>
        </p:txBody>
      </p:sp>
    </p:spTree>
    <p:extLst>
      <p:ext uri="{BB962C8B-B14F-4D97-AF65-F5344CB8AC3E}">
        <p14:creationId xmlns:p14="http://schemas.microsoft.com/office/powerpoint/2010/main" val="1943926105"/>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9153935-3B08-1EC5-2B43-A9291701DF33}"/>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latin typeface="Sagona Book" panose="02020503050505020204" pitchFamily="18" charset="0"/>
              </a:rPr>
              <a:pPr algn="ctr">
                <a:spcAft>
                  <a:spcPts val="600"/>
                </a:spcAft>
              </a:pPr>
              <a:t>199</a:t>
            </a:fld>
            <a:endParaRPr lang="en-US" altLang="en-US" sz="2400">
              <a:latin typeface="Sagona Book" panose="02020503050505020204" pitchFamily="18" charset="0"/>
            </a:endParaRPr>
          </a:p>
        </p:txBody>
      </p:sp>
      <p:sp>
        <p:nvSpPr>
          <p:cNvPr id="117764" name="Rectangle 3">
            <a:extLst>
              <a:ext uri="{FF2B5EF4-FFF2-40B4-BE49-F238E27FC236}">
                <a16:creationId xmlns:a16="http://schemas.microsoft.com/office/drawing/2014/main" id="{49CDC835-6802-4E10-8986-B7F39BE5F7DF}"/>
              </a:ext>
            </a:extLst>
          </p:cNvPr>
          <p:cNvSpPr txBox="1">
            <a:spLocks noChangeArrowheads="1"/>
          </p:cNvSpPr>
          <p:nvPr/>
        </p:nvSpPr>
        <p:spPr>
          <a:xfrm>
            <a:off x="427703" y="1143000"/>
            <a:ext cx="11356258" cy="467983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Font typeface="Wingdings" panose="05000000000000000000" pitchFamily="2" charset="2"/>
              <a:buNone/>
            </a:pPr>
            <a:r>
              <a:rPr lang="en-US" altLang="en-US" sz="3200">
                <a:latin typeface="VNI-Souvir" pitchFamily="2" charset="0"/>
              </a:rPr>
              <a:t>Keå töø nhöõng naêm 70 thò tröôøng daàu löûa theá giôùi do OPEC chi phoái. Baèng caùch taäp theå cuøng haïn cheá saûn löôïng daàu OPEC ñaõ ñaåy giaù daàu treân theá giôùi leân treân möùc bình thöôøng trong thò tröôøng caïnh tranh. Nhöõng nöôùc OPEC coù theå laøm ñöôïc vieäc naøy vì hoï chieám phaàn lôùn neàn saûn xuaát daàu löûa cuûa theá giôùi, khoaûng 2/3 vaøo naêm 1974.</a:t>
            </a:r>
          </a:p>
          <a:p>
            <a:pPr algn="just">
              <a:buFont typeface="Wingdings" panose="05000000000000000000" pitchFamily="2" charset="2"/>
              <a:buNone/>
            </a:pPr>
            <a:r>
              <a:rPr lang="en-US" altLang="en-US" sz="3200">
                <a:latin typeface="VNI-Souvir" pitchFamily="2" charset="0"/>
              </a:rPr>
              <a:t>     Bieát raèng giaù daàu löûa treân theá giôùi naêm 1973 laø 4usd/ thuøng.</a:t>
            </a:r>
          </a:p>
          <a:p>
            <a:pPr algn="just">
              <a:buFont typeface="Wingdings" panose="05000000000000000000" pitchFamily="2" charset="2"/>
              <a:buNone/>
            </a:pPr>
            <a:endParaRPr lang="en-US" altLang="en-US" sz="3200" dirty="0">
              <a:latin typeface="VNI-Souvir" pitchFamily="2" charset="0"/>
            </a:endParaRPr>
          </a:p>
        </p:txBody>
      </p:sp>
      <p:sp>
        <p:nvSpPr>
          <p:cNvPr id="2" name="TextBox 1">
            <a:extLst>
              <a:ext uri="{FF2B5EF4-FFF2-40B4-BE49-F238E27FC236}">
                <a16:creationId xmlns:a16="http://schemas.microsoft.com/office/drawing/2014/main" id="{E8F603CE-B4C3-8F15-4625-F5BA038DAB00}"/>
              </a:ext>
            </a:extLst>
          </p:cNvPr>
          <p:cNvSpPr txBox="1"/>
          <p:nvPr/>
        </p:nvSpPr>
        <p:spPr>
          <a:xfrm>
            <a:off x="844343" y="7579"/>
            <a:ext cx="6113206" cy="584775"/>
          </a:xfrm>
          <a:prstGeom prst="rect">
            <a:avLst/>
          </a:prstGeom>
          <a:noFill/>
        </p:spPr>
        <p:txBody>
          <a:bodyPr wrap="square">
            <a:spAutoFit/>
          </a:bodyPr>
          <a:lstStyle/>
          <a:p>
            <a:r>
              <a:rPr lang="en-US" altLang="en-US" sz="3200" b="1" dirty="0" err="1">
                <a:solidFill>
                  <a:srgbClr val="FFFF00"/>
                </a:solidFill>
                <a:latin typeface="+mj-lt"/>
              </a:rPr>
              <a:t>Bài</a:t>
            </a:r>
            <a:r>
              <a:rPr lang="en-US" altLang="en-US" sz="3200" b="1" dirty="0">
                <a:solidFill>
                  <a:srgbClr val="FFFF00"/>
                </a:solidFill>
                <a:latin typeface="+mj-lt"/>
              </a:rPr>
              <a:t> </a:t>
            </a:r>
            <a:r>
              <a:rPr lang="en-US" altLang="en-US" sz="3200" b="1" dirty="0" err="1">
                <a:solidFill>
                  <a:srgbClr val="FFFF00"/>
                </a:solidFill>
                <a:latin typeface="+mj-lt"/>
              </a:rPr>
              <a:t>tập</a:t>
            </a:r>
            <a:r>
              <a:rPr lang="en-US" altLang="en-US" sz="3200" b="1" dirty="0">
                <a:solidFill>
                  <a:srgbClr val="FFFF00"/>
                </a:solidFill>
                <a:latin typeface="+mj-lt"/>
              </a:rPr>
              <a:t> 6</a:t>
            </a:r>
            <a:r>
              <a:rPr lang="en-US" altLang="en-US" sz="3200" b="1" dirty="0">
                <a:solidFill>
                  <a:srgbClr val="FFFF00"/>
                </a:solidFill>
                <a:latin typeface="VNI-Souvir" pitchFamily="2" charset="0"/>
              </a:rPr>
              <a:t>: </a:t>
            </a:r>
            <a:endParaRPr lang="en-US" sz="3200" dirty="0">
              <a:solidFill>
                <a:srgbClr val="FFFF00"/>
              </a:solidFill>
            </a:endParaRPr>
          </a:p>
        </p:txBody>
      </p:sp>
    </p:spTree>
    <p:extLst>
      <p:ext uri="{BB962C8B-B14F-4D97-AF65-F5344CB8AC3E}">
        <p14:creationId xmlns:p14="http://schemas.microsoft.com/office/powerpoint/2010/main" val="10595833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6E5741F-AEA5-D049-BF24-B184E6B4B574}"/>
              </a:ext>
            </a:extLst>
          </p:cNvPr>
          <p:cNvSpPr/>
          <p:nvPr/>
        </p:nvSpPr>
        <p:spPr>
          <a:xfrm>
            <a:off x="604684" y="1935400"/>
            <a:ext cx="11267768" cy="2154436"/>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4000" b="1" kern="1200" dirty="0" err="1">
                <a:solidFill>
                  <a:schemeClr val="tx1"/>
                </a:solidFill>
                <a:effectLst/>
                <a:latin typeface="+mj-lt"/>
                <a:ea typeface="+mn-ea"/>
                <a:cs typeface="+mn-cs"/>
              </a:rPr>
              <a:t>CHƯƠNG</a:t>
            </a:r>
            <a:r>
              <a:rPr lang="en-US" sz="4000" b="1" kern="1200" dirty="0">
                <a:solidFill>
                  <a:schemeClr val="tx1"/>
                </a:solidFill>
                <a:effectLst/>
                <a:latin typeface="+mj-lt"/>
                <a:ea typeface="+mn-ea"/>
                <a:cs typeface="+mn-cs"/>
              </a:rPr>
              <a:t> 2:</a:t>
            </a:r>
            <a:r>
              <a:rPr lang="en-US" sz="4000" kern="1200" dirty="0">
                <a:solidFill>
                  <a:schemeClr val="tx1"/>
                </a:solidFill>
                <a:effectLst/>
                <a:latin typeface="+mj-lt"/>
                <a:ea typeface="+mn-ea"/>
                <a:cs typeface="+mn-cs"/>
              </a:rPr>
              <a:t> </a:t>
            </a:r>
          </a:p>
          <a:p>
            <a:pPr algn="ctr"/>
            <a:r>
              <a:rPr lang="en-US" sz="4000" b="1" kern="1200" dirty="0" err="1">
                <a:solidFill>
                  <a:schemeClr val="tx1"/>
                </a:solidFill>
                <a:effectLst/>
                <a:latin typeface="+mj-lt"/>
                <a:ea typeface="+mn-ea"/>
                <a:cs typeface="+mn-cs"/>
              </a:rPr>
              <a:t>CẦU</a:t>
            </a:r>
            <a:r>
              <a:rPr lang="en-US" sz="4000" b="1" kern="1200" dirty="0">
                <a:solidFill>
                  <a:schemeClr val="tx1"/>
                </a:solidFill>
                <a:effectLst/>
                <a:latin typeface="+mj-lt"/>
                <a:ea typeface="+mn-ea"/>
                <a:cs typeface="+mn-cs"/>
              </a:rPr>
              <a:t>, CUNG </a:t>
            </a:r>
            <a:r>
              <a:rPr lang="en-US" sz="4000" b="1" kern="1200" dirty="0" err="1">
                <a:solidFill>
                  <a:schemeClr val="tx1"/>
                </a:solidFill>
                <a:effectLst/>
                <a:latin typeface="+mj-lt"/>
                <a:ea typeface="+mn-ea"/>
                <a:cs typeface="+mn-cs"/>
              </a:rPr>
              <a:t>VÀ</a:t>
            </a:r>
            <a:r>
              <a:rPr lang="en-US" sz="4000" b="1" kern="1200" dirty="0">
                <a:solidFill>
                  <a:schemeClr val="tx1"/>
                </a:solidFill>
                <a:effectLst/>
                <a:latin typeface="+mj-lt"/>
                <a:ea typeface="+mn-ea"/>
                <a:cs typeface="+mn-cs"/>
              </a:rPr>
              <a:t> </a:t>
            </a:r>
            <a:r>
              <a:rPr lang="en-US" sz="4000" b="1" kern="1200" dirty="0" err="1">
                <a:solidFill>
                  <a:schemeClr val="tx1"/>
                </a:solidFill>
                <a:effectLst/>
                <a:latin typeface="+mj-lt"/>
                <a:ea typeface="+mn-ea"/>
                <a:cs typeface="+mn-cs"/>
              </a:rPr>
              <a:t>GIÁ</a:t>
            </a:r>
            <a:r>
              <a:rPr lang="en-US" sz="4000" b="1" kern="1200" dirty="0">
                <a:solidFill>
                  <a:schemeClr val="tx1"/>
                </a:solidFill>
                <a:effectLst/>
                <a:latin typeface="+mj-lt"/>
                <a:ea typeface="+mn-ea"/>
                <a:cs typeface="+mn-cs"/>
              </a:rPr>
              <a:t> </a:t>
            </a:r>
            <a:r>
              <a:rPr lang="en-US" sz="4000" b="1" kern="1200" dirty="0" err="1">
                <a:solidFill>
                  <a:schemeClr val="tx1"/>
                </a:solidFill>
                <a:effectLst/>
                <a:latin typeface="+mj-lt"/>
                <a:ea typeface="+mn-ea"/>
                <a:cs typeface="+mn-cs"/>
              </a:rPr>
              <a:t>CẢ</a:t>
            </a:r>
            <a:r>
              <a:rPr lang="en-US" sz="4000" b="1" kern="1200" dirty="0">
                <a:solidFill>
                  <a:schemeClr val="tx1"/>
                </a:solidFill>
                <a:effectLst/>
                <a:latin typeface="+mj-lt"/>
                <a:ea typeface="+mn-ea"/>
                <a:cs typeface="+mn-cs"/>
              </a:rPr>
              <a:t> </a:t>
            </a:r>
            <a:r>
              <a:rPr lang="en-US" sz="4000" b="1" kern="1200" dirty="0" err="1">
                <a:solidFill>
                  <a:schemeClr val="tx1"/>
                </a:solidFill>
                <a:effectLst/>
                <a:latin typeface="+mj-lt"/>
                <a:ea typeface="+mn-ea"/>
                <a:cs typeface="+mn-cs"/>
              </a:rPr>
              <a:t>THỊ</a:t>
            </a:r>
            <a:r>
              <a:rPr lang="en-US" sz="4000" b="1" kern="1200" dirty="0">
                <a:solidFill>
                  <a:schemeClr val="tx1"/>
                </a:solidFill>
                <a:effectLst/>
                <a:latin typeface="+mj-lt"/>
                <a:ea typeface="+mn-ea"/>
                <a:cs typeface="+mn-cs"/>
              </a:rPr>
              <a:t> </a:t>
            </a:r>
            <a:r>
              <a:rPr lang="en-US" sz="4000" b="1" kern="1200" dirty="0" err="1">
                <a:solidFill>
                  <a:schemeClr val="tx1"/>
                </a:solidFill>
                <a:effectLst/>
                <a:latin typeface="+mj-lt"/>
                <a:ea typeface="+mn-ea"/>
                <a:cs typeface="+mn-cs"/>
              </a:rPr>
              <a:t>TRƯỜNG</a:t>
            </a:r>
            <a:endParaRPr lang="en-US" sz="4000" b="0" dirty="0">
              <a:latin typeface="+mj-lt"/>
            </a:endParaRPr>
          </a:p>
          <a:p>
            <a:pPr algn="ctr">
              <a:defRPr/>
            </a:pPr>
            <a:endParaRPr lang="en-US" sz="5400" b="1" dirty="0">
              <a:ln w="11430"/>
              <a:solidFill>
                <a:srgbClr val="C00000"/>
              </a:solidFill>
              <a:effectLst>
                <a:outerShdw blurRad="50800" dist="39000" dir="5460000" algn="tl">
                  <a:srgbClr val="000000">
                    <a:alpha val="38000"/>
                  </a:srgbClr>
                </a:outerShdw>
              </a:effectLst>
              <a:latin typeface="Arial"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Number Placeholder 1">
            <a:extLst>
              <a:ext uri="{FF2B5EF4-FFF2-40B4-BE49-F238E27FC236}">
                <a16:creationId xmlns:a16="http://schemas.microsoft.com/office/drawing/2014/main" id="{68E66A5E-E836-5F5F-7675-2796541B7DD9}"/>
              </a:ext>
            </a:extLst>
          </p:cNvPr>
          <p:cNvSpPr>
            <a:spLocks noGrp="1"/>
          </p:cNvSpPr>
          <p:nvPr>
            <p:ph type="sldNum" sz="quarter" idx="12"/>
          </p:nvPr>
        </p:nvSpPr>
        <p:spPr bwMode="auto">
          <a:xfrm>
            <a:off x="6858000" y="6323013"/>
            <a:ext cx="1905000" cy="45720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152AD5FB-1ED4-4D67-84A0-855350E4B239}" type="slidenum">
              <a:rPr lang="en-US" altLang="en-US" smtClean="0"/>
              <a:pPr>
                <a:spcBef>
                  <a:spcPct val="0"/>
                </a:spcBef>
                <a:buClrTx/>
                <a:buSzTx/>
                <a:buFontTx/>
                <a:buNone/>
              </a:pPr>
              <a:t>20</a:t>
            </a:fld>
            <a:endParaRPr lang="en-US" altLang="en-US" sz="1400">
              <a:solidFill>
                <a:schemeClr val="tx1"/>
              </a:solidFill>
              <a:latin typeface="Times New Roman" panose="02020603050405020304" pitchFamily="18" charset="0"/>
            </a:endParaRPr>
          </a:p>
        </p:txBody>
      </p:sp>
      <p:sp>
        <p:nvSpPr>
          <p:cNvPr id="3" name="Rectangle 2">
            <a:extLst>
              <a:ext uri="{FF2B5EF4-FFF2-40B4-BE49-F238E27FC236}">
                <a16:creationId xmlns:a16="http://schemas.microsoft.com/office/drawing/2014/main" id="{250670CF-E732-9212-C7EE-F28A908B0BEF}"/>
              </a:ext>
            </a:extLst>
          </p:cNvPr>
          <p:cNvSpPr txBox="1">
            <a:spLocks noChangeArrowheads="1"/>
          </p:cNvSpPr>
          <p:nvPr/>
        </p:nvSpPr>
        <p:spPr>
          <a:xfrm>
            <a:off x="2362200" y="342900"/>
            <a:ext cx="7772400" cy="1104900"/>
          </a:xfrm>
          <a:prstGeom prst="rect">
            <a:avLst/>
          </a:prstGeom>
        </p:spPr>
        <p:txBody>
          <a:bodyPr/>
          <a:lstStyle/>
          <a:p>
            <a:pPr algn="just">
              <a:defRPr/>
            </a:pPr>
            <a:r>
              <a:rPr lang="en-US" sz="4000" b="1" kern="0">
                <a:solidFill>
                  <a:srgbClr val="000099"/>
                </a:solidFill>
                <a:latin typeface="+mj-lt"/>
                <a:ea typeface="+mj-ea"/>
                <a:cs typeface="+mj-cs"/>
              </a:rPr>
              <a:t>Đường cầu</a:t>
            </a:r>
          </a:p>
        </p:txBody>
      </p:sp>
      <p:grpSp>
        <p:nvGrpSpPr>
          <p:cNvPr id="52228" name="Group 32">
            <a:extLst>
              <a:ext uri="{FF2B5EF4-FFF2-40B4-BE49-F238E27FC236}">
                <a16:creationId xmlns:a16="http://schemas.microsoft.com/office/drawing/2014/main" id="{E7A5DF33-D008-21CE-8443-87E058FF7894}"/>
              </a:ext>
            </a:extLst>
          </p:cNvPr>
          <p:cNvGrpSpPr>
            <a:grpSpLocks/>
          </p:cNvGrpSpPr>
          <p:nvPr/>
        </p:nvGrpSpPr>
        <p:grpSpPr bwMode="auto">
          <a:xfrm>
            <a:off x="2057400" y="1307375"/>
            <a:ext cx="5358581" cy="5300858"/>
            <a:chOff x="765175" y="1828800"/>
            <a:chExt cx="4461346" cy="4786053"/>
          </a:xfrm>
        </p:grpSpPr>
        <p:grpSp>
          <p:nvGrpSpPr>
            <p:cNvPr id="52230" name="Group 31">
              <a:extLst>
                <a:ext uri="{FF2B5EF4-FFF2-40B4-BE49-F238E27FC236}">
                  <a16:creationId xmlns:a16="http://schemas.microsoft.com/office/drawing/2014/main" id="{1756C54E-23B3-158F-550C-684EBE3273FA}"/>
                </a:ext>
              </a:extLst>
            </p:cNvPr>
            <p:cNvGrpSpPr>
              <a:grpSpLocks/>
            </p:cNvGrpSpPr>
            <p:nvPr/>
          </p:nvGrpSpPr>
          <p:grpSpPr bwMode="auto">
            <a:xfrm>
              <a:off x="765175" y="1828800"/>
              <a:ext cx="4461346" cy="4166732"/>
              <a:chOff x="304800" y="1828800"/>
              <a:chExt cx="4460846" cy="4166393"/>
            </a:xfrm>
          </p:grpSpPr>
          <p:sp>
            <p:nvSpPr>
              <p:cNvPr id="52252" name="Line 7">
                <a:extLst>
                  <a:ext uri="{FF2B5EF4-FFF2-40B4-BE49-F238E27FC236}">
                    <a16:creationId xmlns:a16="http://schemas.microsoft.com/office/drawing/2014/main" id="{D669C52E-6682-08F8-FB5D-0394708501A9}"/>
                  </a:ext>
                </a:extLst>
              </p:cNvPr>
              <p:cNvSpPr>
                <a:spLocks noChangeShapeType="1"/>
              </p:cNvSpPr>
              <p:nvPr/>
            </p:nvSpPr>
            <p:spPr bwMode="auto">
              <a:xfrm flipV="1">
                <a:off x="990478" y="1981210"/>
                <a:ext cx="0" cy="3276817"/>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2253" name="Line 9">
                <a:extLst>
                  <a:ext uri="{FF2B5EF4-FFF2-40B4-BE49-F238E27FC236}">
                    <a16:creationId xmlns:a16="http://schemas.microsoft.com/office/drawing/2014/main" id="{4F88B5A8-7405-3E1D-D35F-D5AA7EE61783}"/>
                  </a:ext>
                </a:extLst>
              </p:cNvPr>
              <p:cNvSpPr>
                <a:spLocks noChangeShapeType="1"/>
              </p:cNvSpPr>
              <p:nvPr/>
            </p:nvSpPr>
            <p:spPr bwMode="auto">
              <a:xfrm>
                <a:off x="990478" y="5258026"/>
                <a:ext cx="3276017" cy="45722"/>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2254" name="Text Box 12">
                <a:extLst>
                  <a:ext uri="{FF2B5EF4-FFF2-40B4-BE49-F238E27FC236}">
                    <a16:creationId xmlns:a16="http://schemas.microsoft.com/office/drawing/2014/main" id="{A6E40A08-7E30-A539-A7F3-990A3DF167C7}"/>
                  </a:ext>
                </a:extLst>
              </p:cNvPr>
              <p:cNvSpPr txBox="1">
                <a:spLocks noChangeArrowheads="1"/>
              </p:cNvSpPr>
              <p:nvPr/>
            </p:nvSpPr>
            <p:spPr bwMode="auto">
              <a:xfrm>
                <a:off x="2971326" y="5562848"/>
                <a:ext cx="1794320" cy="432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i="1" dirty="0" err="1">
                    <a:solidFill>
                      <a:schemeClr val="tx1"/>
                    </a:solidFill>
                  </a:rPr>
                  <a:t>Số</a:t>
                </a:r>
                <a:r>
                  <a:rPr lang="en-US" altLang="en-US" sz="2400" b="1" i="1" dirty="0">
                    <a:solidFill>
                      <a:schemeClr val="tx1"/>
                    </a:solidFill>
                  </a:rPr>
                  <a:t> </a:t>
                </a:r>
                <a:r>
                  <a:rPr lang="en-US" altLang="en-US" sz="2400" b="1" i="1" dirty="0" err="1">
                    <a:solidFill>
                      <a:schemeClr val="tx1"/>
                    </a:solidFill>
                  </a:rPr>
                  <a:t>lượng</a:t>
                </a:r>
                <a:r>
                  <a:rPr lang="en-US" altLang="en-US" sz="2400" b="1" i="1" dirty="0">
                    <a:solidFill>
                      <a:schemeClr val="tx1"/>
                    </a:solidFill>
                  </a:rPr>
                  <a:t> (Q)</a:t>
                </a:r>
              </a:p>
            </p:txBody>
          </p:sp>
          <p:sp>
            <p:nvSpPr>
              <p:cNvPr id="52255" name="Text Box 13">
                <a:extLst>
                  <a:ext uri="{FF2B5EF4-FFF2-40B4-BE49-F238E27FC236}">
                    <a16:creationId xmlns:a16="http://schemas.microsoft.com/office/drawing/2014/main" id="{D88CC011-9A13-0D27-0CFE-36C5227BCF48}"/>
                  </a:ext>
                </a:extLst>
              </p:cNvPr>
              <p:cNvSpPr txBox="1">
                <a:spLocks noChangeArrowheads="1"/>
              </p:cNvSpPr>
              <p:nvPr/>
            </p:nvSpPr>
            <p:spPr bwMode="auto">
              <a:xfrm>
                <a:off x="304800" y="1828800"/>
                <a:ext cx="660585" cy="778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lgn="ctr">
                  <a:spcBef>
                    <a:spcPct val="0"/>
                  </a:spcBef>
                  <a:buClrTx/>
                  <a:buSzTx/>
                  <a:buFontTx/>
                  <a:buNone/>
                </a:pPr>
                <a:r>
                  <a:rPr lang="en-US" altLang="en-US" sz="2400" b="1">
                    <a:solidFill>
                      <a:schemeClr val="tx1"/>
                    </a:solidFill>
                  </a:rPr>
                  <a:t>Giá </a:t>
                </a:r>
              </a:p>
              <a:p>
                <a:pPr algn="ctr">
                  <a:spcBef>
                    <a:spcPct val="0"/>
                  </a:spcBef>
                  <a:buClrTx/>
                  <a:buSzTx/>
                  <a:buFontTx/>
                  <a:buNone/>
                </a:pPr>
                <a:r>
                  <a:rPr lang="en-US" altLang="en-US" sz="2400" b="1">
                    <a:solidFill>
                      <a:schemeClr val="tx1"/>
                    </a:solidFill>
                  </a:rPr>
                  <a:t>(P)</a:t>
                </a:r>
              </a:p>
            </p:txBody>
          </p:sp>
          <p:sp>
            <p:nvSpPr>
              <p:cNvPr id="9" name="Not Equal 8">
                <a:extLst>
                  <a:ext uri="{FF2B5EF4-FFF2-40B4-BE49-F238E27FC236}">
                    <a16:creationId xmlns:a16="http://schemas.microsoft.com/office/drawing/2014/main" id="{CB0AAB6A-DCCD-2198-0580-CF27A541C3B5}"/>
                  </a:ext>
                </a:extLst>
              </p:cNvPr>
              <p:cNvSpPr/>
              <p:nvPr/>
            </p:nvSpPr>
            <p:spPr bwMode="auto">
              <a:xfrm>
                <a:off x="838073" y="4952392"/>
                <a:ext cx="304336" cy="151645"/>
              </a:xfrm>
              <a:prstGeom prst="mathNotEqual">
                <a:avLst/>
              </a:prstGeom>
              <a:solidFill>
                <a:schemeClr val="accent1"/>
              </a:solidFill>
              <a:ln w="9525" cap="flat" cmpd="sng" algn="ctr">
                <a:solidFill>
                  <a:schemeClr val="tx1"/>
                </a:solidFill>
                <a:prstDash val="solid"/>
                <a:round/>
                <a:headEnd type="none" w="med" len="med"/>
                <a:tailEnd type="none" w="med" len="med"/>
              </a:ln>
              <a:effectLst/>
            </p:spPr>
            <p:txBody>
              <a:bodyPr/>
              <a:lstStyle/>
              <a:p>
                <a:pPr>
                  <a:defRPr/>
                </a:pPr>
                <a:endParaRPr lang="en-US" b="1">
                  <a:latin typeface="Arial" charset="0"/>
                </a:endParaRPr>
              </a:p>
            </p:txBody>
          </p:sp>
          <p:sp>
            <p:nvSpPr>
              <p:cNvPr id="10" name="Not Equal 9">
                <a:extLst>
                  <a:ext uri="{FF2B5EF4-FFF2-40B4-BE49-F238E27FC236}">
                    <a16:creationId xmlns:a16="http://schemas.microsoft.com/office/drawing/2014/main" id="{3A0365A2-5202-385F-D732-517D21C32276}"/>
                  </a:ext>
                </a:extLst>
              </p:cNvPr>
              <p:cNvSpPr/>
              <p:nvPr/>
            </p:nvSpPr>
            <p:spPr bwMode="auto">
              <a:xfrm rot="5400000">
                <a:off x="1219642" y="5180343"/>
                <a:ext cx="304776" cy="152167"/>
              </a:xfrm>
              <a:prstGeom prst="mathNotEqual">
                <a:avLst/>
              </a:prstGeom>
              <a:solidFill>
                <a:schemeClr val="accent1"/>
              </a:solidFill>
              <a:ln w="9525" cap="flat" cmpd="sng" algn="ctr">
                <a:solidFill>
                  <a:schemeClr val="tx1"/>
                </a:solidFill>
                <a:prstDash val="solid"/>
                <a:round/>
                <a:headEnd type="none" w="med" len="med"/>
                <a:tailEnd type="none" w="med" len="med"/>
              </a:ln>
              <a:effectLst/>
            </p:spPr>
            <p:txBody>
              <a:bodyPr/>
              <a:lstStyle/>
              <a:p>
                <a:pPr>
                  <a:defRPr/>
                </a:pPr>
                <a:endParaRPr lang="en-US" b="1">
                  <a:latin typeface="Arial" charset="0"/>
                </a:endParaRPr>
              </a:p>
            </p:txBody>
          </p:sp>
        </p:grpSp>
        <p:grpSp>
          <p:nvGrpSpPr>
            <p:cNvPr id="52231" name="Group 32">
              <a:extLst>
                <a:ext uri="{FF2B5EF4-FFF2-40B4-BE49-F238E27FC236}">
                  <a16:creationId xmlns:a16="http://schemas.microsoft.com/office/drawing/2014/main" id="{056C0041-C020-414B-47C0-D4EB79906AB6}"/>
                </a:ext>
              </a:extLst>
            </p:cNvPr>
            <p:cNvGrpSpPr>
              <a:grpSpLocks/>
            </p:cNvGrpSpPr>
            <p:nvPr/>
          </p:nvGrpSpPr>
          <p:grpSpPr bwMode="auto">
            <a:xfrm>
              <a:off x="993775" y="2686740"/>
              <a:ext cx="3581400" cy="2946278"/>
              <a:chOff x="533359" y="2686793"/>
              <a:chExt cx="3580763" cy="2945918"/>
            </a:xfrm>
          </p:grpSpPr>
          <p:cxnSp>
            <p:nvCxnSpPr>
              <p:cNvPr id="52236" name="Straight Connector 14">
                <a:extLst>
                  <a:ext uri="{FF2B5EF4-FFF2-40B4-BE49-F238E27FC236}">
                    <a16:creationId xmlns:a16="http://schemas.microsoft.com/office/drawing/2014/main" id="{03D9D55C-3F3C-C4A5-5456-DAD5B7E8E537}"/>
                  </a:ext>
                </a:extLst>
              </p:cNvPr>
              <p:cNvCxnSpPr>
                <a:cxnSpLocks noChangeShapeType="1"/>
              </p:cNvCxnSpPr>
              <p:nvPr/>
            </p:nvCxnSpPr>
            <p:spPr bwMode="auto">
              <a:xfrm>
                <a:off x="990478" y="2819466"/>
                <a:ext cx="990424" cy="1588"/>
              </a:xfrm>
              <a:prstGeom prst="line">
                <a:avLst/>
              </a:prstGeom>
              <a:noFill/>
              <a:ln w="9525" algn="ctr">
                <a:solidFill>
                  <a:schemeClr val="tx1"/>
                </a:solidFill>
                <a:prstDash val="lgDash"/>
                <a:round/>
                <a:headEnd/>
                <a:tailEnd/>
              </a:ln>
              <a:extLst>
                <a:ext uri="{909E8E84-426E-40DD-AFC4-6F175D3DCCD1}">
                  <a14:hiddenFill xmlns:a14="http://schemas.microsoft.com/office/drawing/2010/main">
                    <a:noFill/>
                  </a14:hiddenFill>
                </a:ext>
              </a:extLst>
            </p:spPr>
          </p:cxnSp>
          <p:cxnSp>
            <p:nvCxnSpPr>
              <p:cNvPr id="52237" name="Straight Connector 15">
                <a:extLst>
                  <a:ext uri="{FF2B5EF4-FFF2-40B4-BE49-F238E27FC236}">
                    <a16:creationId xmlns:a16="http://schemas.microsoft.com/office/drawing/2014/main" id="{157C40E8-73F5-CA68-B6CA-845A09911F1A}"/>
                  </a:ext>
                </a:extLst>
              </p:cNvPr>
              <p:cNvCxnSpPr>
                <a:cxnSpLocks noChangeShapeType="1"/>
              </p:cNvCxnSpPr>
              <p:nvPr/>
            </p:nvCxnSpPr>
            <p:spPr bwMode="auto">
              <a:xfrm>
                <a:off x="990478" y="4038746"/>
                <a:ext cx="2209407" cy="1588"/>
              </a:xfrm>
              <a:prstGeom prst="line">
                <a:avLst/>
              </a:prstGeom>
              <a:noFill/>
              <a:ln w="9525" algn="ctr">
                <a:solidFill>
                  <a:schemeClr val="tx1"/>
                </a:solidFill>
                <a:prstDash val="lgDash"/>
                <a:round/>
                <a:headEnd/>
                <a:tailEnd/>
              </a:ln>
              <a:extLst>
                <a:ext uri="{909E8E84-426E-40DD-AFC4-6F175D3DCCD1}">
                  <a14:hiddenFill xmlns:a14="http://schemas.microsoft.com/office/drawing/2010/main">
                    <a:noFill/>
                  </a14:hiddenFill>
                </a:ext>
              </a:extLst>
            </p:spPr>
          </p:cxnSp>
          <p:cxnSp>
            <p:nvCxnSpPr>
              <p:cNvPr id="52238" name="Straight Connector 16">
                <a:extLst>
                  <a:ext uri="{FF2B5EF4-FFF2-40B4-BE49-F238E27FC236}">
                    <a16:creationId xmlns:a16="http://schemas.microsoft.com/office/drawing/2014/main" id="{AB4DF11E-8993-0933-311D-6FBD47DB33CA}"/>
                  </a:ext>
                </a:extLst>
              </p:cNvPr>
              <p:cNvCxnSpPr>
                <a:cxnSpLocks noChangeShapeType="1"/>
              </p:cNvCxnSpPr>
              <p:nvPr/>
            </p:nvCxnSpPr>
            <p:spPr bwMode="auto">
              <a:xfrm>
                <a:off x="990478" y="3124286"/>
                <a:ext cx="1218983" cy="1588"/>
              </a:xfrm>
              <a:prstGeom prst="line">
                <a:avLst/>
              </a:prstGeom>
              <a:noFill/>
              <a:ln w="9525" algn="ctr">
                <a:solidFill>
                  <a:schemeClr val="tx1"/>
                </a:solidFill>
                <a:prstDash val="lgDash"/>
                <a:round/>
                <a:headEnd/>
                <a:tailEnd/>
              </a:ln>
              <a:extLst>
                <a:ext uri="{909E8E84-426E-40DD-AFC4-6F175D3DCCD1}">
                  <a14:hiddenFill xmlns:a14="http://schemas.microsoft.com/office/drawing/2010/main">
                    <a:noFill/>
                  </a14:hiddenFill>
                </a:ext>
              </a:extLst>
            </p:spPr>
          </p:cxnSp>
          <p:cxnSp>
            <p:nvCxnSpPr>
              <p:cNvPr id="52239" name="Straight Connector 18">
                <a:extLst>
                  <a:ext uri="{FF2B5EF4-FFF2-40B4-BE49-F238E27FC236}">
                    <a16:creationId xmlns:a16="http://schemas.microsoft.com/office/drawing/2014/main" id="{C59C5D2E-3A1C-B9BB-220C-799800EA3BF6}"/>
                  </a:ext>
                </a:extLst>
              </p:cNvPr>
              <p:cNvCxnSpPr>
                <a:cxnSpLocks noChangeShapeType="1"/>
              </p:cNvCxnSpPr>
              <p:nvPr/>
            </p:nvCxnSpPr>
            <p:spPr bwMode="auto">
              <a:xfrm>
                <a:off x="990478" y="3429106"/>
                <a:ext cx="1523729" cy="1588"/>
              </a:xfrm>
              <a:prstGeom prst="line">
                <a:avLst/>
              </a:prstGeom>
              <a:noFill/>
              <a:ln w="9525" algn="ctr">
                <a:solidFill>
                  <a:schemeClr val="tx1"/>
                </a:solidFill>
                <a:prstDash val="lgDash"/>
                <a:round/>
                <a:headEnd/>
                <a:tailEnd/>
              </a:ln>
              <a:extLst>
                <a:ext uri="{909E8E84-426E-40DD-AFC4-6F175D3DCCD1}">
                  <a14:hiddenFill xmlns:a14="http://schemas.microsoft.com/office/drawing/2010/main">
                    <a:noFill/>
                  </a14:hiddenFill>
                </a:ext>
              </a:extLst>
            </p:spPr>
          </p:cxnSp>
          <p:cxnSp>
            <p:nvCxnSpPr>
              <p:cNvPr id="52240" name="Straight Connector 19">
                <a:extLst>
                  <a:ext uri="{FF2B5EF4-FFF2-40B4-BE49-F238E27FC236}">
                    <a16:creationId xmlns:a16="http://schemas.microsoft.com/office/drawing/2014/main" id="{5D68BD50-F6B6-5FEA-EC26-A2FF3A8F84C7}"/>
                  </a:ext>
                </a:extLst>
              </p:cNvPr>
              <p:cNvCxnSpPr>
                <a:cxnSpLocks noChangeShapeType="1"/>
              </p:cNvCxnSpPr>
              <p:nvPr/>
            </p:nvCxnSpPr>
            <p:spPr bwMode="auto">
              <a:xfrm>
                <a:off x="990478" y="4343567"/>
                <a:ext cx="2514153" cy="1588"/>
              </a:xfrm>
              <a:prstGeom prst="line">
                <a:avLst/>
              </a:prstGeom>
              <a:noFill/>
              <a:ln w="9525" algn="ctr">
                <a:solidFill>
                  <a:schemeClr val="tx1"/>
                </a:solidFill>
                <a:prstDash val="lgDash"/>
                <a:round/>
                <a:headEnd/>
                <a:tailEnd/>
              </a:ln>
              <a:extLst>
                <a:ext uri="{909E8E84-426E-40DD-AFC4-6F175D3DCCD1}">
                  <a14:hiddenFill xmlns:a14="http://schemas.microsoft.com/office/drawing/2010/main">
                    <a:noFill/>
                  </a14:hiddenFill>
                </a:ext>
              </a:extLst>
            </p:spPr>
          </p:cxnSp>
          <p:cxnSp>
            <p:nvCxnSpPr>
              <p:cNvPr id="52241" name="Straight Connector 20">
                <a:extLst>
                  <a:ext uri="{FF2B5EF4-FFF2-40B4-BE49-F238E27FC236}">
                    <a16:creationId xmlns:a16="http://schemas.microsoft.com/office/drawing/2014/main" id="{DE323E6F-19A6-2A5E-3460-2C02F25090FB}"/>
                  </a:ext>
                </a:extLst>
              </p:cNvPr>
              <p:cNvCxnSpPr>
                <a:cxnSpLocks noChangeShapeType="1"/>
              </p:cNvCxnSpPr>
              <p:nvPr/>
            </p:nvCxnSpPr>
            <p:spPr bwMode="auto">
              <a:xfrm>
                <a:off x="990478" y="3733926"/>
                <a:ext cx="1828475" cy="1588"/>
              </a:xfrm>
              <a:prstGeom prst="line">
                <a:avLst/>
              </a:prstGeom>
              <a:noFill/>
              <a:ln w="9525" algn="ctr">
                <a:solidFill>
                  <a:schemeClr val="tx1"/>
                </a:solidFill>
                <a:prstDash val="lgDash"/>
                <a:round/>
                <a:headEnd/>
                <a:tailEnd/>
              </a:ln>
              <a:extLst>
                <a:ext uri="{909E8E84-426E-40DD-AFC4-6F175D3DCCD1}">
                  <a14:hiddenFill xmlns:a14="http://schemas.microsoft.com/office/drawing/2010/main">
                    <a:noFill/>
                  </a14:hiddenFill>
                </a:ext>
              </a:extLst>
            </p:spPr>
          </p:cxnSp>
          <p:cxnSp>
            <p:nvCxnSpPr>
              <p:cNvPr id="52242" name="Straight Connector 21">
                <a:extLst>
                  <a:ext uri="{FF2B5EF4-FFF2-40B4-BE49-F238E27FC236}">
                    <a16:creationId xmlns:a16="http://schemas.microsoft.com/office/drawing/2014/main" id="{7FEE2CDB-D729-8350-ADFE-904B28CE6906}"/>
                  </a:ext>
                </a:extLst>
              </p:cNvPr>
              <p:cNvCxnSpPr>
                <a:cxnSpLocks noChangeShapeType="1"/>
              </p:cNvCxnSpPr>
              <p:nvPr/>
            </p:nvCxnSpPr>
            <p:spPr bwMode="auto">
              <a:xfrm>
                <a:off x="990478" y="4648387"/>
                <a:ext cx="2818899" cy="1588"/>
              </a:xfrm>
              <a:prstGeom prst="line">
                <a:avLst/>
              </a:prstGeom>
              <a:noFill/>
              <a:ln w="9525" algn="ctr">
                <a:solidFill>
                  <a:schemeClr val="tx1"/>
                </a:solidFill>
                <a:prstDash val="lgDash"/>
                <a:round/>
                <a:headEnd/>
                <a:tailEnd/>
              </a:ln>
              <a:extLst>
                <a:ext uri="{909E8E84-426E-40DD-AFC4-6F175D3DCCD1}">
                  <a14:hiddenFill xmlns:a14="http://schemas.microsoft.com/office/drawing/2010/main">
                    <a:noFill/>
                  </a14:hiddenFill>
                </a:ext>
              </a:extLst>
            </p:spPr>
          </p:cxnSp>
          <p:sp>
            <p:nvSpPr>
              <p:cNvPr id="52243" name="TextBox 35">
                <a:extLst>
                  <a:ext uri="{FF2B5EF4-FFF2-40B4-BE49-F238E27FC236}">
                    <a16:creationId xmlns:a16="http://schemas.microsoft.com/office/drawing/2014/main" id="{971C04C9-033C-144D-456E-1E46BAF9E9CB}"/>
                  </a:ext>
                </a:extLst>
              </p:cNvPr>
              <p:cNvSpPr txBox="1">
                <a:spLocks noChangeArrowheads="1"/>
              </p:cNvSpPr>
              <p:nvPr/>
            </p:nvSpPr>
            <p:spPr bwMode="auto">
              <a:xfrm>
                <a:off x="533359" y="2686793"/>
                <a:ext cx="457119" cy="2139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lgn="r">
                  <a:spcBef>
                    <a:spcPct val="0"/>
                  </a:spcBef>
                  <a:buClrTx/>
                  <a:buSzTx/>
                  <a:buFontTx/>
                  <a:buNone/>
                </a:pPr>
                <a:r>
                  <a:rPr lang="en-US" altLang="en-US" sz="2000" b="1" dirty="0">
                    <a:solidFill>
                      <a:schemeClr val="tx1"/>
                    </a:solidFill>
                  </a:rPr>
                  <a:t>10</a:t>
                </a:r>
              </a:p>
              <a:p>
                <a:pPr algn="r">
                  <a:spcBef>
                    <a:spcPct val="0"/>
                  </a:spcBef>
                  <a:buClrTx/>
                  <a:buSzTx/>
                  <a:buFontTx/>
                  <a:buNone/>
                </a:pPr>
                <a:r>
                  <a:rPr lang="en-US" altLang="en-US" sz="2000" b="1" dirty="0">
                    <a:solidFill>
                      <a:schemeClr val="tx1"/>
                    </a:solidFill>
                  </a:rPr>
                  <a:t>9</a:t>
                </a:r>
              </a:p>
              <a:p>
                <a:pPr algn="r">
                  <a:spcBef>
                    <a:spcPct val="0"/>
                  </a:spcBef>
                  <a:buClrTx/>
                  <a:buSzTx/>
                  <a:buFontTx/>
                  <a:buNone/>
                </a:pPr>
                <a:r>
                  <a:rPr lang="en-US" altLang="en-US" sz="2000" b="1" dirty="0">
                    <a:solidFill>
                      <a:schemeClr val="tx1"/>
                    </a:solidFill>
                  </a:rPr>
                  <a:t>8</a:t>
                </a:r>
              </a:p>
              <a:p>
                <a:pPr algn="r">
                  <a:spcBef>
                    <a:spcPct val="0"/>
                  </a:spcBef>
                  <a:buClrTx/>
                  <a:buSzTx/>
                  <a:buFontTx/>
                  <a:buNone/>
                </a:pPr>
                <a:r>
                  <a:rPr lang="en-US" altLang="en-US" sz="2000" b="1" dirty="0">
                    <a:solidFill>
                      <a:schemeClr val="tx1"/>
                    </a:solidFill>
                  </a:rPr>
                  <a:t>7</a:t>
                </a:r>
              </a:p>
              <a:p>
                <a:pPr algn="r">
                  <a:spcBef>
                    <a:spcPct val="0"/>
                  </a:spcBef>
                  <a:buClrTx/>
                  <a:buSzTx/>
                  <a:buFontTx/>
                  <a:buNone/>
                </a:pPr>
                <a:r>
                  <a:rPr lang="en-US" altLang="en-US" sz="2000" b="1" dirty="0">
                    <a:solidFill>
                      <a:schemeClr val="tx1"/>
                    </a:solidFill>
                  </a:rPr>
                  <a:t>6</a:t>
                </a:r>
              </a:p>
              <a:p>
                <a:pPr algn="r">
                  <a:spcBef>
                    <a:spcPct val="0"/>
                  </a:spcBef>
                  <a:buClrTx/>
                  <a:buSzTx/>
                  <a:buFontTx/>
                  <a:buNone/>
                </a:pPr>
                <a:r>
                  <a:rPr lang="en-US" altLang="en-US" sz="2000" b="1" dirty="0">
                    <a:solidFill>
                      <a:schemeClr val="tx1"/>
                    </a:solidFill>
                  </a:rPr>
                  <a:t>5</a:t>
                </a:r>
              </a:p>
              <a:p>
                <a:pPr algn="r">
                  <a:spcBef>
                    <a:spcPct val="0"/>
                  </a:spcBef>
                  <a:buClrTx/>
                  <a:buSzTx/>
                  <a:buFontTx/>
                  <a:buNone/>
                </a:pPr>
                <a:r>
                  <a:rPr lang="en-US" altLang="en-US" sz="2000" b="1" dirty="0">
                    <a:solidFill>
                      <a:schemeClr val="tx1"/>
                    </a:solidFill>
                  </a:rPr>
                  <a:t>4</a:t>
                </a:r>
              </a:p>
            </p:txBody>
          </p:sp>
          <p:cxnSp>
            <p:nvCxnSpPr>
              <p:cNvPr id="52244" name="Straight Connector 37">
                <a:extLst>
                  <a:ext uri="{FF2B5EF4-FFF2-40B4-BE49-F238E27FC236}">
                    <a16:creationId xmlns:a16="http://schemas.microsoft.com/office/drawing/2014/main" id="{F2CD4619-749F-AFA9-7C24-8D75C878C66A}"/>
                  </a:ext>
                </a:extLst>
              </p:cNvPr>
              <p:cNvCxnSpPr>
                <a:cxnSpLocks noChangeShapeType="1"/>
              </p:cNvCxnSpPr>
              <p:nvPr/>
            </p:nvCxnSpPr>
            <p:spPr bwMode="auto">
              <a:xfrm rot="5400000">
                <a:off x="762415" y="4037953"/>
                <a:ext cx="2438562" cy="1588"/>
              </a:xfrm>
              <a:prstGeom prst="line">
                <a:avLst/>
              </a:prstGeom>
              <a:noFill/>
              <a:ln w="9525" algn="ctr">
                <a:solidFill>
                  <a:schemeClr val="tx1"/>
                </a:solidFill>
                <a:prstDash val="lgDash"/>
                <a:round/>
                <a:headEnd type="oval" w="med" len="med"/>
                <a:tailEnd type="oval" w="med" len="med"/>
              </a:ln>
              <a:extLst>
                <a:ext uri="{909E8E84-426E-40DD-AFC4-6F175D3DCCD1}">
                  <a14:hiddenFill xmlns:a14="http://schemas.microsoft.com/office/drawing/2010/main">
                    <a:noFill/>
                  </a14:hiddenFill>
                </a:ext>
              </a:extLst>
            </p:spPr>
          </p:cxnSp>
          <p:cxnSp>
            <p:nvCxnSpPr>
              <p:cNvPr id="52245" name="Straight Connector 52">
                <a:extLst>
                  <a:ext uri="{FF2B5EF4-FFF2-40B4-BE49-F238E27FC236}">
                    <a16:creationId xmlns:a16="http://schemas.microsoft.com/office/drawing/2014/main" id="{066E8705-DAE5-6C49-7B05-6ECBCAB8E2A7}"/>
                  </a:ext>
                </a:extLst>
              </p:cNvPr>
              <p:cNvCxnSpPr>
                <a:cxnSpLocks noChangeShapeType="1"/>
              </p:cNvCxnSpPr>
              <p:nvPr/>
            </p:nvCxnSpPr>
            <p:spPr bwMode="auto">
              <a:xfrm rot="5400000">
                <a:off x="1219571" y="4190363"/>
                <a:ext cx="2133741" cy="1588"/>
              </a:xfrm>
              <a:prstGeom prst="line">
                <a:avLst/>
              </a:prstGeom>
              <a:noFill/>
              <a:ln w="9525" algn="ctr">
                <a:solidFill>
                  <a:schemeClr val="tx1"/>
                </a:solidFill>
                <a:prstDash val="lgDash"/>
                <a:round/>
                <a:headEnd type="oval" w="med" len="med"/>
                <a:tailEnd type="oval" w="med" len="med"/>
              </a:ln>
              <a:extLst>
                <a:ext uri="{909E8E84-426E-40DD-AFC4-6F175D3DCCD1}">
                  <a14:hiddenFill xmlns:a14="http://schemas.microsoft.com/office/drawing/2010/main">
                    <a:noFill/>
                  </a14:hiddenFill>
                </a:ext>
              </a:extLst>
            </p:spPr>
          </p:cxnSp>
          <p:cxnSp>
            <p:nvCxnSpPr>
              <p:cNvPr id="52246" name="Straight Connector 54">
                <a:extLst>
                  <a:ext uri="{FF2B5EF4-FFF2-40B4-BE49-F238E27FC236}">
                    <a16:creationId xmlns:a16="http://schemas.microsoft.com/office/drawing/2014/main" id="{E62B19E2-3E9D-FABA-537C-A31B6E388E89}"/>
                  </a:ext>
                </a:extLst>
              </p:cNvPr>
              <p:cNvCxnSpPr>
                <a:cxnSpLocks noChangeShapeType="1"/>
              </p:cNvCxnSpPr>
              <p:nvPr/>
            </p:nvCxnSpPr>
            <p:spPr bwMode="auto">
              <a:xfrm rot="5400000">
                <a:off x="1676727" y="4342773"/>
                <a:ext cx="1828921" cy="1588"/>
              </a:xfrm>
              <a:prstGeom prst="line">
                <a:avLst/>
              </a:prstGeom>
              <a:noFill/>
              <a:ln w="9525" algn="ctr">
                <a:solidFill>
                  <a:schemeClr val="tx1"/>
                </a:solidFill>
                <a:prstDash val="lgDash"/>
                <a:round/>
                <a:headEnd type="oval" w="med" len="med"/>
                <a:tailEnd type="oval" w="med" len="med"/>
              </a:ln>
              <a:extLst>
                <a:ext uri="{909E8E84-426E-40DD-AFC4-6F175D3DCCD1}">
                  <a14:hiddenFill xmlns:a14="http://schemas.microsoft.com/office/drawing/2010/main">
                    <a:noFill/>
                  </a14:hiddenFill>
                </a:ext>
              </a:extLst>
            </p:spPr>
          </p:cxnSp>
          <p:cxnSp>
            <p:nvCxnSpPr>
              <p:cNvPr id="52247" name="Straight Connector 56">
                <a:extLst>
                  <a:ext uri="{FF2B5EF4-FFF2-40B4-BE49-F238E27FC236}">
                    <a16:creationId xmlns:a16="http://schemas.microsoft.com/office/drawing/2014/main" id="{2959F0DA-8493-0397-C771-251F826340E1}"/>
                  </a:ext>
                </a:extLst>
              </p:cNvPr>
              <p:cNvCxnSpPr>
                <a:cxnSpLocks noChangeShapeType="1"/>
              </p:cNvCxnSpPr>
              <p:nvPr/>
            </p:nvCxnSpPr>
            <p:spPr bwMode="auto">
              <a:xfrm rot="5400000">
                <a:off x="2133883" y="4495183"/>
                <a:ext cx="1524101" cy="1588"/>
              </a:xfrm>
              <a:prstGeom prst="line">
                <a:avLst/>
              </a:prstGeom>
              <a:noFill/>
              <a:ln w="9525" algn="ctr">
                <a:solidFill>
                  <a:schemeClr val="tx1"/>
                </a:solidFill>
                <a:prstDash val="lgDash"/>
                <a:round/>
                <a:headEnd type="oval" w="med" len="med"/>
                <a:tailEnd type="oval" w="med" len="med"/>
              </a:ln>
              <a:extLst>
                <a:ext uri="{909E8E84-426E-40DD-AFC4-6F175D3DCCD1}">
                  <a14:hiddenFill xmlns:a14="http://schemas.microsoft.com/office/drawing/2010/main">
                    <a:noFill/>
                  </a14:hiddenFill>
                </a:ext>
              </a:extLst>
            </p:spPr>
          </p:cxnSp>
          <p:cxnSp>
            <p:nvCxnSpPr>
              <p:cNvPr id="52248" name="Straight Connector 58">
                <a:extLst>
                  <a:ext uri="{FF2B5EF4-FFF2-40B4-BE49-F238E27FC236}">
                    <a16:creationId xmlns:a16="http://schemas.microsoft.com/office/drawing/2014/main" id="{DDF82EC7-02E3-E041-99C1-A642F36B3FC3}"/>
                  </a:ext>
                </a:extLst>
              </p:cNvPr>
              <p:cNvCxnSpPr>
                <a:cxnSpLocks noChangeShapeType="1"/>
              </p:cNvCxnSpPr>
              <p:nvPr/>
            </p:nvCxnSpPr>
            <p:spPr bwMode="auto">
              <a:xfrm rot="5400000">
                <a:off x="2591038" y="4647593"/>
                <a:ext cx="1219281" cy="1588"/>
              </a:xfrm>
              <a:prstGeom prst="line">
                <a:avLst/>
              </a:prstGeom>
              <a:noFill/>
              <a:ln w="9525" algn="ctr">
                <a:solidFill>
                  <a:schemeClr val="tx1"/>
                </a:solidFill>
                <a:prstDash val="lgDash"/>
                <a:round/>
                <a:headEnd type="oval" w="med" len="med"/>
                <a:tailEnd type="oval" w="med" len="med"/>
              </a:ln>
              <a:extLst>
                <a:ext uri="{909E8E84-426E-40DD-AFC4-6F175D3DCCD1}">
                  <a14:hiddenFill xmlns:a14="http://schemas.microsoft.com/office/drawing/2010/main">
                    <a:noFill/>
                  </a14:hiddenFill>
                </a:ext>
              </a:extLst>
            </p:spPr>
          </p:cxnSp>
          <p:sp>
            <p:nvSpPr>
              <p:cNvPr id="52249" name="TextBox 69">
                <a:extLst>
                  <a:ext uri="{FF2B5EF4-FFF2-40B4-BE49-F238E27FC236}">
                    <a16:creationId xmlns:a16="http://schemas.microsoft.com/office/drawing/2014/main" id="{367D3540-8D98-7C2F-06CD-3EA41046F05E}"/>
                  </a:ext>
                </a:extLst>
              </p:cNvPr>
              <p:cNvSpPr txBox="1">
                <a:spLocks noChangeArrowheads="1"/>
              </p:cNvSpPr>
              <p:nvPr/>
            </p:nvSpPr>
            <p:spPr bwMode="auto">
              <a:xfrm>
                <a:off x="1752342" y="5258027"/>
                <a:ext cx="2361780" cy="374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45 50 55 60 65 70 75</a:t>
                </a:r>
              </a:p>
            </p:txBody>
          </p:sp>
          <p:cxnSp>
            <p:nvCxnSpPr>
              <p:cNvPr id="52250" name="Straight Connector 71">
                <a:extLst>
                  <a:ext uri="{FF2B5EF4-FFF2-40B4-BE49-F238E27FC236}">
                    <a16:creationId xmlns:a16="http://schemas.microsoft.com/office/drawing/2014/main" id="{DCE8318B-8957-47FE-8A51-80E3DFABB9DB}"/>
                  </a:ext>
                </a:extLst>
              </p:cNvPr>
              <p:cNvCxnSpPr>
                <a:cxnSpLocks noChangeShapeType="1"/>
              </p:cNvCxnSpPr>
              <p:nvPr/>
            </p:nvCxnSpPr>
            <p:spPr bwMode="auto">
              <a:xfrm rot="5400000">
                <a:off x="3048194" y="4800003"/>
                <a:ext cx="914461" cy="1588"/>
              </a:xfrm>
              <a:prstGeom prst="line">
                <a:avLst/>
              </a:prstGeom>
              <a:noFill/>
              <a:ln w="9525" algn="ctr">
                <a:solidFill>
                  <a:schemeClr val="tx1"/>
                </a:solidFill>
                <a:prstDash val="lgDash"/>
                <a:round/>
                <a:headEnd type="oval" w="med" len="med"/>
                <a:tailEnd type="oval" w="med" len="med"/>
              </a:ln>
              <a:extLst>
                <a:ext uri="{909E8E84-426E-40DD-AFC4-6F175D3DCCD1}">
                  <a14:hiddenFill xmlns:a14="http://schemas.microsoft.com/office/drawing/2010/main">
                    <a:noFill/>
                  </a14:hiddenFill>
                </a:ext>
              </a:extLst>
            </p:spPr>
          </p:cxnSp>
          <p:cxnSp>
            <p:nvCxnSpPr>
              <p:cNvPr id="52251" name="Straight Connector 74">
                <a:extLst>
                  <a:ext uri="{FF2B5EF4-FFF2-40B4-BE49-F238E27FC236}">
                    <a16:creationId xmlns:a16="http://schemas.microsoft.com/office/drawing/2014/main" id="{C27990B3-E366-73AC-41B8-D29C935CA8D6}"/>
                  </a:ext>
                </a:extLst>
              </p:cNvPr>
              <p:cNvCxnSpPr>
                <a:cxnSpLocks noChangeShapeType="1"/>
              </p:cNvCxnSpPr>
              <p:nvPr/>
            </p:nvCxnSpPr>
            <p:spPr bwMode="auto">
              <a:xfrm rot="5400000">
                <a:off x="3505350" y="4952413"/>
                <a:ext cx="609640" cy="1588"/>
              </a:xfrm>
              <a:prstGeom prst="line">
                <a:avLst/>
              </a:prstGeom>
              <a:noFill/>
              <a:ln w="9525" algn="ctr">
                <a:solidFill>
                  <a:schemeClr val="tx1"/>
                </a:solidFill>
                <a:prstDash val="lgDash"/>
                <a:round/>
                <a:headEnd type="oval" w="med" len="med"/>
                <a:tailEnd type="oval" w="med" len="med"/>
              </a:ln>
              <a:extLst>
                <a:ext uri="{909E8E84-426E-40DD-AFC4-6F175D3DCCD1}">
                  <a14:hiddenFill xmlns:a14="http://schemas.microsoft.com/office/drawing/2010/main">
                    <a:noFill/>
                  </a14:hiddenFill>
                </a:ext>
              </a:extLst>
            </p:spPr>
          </p:cxnSp>
        </p:grpSp>
        <p:grpSp>
          <p:nvGrpSpPr>
            <p:cNvPr id="52232" name="Group 34">
              <a:extLst>
                <a:ext uri="{FF2B5EF4-FFF2-40B4-BE49-F238E27FC236}">
                  <a16:creationId xmlns:a16="http://schemas.microsoft.com/office/drawing/2014/main" id="{B197D220-E99B-7C6E-C1EC-4841ACABAEDE}"/>
                </a:ext>
              </a:extLst>
            </p:cNvPr>
            <p:cNvGrpSpPr>
              <a:grpSpLocks/>
            </p:cNvGrpSpPr>
            <p:nvPr/>
          </p:nvGrpSpPr>
          <p:grpSpPr bwMode="auto">
            <a:xfrm>
              <a:off x="2109788" y="2438400"/>
              <a:ext cx="2492545" cy="2438400"/>
              <a:chOff x="1676156" y="2438440"/>
              <a:chExt cx="2492102" cy="2438562"/>
            </a:xfrm>
          </p:grpSpPr>
          <p:sp>
            <p:nvSpPr>
              <p:cNvPr id="52234" name="Line 10">
                <a:extLst>
                  <a:ext uri="{FF2B5EF4-FFF2-40B4-BE49-F238E27FC236}">
                    <a16:creationId xmlns:a16="http://schemas.microsoft.com/office/drawing/2014/main" id="{4A3FA5F8-E50A-8999-B7CE-BB0C84DFB56F}"/>
                  </a:ext>
                </a:extLst>
              </p:cNvPr>
              <p:cNvSpPr>
                <a:spLocks noChangeShapeType="1"/>
              </p:cNvSpPr>
              <p:nvPr/>
            </p:nvSpPr>
            <p:spPr bwMode="auto">
              <a:xfrm>
                <a:off x="1676156" y="2438440"/>
                <a:ext cx="2385588" cy="2438562"/>
              </a:xfrm>
              <a:prstGeom prst="line">
                <a:avLst/>
              </a:prstGeom>
              <a:noFill/>
              <a:ln w="76200">
                <a:solidFill>
                  <a:srgbClr val="000099"/>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2235" name="Text Box 11">
                <a:extLst>
                  <a:ext uri="{FF2B5EF4-FFF2-40B4-BE49-F238E27FC236}">
                    <a16:creationId xmlns:a16="http://schemas.microsoft.com/office/drawing/2014/main" id="{566E7D63-C91E-A704-4A92-C231FFE40D46}"/>
                  </a:ext>
                </a:extLst>
              </p:cNvPr>
              <p:cNvSpPr txBox="1">
                <a:spLocks noChangeArrowheads="1"/>
              </p:cNvSpPr>
              <p:nvPr/>
            </p:nvSpPr>
            <p:spPr bwMode="auto">
              <a:xfrm>
                <a:off x="3816393" y="4267362"/>
                <a:ext cx="351865" cy="432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D</a:t>
                </a:r>
              </a:p>
            </p:txBody>
          </p:sp>
        </p:grpSp>
        <p:sp>
          <p:nvSpPr>
            <p:cNvPr id="52233" name="TextBox 78">
              <a:extLst>
                <a:ext uri="{FF2B5EF4-FFF2-40B4-BE49-F238E27FC236}">
                  <a16:creationId xmlns:a16="http://schemas.microsoft.com/office/drawing/2014/main" id="{5BDF4E1C-9805-26A7-7B7B-01FEF972A4B7}"/>
                </a:ext>
              </a:extLst>
            </p:cNvPr>
            <p:cNvSpPr txBox="1">
              <a:spLocks noChangeArrowheads="1"/>
            </p:cNvSpPr>
            <p:nvPr/>
          </p:nvSpPr>
          <p:spPr bwMode="auto">
            <a:xfrm>
              <a:off x="1363645" y="6124822"/>
              <a:ext cx="2950534" cy="490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800" b="1" dirty="0" err="1">
                  <a:solidFill>
                    <a:schemeClr val="tx1"/>
                  </a:solidFill>
                </a:rPr>
                <a:t>Đường</a:t>
              </a:r>
              <a:r>
                <a:rPr lang="en-US" altLang="en-US" sz="2800" b="1" dirty="0">
                  <a:solidFill>
                    <a:schemeClr val="tx1"/>
                  </a:solidFill>
                </a:rPr>
                <a:t> </a:t>
              </a:r>
              <a:r>
                <a:rPr lang="en-US" altLang="en-US" sz="2800" b="1" dirty="0" err="1">
                  <a:solidFill>
                    <a:schemeClr val="tx1"/>
                  </a:solidFill>
                </a:rPr>
                <a:t>cầu</a:t>
              </a:r>
              <a:r>
                <a:rPr lang="en-US" altLang="en-US" sz="2800" b="1" dirty="0">
                  <a:solidFill>
                    <a:schemeClr val="tx1"/>
                  </a:solidFill>
                </a:rPr>
                <a:t> </a:t>
              </a:r>
              <a:r>
                <a:rPr lang="en-US" altLang="en-US" sz="2800" b="1" dirty="0" err="1">
                  <a:solidFill>
                    <a:schemeClr val="tx1"/>
                  </a:solidFill>
                </a:rPr>
                <a:t>sữa</a:t>
              </a:r>
              <a:r>
                <a:rPr lang="en-US" altLang="en-US" sz="2800" b="1" dirty="0">
                  <a:solidFill>
                    <a:schemeClr val="tx1"/>
                  </a:solidFill>
                </a:rPr>
                <a:t> </a:t>
              </a:r>
              <a:r>
                <a:rPr lang="en-US" altLang="en-US" sz="2800" b="1" dirty="0" err="1">
                  <a:solidFill>
                    <a:schemeClr val="tx1"/>
                  </a:solidFill>
                </a:rPr>
                <a:t>bò</a:t>
              </a:r>
              <a:endParaRPr lang="en-US" altLang="en-US" sz="2800" b="1" dirty="0">
                <a:solidFill>
                  <a:schemeClr val="tx1"/>
                </a:solidFill>
              </a:endParaRPr>
            </a:p>
          </p:txBody>
        </p:sp>
      </p:grpSp>
      <p:sp>
        <p:nvSpPr>
          <p:cNvPr id="32" name="Text Placeholder 31">
            <a:extLst>
              <a:ext uri="{FF2B5EF4-FFF2-40B4-BE49-F238E27FC236}">
                <a16:creationId xmlns:a16="http://schemas.microsoft.com/office/drawing/2014/main" id="{EF6187A9-87F5-BD5B-04FA-01A431F9005D}"/>
              </a:ext>
            </a:extLst>
          </p:cNvPr>
          <p:cNvSpPr txBox="1">
            <a:spLocks/>
          </p:cNvSpPr>
          <p:nvPr/>
        </p:nvSpPr>
        <p:spPr>
          <a:xfrm>
            <a:off x="6705599" y="1676400"/>
            <a:ext cx="5358581" cy="4114800"/>
          </a:xfrm>
          <a:prstGeom prst="rect">
            <a:avLst/>
          </a:prstGeom>
        </p:spPr>
        <p:txBody>
          <a:bodyPr/>
          <a:lstStyle/>
          <a:p>
            <a:pPr marL="342900" indent="-342900">
              <a:spcBef>
                <a:spcPct val="20000"/>
              </a:spcBef>
              <a:buClr>
                <a:schemeClr val="bg2"/>
              </a:buClr>
              <a:buSzPct val="75000"/>
              <a:buFont typeface="Monotype Sorts" pitchFamily="2" charset="2"/>
              <a:buChar char="n"/>
              <a:defRPr/>
            </a:pPr>
            <a:r>
              <a:rPr lang="en-US" sz="3200" b="1" kern="0" dirty="0">
                <a:solidFill>
                  <a:srgbClr val="000099"/>
                </a:solidFill>
                <a:latin typeface="+mj-lt"/>
              </a:rPr>
              <a:t>…</a:t>
            </a:r>
            <a:r>
              <a:rPr lang="en-US" sz="3200" b="1" kern="0" dirty="0" err="1">
                <a:solidFill>
                  <a:srgbClr val="000099"/>
                </a:solidFill>
                <a:latin typeface="+mj-lt"/>
              </a:rPr>
              <a:t>là</a:t>
            </a:r>
            <a:r>
              <a:rPr lang="en-US" sz="3200" b="1" kern="0" dirty="0">
                <a:solidFill>
                  <a:srgbClr val="000099"/>
                </a:solidFill>
                <a:latin typeface="+mj-lt"/>
              </a:rPr>
              <a:t> </a:t>
            </a:r>
            <a:r>
              <a:rPr lang="en-US" sz="3200" b="1" kern="0" dirty="0" err="1">
                <a:solidFill>
                  <a:srgbClr val="000099"/>
                </a:solidFill>
                <a:latin typeface="+mj-lt"/>
              </a:rPr>
              <a:t>đường</a:t>
            </a:r>
            <a:r>
              <a:rPr lang="en-US" sz="3200" b="1" kern="0" dirty="0">
                <a:solidFill>
                  <a:srgbClr val="000099"/>
                </a:solidFill>
                <a:latin typeface="+mj-lt"/>
              </a:rPr>
              <a:t> </a:t>
            </a:r>
            <a:r>
              <a:rPr lang="en-US" sz="3200" b="1" kern="0" dirty="0" err="1">
                <a:solidFill>
                  <a:srgbClr val="000099"/>
                </a:solidFill>
                <a:latin typeface="+mj-lt"/>
              </a:rPr>
              <a:t>diễn</a:t>
            </a:r>
            <a:r>
              <a:rPr lang="en-US" sz="3200" b="1" kern="0" dirty="0">
                <a:solidFill>
                  <a:srgbClr val="000099"/>
                </a:solidFill>
                <a:latin typeface="+mj-lt"/>
              </a:rPr>
              <a:t> </a:t>
            </a:r>
            <a:r>
              <a:rPr lang="en-US" sz="3200" b="1" kern="0" dirty="0" err="1">
                <a:solidFill>
                  <a:srgbClr val="000099"/>
                </a:solidFill>
                <a:latin typeface="+mj-lt"/>
              </a:rPr>
              <a:t>tả</a:t>
            </a:r>
            <a:r>
              <a:rPr lang="en-US" sz="3200" b="1" kern="0" dirty="0">
                <a:solidFill>
                  <a:srgbClr val="000099"/>
                </a:solidFill>
                <a:latin typeface="+mj-lt"/>
              </a:rPr>
              <a:t> </a:t>
            </a:r>
            <a:r>
              <a:rPr lang="en-US" sz="3200" b="1" kern="0" dirty="0" err="1">
                <a:solidFill>
                  <a:srgbClr val="000099"/>
                </a:solidFill>
                <a:latin typeface="+mj-lt"/>
              </a:rPr>
              <a:t>một</a:t>
            </a:r>
            <a:r>
              <a:rPr lang="en-US" sz="3200" b="1" kern="0" dirty="0">
                <a:solidFill>
                  <a:srgbClr val="000099"/>
                </a:solidFill>
                <a:latin typeface="+mj-lt"/>
              </a:rPr>
              <a:t> </a:t>
            </a:r>
            <a:r>
              <a:rPr lang="en-US" sz="3200" b="1" kern="0" dirty="0" err="1">
                <a:solidFill>
                  <a:srgbClr val="000099"/>
                </a:solidFill>
                <a:latin typeface="+mj-lt"/>
              </a:rPr>
              <a:t>biểu</a:t>
            </a:r>
            <a:r>
              <a:rPr lang="en-US" sz="3200" b="1" kern="0" dirty="0">
                <a:solidFill>
                  <a:srgbClr val="000099"/>
                </a:solidFill>
                <a:latin typeface="+mj-lt"/>
              </a:rPr>
              <a:t> </a:t>
            </a:r>
            <a:r>
              <a:rPr lang="en-US" sz="3200" b="1" kern="0" dirty="0" err="1">
                <a:solidFill>
                  <a:srgbClr val="000099"/>
                </a:solidFill>
                <a:latin typeface="+mj-lt"/>
              </a:rPr>
              <a:t>cầu</a:t>
            </a:r>
            <a:r>
              <a:rPr lang="en-US" sz="3200" b="1" kern="0" dirty="0">
                <a:solidFill>
                  <a:srgbClr val="000099"/>
                </a:solidFill>
                <a:latin typeface="+mj-lt"/>
              </a:rPr>
              <a:t> </a:t>
            </a:r>
            <a:r>
              <a:rPr lang="en-US" sz="3200" b="1" kern="0" dirty="0" err="1">
                <a:solidFill>
                  <a:srgbClr val="000099"/>
                </a:solidFill>
                <a:latin typeface="+mj-lt"/>
              </a:rPr>
              <a:t>của</a:t>
            </a:r>
            <a:r>
              <a:rPr lang="en-US" sz="3200" b="1" kern="0" dirty="0">
                <a:solidFill>
                  <a:srgbClr val="000099"/>
                </a:solidFill>
                <a:latin typeface="+mj-lt"/>
              </a:rPr>
              <a:t> </a:t>
            </a:r>
            <a:r>
              <a:rPr lang="en-US" sz="3200" b="1" kern="0" dirty="0" err="1">
                <a:solidFill>
                  <a:srgbClr val="000099"/>
                </a:solidFill>
                <a:latin typeface="+mj-lt"/>
              </a:rPr>
              <a:t>một</a:t>
            </a:r>
            <a:r>
              <a:rPr lang="en-US" sz="3200" b="1" kern="0" dirty="0">
                <a:solidFill>
                  <a:srgbClr val="000099"/>
                </a:solidFill>
                <a:latin typeface="+mj-lt"/>
              </a:rPr>
              <a:t> </a:t>
            </a:r>
            <a:r>
              <a:rPr lang="en-US" sz="3200" b="1" kern="0" dirty="0" err="1">
                <a:solidFill>
                  <a:srgbClr val="000099"/>
                </a:solidFill>
                <a:latin typeface="+mj-lt"/>
              </a:rPr>
              <a:t>loại</a:t>
            </a:r>
            <a:r>
              <a:rPr lang="en-US" sz="3200" b="1" kern="0" dirty="0">
                <a:solidFill>
                  <a:srgbClr val="000099"/>
                </a:solidFill>
                <a:latin typeface="+mj-lt"/>
              </a:rPr>
              <a:t> </a:t>
            </a:r>
            <a:r>
              <a:rPr lang="en-US" sz="3200" b="1" kern="0" dirty="0" err="1">
                <a:solidFill>
                  <a:srgbClr val="000099"/>
                </a:solidFill>
                <a:latin typeface="+mj-lt"/>
              </a:rPr>
              <a:t>hàng</a:t>
            </a:r>
            <a:r>
              <a:rPr lang="en-US" sz="3200" b="1" kern="0" dirty="0">
                <a:solidFill>
                  <a:srgbClr val="000099"/>
                </a:solidFill>
                <a:latin typeface="+mj-lt"/>
              </a:rPr>
              <a:t> </a:t>
            </a:r>
            <a:r>
              <a:rPr lang="en-US" sz="3200" b="1" kern="0" dirty="0" err="1">
                <a:solidFill>
                  <a:srgbClr val="000099"/>
                </a:solidFill>
                <a:latin typeface="+mj-lt"/>
              </a:rPr>
              <a:t>hoá</a:t>
            </a:r>
            <a:endParaRPr lang="en-US" sz="3200" b="1" kern="0" dirty="0">
              <a:solidFill>
                <a:srgbClr val="000099"/>
              </a:solidFill>
              <a:latin typeface="+mj-lt"/>
            </a:endParaRPr>
          </a:p>
          <a:p>
            <a:pPr marL="342900" indent="-342900">
              <a:spcBef>
                <a:spcPct val="20000"/>
              </a:spcBef>
              <a:buClr>
                <a:schemeClr val="bg2"/>
              </a:buClr>
              <a:buSzPct val="75000"/>
              <a:buFont typeface="Monotype Sorts" pitchFamily="2" charset="2"/>
              <a:buChar char="n"/>
              <a:defRPr/>
            </a:pPr>
            <a:r>
              <a:rPr lang="en-US" sz="3200" b="1" kern="0" dirty="0" err="1">
                <a:solidFill>
                  <a:srgbClr val="000099"/>
                </a:solidFill>
                <a:latin typeface="+mj-lt"/>
              </a:rPr>
              <a:t>Dốc</a:t>
            </a:r>
            <a:r>
              <a:rPr lang="en-US" sz="3200" b="1" kern="0" dirty="0">
                <a:solidFill>
                  <a:srgbClr val="000099"/>
                </a:solidFill>
                <a:latin typeface="+mj-lt"/>
              </a:rPr>
              <a:t> </a:t>
            </a:r>
            <a:r>
              <a:rPr lang="en-US" sz="3200" b="1" kern="0" dirty="0" err="1">
                <a:solidFill>
                  <a:srgbClr val="000099"/>
                </a:solidFill>
                <a:latin typeface="+mj-lt"/>
              </a:rPr>
              <a:t>xuống</a:t>
            </a:r>
            <a:r>
              <a:rPr lang="en-US" sz="3200" b="1" kern="0" dirty="0">
                <a:solidFill>
                  <a:srgbClr val="000099"/>
                </a:solidFill>
                <a:latin typeface="+mj-lt"/>
              </a:rPr>
              <a:t> </a:t>
            </a:r>
            <a:r>
              <a:rPr lang="en-US" sz="3200" b="1" kern="0" dirty="0" err="1">
                <a:solidFill>
                  <a:srgbClr val="000099"/>
                </a:solidFill>
                <a:latin typeface="+mj-lt"/>
              </a:rPr>
              <a:t>bên</a:t>
            </a:r>
            <a:r>
              <a:rPr lang="en-US" sz="3200" b="1" kern="0" dirty="0">
                <a:solidFill>
                  <a:srgbClr val="000099"/>
                </a:solidFill>
                <a:latin typeface="+mj-lt"/>
              </a:rPr>
              <a:t> </a:t>
            </a:r>
            <a:r>
              <a:rPr lang="en-US" sz="3200" b="1" kern="0" dirty="0" err="1">
                <a:solidFill>
                  <a:srgbClr val="000099"/>
                </a:solidFill>
                <a:latin typeface="+mj-lt"/>
              </a:rPr>
              <a:t>phải</a:t>
            </a:r>
            <a:endParaRPr lang="en-US" sz="3200" b="1" kern="0" dirty="0">
              <a:solidFill>
                <a:srgbClr val="000099"/>
              </a:solidFill>
              <a:latin typeface="+mj-lt"/>
            </a:endParaRPr>
          </a:p>
        </p:txBody>
      </p:sp>
    </p:spTree>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9153935-3B08-1EC5-2B43-A9291701DF33}"/>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latin typeface="Sagona Book" panose="02020503050505020204" pitchFamily="18" charset="0"/>
              </a:rPr>
              <a:pPr algn="ctr">
                <a:spcAft>
                  <a:spcPts val="600"/>
                </a:spcAft>
              </a:pPr>
              <a:t>200</a:t>
            </a:fld>
            <a:endParaRPr lang="en-US" altLang="en-US" sz="2400">
              <a:latin typeface="Sagona Book" panose="02020503050505020204" pitchFamily="18" charset="0"/>
            </a:endParaRPr>
          </a:p>
        </p:txBody>
      </p:sp>
      <p:sp>
        <p:nvSpPr>
          <p:cNvPr id="118788" name="Rectangle 3">
            <a:extLst>
              <a:ext uri="{FF2B5EF4-FFF2-40B4-BE49-F238E27FC236}">
                <a16:creationId xmlns:a16="http://schemas.microsoft.com/office/drawing/2014/main" id="{7A8E2A99-3A59-2FF3-6085-DFD9A3209406}"/>
              </a:ext>
            </a:extLst>
          </p:cNvPr>
          <p:cNvSpPr txBox="1">
            <a:spLocks noChangeArrowheads="1"/>
          </p:cNvSpPr>
          <p:nvPr/>
        </p:nvSpPr>
        <p:spPr>
          <a:xfrm>
            <a:off x="1681316" y="1143000"/>
            <a:ext cx="9378639" cy="467983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Font typeface="Wingdings" panose="05000000000000000000" pitchFamily="2" charset="2"/>
              <a:buNone/>
            </a:pPr>
            <a:r>
              <a:rPr lang="en-US" altLang="en-US" sz="3200">
                <a:latin typeface="VNI-Souvir" pitchFamily="2" charset="0"/>
              </a:rPr>
              <a:t>     Toång löôïng caàu vaø löôïng cung theá giôùi laø 18 tæ thuøng/ naêm, trong ñoù cung daàu löûa cuûa OPEC vaøo naêm 1973 laø 12 tæ thuøng/naêm vaø cung daàu löûa cuûa caùc nöôùc caïnh tranh vôùi OPEC laø 6 tæ thuøng naêm. Vaø sau ñaây laø moät soá con soá nhaát quaùn veà ñoä co daõn theo giaù cuûa caùc ñöôøng thaúng cung vaø caàu:</a:t>
            </a:r>
          </a:p>
          <a:p>
            <a:pPr algn="just">
              <a:buFont typeface="Wingdings" panose="05000000000000000000" pitchFamily="2" charset="2"/>
              <a:buNone/>
            </a:pPr>
            <a:endParaRPr lang="en-US" altLang="en-US" sz="3200" dirty="0">
              <a:latin typeface="VNI-Souvir" pitchFamily="2" charset="0"/>
            </a:endParaRPr>
          </a:p>
        </p:txBody>
      </p:sp>
    </p:spTree>
    <p:extLst>
      <p:ext uri="{BB962C8B-B14F-4D97-AF65-F5344CB8AC3E}">
        <p14:creationId xmlns:p14="http://schemas.microsoft.com/office/powerpoint/2010/main" val="2936104793"/>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lide Number Placeholder 5">
            <a:extLst>
              <a:ext uri="{FF2B5EF4-FFF2-40B4-BE49-F238E27FC236}">
                <a16:creationId xmlns:a16="http://schemas.microsoft.com/office/drawing/2014/main" id="{FD11BC53-FA8E-0B9D-BB2E-4B1D829BF4BA}"/>
              </a:ext>
            </a:extLst>
          </p:cNvPr>
          <p:cNvSpPr>
            <a:spLocks noGrp="1"/>
          </p:cNvSpPr>
          <p:nvPr>
            <p:ph type="sldNum" sz="quarter" idx="12"/>
          </p:nvPr>
        </p:nvSpPr>
        <p:spPr/>
        <p:txBody>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fld id="{11A93C1A-A136-4526-8FF4-90C0DAB7F4F8}" type="slidenum">
              <a:rPr lang="en-US" altLang="en-US">
                <a:latin typeface="Verdana" panose="020B0604030504040204" pitchFamily="34" charset="0"/>
              </a:rPr>
              <a:pPr/>
              <a:t>201</a:t>
            </a:fld>
            <a:endParaRPr lang="en-US" altLang="en-US">
              <a:latin typeface="Verdana" panose="020B0604030504040204" pitchFamily="34" charset="0"/>
            </a:endParaRPr>
          </a:p>
        </p:txBody>
      </p:sp>
      <p:graphicFrame>
        <p:nvGraphicFramePr>
          <p:cNvPr id="180246" name="Group 22">
            <a:extLst>
              <a:ext uri="{FF2B5EF4-FFF2-40B4-BE49-F238E27FC236}">
                <a16:creationId xmlns:a16="http://schemas.microsoft.com/office/drawing/2014/main" id="{0203A518-D1C7-3A9B-5014-97572741EEFF}"/>
              </a:ext>
            </a:extLst>
          </p:cNvPr>
          <p:cNvGraphicFramePr>
            <a:graphicFrameLocks noGrp="1"/>
          </p:cNvGraphicFramePr>
          <p:nvPr>
            <p:ph idx="1"/>
          </p:nvPr>
        </p:nvGraphicFramePr>
        <p:xfrm>
          <a:off x="2090738" y="1752600"/>
          <a:ext cx="8001000" cy="4267200"/>
        </p:xfrm>
        <a:graphic>
          <a:graphicData uri="http://schemas.openxmlformats.org/drawingml/2006/table">
            <a:tbl>
              <a:tblPr/>
              <a:tblGrid>
                <a:gridCol w="2667000">
                  <a:extLst>
                    <a:ext uri="{9D8B030D-6E8A-4147-A177-3AD203B41FA5}">
                      <a16:colId xmlns:a16="http://schemas.microsoft.com/office/drawing/2014/main" val="20000"/>
                    </a:ext>
                  </a:extLst>
                </a:gridCol>
                <a:gridCol w="2667000">
                  <a:extLst>
                    <a:ext uri="{9D8B030D-6E8A-4147-A177-3AD203B41FA5}">
                      <a16:colId xmlns:a16="http://schemas.microsoft.com/office/drawing/2014/main" val="20001"/>
                    </a:ext>
                  </a:extLst>
                </a:gridCol>
                <a:gridCol w="2667000">
                  <a:extLst>
                    <a:ext uri="{9D8B030D-6E8A-4147-A177-3AD203B41FA5}">
                      <a16:colId xmlns:a16="http://schemas.microsoft.com/office/drawing/2014/main" val="20002"/>
                    </a:ext>
                  </a:extLst>
                </a:gridCol>
              </a:tblGrid>
              <a:tr h="142240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2600" b="0" i="0" u="none" strike="noStrike" cap="none" normalizeH="0" baseline="0">
                        <a:ln>
                          <a:noFill/>
                        </a:ln>
                        <a:solidFill>
                          <a:schemeClr val="tx1"/>
                        </a:solidFill>
                        <a:effectLst/>
                        <a:latin typeface="Verdan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Ngaén haïn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Daøi haïn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42240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Caàu theá giôùi</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erdana" pitchFamily="34" charset="0"/>
                        </a:rPr>
                        <a:t>-0,05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erdana" pitchFamily="34" charset="0"/>
                        </a:rPr>
                        <a:t>- 0,40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42240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Cung caïnh tranh</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erdana" pitchFamily="34" charset="0"/>
                        </a:rPr>
                        <a:t>0,10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erdana" pitchFamily="34" charset="0"/>
                        </a:rPr>
                        <a:t>0,40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9153935-3B08-1EC5-2B43-A9291701DF33}"/>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latin typeface="Sagona Book" panose="02020503050505020204" pitchFamily="18" charset="0"/>
              </a:rPr>
              <a:pPr algn="ctr">
                <a:spcAft>
                  <a:spcPts val="600"/>
                </a:spcAft>
              </a:pPr>
              <a:t>202</a:t>
            </a:fld>
            <a:endParaRPr lang="en-US" altLang="en-US" sz="2400">
              <a:latin typeface="Sagona Book" panose="02020503050505020204" pitchFamily="18" charset="0"/>
            </a:endParaRPr>
          </a:p>
        </p:txBody>
      </p:sp>
      <p:sp>
        <p:nvSpPr>
          <p:cNvPr id="120836" name="Rectangle 3">
            <a:extLst>
              <a:ext uri="{FF2B5EF4-FFF2-40B4-BE49-F238E27FC236}">
                <a16:creationId xmlns:a16="http://schemas.microsoft.com/office/drawing/2014/main" id="{0E0DBCA4-8D11-42F6-F966-DD97EAC2BF6B}"/>
              </a:ext>
            </a:extLst>
          </p:cNvPr>
          <p:cNvSpPr txBox="1">
            <a:spLocks noChangeArrowheads="1"/>
          </p:cNvSpPr>
          <p:nvPr/>
        </p:nvSpPr>
        <p:spPr>
          <a:xfrm>
            <a:off x="1001468" y="1143000"/>
            <a:ext cx="10058488" cy="46798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None/>
            </a:pPr>
            <a:r>
              <a:rPr lang="en-US" altLang="en-US" sz="3200">
                <a:latin typeface="VNI-Souvir" pitchFamily="2" charset="0"/>
              </a:rPr>
              <a:t>Töø nhöõng soá lieäu treân anh chò haõy:</a:t>
            </a:r>
          </a:p>
          <a:p>
            <a:pPr>
              <a:buFont typeface="Wingdings" panose="05000000000000000000" pitchFamily="2" charset="2"/>
              <a:buNone/>
            </a:pPr>
            <a:r>
              <a:rPr lang="en-US" altLang="en-US" sz="3200">
                <a:latin typeface="VNI-Souvir" pitchFamily="2" charset="0"/>
              </a:rPr>
              <a:t>A. Xaùc laäp phöông trình ñöôøng caàu vaø ñöôøng cung tuyeán tính veà daàu löûa trong ngaén haïn vaø daøi haïn.</a:t>
            </a:r>
          </a:p>
          <a:p>
            <a:pPr>
              <a:buFont typeface="Wingdings" panose="05000000000000000000" pitchFamily="2" charset="2"/>
              <a:buNone/>
            </a:pPr>
            <a:r>
              <a:rPr lang="en-US" altLang="en-US" sz="3200">
                <a:latin typeface="VNI-Souvir" pitchFamily="2" charset="0"/>
              </a:rPr>
              <a:t>B. Neáu OPEC caét giaûm saûn xuaát ñi ¼ saûn löông hieän thôøi thì giaù daàu treân theá giôùi seõ thay ñoåi nhö theá naøo trong ngaén haïn vaø daøi haïn.</a:t>
            </a:r>
            <a:endParaRPr lang="en-US" altLang="en-US" sz="3200" dirty="0">
              <a:latin typeface="VNI-Souvir" pitchFamily="2" charset="0"/>
            </a:endParaRPr>
          </a:p>
        </p:txBody>
      </p:sp>
    </p:spTree>
    <p:extLst>
      <p:ext uri="{BB962C8B-B14F-4D97-AF65-F5344CB8AC3E}">
        <p14:creationId xmlns:p14="http://schemas.microsoft.com/office/powerpoint/2010/main" val="992898378"/>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9153935-3B08-1EC5-2B43-A9291701DF33}"/>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latin typeface="Sagona Book" panose="02020503050505020204" pitchFamily="18" charset="0"/>
              </a:rPr>
              <a:pPr algn="ctr">
                <a:spcAft>
                  <a:spcPts val="600"/>
                </a:spcAft>
              </a:pPr>
              <a:t>203</a:t>
            </a:fld>
            <a:endParaRPr lang="en-US" altLang="en-US" sz="2400">
              <a:latin typeface="Sagona Book" panose="02020503050505020204" pitchFamily="18" charset="0"/>
            </a:endParaRPr>
          </a:p>
        </p:txBody>
      </p:sp>
      <p:sp>
        <p:nvSpPr>
          <p:cNvPr id="121860" name="Rectangle 3">
            <a:extLst>
              <a:ext uri="{FF2B5EF4-FFF2-40B4-BE49-F238E27FC236}">
                <a16:creationId xmlns:a16="http://schemas.microsoft.com/office/drawing/2014/main" id="{B3DD2E1D-B288-0CFC-EAC0-BC7C8EB584EA}"/>
              </a:ext>
            </a:extLst>
          </p:cNvPr>
          <p:cNvSpPr txBox="1">
            <a:spLocks noChangeArrowheads="1"/>
          </p:cNvSpPr>
          <p:nvPr/>
        </p:nvSpPr>
        <p:spPr>
          <a:xfrm>
            <a:off x="1290484" y="1029930"/>
            <a:ext cx="9611032" cy="42672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Font typeface="Wingdings" panose="05000000000000000000" pitchFamily="2" charset="2"/>
              <a:buNone/>
            </a:pPr>
            <a:r>
              <a:rPr lang="en-US" altLang="en-US" sz="3200">
                <a:latin typeface="VNI-Souvir" pitchFamily="2" charset="0"/>
              </a:rPr>
              <a:t>     Luùa mì laø moät maët haøng noâng nghieäp quan troïng vaø thò tröôøng luùa mì luoân luoân ñöôïc caùc nhaø kinh teá noâng nghieäp quan taâm nghieân cöùu. Trong nhöõng naêm 80 nhöõng thay ñoåi quan troïng treân thò tröôøng luùa mì ñaõ coù nhöõng taùc ñoäng lôùn ñeán caùc chuû trang traïi myõ vaø tôùi chính saùch noâng nghieäp lieân bang. Qua thoáng keâ, ngöôøi ta bieát raèng ñöôøng caàu vaø cung luùa mì cho naêm 1981 nhö sau:</a:t>
            </a:r>
          </a:p>
          <a:p>
            <a:pPr>
              <a:buFont typeface="Wingdings" panose="05000000000000000000" pitchFamily="2" charset="2"/>
              <a:buNone/>
            </a:pPr>
            <a:endParaRPr lang="en-US" altLang="en-US" sz="3200" dirty="0">
              <a:latin typeface="VNI-Souvir" pitchFamily="2" charset="0"/>
            </a:endParaRPr>
          </a:p>
        </p:txBody>
      </p:sp>
    </p:spTree>
    <p:extLst>
      <p:ext uri="{BB962C8B-B14F-4D97-AF65-F5344CB8AC3E}">
        <p14:creationId xmlns:p14="http://schemas.microsoft.com/office/powerpoint/2010/main" val="2977482869"/>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9153935-3B08-1EC5-2B43-A9291701DF33}"/>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latin typeface="Sagona Book" panose="02020503050505020204" pitchFamily="18" charset="0"/>
              </a:rPr>
              <a:pPr algn="ctr">
                <a:spcAft>
                  <a:spcPts val="600"/>
                </a:spcAft>
              </a:pPr>
              <a:t>204</a:t>
            </a:fld>
            <a:endParaRPr lang="en-US" altLang="en-US" sz="2400">
              <a:latin typeface="Sagona Book" panose="02020503050505020204" pitchFamily="18" charset="0"/>
            </a:endParaRPr>
          </a:p>
        </p:txBody>
      </p:sp>
      <p:sp>
        <p:nvSpPr>
          <p:cNvPr id="122883" name="Rectangle 3">
            <a:extLst>
              <a:ext uri="{FF2B5EF4-FFF2-40B4-BE49-F238E27FC236}">
                <a16:creationId xmlns:a16="http://schemas.microsoft.com/office/drawing/2014/main" id="{472F9FA3-3687-BED6-98BE-8CBDE850F595}"/>
              </a:ext>
            </a:extLst>
          </p:cNvPr>
          <p:cNvSpPr txBox="1">
            <a:spLocks noChangeArrowheads="1"/>
          </p:cNvSpPr>
          <p:nvPr/>
        </p:nvSpPr>
        <p:spPr>
          <a:xfrm>
            <a:off x="781665" y="442452"/>
            <a:ext cx="10618837" cy="569287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0" indent="-571500"/>
            <a:r>
              <a:rPr lang="en-US" altLang="en-US" sz="2600" dirty="0">
                <a:latin typeface="VNI-Souvir" pitchFamily="2" charset="0"/>
              </a:rPr>
              <a:t>Q</a:t>
            </a:r>
            <a:r>
              <a:rPr lang="en-US" altLang="en-US" sz="2600" baseline="-25000" dirty="0">
                <a:latin typeface="VNI-Souvir" pitchFamily="2" charset="0"/>
              </a:rPr>
              <a:t>s</a:t>
            </a:r>
            <a:r>
              <a:rPr lang="en-US" altLang="en-US" sz="2600" dirty="0">
                <a:latin typeface="VNI-Souvir" pitchFamily="2" charset="0"/>
              </a:rPr>
              <a:t> = 1800 + 240p.</a:t>
            </a:r>
          </a:p>
          <a:p>
            <a:pPr marL="571500" indent="-571500"/>
            <a:r>
              <a:rPr lang="en-US" altLang="en-US" sz="2600" dirty="0" err="1">
                <a:latin typeface="VNI-Souvir" pitchFamily="2" charset="0"/>
              </a:rPr>
              <a:t>Q</a:t>
            </a:r>
            <a:r>
              <a:rPr lang="en-US" altLang="en-US" sz="2600" baseline="-25000" dirty="0" err="1">
                <a:latin typeface="VNI-Souvir" pitchFamily="2" charset="0"/>
              </a:rPr>
              <a:t>d</a:t>
            </a:r>
            <a:r>
              <a:rPr lang="en-US" altLang="en-US" sz="2600" dirty="0">
                <a:latin typeface="VNI-Souvir" pitchFamily="2" charset="0"/>
              </a:rPr>
              <a:t> = 3550 – 266p.</a:t>
            </a:r>
          </a:p>
          <a:p>
            <a:pPr marL="571500" indent="-571500">
              <a:buFont typeface="Wingdings" panose="05000000000000000000" pitchFamily="2" charset="2"/>
              <a:buAutoNum type="arabicPeriod"/>
            </a:pPr>
            <a:r>
              <a:rPr lang="en-US" altLang="en-US" sz="2600" dirty="0" err="1">
                <a:latin typeface="VNI-Souvir" pitchFamily="2" charset="0"/>
              </a:rPr>
              <a:t>Xaùc</a:t>
            </a:r>
            <a:r>
              <a:rPr lang="en-US" altLang="en-US" sz="2600" dirty="0">
                <a:latin typeface="VNI-Souvir" pitchFamily="2" charset="0"/>
              </a:rPr>
              <a:t> </a:t>
            </a:r>
            <a:r>
              <a:rPr lang="en-US" altLang="en-US" sz="2600" dirty="0" err="1">
                <a:latin typeface="VNI-Souvir" pitchFamily="2" charset="0"/>
              </a:rPr>
              <a:t>ñònh</a:t>
            </a:r>
            <a:r>
              <a:rPr lang="en-US" altLang="en-US" sz="2600" dirty="0">
                <a:latin typeface="VNI-Souvir" pitchFamily="2" charset="0"/>
              </a:rPr>
              <a:t> </a:t>
            </a:r>
            <a:r>
              <a:rPr lang="en-US" altLang="en-US" sz="2600" dirty="0" err="1">
                <a:latin typeface="VNI-Souvir" pitchFamily="2" charset="0"/>
              </a:rPr>
              <a:t>giaù</a:t>
            </a:r>
            <a:r>
              <a:rPr lang="en-US" altLang="en-US" sz="2600" dirty="0">
                <a:latin typeface="VNI-Souvir" pitchFamily="2" charset="0"/>
              </a:rPr>
              <a:t> </a:t>
            </a:r>
            <a:r>
              <a:rPr lang="en-US" altLang="en-US" sz="2600" dirty="0" err="1">
                <a:latin typeface="VNI-Souvir" pitchFamily="2" charset="0"/>
              </a:rPr>
              <a:t>vaø</a:t>
            </a:r>
            <a:r>
              <a:rPr lang="en-US" altLang="en-US" sz="2600" dirty="0">
                <a:latin typeface="VNI-Souvir" pitchFamily="2" charset="0"/>
              </a:rPr>
              <a:t> </a:t>
            </a:r>
            <a:r>
              <a:rPr lang="en-US" altLang="en-US" sz="2600" dirty="0" err="1">
                <a:latin typeface="VNI-Souvir" pitchFamily="2" charset="0"/>
              </a:rPr>
              <a:t>saûn</a:t>
            </a:r>
            <a:r>
              <a:rPr lang="en-US" altLang="en-US" sz="2600" dirty="0">
                <a:latin typeface="VNI-Souvir" pitchFamily="2" charset="0"/>
              </a:rPr>
              <a:t> </a:t>
            </a:r>
            <a:r>
              <a:rPr lang="en-US" altLang="en-US" sz="2600" dirty="0" err="1">
                <a:latin typeface="VNI-Souvir" pitchFamily="2" charset="0"/>
              </a:rPr>
              <a:t>löôïng</a:t>
            </a:r>
            <a:r>
              <a:rPr lang="en-US" altLang="en-US" sz="2600" dirty="0">
                <a:latin typeface="VNI-Souvir" pitchFamily="2" charset="0"/>
              </a:rPr>
              <a:t> </a:t>
            </a:r>
            <a:r>
              <a:rPr lang="en-US" altLang="en-US" sz="2600" dirty="0" err="1">
                <a:latin typeface="VNI-Souvir" pitchFamily="2" charset="0"/>
              </a:rPr>
              <a:t>caân</a:t>
            </a:r>
            <a:r>
              <a:rPr lang="en-US" altLang="en-US" sz="2600" dirty="0">
                <a:latin typeface="VNI-Souvir" pitchFamily="2" charset="0"/>
              </a:rPr>
              <a:t> </a:t>
            </a:r>
            <a:r>
              <a:rPr lang="en-US" altLang="en-US" sz="2600" dirty="0" err="1">
                <a:latin typeface="VNI-Souvir" pitchFamily="2" charset="0"/>
              </a:rPr>
              <a:t>baèng</a:t>
            </a:r>
            <a:r>
              <a:rPr lang="en-US" altLang="en-US" sz="2600" dirty="0">
                <a:latin typeface="VNI-Souvir" pitchFamily="2" charset="0"/>
              </a:rPr>
              <a:t> </a:t>
            </a:r>
            <a:r>
              <a:rPr lang="en-US" altLang="en-US" sz="2600" dirty="0" err="1">
                <a:latin typeface="VNI-Souvir" pitchFamily="2" charset="0"/>
              </a:rPr>
              <a:t>treân</a:t>
            </a:r>
            <a:r>
              <a:rPr lang="en-US" altLang="en-US" sz="2600" dirty="0">
                <a:latin typeface="VNI-Souvir" pitchFamily="2" charset="0"/>
              </a:rPr>
              <a:t> </a:t>
            </a:r>
            <a:r>
              <a:rPr lang="en-US" altLang="en-US" sz="2600" dirty="0" err="1">
                <a:latin typeface="VNI-Souvir" pitchFamily="2" charset="0"/>
              </a:rPr>
              <a:t>thò</a:t>
            </a:r>
            <a:r>
              <a:rPr lang="en-US" altLang="en-US" sz="2600" dirty="0">
                <a:latin typeface="VNI-Souvir" pitchFamily="2" charset="0"/>
              </a:rPr>
              <a:t> </a:t>
            </a:r>
            <a:r>
              <a:rPr lang="en-US" altLang="en-US" sz="2600" dirty="0" err="1">
                <a:latin typeface="VNI-Souvir" pitchFamily="2" charset="0"/>
              </a:rPr>
              <a:t>tröôøng</a:t>
            </a:r>
            <a:r>
              <a:rPr lang="en-US" altLang="en-US" sz="2600" dirty="0">
                <a:latin typeface="VNI-Souvir" pitchFamily="2" charset="0"/>
              </a:rPr>
              <a:t> </a:t>
            </a:r>
            <a:r>
              <a:rPr lang="en-US" altLang="en-US" sz="2600" dirty="0" err="1">
                <a:latin typeface="VNI-Souvir" pitchFamily="2" charset="0"/>
              </a:rPr>
              <a:t>töï</a:t>
            </a:r>
            <a:r>
              <a:rPr lang="en-US" altLang="en-US" sz="2600" dirty="0">
                <a:latin typeface="VNI-Souvir" pitchFamily="2" charset="0"/>
              </a:rPr>
              <a:t> do.</a:t>
            </a:r>
          </a:p>
          <a:p>
            <a:pPr marL="0" indent="0">
              <a:buNone/>
            </a:pPr>
            <a:r>
              <a:rPr lang="en-US" altLang="en-US" sz="2600" dirty="0">
                <a:latin typeface="VNI-Souvir" pitchFamily="2" charset="0"/>
              </a:rPr>
              <a:t>2. </a:t>
            </a:r>
            <a:r>
              <a:rPr lang="en-US" altLang="en-US" sz="2600" dirty="0" err="1">
                <a:latin typeface="VNI-Souvir" pitchFamily="2" charset="0"/>
              </a:rPr>
              <a:t>Caùc</a:t>
            </a:r>
            <a:r>
              <a:rPr lang="en-US" altLang="en-US" sz="2600" dirty="0">
                <a:latin typeface="VNI-Souvir" pitchFamily="2" charset="0"/>
              </a:rPr>
              <a:t> </a:t>
            </a:r>
            <a:r>
              <a:rPr lang="en-US" altLang="en-US" sz="2600" dirty="0" err="1">
                <a:latin typeface="VNI-Souvir" pitchFamily="2" charset="0"/>
              </a:rPr>
              <a:t>chöông</a:t>
            </a:r>
            <a:r>
              <a:rPr lang="en-US" altLang="en-US" sz="2600" dirty="0">
                <a:latin typeface="VNI-Souvir" pitchFamily="2" charset="0"/>
              </a:rPr>
              <a:t> </a:t>
            </a:r>
            <a:r>
              <a:rPr lang="en-US" altLang="en-US" sz="2600" dirty="0" err="1">
                <a:latin typeface="VNI-Souvir" pitchFamily="2" charset="0"/>
              </a:rPr>
              <a:t>trình</a:t>
            </a:r>
            <a:r>
              <a:rPr lang="en-US" altLang="en-US" sz="2600" dirty="0">
                <a:latin typeface="VNI-Souvir" pitchFamily="2" charset="0"/>
              </a:rPr>
              <a:t> </a:t>
            </a:r>
            <a:r>
              <a:rPr lang="en-US" altLang="en-US" sz="2600" dirty="0" err="1">
                <a:latin typeface="VNI-Souvir" pitchFamily="2" charset="0"/>
              </a:rPr>
              <a:t>trôï</a:t>
            </a:r>
            <a:r>
              <a:rPr lang="en-US" altLang="en-US" sz="2600" dirty="0">
                <a:latin typeface="VNI-Souvir" pitchFamily="2" charset="0"/>
              </a:rPr>
              <a:t> </a:t>
            </a:r>
            <a:r>
              <a:rPr lang="en-US" altLang="en-US" sz="2600" dirty="0" err="1">
                <a:latin typeface="VNI-Souvir" pitchFamily="2" charset="0"/>
              </a:rPr>
              <a:t>giaù</a:t>
            </a:r>
            <a:r>
              <a:rPr lang="en-US" altLang="en-US" sz="2600" dirty="0">
                <a:latin typeface="VNI-Souvir" pitchFamily="2" charset="0"/>
              </a:rPr>
              <a:t> </a:t>
            </a:r>
            <a:r>
              <a:rPr lang="en-US" altLang="en-US" sz="2600" dirty="0" err="1">
                <a:latin typeface="VNI-Souvir" pitchFamily="2" charset="0"/>
              </a:rPr>
              <a:t>cuûa</a:t>
            </a:r>
            <a:r>
              <a:rPr lang="en-US" altLang="en-US" sz="2600" dirty="0">
                <a:latin typeface="VNI-Souvir" pitchFamily="2" charset="0"/>
              </a:rPr>
              <a:t> </a:t>
            </a:r>
            <a:r>
              <a:rPr lang="en-US" altLang="en-US" sz="2600" dirty="0" err="1">
                <a:latin typeface="VNI-Souvir" pitchFamily="2" charset="0"/>
              </a:rPr>
              <a:t>chính</a:t>
            </a:r>
            <a:r>
              <a:rPr lang="en-US" altLang="en-US" sz="2600" dirty="0">
                <a:latin typeface="VNI-Souvir" pitchFamily="2" charset="0"/>
              </a:rPr>
              <a:t> </a:t>
            </a:r>
            <a:r>
              <a:rPr lang="en-US" altLang="en-US" sz="2600" dirty="0" err="1">
                <a:latin typeface="VNI-Souvir" pitchFamily="2" charset="0"/>
              </a:rPr>
              <a:t>phuû</a:t>
            </a:r>
            <a:r>
              <a:rPr lang="en-US" altLang="en-US" sz="2600" dirty="0">
                <a:latin typeface="VNI-Souvir" pitchFamily="2" charset="0"/>
              </a:rPr>
              <a:t> </a:t>
            </a:r>
            <a:r>
              <a:rPr lang="en-US" altLang="en-US" sz="2600" dirty="0" err="1">
                <a:latin typeface="VNI-Souvir" pitchFamily="2" charset="0"/>
              </a:rPr>
              <a:t>ñaõ</a:t>
            </a:r>
            <a:r>
              <a:rPr lang="en-US" altLang="en-US" sz="2600" dirty="0">
                <a:latin typeface="VNI-Souvir" pitchFamily="2" charset="0"/>
              </a:rPr>
              <a:t> </a:t>
            </a:r>
            <a:r>
              <a:rPr lang="en-US" altLang="en-US" sz="2600" dirty="0" err="1">
                <a:latin typeface="VNI-Souvir" pitchFamily="2" charset="0"/>
              </a:rPr>
              <a:t>giöõ</a:t>
            </a:r>
            <a:r>
              <a:rPr lang="en-US" altLang="en-US" sz="2600" dirty="0">
                <a:latin typeface="VNI-Souvir" pitchFamily="2" charset="0"/>
              </a:rPr>
              <a:t> </a:t>
            </a:r>
            <a:r>
              <a:rPr lang="en-US" altLang="en-US" sz="2600" dirty="0" err="1">
                <a:latin typeface="VNI-Souvir" pitchFamily="2" charset="0"/>
              </a:rPr>
              <a:t>cho</a:t>
            </a:r>
            <a:r>
              <a:rPr lang="en-US" altLang="en-US" sz="2600" dirty="0">
                <a:latin typeface="VNI-Souvir" pitchFamily="2" charset="0"/>
              </a:rPr>
              <a:t> </a:t>
            </a:r>
            <a:r>
              <a:rPr lang="en-US" altLang="en-US" sz="2600" dirty="0" err="1">
                <a:latin typeface="VNI-Souvir" pitchFamily="2" charset="0"/>
              </a:rPr>
              <a:t>giaù</a:t>
            </a:r>
            <a:r>
              <a:rPr lang="en-US" altLang="en-US" sz="2600" dirty="0">
                <a:latin typeface="VNI-Souvir" pitchFamily="2" charset="0"/>
              </a:rPr>
              <a:t> </a:t>
            </a:r>
            <a:r>
              <a:rPr lang="en-US" altLang="en-US" sz="2600" dirty="0" err="1">
                <a:latin typeface="VNI-Souvir" pitchFamily="2" charset="0"/>
              </a:rPr>
              <a:t>luùa</a:t>
            </a:r>
            <a:r>
              <a:rPr lang="en-US" altLang="en-US" sz="2600" dirty="0">
                <a:latin typeface="VNI-Souvir" pitchFamily="2" charset="0"/>
              </a:rPr>
              <a:t> </a:t>
            </a:r>
            <a:r>
              <a:rPr lang="en-US" altLang="en-US" sz="2600" dirty="0" err="1">
                <a:latin typeface="VNI-Souvir" pitchFamily="2" charset="0"/>
              </a:rPr>
              <a:t>mì</a:t>
            </a:r>
            <a:r>
              <a:rPr lang="en-US" altLang="en-US" sz="2600" dirty="0">
                <a:latin typeface="VNI-Souvir" pitchFamily="2" charset="0"/>
              </a:rPr>
              <a:t> </a:t>
            </a:r>
            <a:r>
              <a:rPr lang="en-US" altLang="en-US" sz="2600" dirty="0" err="1">
                <a:latin typeface="VNI-Souvir" pitchFamily="2" charset="0"/>
              </a:rPr>
              <a:t>laø</a:t>
            </a:r>
            <a:r>
              <a:rPr lang="en-US" altLang="en-US" sz="2600" dirty="0">
                <a:latin typeface="VNI-Souvir" pitchFamily="2" charset="0"/>
              </a:rPr>
              <a:t> 3,7 </a:t>
            </a:r>
            <a:r>
              <a:rPr lang="en-US" altLang="en-US" sz="2600" dirty="0" err="1">
                <a:latin typeface="VNI-Souvir" pitchFamily="2" charset="0"/>
              </a:rPr>
              <a:t>dvt</a:t>
            </a:r>
            <a:r>
              <a:rPr lang="en-US" altLang="en-US" sz="2600" dirty="0">
                <a:latin typeface="VNI-Souvir" pitchFamily="2" charset="0"/>
              </a:rPr>
              <a:t>/ </a:t>
            </a:r>
            <a:r>
              <a:rPr lang="en-US" altLang="en-US" sz="2600" dirty="0" err="1">
                <a:latin typeface="VNI-Souvir" pitchFamily="2" charset="0"/>
              </a:rPr>
              <a:t>thuøng</a:t>
            </a:r>
            <a:r>
              <a:rPr lang="en-US" altLang="en-US" sz="2600" dirty="0">
                <a:latin typeface="VNI-Souvir" pitchFamily="2" charset="0"/>
              </a:rPr>
              <a:t> </a:t>
            </a:r>
            <a:r>
              <a:rPr lang="en-US" altLang="en-US" sz="2600" dirty="0" err="1">
                <a:latin typeface="VNI-Souvir" pitchFamily="2" charset="0"/>
              </a:rPr>
              <a:t>vaøo</a:t>
            </a:r>
            <a:r>
              <a:rPr lang="en-US" altLang="en-US" sz="2600" dirty="0">
                <a:latin typeface="VNI-Souvir" pitchFamily="2" charset="0"/>
              </a:rPr>
              <a:t> </a:t>
            </a:r>
            <a:r>
              <a:rPr lang="en-US" altLang="en-US" sz="2600" dirty="0" err="1">
                <a:latin typeface="VNI-Souvir" pitchFamily="2" charset="0"/>
              </a:rPr>
              <a:t>naêm</a:t>
            </a:r>
            <a:r>
              <a:rPr lang="en-US" altLang="en-US" sz="2600" dirty="0">
                <a:latin typeface="VNI-Souvir" pitchFamily="2" charset="0"/>
              </a:rPr>
              <a:t> 1981. </a:t>
            </a:r>
            <a:r>
              <a:rPr lang="en-US" altLang="en-US" sz="2600" dirty="0" err="1">
                <a:latin typeface="VNI-Souvir" pitchFamily="2" charset="0"/>
              </a:rPr>
              <a:t>Chính</a:t>
            </a:r>
            <a:r>
              <a:rPr lang="en-US" altLang="en-US" sz="2600" dirty="0">
                <a:latin typeface="VNI-Souvir" pitchFamily="2" charset="0"/>
              </a:rPr>
              <a:t> </a:t>
            </a:r>
            <a:r>
              <a:rPr lang="en-US" altLang="en-US" sz="2600" dirty="0" err="1">
                <a:latin typeface="VNI-Souvir" pitchFamily="2" charset="0"/>
              </a:rPr>
              <a:t>phuû</a:t>
            </a:r>
            <a:r>
              <a:rPr lang="en-US" altLang="en-US" sz="2600" dirty="0">
                <a:latin typeface="VNI-Souvir" pitchFamily="2" charset="0"/>
              </a:rPr>
              <a:t> </a:t>
            </a:r>
            <a:r>
              <a:rPr lang="en-US" altLang="en-US" sz="2600" dirty="0" err="1">
                <a:latin typeface="VNI-Souvir" pitchFamily="2" charset="0"/>
              </a:rPr>
              <a:t>ñaõ</a:t>
            </a:r>
            <a:r>
              <a:rPr lang="en-US" altLang="en-US" sz="2600" dirty="0">
                <a:latin typeface="VNI-Souvir" pitchFamily="2" charset="0"/>
              </a:rPr>
              <a:t> </a:t>
            </a:r>
            <a:r>
              <a:rPr lang="en-US" altLang="en-US" sz="2600" dirty="0" err="1">
                <a:latin typeface="VNI-Souvir" pitchFamily="2" charset="0"/>
              </a:rPr>
              <a:t>phaûi</a:t>
            </a:r>
            <a:r>
              <a:rPr lang="en-US" altLang="en-US" sz="2600" dirty="0">
                <a:latin typeface="VNI-Souvir" pitchFamily="2" charset="0"/>
              </a:rPr>
              <a:t> </a:t>
            </a:r>
            <a:r>
              <a:rPr lang="en-US" altLang="en-US" sz="2600" dirty="0" err="1">
                <a:latin typeface="VNI-Souvir" pitchFamily="2" charset="0"/>
              </a:rPr>
              <a:t>mua</a:t>
            </a:r>
            <a:r>
              <a:rPr lang="en-US" altLang="en-US" sz="2600" dirty="0">
                <a:latin typeface="VNI-Souvir" pitchFamily="2" charset="0"/>
              </a:rPr>
              <a:t> </a:t>
            </a:r>
            <a:r>
              <a:rPr lang="en-US" altLang="en-US" sz="2600" dirty="0" err="1">
                <a:latin typeface="VNI-Souvir" pitchFamily="2" charset="0"/>
              </a:rPr>
              <a:t>moät</a:t>
            </a:r>
            <a:r>
              <a:rPr lang="en-US" altLang="en-US" sz="2600" dirty="0">
                <a:latin typeface="VNI-Souvir" pitchFamily="2" charset="0"/>
              </a:rPr>
              <a:t> </a:t>
            </a:r>
            <a:r>
              <a:rPr lang="en-US" altLang="en-US" sz="2600" dirty="0" err="1">
                <a:latin typeface="VNI-Souvir" pitchFamily="2" charset="0"/>
              </a:rPr>
              <a:t>löôïng</a:t>
            </a:r>
            <a:r>
              <a:rPr lang="en-US" altLang="en-US" sz="2600" dirty="0">
                <a:latin typeface="VNI-Souvir" pitchFamily="2" charset="0"/>
              </a:rPr>
              <a:t> </a:t>
            </a:r>
            <a:r>
              <a:rPr lang="en-US" altLang="en-US" sz="2600" dirty="0" err="1">
                <a:latin typeface="VNI-Souvir" pitchFamily="2" charset="0"/>
              </a:rPr>
              <a:t>luùa</a:t>
            </a:r>
            <a:r>
              <a:rPr lang="en-US" altLang="en-US" sz="2600" dirty="0">
                <a:latin typeface="VNI-Souvir" pitchFamily="2" charset="0"/>
              </a:rPr>
              <a:t> </a:t>
            </a:r>
            <a:r>
              <a:rPr lang="en-US" altLang="en-US" sz="2600" dirty="0" err="1">
                <a:latin typeface="VNI-Souvir" pitchFamily="2" charset="0"/>
              </a:rPr>
              <a:t>mì</a:t>
            </a:r>
            <a:r>
              <a:rPr lang="en-US" altLang="en-US" sz="2600" dirty="0">
                <a:latin typeface="VNI-Souvir" pitchFamily="2" charset="0"/>
              </a:rPr>
              <a:t> </a:t>
            </a:r>
            <a:r>
              <a:rPr lang="en-US" altLang="en-US" sz="2600" dirty="0" err="1">
                <a:latin typeface="VNI-Souvir" pitchFamily="2" charset="0"/>
              </a:rPr>
              <a:t>laø</a:t>
            </a:r>
            <a:r>
              <a:rPr lang="en-US" altLang="en-US" sz="2600" dirty="0">
                <a:latin typeface="VNI-Souvir" pitchFamily="2" charset="0"/>
              </a:rPr>
              <a:t> bao </a:t>
            </a:r>
            <a:r>
              <a:rPr lang="en-US" altLang="en-US" sz="2600" dirty="0" err="1">
                <a:latin typeface="VNI-Souvir" pitchFamily="2" charset="0"/>
              </a:rPr>
              <a:t>nhieâu</a:t>
            </a:r>
            <a:r>
              <a:rPr lang="en-US" altLang="en-US" sz="2600" dirty="0">
                <a:latin typeface="VNI-Souvir" pitchFamily="2" charset="0"/>
              </a:rPr>
              <a:t>. Chi </a:t>
            </a:r>
            <a:r>
              <a:rPr lang="en-US" altLang="en-US" sz="2600" dirty="0" err="1">
                <a:latin typeface="VNI-Souvir" pitchFamily="2" charset="0"/>
              </a:rPr>
              <a:t>phí</a:t>
            </a:r>
            <a:r>
              <a:rPr lang="en-US" altLang="en-US" sz="2600" dirty="0">
                <a:latin typeface="VNI-Souvir" pitchFamily="2" charset="0"/>
              </a:rPr>
              <a:t> </a:t>
            </a:r>
            <a:r>
              <a:rPr lang="en-US" altLang="en-US" sz="2600" dirty="0" err="1">
                <a:latin typeface="VNI-Souvir" pitchFamily="2" charset="0"/>
              </a:rPr>
              <a:t>cuûa</a:t>
            </a:r>
            <a:r>
              <a:rPr lang="en-US" altLang="en-US" sz="2600" dirty="0">
                <a:latin typeface="VNI-Souvir" pitchFamily="2" charset="0"/>
              </a:rPr>
              <a:t> </a:t>
            </a:r>
            <a:r>
              <a:rPr lang="en-US" altLang="en-US" sz="2600" dirty="0" err="1">
                <a:latin typeface="VNI-Souvir" pitchFamily="2" charset="0"/>
              </a:rPr>
              <a:t>chính</a:t>
            </a:r>
            <a:r>
              <a:rPr lang="en-US" altLang="en-US" sz="2600" dirty="0">
                <a:latin typeface="VNI-Souvir" pitchFamily="2" charset="0"/>
              </a:rPr>
              <a:t> </a:t>
            </a:r>
            <a:r>
              <a:rPr lang="en-US" altLang="en-US" sz="2600" dirty="0" err="1">
                <a:latin typeface="VNI-Souvir" pitchFamily="2" charset="0"/>
              </a:rPr>
              <a:t>phuû</a:t>
            </a:r>
            <a:r>
              <a:rPr lang="en-US" altLang="en-US" sz="2600" dirty="0">
                <a:latin typeface="VNI-Souvir" pitchFamily="2" charset="0"/>
              </a:rPr>
              <a:t> </a:t>
            </a:r>
            <a:r>
              <a:rPr lang="en-US" altLang="en-US" sz="2600" dirty="0" err="1">
                <a:latin typeface="VNI-Souvir" pitchFamily="2" charset="0"/>
              </a:rPr>
              <a:t>cho</a:t>
            </a:r>
            <a:r>
              <a:rPr lang="en-US" altLang="en-US" sz="2600" dirty="0">
                <a:latin typeface="VNI-Souvir" pitchFamily="2" charset="0"/>
              </a:rPr>
              <a:t> </a:t>
            </a:r>
            <a:r>
              <a:rPr lang="en-US" altLang="en-US" sz="2600" dirty="0" err="1">
                <a:latin typeface="VNI-Souvir" pitchFamily="2" charset="0"/>
              </a:rPr>
              <a:t>chính</a:t>
            </a:r>
            <a:r>
              <a:rPr lang="en-US" altLang="en-US" sz="2600" dirty="0">
                <a:latin typeface="VNI-Souvir" pitchFamily="2" charset="0"/>
              </a:rPr>
              <a:t> </a:t>
            </a:r>
            <a:r>
              <a:rPr lang="en-US" altLang="en-US" sz="2600" dirty="0" err="1">
                <a:latin typeface="VNI-Souvir" pitchFamily="2" charset="0"/>
              </a:rPr>
              <a:t>saùch</a:t>
            </a:r>
            <a:r>
              <a:rPr lang="en-US" altLang="en-US" sz="2600" dirty="0">
                <a:latin typeface="VNI-Souvir" pitchFamily="2" charset="0"/>
              </a:rPr>
              <a:t> </a:t>
            </a:r>
            <a:r>
              <a:rPr lang="en-US" altLang="en-US" sz="2600" dirty="0" err="1">
                <a:latin typeface="VNI-Souvir" pitchFamily="2" charset="0"/>
              </a:rPr>
              <a:t>trôï</a:t>
            </a:r>
            <a:r>
              <a:rPr lang="en-US" altLang="en-US" sz="2600" dirty="0">
                <a:latin typeface="VNI-Souvir" pitchFamily="2" charset="0"/>
              </a:rPr>
              <a:t> </a:t>
            </a:r>
            <a:r>
              <a:rPr lang="en-US" altLang="en-US" sz="2600" dirty="0" err="1">
                <a:latin typeface="VNI-Souvir" pitchFamily="2" charset="0"/>
              </a:rPr>
              <a:t>giaù</a:t>
            </a:r>
            <a:r>
              <a:rPr lang="en-US" altLang="en-US" sz="2600" dirty="0">
                <a:latin typeface="VNI-Souvir" pitchFamily="2" charset="0"/>
              </a:rPr>
              <a:t> </a:t>
            </a:r>
            <a:r>
              <a:rPr lang="en-US" altLang="en-US" sz="2600" dirty="0" err="1">
                <a:latin typeface="VNI-Souvir" pitchFamily="2" charset="0"/>
              </a:rPr>
              <a:t>naøy</a:t>
            </a:r>
            <a:r>
              <a:rPr lang="en-US" altLang="en-US" sz="2600" dirty="0">
                <a:latin typeface="VNI-Souvir" pitchFamily="2" charset="0"/>
              </a:rPr>
              <a:t> </a:t>
            </a:r>
            <a:r>
              <a:rPr lang="en-US" altLang="en-US" sz="2600" dirty="0" err="1">
                <a:latin typeface="VNI-Souvir" pitchFamily="2" charset="0"/>
              </a:rPr>
              <a:t>laø</a:t>
            </a:r>
            <a:r>
              <a:rPr lang="en-US" altLang="en-US" sz="2600" dirty="0">
                <a:latin typeface="VNI-Souvir" pitchFamily="2" charset="0"/>
              </a:rPr>
              <a:t> bao </a:t>
            </a:r>
            <a:r>
              <a:rPr lang="en-US" altLang="en-US" sz="2600" dirty="0" err="1">
                <a:latin typeface="VNI-Souvir" pitchFamily="2" charset="0"/>
              </a:rPr>
              <a:t>nhieâu</a:t>
            </a:r>
            <a:r>
              <a:rPr lang="en-US" altLang="en-US" sz="2600" dirty="0">
                <a:latin typeface="VNI-Souvir" pitchFamily="2" charset="0"/>
              </a:rPr>
              <a:t>.</a:t>
            </a:r>
          </a:p>
          <a:p>
            <a:pPr marL="0" indent="0">
              <a:buNone/>
            </a:pPr>
            <a:r>
              <a:rPr lang="en-US" altLang="en-US" sz="2600" dirty="0">
                <a:latin typeface="VNI-Souvir" pitchFamily="2" charset="0"/>
              </a:rPr>
              <a:t>3. </a:t>
            </a:r>
            <a:r>
              <a:rPr lang="en-US" altLang="en-US" sz="2600" dirty="0" err="1">
                <a:latin typeface="VNI-Souvir" pitchFamily="2" charset="0"/>
              </a:rPr>
              <a:t>Treân</a:t>
            </a:r>
            <a:r>
              <a:rPr lang="en-US" altLang="en-US" sz="2600" dirty="0">
                <a:latin typeface="VNI-Souvir" pitchFamily="2" charset="0"/>
              </a:rPr>
              <a:t> </a:t>
            </a:r>
            <a:r>
              <a:rPr lang="en-US" altLang="en-US" sz="2600" dirty="0" err="1">
                <a:latin typeface="VNI-Souvir" pitchFamily="2" charset="0"/>
              </a:rPr>
              <a:t>thöïc</a:t>
            </a:r>
            <a:r>
              <a:rPr lang="en-US" altLang="en-US" sz="2600" dirty="0">
                <a:latin typeface="VNI-Souvir" pitchFamily="2" charset="0"/>
              </a:rPr>
              <a:t> </a:t>
            </a:r>
            <a:r>
              <a:rPr lang="en-US" altLang="en-US" sz="2600" dirty="0" err="1">
                <a:latin typeface="VNI-Souvir" pitchFamily="2" charset="0"/>
              </a:rPr>
              <a:t>teá</a:t>
            </a:r>
            <a:r>
              <a:rPr lang="en-US" altLang="en-US" sz="2600" dirty="0">
                <a:latin typeface="VNI-Souvir" pitchFamily="2" charset="0"/>
              </a:rPr>
              <a:t> </a:t>
            </a:r>
            <a:r>
              <a:rPr lang="en-US" altLang="en-US" sz="2600" dirty="0" err="1">
                <a:latin typeface="VNI-Souvir" pitchFamily="2" charset="0"/>
              </a:rPr>
              <a:t>caùc</a:t>
            </a:r>
            <a:r>
              <a:rPr lang="en-US" altLang="en-US" sz="2600" dirty="0">
                <a:latin typeface="VNI-Souvir" pitchFamily="2" charset="0"/>
              </a:rPr>
              <a:t> </a:t>
            </a:r>
            <a:r>
              <a:rPr lang="en-US" altLang="en-US" sz="2600" dirty="0" err="1">
                <a:latin typeface="VNI-Souvir" pitchFamily="2" charset="0"/>
              </a:rPr>
              <a:t>chuû</a:t>
            </a:r>
            <a:r>
              <a:rPr lang="en-US" altLang="en-US" sz="2600" dirty="0">
                <a:latin typeface="VNI-Souvir" pitchFamily="2" charset="0"/>
              </a:rPr>
              <a:t> </a:t>
            </a:r>
            <a:r>
              <a:rPr lang="en-US" altLang="en-US" sz="2600" dirty="0" err="1">
                <a:latin typeface="VNI-Souvir" pitchFamily="2" charset="0"/>
              </a:rPr>
              <a:t>trang</a:t>
            </a:r>
            <a:r>
              <a:rPr lang="en-US" altLang="en-US" sz="2600" dirty="0">
                <a:latin typeface="VNI-Souvir" pitchFamily="2" charset="0"/>
              </a:rPr>
              <a:t> </a:t>
            </a:r>
            <a:r>
              <a:rPr lang="en-US" altLang="en-US" sz="2600" dirty="0" err="1">
                <a:latin typeface="VNI-Souvir" pitchFamily="2" charset="0"/>
              </a:rPr>
              <a:t>traïi</a:t>
            </a:r>
            <a:r>
              <a:rPr lang="en-US" altLang="en-US" sz="2600" dirty="0">
                <a:latin typeface="VNI-Souvir" pitchFamily="2" charset="0"/>
              </a:rPr>
              <a:t> </a:t>
            </a:r>
            <a:r>
              <a:rPr lang="en-US" altLang="en-US" sz="2600" dirty="0" err="1">
                <a:latin typeface="VNI-Souvir" pitchFamily="2" charset="0"/>
              </a:rPr>
              <a:t>ôû</a:t>
            </a:r>
            <a:r>
              <a:rPr lang="en-US" altLang="en-US" sz="2600" dirty="0">
                <a:latin typeface="VNI-Souvir" pitchFamily="2" charset="0"/>
              </a:rPr>
              <a:t> </a:t>
            </a:r>
            <a:r>
              <a:rPr lang="en-US" altLang="en-US" sz="2600" dirty="0" err="1">
                <a:latin typeface="VNI-Souvir" pitchFamily="2" charset="0"/>
              </a:rPr>
              <a:t>myõ</a:t>
            </a:r>
            <a:r>
              <a:rPr lang="en-US" altLang="en-US" sz="2600" dirty="0">
                <a:latin typeface="VNI-Souvir" pitchFamily="2" charset="0"/>
              </a:rPr>
              <a:t> </a:t>
            </a:r>
            <a:r>
              <a:rPr lang="en-US" altLang="en-US" sz="2600" dirty="0" err="1">
                <a:latin typeface="VNI-Souvir" pitchFamily="2" charset="0"/>
              </a:rPr>
              <a:t>ñaõ</a:t>
            </a:r>
            <a:r>
              <a:rPr lang="en-US" altLang="en-US" sz="2600" dirty="0">
                <a:latin typeface="VNI-Souvir" pitchFamily="2" charset="0"/>
              </a:rPr>
              <a:t> </a:t>
            </a:r>
            <a:r>
              <a:rPr lang="en-US" altLang="en-US" sz="2600" dirty="0" err="1">
                <a:latin typeface="VNI-Souvir" pitchFamily="2" charset="0"/>
              </a:rPr>
              <a:t>nhaän</a:t>
            </a:r>
            <a:r>
              <a:rPr lang="en-US" altLang="en-US" sz="2600" dirty="0">
                <a:latin typeface="VNI-Souvir" pitchFamily="2" charset="0"/>
              </a:rPr>
              <a:t> </a:t>
            </a:r>
            <a:r>
              <a:rPr lang="en-US" altLang="en-US" sz="2600" dirty="0" err="1">
                <a:latin typeface="VNI-Souvir" pitchFamily="2" charset="0"/>
              </a:rPr>
              <a:t>ñöôïc</a:t>
            </a:r>
            <a:r>
              <a:rPr lang="en-US" altLang="en-US" sz="2600" dirty="0">
                <a:latin typeface="VNI-Souvir" pitchFamily="2" charset="0"/>
              </a:rPr>
              <a:t> 4dvt/ </a:t>
            </a:r>
            <a:r>
              <a:rPr lang="en-US" altLang="en-US" sz="2600" dirty="0" err="1">
                <a:latin typeface="VNI-Souvir" pitchFamily="2" charset="0"/>
              </a:rPr>
              <a:t>thuøng</a:t>
            </a:r>
            <a:r>
              <a:rPr lang="en-US" altLang="en-US" sz="2600" dirty="0">
                <a:latin typeface="VNI-Souvir" pitchFamily="2" charset="0"/>
              </a:rPr>
              <a:t> </a:t>
            </a:r>
            <a:r>
              <a:rPr lang="en-US" altLang="en-US" sz="2600" dirty="0" err="1">
                <a:latin typeface="VNI-Souvir" pitchFamily="2" charset="0"/>
              </a:rPr>
              <a:t>luùa</a:t>
            </a:r>
            <a:r>
              <a:rPr lang="en-US" altLang="en-US" sz="2600" dirty="0">
                <a:latin typeface="VNI-Souvir" pitchFamily="2" charset="0"/>
              </a:rPr>
              <a:t> </a:t>
            </a:r>
            <a:r>
              <a:rPr lang="en-US" altLang="en-US" sz="2600" dirty="0" err="1">
                <a:latin typeface="VNI-Souvir" pitchFamily="2" charset="0"/>
              </a:rPr>
              <a:t>mì</a:t>
            </a:r>
            <a:r>
              <a:rPr lang="en-US" altLang="en-US" sz="2600" dirty="0">
                <a:latin typeface="VNI-Souvir" pitchFamily="2" charset="0"/>
              </a:rPr>
              <a:t> </a:t>
            </a:r>
            <a:r>
              <a:rPr lang="en-US" altLang="en-US" sz="2600" dirty="0" err="1">
                <a:latin typeface="VNI-Souvir" pitchFamily="2" charset="0"/>
              </a:rPr>
              <a:t>maø</a:t>
            </a:r>
            <a:r>
              <a:rPr lang="en-US" altLang="en-US" sz="2600" dirty="0">
                <a:latin typeface="VNI-Souvir" pitchFamily="2" charset="0"/>
              </a:rPr>
              <a:t> </a:t>
            </a:r>
            <a:r>
              <a:rPr lang="en-US" altLang="en-US" sz="2600" dirty="0" err="1">
                <a:latin typeface="VNI-Souvir" pitchFamily="2" charset="0"/>
              </a:rPr>
              <a:t>hoï</a:t>
            </a:r>
            <a:r>
              <a:rPr lang="en-US" altLang="en-US" sz="2600" dirty="0">
                <a:latin typeface="VNI-Souvir" pitchFamily="2" charset="0"/>
              </a:rPr>
              <a:t> </a:t>
            </a:r>
            <a:r>
              <a:rPr lang="en-US" altLang="en-US" sz="2600" dirty="0" err="1">
                <a:latin typeface="VNI-Souvir" pitchFamily="2" charset="0"/>
              </a:rPr>
              <a:t>saûn</a:t>
            </a:r>
            <a:r>
              <a:rPr lang="en-US" altLang="en-US" sz="2600" dirty="0">
                <a:latin typeface="VNI-Souvir" pitchFamily="2" charset="0"/>
              </a:rPr>
              <a:t> </a:t>
            </a:r>
            <a:r>
              <a:rPr lang="en-US" altLang="en-US" sz="2600" dirty="0" err="1">
                <a:latin typeface="VNI-Souvir" pitchFamily="2" charset="0"/>
              </a:rPr>
              <a:t>xuaát</a:t>
            </a:r>
            <a:r>
              <a:rPr lang="en-US" altLang="en-US" sz="2600" dirty="0">
                <a:latin typeface="VNI-Souvir" pitchFamily="2" charset="0"/>
              </a:rPr>
              <a:t> </a:t>
            </a:r>
            <a:r>
              <a:rPr lang="en-US" altLang="en-US" sz="2600" dirty="0" err="1">
                <a:latin typeface="VNI-Souvir" pitchFamily="2" charset="0"/>
              </a:rPr>
              <a:t>ñöôïc</a:t>
            </a:r>
            <a:r>
              <a:rPr lang="en-US" altLang="en-US" sz="2600" dirty="0">
                <a:latin typeface="VNI-Souvir" pitchFamily="2" charset="0"/>
              </a:rPr>
              <a:t> </a:t>
            </a:r>
            <a:r>
              <a:rPr lang="en-US" altLang="en-US" sz="2600" dirty="0" err="1">
                <a:latin typeface="VNI-Souvir" pitchFamily="2" charset="0"/>
              </a:rPr>
              <a:t>vaøo</a:t>
            </a:r>
            <a:r>
              <a:rPr lang="en-US" altLang="en-US" sz="2600" dirty="0">
                <a:latin typeface="VNI-Souvir" pitchFamily="2" charset="0"/>
              </a:rPr>
              <a:t> </a:t>
            </a:r>
            <a:r>
              <a:rPr lang="en-US" altLang="en-US" sz="2600" dirty="0" err="1">
                <a:latin typeface="VNI-Souvir" pitchFamily="2" charset="0"/>
              </a:rPr>
              <a:t>naêm</a:t>
            </a:r>
            <a:r>
              <a:rPr lang="en-US" altLang="en-US" sz="2600" dirty="0">
                <a:latin typeface="VNI-Souvir" pitchFamily="2" charset="0"/>
              </a:rPr>
              <a:t> 1981 </a:t>
            </a:r>
            <a:r>
              <a:rPr lang="en-US" altLang="en-US" sz="2600" dirty="0" err="1">
                <a:latin typeface="VNI-Souvir" pitchFamily="2" charset="0"/>
              </a:rPr>
              <a:t>nhôø</a:t>
            </a:r>
            <a:r>
              <a:rPr lang="en-US" altLang="en-US" sz="2600" dirty="0">
                <a:latin typeface="VNI-Souvir" pitchFamily="2" charset="0"/>
              </a:rPr>
              <a:t> </a:t>
            </a:r>
            <a:r>
              <a:rPr lang="en-US" altLang="en-US" sz="2600" dirty="0" err="1">
                <a:latin typeface="VNI-Souvir" pitchFamily="2" charset="0"/>
              </a:rPr>
              <a:t>khoaûn</a:t>
            </a:r>
            <a:r>
              <a:rPr lang="en-US" altLang="en-US" sz="2600" dirty="0">
                <a:latin typeface="VNI-Souvir" pitchFamily="2" charset="0"/>
              </a:rPr>
              <a:t> </a:t>
            </a:r>
            <a:r>
              <a:rPr lang="en-US" altLang="en-US" sz="2600" dirty="0" err="1">
                <a:latin typeface="VNI-Souvir" pitchFamily="2" charset="0"/>
              </a:rPr>
              <a:t>trôï</a:t>
            </a:r>
            <a:r>
              <a:rPr lang="en-US" altLang="en-US" sz="2600" dirty="0">
                <a:latin typeface="VNI-Souvir" pitchFamily="2" charset="0"/>
              </a:rPr>
              <a:t> </a:t>
            </a:r>
            <a:r>
              <a:rPr lang="en-US" altLang="en-US" sz="2600" dirty="0" err="1">
                <a:latin typeface="VNI-Souvir" pitchFamily="2" charset="0"/>
              </a:rPr>
              <a:t>caáp</a:t>
            </a:r>
            <a:r>
              <a:rPr lang="en-US" altLang="en-US" sz="2600" dirty="0">
                <a:latin typeface="VNI-Souvir" pitchFamily="2" charset="0"/>
              </a:rPr>
              <a:t> </a:t>
            </a:r>
            <a:r>
              <a:rPr lang="en-US" altLang="en-US" sz="2600" dirty="0" err="1">
                <a:latin typeface="VNI-Souvir" pitchFamily="2" charset="0"/>
              </a:rPr>
              <a:t>tröïc</a:t>
            </a:r>
            <a:r>
              <a:rPr lang="en-US" altLang="en-US" sz="2600" dirty="0">
                <a:latin typeface="VNI-Souvir" pitchFamily="2" charset="0"/>
              </a:rPr>
              <a:t> </a:t>
            </a:r>
            <a:r>
              <a:rPr lang="en-US" altLang="en-US" sz="2600" dirty="0" err="1">
                <a:latin typeface="VNI-Souvir" pitchFamily="2" charset="0"/>
              </a:rPr>
              <a:t>tieáp</a:t>
            </a:r>
            <a:r>
              <a:rPr lang="en-US" altLang="en-US" sz="2600" dirty="0">
                <a:latin typeface="VNI-Souvir" pitchFamily="2" charset="0"/>
              </a:rPr>
              <a:t> 300d / </a:t>
            </a:r>
            <a:r>
              <a:rPr lang="en-US" altLang="en-US" sz="2600" dirty="0" err="1">
                <a:latin typeface="VNI-Souvir" pitchFamily="2" charset="0"/>
              </a:rPr>
              <a:t>thuøng</a:t>
            </a:r>
            <a:r>
              <a:rPr lang="en-US" altLang="en-US" sz="2600" dirty="0">
                <a:latin typeface="VNI-Souvir" pitchFamily="2" charset="0"/>
              </a:rPr>
              <a:t> </a:t>
            </a:r>
            <a:r>
              <a:rPr lang="en-US" altLang="en-US" sz="2600" dirty="0" err="1">
                <a:latin typeface="VNI-Souvir" pitchFamily="2" charset="0"/>
              </a:rPr>
              <a:t>luùa</a:t>
            </a:r>
            <a:r>
              <a:rPr lang="en-US" altLang="en-US" sz="2600" dirty="0">
                <a:latin typeface="VNI-Souvir" pitchFamily="2" charset="0"/>
              </a:rPr>
              <a:t> </a:t>
            </a:r>
            <a:r>
              <a:rPr lang="en-US" altLang="en-US" sz="2600" dirty="0" err="1">
                <a:latin typeface="VNI-Souvir" pitchFamily="2" charset="0"/>
              </a:rPr>
              <a:t>mì</a:t>
            </a:r>
            <a:r>
              <a:rPr lang="en-US" altLang="en-US" sz="2600" dirty="0">
                <a:latin typeface="VNI-Souvir" pitchFamily="2" charset="0"/>
              </a:rPr>
              <a:t> </a:t>
            </a:r>
            <a:r>
              <a:rPr lang="en-US" altLang="en-US" sz="2600" dirty="0" err="1">
                <a:latin typeface="VNI-Souvir" pitchFamily="2" charset="0"/>
              </a:rPr>
              <a:t>maø</a:t>
            </a:r>
            <a:r>
              <a:rPr lang="en-US" altLang="en-US" sz="2600" dirty="0">
                <a:latin typeface="VNI-Souvir" pitchFamily="2" charset="0"/>
              </a:rPr>
              <a:t> </a:t>
            </a:r>
            <a:r>
              <a:rPr lang="en-US" altLang="en-US" sz="2600" dirty="0" err="1">
                <a:latin typeface="VNI-Souvir" pitchFamily="2" charset="0"/>
              </a:rPr>
              <a:t>hoï</a:t>
            </a:r>
            <a:r>
              <a:rPr lang="en-US" altLang="en-US" sz="2600" dirty="0">
                <a:latin typeface="VNI-Souvir" pitchFamily="2" charset="0"/>
              </a:rPr>
              <a:t> </a:t>
            </a:r>
            <a:r>
              <a:rPr lang="en-US" altLang="en-US" sz="2600" dirty="0" err="1">
                <a:latin typeface="VNI-Souvir" pitchFamily="2" charset="0"/>
              </a:rPr>
              <a:t>nhaân</a:t>
            </a:r>
            <a:r>
              <a:rPr lang="en-US" altLang="en-US" sz="2600" dirty="0">
                <a:latin typeface="VNI-Souvir" pitchFamily="2" charset="0"/>
              </a:rPr>
              <a:t> </a:t>
            </a:r>
            <a:r>
              <a:rPr lang="en-US" altLang="en-US" sz="2600" dirty="0" err="1">
                <a:latin typeface="VNI-Souvir" pitchFamily="2" charset="0"/>
              </a:rPr>
              <a:t>ñöôïc</a:t>
            </a:r>
            <a:r>
              <a:rPr lang="en-US" altLang="en-US" sz="2600" dirty="0">
                <a:latin typeface="VNI-Souvir" pitchFamily="2" charset="0"/>
              </a:rPr>
              <a:t> </a:t>
            </a:r>
            <a:r>
              <a:rPr lang="en-US" altLang="en-US" sz="2600" dirty="0" err="1">
                <a:latin typeface="VNI-Souvir" pitchFamily="2" charset="0"/>
              </a:rPr>
              <a:t>töø</a:t>
            </a:r>
            <a:r>
              <a:rPr lang="en-US" altLang="en-US" sz="2600" dirty="0">
                <a:latin typeface="VNI-Souvir" pitchFamily="2" charset="0"/>
              </a:rPr>
              <a:t> </a:t>
            </a:r>
            <a:r>
              <a:rPr lang="en-US" altLang="en-US" sz="2600" dirty="0" err="1">
                <a:latin typeface="VNI-Souvir" pitchFamily="2" charset="0"/>
              </a:rPr>
              <a:t>chính</a:t>
            </a:r>
            <a:r>
              <a:rPr lang="en-US" altLang="en-US" sz="2600" dirty="0">
                <a:latin typeface="VNI-Souvir" pitchFamily="2" charset="0"/>
              </a:rPr>
              <a:t> </a:t>
            </a:r>
            <a:r>
              <a:rPr lang="en-US" altLang="en-US" sz="2600" dirty="0" err="1">
                <a:latin typeface="VNI-Souvir" pitchFamily="2" charset="0"/>
              </a:rPr>
              <a:t>phuû</a:t>
            </a:r>
            <a:r>
              <a:rPr lang="en-US" altLang="en-US" sz="2600" dirty="0">
                <a:latin typeface="VNI-Souvir" pitchFamily="2" charset="0"/>
              </a:rPr>
              <a:t>. </a:t>
            </a:r>
            <a:r>
              <a:rPr lang="en-US" altLang="en-US" sz="2600" dirty="0" err="1">
                <a:latin typeface="VNI-Souvir" pitchFamily="2" charset="0"/>
              </a:rPr>
              <a:t>Tính</a:t>
            </a:r>
            <a:r>
              <a:rPr lang="en-US" altLang="en-US" sz="2600" dirty="0">
                <a:latin typeface="VNI-Souvir" pitchFamily="2" charset="0"/>
              </a:rPr>
              <a:t> </a:t>
            </a:r>
            <a:r>
              <a:rPr lang="en-US" altLang="en-US" sz="2600" dirty="0" err="1">
                <a:latin typeface="VNI-Souvir" pitchFamily="2" charset="0"/>
              </a:rPr>
              <a:t>toång</a:t>
            </a:r>
            <a:r>
              <a:rPr lang="en-US" altLang="en-US" sz="2600" dirty="0">
                <a:latin typeface="VNI-Souvir" pitchFamily="2" charset="0"/>
              </a:rPr>
              <a:t> </a:t>
            </a:r>
            <a:r>
              <a:rPr lang="en-US" altLang="en-US" sz="2600" dirty="0" err="1">
                <a:latin typeface="VNI-Souvir" pitchFamily="2" charset="0"/>
              </a:rPr>
              <a:t>soá</a:t>
            </a:r>
            <a:r>
              <a:rPr lang="en-US" altLang="en-US" sz="2600" dirty="0">
                <a:latin typeface="VNI-Souvir" pitchFamily="2" charset="0"/>
              </a:rPr>
              <a:t> </a:t>
            </a:r>
            <a:r>
              <a:rPr lang="en-US" altLang="en-US" sz="2600" dirty="0" err="1">
                <a:latin typeface="VNI-Souvir" pitchFamily="2" charset="0"/>
              </a:rPr>
              <a:t>tieàn</a:t>
            </a:r>
            <a:r>
              <a:rPr lang="en-US" altLang="en-US" sz="2600" dirty="0">
                <a:latin typeface="VNI-Souvir" pitchFamily="2" charset="0"/>
              </a:rPr>
              <a:t> </a:t>
            </a:r>
            <a:r>
              <a:rPr lang="en-US" altLang="en-US" sz="2600" dirty="0" err="1">
                <a:latin typeface="VNI-Souvir" pitchFamily="2" charset="0"/>
              </a:rPr>
              <a:t>maø</a:t>
            </a:r>
            <a:r>
              <a:rPr lang="en-US" altLang="en-US" sz="2600" dirty="0">
                <a:latin typeface="VNI-Souvir" pitchFamily="2" charset="0"/>
              </a:rPr>
              <a:t> </a:t>
            </a:r>
            <a:r>
              <a:rPr lang="en-US" altLang="en-US" sz="2600" dirty="0" err="1">
                <a:latin typeface="VNI-Souvir" pitchFamily="2" charset="0"/>
              </a:rPr>
              <a:t>chính</a:t>
            </a:r>
            <a:r>
              <a:rPr lang="en-US" altLang="en-US" sz="2600" dirty="0">
                <a:latin typeface="VNI-Souvir" pitchFamily="2" charset="0"/>
              </a:rPr>
              <a:t> </a:t>
            </a:r>
            <a:r>
              <a:rPr lang="en-US" altLang="en-US" sz="2600" dirty="0" err="1">
                <a:latin typeface="VNI-Souvir" pitchFamily="2" charset="0"/>
              </a:rPr>
              <a:t>phuû</a:t>
            </a:r>
            <a:r>
              <a:rPr lang="en-US" altLang="en-US" sz="2600" dirty="0">
                <a:latin typeface="VNI-Souvir" pitchFamily="2" charset="0"/>
              </a:rPr>
              <a:t> </a:t>
            </a:r>
            <a:r>
              <a:rPr lang="en-US" altLang="en-US" sz="2600" dirty="0" err="1">
                <a:latin typeface="VNI-Souvir" pitchFamily="2" charset="0"/>
              </a:rPr>
              <a:t>ñaõ</a:t>
            </a:r>
            <a:r>
              <a:rPr lang="en-US" altLang="en-US" sz="2600" dirty="0">
                <a:latin typeface="VNI-Souvir" pitchFamily="2" charset="0"/>
              </a:rPr>
              <a:t> </a:t>
            </a:r>
            <a:r>
              <a:rPr lang="en-US" altLang="en-US" sz="2600" dirty="0" err="1">
                <a:latin typeface="VNI-Souvir" pitchFamily="2" charset="0"/>
              </a:rPr>
              <a:t>phaûi</a:t>
            </a:r>
            <a:r>
              <a:rPr lang="en-US" altLang="en-US" sz="2600" dirty="0">
                <a:latin typeface="VNI-Souvir" pitchFamily="2" charset="0"/>
              </a:rPr>
              <a:t> chi </a:t>
            </a:r>
            <a:r>
              <a:rPr lang="en-US" altLang="en-US" sz="2600" dirty="0" err="1">
                <a:latin typeface="VNI-Souvir" pitchFamily="2" charset="0"/>
              </a:rPr>
              <a:t>cho</a:t>
            </a:r>
            <a:r>
              <a:rPr lang="en-US" altLang="en-US" sz="2600" dirty="0">
                <a:latin typeface="VNI-Souvir" pitchFamily="2" charset="0"/>
              </a:rPr>
              <a:t> </a:t>
            </a:r>
            <a:r>
              <a:rPr lang="en-US" altLang="en-US" sz="2600" dirty="0" err="1">
                <a:latin typeface="VNI-Souvir" pitchFamily="2" charset="0"/>
              </a:rPr>
              <a:t>chöông</a:t>
            </a:r>
            <a:r>
              <a:rPr lang="en-US" altLang="en-US" sz="2600" dirty="0">
                <a:latin typeface="VNI-Souvir" pitchFamily="2" charset="0"/>
              </a:rPr>
              <a:t> </a:t>
            </a:r>
            <a:r>
              <a:rPr lang="en-US" altLang="en-US" sz="2600" dirty="0" err="1">
                <a:latin typeface="VNI-Souvir" pitchFamily="2" charset="0"/>
              </a:rPr>
              <a:t>trình</a:t>
            </a:r>
            <a:r>
              <a:rPr lang="en-US" altLang="en-US" sz="2600" dirty="0">
                <a:latin typeface="VNI-Souvir" pitchFamily="2" charset="0"/>
              </a:rPr>
              <a:t> </a:t>
            </a:r>
            <a:r>
              <a:rPr lang="en-US" altLang="en-US" sz="2600" dirty="0" err="1">
                <a:latin typeface="VNI-Souvir" pitchFamily="2" charset="0"/>
              </a:rPr>
              <a:t>trôï</a:t>
            </a:r>
            <a:r>
              <a:rPr lang="en-US" altLang="en-US" sz="2600" dirty="0">
                <a:latin typeface="VNI-Souvir" pitchFamily="2" charset="0"/>
              </a:rPr>
              <a:t> </a:t>
            </a:r>
            <a:r>
              <a:rPr lang="en-US" altLang="en-US" sz="2600" dirty="0" err="1">
                <a:latin typeface="VNI-Souvir" pitchFamily="2" charset="0"/>
              </a:rPr>
              <a:t>caáp</a:t>
            </a:r>
            <a:r>
              <a:rPr lang="en-US" altLang="en-US" sz="2600" dirty="0">
                <a:latin typeface="VNI-Souvir" pitchFamily="2" charset="0"/>
              </a:rPr>
              <a:t> </a:t>
            </a:r>
            <a:r>
              <a:rPr lang="en-US" altLang="en-US" sz="2600" dirty="0" err="1">
                <a:latin typeface="VNI-Souvir" pitchFamily="2" charset="0"/>
              </a:rPr>
              <a:t>vaø</a:t>
            </a:r>
            <a:r>
              <a:rPr lang="en-US" altLang="en-US" sz="2600" dirty="0">
                <a:latin typeface="VNI-Souvir" pitchFamily="2" charset="0"/>
              </a:rPr>
              <a:t> </a:t>
            </a:r>
            <a:r>
              <a:rPr lang="en-US" altLang="en-US" sz="2600" dirty="0" err="1">
                <a:latin typeface="VNI-Souvir" pitchFamily="2" charset="0"/>
              </a:rPr>
              <a:t>trôï</a:t>
            </a:r>
            <a:r>
              <a:rPr lang="en-US" altLang="en-US" sz="2600" dirty="0">
                <a:latin typeface="VNI-Souvir" pitchFamily="2" charset="0"/>
              </a:rPr>
              <a:t> </a:t>
            </a:r>
            <a:r>
              <a:rPr lang="en-US" altLang="en-US" sz="2600" dirty="0" err="1">
                <a:latin typeface="VNI-Souvir" pitchFamily="2" charset="0"/>
              </a:rPr>
              <a:t>giaù</a:t>
            </a:r>
            <a:r>
              <a:rPr lang="en-US" altLang="en-US" sz="2600" dirty="0">
                <a:latin typeface="VNI-Souvir" pitchFamily="2" charset="0"/>
              </a:rPr>
              <a:t> </a:t>
            </a:r>
            <a:r>
              <a:rPr lang="en-US" altLang="en-US" sz="2600" dirty="0" err="1">
                <a:latin typeface="VNI-Souvir" pitchFamily="2" charset="0"/>
              </a:rPr>
              <a:t>naøy</a:t>
            </a:r>
            <a:r>
              <a:rPr lang="en-US" altLang="en-US" sz="2600" dirty="0">
                <a:latin typeface="VNI-Souvir" pitchFamily="2" charset="0"/>
              </a:rPr>
              <a:t> </a:t>
            </a:r>
            <a:r>
              <a:rPr lang="en-US" altLang="en-US" sz="2600" dirty="0" err="1">
                <a:latin typeface="VNI-Souvir" pitchFamily="2" charset="0"/>
              </a:rPr>
              <a:t>laø</a:t>
            </a:r>
            <a:r>
              <a:rPr lang="en-US" altLang="en-US" sz="2600" dirty="0">
                <a:latin typeface="VNI-Souvir" pitchFamily="2" charset="0"/>
              </a:rPr>
              <a:t> bao </a:t>
            </a:r>
            <a:r>
              <a:rPr lang="en-US" altLang="en-US" sz="2600" dirty="0" err="1">
                <a:latin typeface="VNI-Souvir" pitchFamily="2" charset="0"/>
              </a:rPr>
              <a:t>nhieâu</a:t>
            </a:r>
            <a:r>
              <a:rPr lang="en-US" altLang="en-US" sz="2600" dirty="0">
                <a:latin typeface="VNI-Souvir" pitchFamily="2" charset="0"/>
              </a:rPr>
              <a:t>.</a:t>
            </a:r>
          </a:p>
          <a:p>
            <a:pPr marL="571500" indent="-571500"/>
            <a:endParaRPr lang="en-US" altLang="en-US" sz="2600" dirty="0">
              <a:latin typeface="VNI-Souvir" pitchFamily="2" charset="0"/>
            </a:endParaRPr>
          </a:p>
          <a:p>
            <a:pPr marL="571500" indent="-571500"/>
            <a:endParaRPr lang="en-US" altLang="en-US" sz="2600" dirty="0">
              <a:latin typeface="VNI-Souvir" pitchFamily="2" charset="0"/>
            </a:endParaRPr>
          </a:p>
          <a:p>
            <a:pPr marL="571500" indent="-571500"/>
            <a:endParaRPr lang="en-US" altLang="en-US" sz="2600" dirty="0">
              <a:latin typeface="VNI-Souvir" pitchFamily="2" charset="0"/>
            </a:endParaRPr>
          </a:p>
        </p:txBody>
      </p:sp>
    </p:spTree>
    <p:extLst>
      <p:ext uri="{BB962C8B-B14F-4D97-AF65-F5344CB8AC3E}">
        <p14:creationId xmlns:p14="http://schemas.microsoft.com/office/powerpoint/2010/main" val="3416662507"/>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9153935-3B08-1EC5-2B43-A9291701DF33}"/>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latin typeface="Sagona Book" panose="02020503050505020204" pitchFamily="18" charset="0"/>
              </a:rPr>
              <a:pPr algn="ctr">
                <a:spcAft>
                  <a:spcPts val="600"/>
                </a:spcAft>
              </a:pPr>
              <a:t>205</a:t>
            </a:fld>
            <a:endParaRPr lang="en-US" altLang="en-US" sz="2400">
              <a:latin typeface="Sagona Book" panose="02020503050505020204" pitchFamily="18" charset="0"/>
            </a:endParaRPr>
          </a:p>
        </p:txBody>
      </p:sp>
      <p:sp>
        <p:nvSpPr>
          <p:cNvPr id="123908" name="Rectangle 3">
            <a:extLst>
              <a:ext uri="{FF2B5EF4-FFF2-40B4-BE49-F238E27FC236}">
                <a16:creationId xmlns:a16="http://schemas.microsoft.com/office/drawing/2014/main" id="{E1CAA212-8E8B-9A4C-F925-F7B21E399692}"/>
              </a:ext>
            </a:extLst>
          </p:cNvPr>
          <p:cNvSpPr txBox="1">
            <a:spLocks noChangeArrowheads="1"/>
          </p:cNvSpPr>
          <p:nvPr/>
        </p:nvSpPr>
        <p:spPr>
          <a:xfrm>
            <a:off x="1209368" y="1143000"/>
            <a:ext cx="9850587" cy="467983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None/>
            </a:pPr>
            <a:r>
              <a:rPr lang="en-US" altLang="en-US" sz="3200">
                <a:latin typeface="VNI-Souvir" pitchFamily="2" charset="0"/>
              </a:rPr>
              <a:t>Haõy so saùnh hai chính saùch veà maët thu nhaäp vaø chi tieâu xeùt theo quan ñieåm cuûa:</a:t>
            </a:r>
          </a:p>
          <a:p>
            <a:pPr>
              <a:buFont typeface="Wingdings" panose="05000000000000000000" pitchFamily="2" charset="2"/>
              <a:buNone/>
            </a:pPr>
            <a:r>
              <a:rPr lang="en-US" altLang="en-US" sz="3200">
                <a:latin typeface="VNI-Souvir" pitchFamily="2" charset="0"/>
              </a:rPr>
              <a:t>Noâng daân .</a:t>
            </a:r>
          </a:p>
          <a:p>
            <a:pPr>
              <a:buFont typeface="Wingdings" panose="05000000000000000000" pitchFamily="2" charset="2"/>
              <a:buNone/>
            </a:pPr>
            <a:r>
              <a:rPr lang="en-US" altLang="en-US" sz="3200">
                <a:latin typeface="VNI-Souvir" pitchFamily="2" charset="0"/>
              </a:rPr>
              <a:t>Chính phuû.</a:t>
            </a:r>
          </a:p>
          <a:p>
            <a:pPr>
              <a:buFont typeface="Wingdings" panose="05000000000000000000" pitchFamily="2" charset="2"/>
              <a:buNone/>
            </a:pPr>
            <a:r>
              <a:rPr lang="en-US" altLang="en-US" sz="3200">
                <a:latin typeface="VNI-Souvir" pitchFamily="2" charset="0"/>
              </a:rPr>
              <a:t>Cuûa ngöôøi tieâu duøng.</a:t>
            </a:r>
            <a:endParaRPr lang="en-US" altLang="en-US" sz="3200" dirty="0">
              <a:latin typeface="VNI-Souvir" pitchFamily="2" charset="0"/>
            </a:endParaRPr>
          </a:p>
        </p:txBody>
      </p:sp>
    </p:spTree>
    <p:extLst>
      <p:ext uri="{BB962C8B-B14F-4D97-AF65-F5344CB8AC3E}">
        <p14:creationId xmlns:p14="http://schemas.microsoft.com/office/powerpoint/2010/main" val="1288016824"/>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9153935-3B08-1EC5-2B43-A9291701DF33}"/>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latin typeface="Sagona Book" panose="02020503050505020204" pitchFamily="18" charset="0"/>
              </a:rPr>
              <a:pPr algn="ctr">
                <a:spcAft>
                  <a:spcPts val="600"/>
                </a:spcAft>
              </a:pPr>
              <a:t>206</a:t>
            </a:fld>
            <a:endParaRPr lang="en-US" altLang="en-US" sz="2400">
              <a:latin typeface="Sagona Book" panose="02020503050505020204" pitchFamily="18" charset="0"/>
            </a:endParaRPr>
          </a:p>
        </p:txBody>
      </p:sp>
      <p:sp>
        <p:nvSpPr>
          <p:cNvPr id="124932" name="Rectangle 3">
            <a:extLst>
              <a:ext uri="{FF2B5EF4-FFF2-40B4-BE49-F238E27FC236}">
                <a16:creationId xmlns:a16="http://schemas.microsoft.com/office/drawing/2014/main" id="{164F99F0-E98F-5767-8381-677EC2C72687}"/>
              </a:ext>
            </a:extLst>
          </p:cNvPr>
          <p:cNvSpPr txBox="1">
            <a:spLocks noChangeArrowheads="1"/>
          </p:cNvSpPr>
          <p:nvPr/>
        </p:nvSpPr>
        <p:spPr>
          <a:xfrm>
            <a:off x="471948" y="1143000"/>
            <a:ext cx="11046542" cy="46798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Font typeface="Wingdings" panose="05000000000000000000" pitchFamily="2" charset="2"/>
              <a:buNone/>
            </a:pPr>
            <a:r>
              <a:rPr lang="en-US" altLang="en-US" sz="3200">
                <a:latin typeface="VNI-Souvir" pitchFamily="2" charset="0"/>
              </a:rPr>
              <a:t>3. Xaùc ñònh soá ñöôïc hoaëc soá maát trong thaëng dö cuûa ngöôøi saûn xuaát, ngöôøi tieâu duøng do chính saùch trôï giaù naøy.</a:t>
            </a:r>
          </a:p>
          <a:p>
            <a:pPr algn="just">
              <a:buFont typeface="Wingdings" panose="05000000000000000000" pitchFamily="2" charset="2"/>
              <a:buNone/>
            </a:pPr>
            <a:r>
              <a:rPr lang="en-US" altLang="en-US" sz="3200">
                <a:latin typeface="VNI-Souvir" pitchFamily="2" charset="0"/>
              </a:rPr>
              <a:t>4. Treân thöïc teá caùc chuû trang traïi ôû myõ ñaõ nhaän ñöôïc 4USD/ thuøng luùa mì maø hoï saûn xuaát ñöôïc vaøo naêm 1981 nhôø khoaûn trôï caáp tröïc tieáp 30 xu/ thuøng luùa mì maø hoï nhaân ñöôïc töø chính phuû. Tính toång soá tieàn maø chính phuû ñaõ phaûi chi cho chöông trình trôï caáp vaø trôï giaù naøy laø bao nhieâu.</a:t>
            </a:r>
            <a:endParaRPr lang="en-US" altLang="en-US" sz="3200" dirty="0">
              <a:latin typeface="VNI-Souvir" pitchFamily="2" charset="0"/>
            </a:endParaRPr>
          </a:p>
        </p:txBody>
      </p:sp>
    </p:spTree>
    <p:extLst>
      <p:ext uri="{BB962C8B-B14F-4D97-AF65-F5344CB8AC3E}">
        <p14:creationId xmlns:p14="http://schemas.microsoft.com/office/powerpoint/2010/main" val="833874724"/>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9153935-3B08-1EC5-2B43-A9291701DF33}"/>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latin typeface="Sagona Book" panose="02020503050505020204" pitchFamily="18" charset="0"/>
              </a:rPr>
              <a:pPr algn="ctr">
                <a:spcAft>
                  <a:spcPts val="600"/>
                </a:spcAft>
              </a:pPr>
              <a:t>207</a:t>
            </a:fld>
            <a:endParaRPr lang="en-US" altLang="en-US" sz="2400">
              <a:latin typeface="Sagona Book" panose="02020503050505020204" pitchFamily="18" charset="0"/>
            </a:endParaRPr>
          </a:p>
        </p:txBody>
      </p:sp>
      <p:sp>
        <p:nvSpPr>
          <p:cNvPr id="125955" name="Rectangle 2">
            <a:extLst>
              <a:ext uri="{FF2B5EF4-FFF2-40B4-BE49-F238E27FC236}">
                <a16:creationId xmlns:a16="http://schemas.microsoft.com/office/drawing/2014/main" id="{75A571E3-32CC-AD7C-75FE-60D5F61FBA5A}"/>
              </a:ext>
            </a:extLst>
          </p:cNvPr>
          <p:cNvSpPr>
            <a:spLocks noGrp="1" noChangeArrowheads="1"/>
          </p:cNvSpPr>
          <p:nvPr>
            <p:ph type="title"/>
          </p:nvPr>
        </p:nvSpPr>
        <p:spPr>
          <a:xfrm>
            <a:off x="693174" y="739160"/>
            <a:ext cx="11562736" cy="1030950"/>
          </a:xfrm>
        </p:spPr>
        <p:txBody>
          <a:bodyPr/>
          <a:lstStyle/>
          <a:p>
            <a:r>
              <a:rPr lang="en-US" altLang="en-US" dirty="0">
                <a:latin typeface="VNI-Souvir" pitchFamily="2" charset="0"/>
              </a:rPr>
              <a:t>Cho </a:t>
            </a:r>
            <a:r>
              <a:rPr lang="en-US" altLang="en-US" dirty="0" err="1">
                <a:latin typeface="VNI-Souvir" pitchFamily="2" charset="0"/>
              </a:rPr>
              <a:t>ñoà</a:t>
            </a:r>
            <a:r>
              <a:rPr lang="en-US" altLang="en-US" dirty="0">
                <a:latin typeface="VNI-Souvir" pitchFamily="2" charset="0"/>
              </a:rPr>
              <a:t> </a:t>
            </a:r>
            <a:r>
              <a:rPr lang="en-US" altLang="en-US" dirty="0" err="1">
                <a:latin typeface="VNI-Souvir" pitchFamily="2" charset="0"/>
              </a:rPr>
              <a:t>thò</a:t>
            </a:r>
            <a:r>
              <a:rPr lang="en-US" altLang="en-US" dirty="0">
                <a:latin typeface="VNI-Souvir" pitchFamily="2" charset="0"/>
              </a:rPr>
              <a:t> </a:t>
            </a:r>
            <a:r>
              <a:rPr lang="en-US" altLang="en-US" dirty="0" err="1">
                <a:latin typeface="VNI-Souvir" pitchFamily="2" charset="0"/>
              </a:rPr>
              <a:t>cung</a:t>
            </a:r>
            <a:r>
              <a:rPr lang="en-US" altLang="en-US" dirty="0">
                <a:latin typeface="VNI-Souvir" pitchFamily="2" charset="0"/>
              </a:rPr>
              <a:t> </a:t>
            </a:r>
            <a:r>
              <a:rPr lang="en-US" altLang="en-US" dirty="0" err="1">
                <a:latin typeface="VNI-Souvir" pitchFamily="2" charset="0"/>
              </a:rPr>
              <a:t>caàu</a:t>
            </a:r>
            <a:r>
              <a:rPr lang="en-US" altLang="en-US" dirty="0">
                <a:latin typeface="VNI-Souvir" pitchFamily="2" charset="0"/>
              </a:rPr>
              <a:t> </a:t>
            </a:r>
            <a:r>
              <a:rPr lang="en-US" altLang="en-US" dirty="0" err="1">
                <a:latin typeface="VNI-Souvir" pitchFamily="2" charset="0"/>
              </a:rPr>
              <a:t>veà</a:t>
            </a:r>
            <a:r>
              <a:rPr lang="en-US" altLang="en-US" dirty="0">
                <a:latin typeface="VNI-Souvir" pitchFamily="2" charset="0"/>
              </a:rPr>
              <a:t> </a:t>
            </a:r>
            <a:r>
              <a:rPr lang="en-US" altLang="en-US" dirty="0" err="1">
                <a:latin typeface="VNI-Souvir" pitchFamily="2" charset="0"/>
              </a:rPr>
              <a:t>thò</a:t>
            </a:r>
            <a:r>
              <a:rPr lang="en-US" altLang="en-US" dirty="0">
                <a:latin typeface="VNI-Souvir" pitchFamily="2" charset="0"/>
              </a:rPr>
              <a:t> </a:t>
            </a:r>
            <a:r>
              <a:rPr lang="en-US" altLang="en-US" dirty="0" err="1">
                <a:latin typeface="VNI-Souvir" pitchFamily="2" charset="0"/>
              </a:rPr>
              <a:t>tröôøng</a:t>
            </a:r>
            <a:r>
              <a:rPr lang="en-US" altLang="en-US" dirty="0">
                <a:latin typeface="VNI-Souvir" pitchFamily="2" charset="0"/>
              </a:rPr>
              <a:t> </a:t>
            </a:r>
            <a:r>
              <a:rPr lang="en-US" altLang="en-US" dirty="0" err="1">
                <a:latin typeface="VNI-Souvir" pitchFamily="2" charset="0"/>
              </a:rPr>
              <a:t>xe</a:t>
            </a:r>
            <a:r>
              <a:rPr lang="en-US" altLang="en-US" dirty="0">
                <a:latin typeface="VNI-Souvir" pitchFamily="2" charset="0"/>
              </a:rPr>
              <a:t> </a:t>
            </a:r>
            <a:r>
              <a:rPr lang="en-US" altLang="en-US" dirty="0" err="1">
                <a:latin typeface="VNI-Souvir" pitchFamily="2" charset="0"/>
              </a:rPr>
              <a:t>oâtoâ</a:t>
            </a:r>
            <a:r>
              <a:rPr lang="en-US" altLang="en-US" dirty="0">
                <a:latin typeface="VNI-Souvir" pitchFamily="2" charset="0"/>
              </a:rPr>
              <a:t> </a:t>
            </a:r>
            <a:r>
              <a:rPr lang="en-US" altLang="en-US" dirty="0" err="1">
                <a:latin typeface="VNI-Souvir" pitchFamily="2" charset="0"/>
              </a:rPr>
              <a:t>ôû</a:t>
            </a:r>
            <a:r>
              <a:rPr lang="en-US" altLang="en-US" b="1" dirty="0">
                <a:latin typeface="VNI-Souvir" pitchFamily="2" charset="0"/>
              </a:rPr>
              <a:t> </a:t>
            </a:r>
            <a:r>
              <a:rPr lang="en-US" altLang="en-US" dirty="0" err="1">
                <a:latin typeface="VNI-Souvir" pitchFamily="2" charset="0"/>
              </a:rPr>
              <a:t>thaønh</a:t>
            </a:r>
            <a:r>
              <a:rPr lang="en-US" altLang="en-US" dirty="0">
                <a:latin typeface="VNI-Souvir" pitchFamily="2" charset="0"/>
              </a:rPr>
              <a:t> </a:t>
            </a:r>
            <a:r>
              <a:rPr lang="en-US" altLang="en-US" dirty="0" err="1">
                <a:latin typeface="VNI-Souvir" pitchFamily="2" charset="0"/>
              </a:rPr>
              <a:t>phoá</a:t>
            </a:r>
            <a:r>
              <a:rPr lang="en-US" altLang="en-US" dirty="0">
                <a:latin typeface="VNI-Souvir" pitchFamily="2" charset="0"/>
              </a:rPr>
              <a:t> </a:t>
            </a:r>
            <a:br>
              <a:rPr lang="en-US" altLang="en-US" dirty="0">
                <a:latin typeface="VNI-Souvir" pitchFamily="2" charset="0"/>
              </a:rPr>
            </a:br>
            <a:r>
              <a:rPr lang="en-US" altLang="en-US" dirty="0" err="1">
                <a:latin typeface="VNI-Souvir" pitchFamily="2" charset="0"/>
              </a:rPr>
              <a:t>hoà</a:t>
            </a:r>
            <a:r>
              <a:rPr lang="en-US" altLang="en-US" dirty="0">
                <a:latin typeface="VNI-Souvir" pitchFamily="2" charset="0"/>
              </a:rPr>
              <a:t> </a:t>
            </a:r>
            <a:r>
              <a:rPr lang="en-US" altLang="en-US" dirty="0" err="1">
                <a:latin typeface="VNI-Souvir" pitchFamily="2" charset="0"/>
              </a:rPr>
              <a:t>chí</a:t>
            </a:r>
            <a:r>
              <a:rPr lang="en-US" altLang="en-US" dirty="0">
                <a:latin typeface="VNI-Souvir" pitchFamily="2" charset="0"/>
              </a:rPr>
              <a:t> </a:t>
            </a:r>
            <a:r>
              <a:rPr lang="en-US" altLang="en-US" dirty="0" err="1">
                <a:latin typeface="VNI-Souvir" pitchFamily="2" charset="0"/>
              </a:rPr>
              <a:t>minh</a:t>
            </a:r>
            <a:r>
              <a:rPr lang="en-US" altLang="en-US" dirty="0">
                <a:latin typeface="VNI-Souvir" pitchFamily="2" charset="0"/>
              </a:rPr>
              <a:t> </a:t>
            </a:r>
            <a:r>
              <a:rPr lang="en-US" altLang="en-US" dirty="0" err="1">
                <a:latin typeface="VNI-Souvir" pitchFamily="2" charset="0"/>
              </a:rPr>
              <a:t>nhö</a:t>
            </a:r>
            <a:r>
              <a:rPr lang="en-US" altLang="en-US" dirty="0">
                <a:latin typeface="VNI-Souvir" pitchFamily="2" charset="0"/>
              </a:rPr>
              <a:t> </a:t>
            </a:r>
            <a:r>
              <a:rPr lang="en-US" altLang="en-US" dirty="0" err="1">
                <a:latin typeface="VNI-Souvir" pitchFamily="2" charset="0"/>
              </a:rPr>
              <a:t>sau</a:t>
            </a:r>
            <a:r>
              <a:rPr lang="en-US" altLang="en-US" dirty="0">
                <a:latin typeface="VNI-Souvir" pitchFamily="2" charset="0"/>
              </a:rPr>
              <a:t>:</a:t>
            </a:r>
          </a:p>
        </p:txBody>
      </p:sp>
      <p:sp>
        <p:nvSpPr>
          <p:cNvPr id="125956" name="Rectangle 3">
            <a:extLst>
              <a:ext uri="{FF2B5EF4-FFF2-40B4-BE49-F238E27FC236}">
                <a16:creationId xmlns:a16="http://schemas.microsoft.com/office/drawing/2014/main" id="{137B9330-F0B7-A68E-8BE9-CE9513162A91}"/>
              </a:ext>
            </a:extLst>
          </p:cNvPr>
          <p:cNvSpPr txBox="1">
            <a:spLocks noChangeArrowheads="1"/>
          </p:cNvSpPr>
          <p:nvPr/>
        </p:nvSpPr>
        <p:spPr>
          <a:xfrm>
            <a:off x="693174" y="1565395"/>
            <a:ext cx="11061291" cy="46798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80000"/>
              </a:lnSpc>
              <a:buNone/>
            </a:pPr>
            <a:br>
              <a:rPr lang="en-US" altLang="en-US" sz="3200" dirty="0">
                <a:latin typeface="VNI-Souvir" pitchFamily="2" charset="0"/>
              </a:rPr>
            </a:br>
            <a:r>
              <a:rPr lang="en-US" altLang="en-US" sz="3200" dirty="0" err="1">
                <a:latin typeface="VNI-Souvir" pitchFamily="2" charset="0"/>
              </a:rPr>
              <a:t>Haõy</a:t>
            </a:r>
            <a:r>
              <a:rPr lang="en-US" altLang="en-US" sz="3200" dirty="0">
                <a:latin typeface="VNI-Souvir" pitchFamily="2" charset="0"/>
              </a:rPr>
              <a:t> </a:t>
            </a:r>
            <a:r>
              <a:rPr lang="en-US" altLang="en-US" sz="3200" dirty="0" err="1">
                <a:latin typeface="VNI-Souvir" pitchFamily="2" charset="0"/>
              </a:rPr>
              <a:t>söû</a:t>
            </a:r>
            <a:r>
              <a:rPr lang="en-US" altLang="en-US" sz="3200" dirty="0">
                <a:latin typeface="VNI-Souvir" pitchFamily="2" charset="0"/>
              </a:rPr>
              <a:t> </a:t>
            </a:r>
            <a:r>
              <a:rPr lang="en-US" altLang="en-US" sz="3200" dirty="0" err="1">
                <a:latin typeface="VNI-Souvir" pitchFamily="2" charset="0"/>
              </a:rPr>
              <a:t>duïng</a:t>
            </a:r>
            <a:r>
              <a:rPr lang="en-US" altLang="en-US" sz="3200" dirty="0">
                <a:latin typeface="VNI-Souvir" pitchFamily="2" charset="0"/>
              </a:rPr>
              <a:t> </a:t>
            </a:r>
            <a:r>
              <a:rPr lang="en-US" altLang="en-US" sz="3200" dirty="0" err="1">
                <a:latin typeface="VNI-Souvir" pitchFamily="2" charset="0"/>
              </a:rPr>
              <a:t>caùc</a:t>
            </a:r>
            <a:r>
              <a:rPr lang="en-US" altLang="en-US" sz="3200" dirty="0">
                <a:latin typeface="VNI-Souvir" pitchFamily="2" charset="0"/>
              </a:rPr>
              <a:t> </a:t>
            </a:r>
            <a:r>
              <a:rPr lang="en-US" altLang="en-US" sz="3200" dirty="0" err="1">
                <a:latin typeface="VNI-Souvir" pitchFamily="2" charset="0"/>
              </a:rPr>
              <a:t>ñöôøng</a:t>
            </a:r>
            <a:r>
              <a:rPr lang="en-US" altLang="en-US" sz="3200" dirty="0">
                <a:latin typeface="VNI-Souvir" pitchFamily="2" charset="0"/>
              </a:rPr>
              <a:t> </a:t>
            </a:r>
            <a:r>
              <a:rPr lang="en-US" altLang="en-US" sz="3200" dirty="0" err="1">
                <a:latin typeface="VNI-Souvir" pitchFamily="2" charset="0"/>
              </a:rPr>
              <a:t>cung</a:t>
            </a:r>
            <a:r>
              <a:rPr lang="en-US" altLang="en-US" sz="3200" dirty="0">
                <a:latin typeface="VNI-Souvir" pitchFamily="2" charset="0"/>
              </a:rPr>
              <a:t> </a:t>
            </a:r>
            <a:r>
              <a:rPr lang="en-US" altLang="en-US" sz="3200" dirty="0" err="1">
                <a:latin typeface="VNI-Souvir" pitchFamily="2" charset="0"/>
              </a:rPr>
              <a:t>caàu</a:t>
            </a:r>
            <a:r>
              <a:rPr lang="en-US" altLang="en-US" sz="3200" dirty="0">
                <a:latin typeface="VNI-Souvir" pitchFamily="2" charset="0"/>
              </a:rPr>
              <a:t> </a:t>
            </a:r>
            <a:r>
              <a:rPr lang="en-US" altLang="en-US" sz="3200" dirty="0" err="1">
                <a:latin typeface="VNI-Souvir" pitchFamily="2" charset="0"/>
              </a:rPr>
              <a:t>ñeå</a:t>
            </a:r>
            <a:r>
              <a:rPr lang="en-US" altLang="en-US" sz="3200" dirty="0">
                <a:latin typeface="VNI-Souvir" pitchFamily="2" charset="0"/>
              </a:rPr>
              <a:t> </a:t>
            </a:r>
            <a:r>
              <a:rPr lang="en-US" altLang="en-US" sz="3200" dirty="0" err="1">
                <a:latin typeface="VNI-Souvir" pitchFamily="2" charset="0"/>
              </a:rPr>
              <a:t>minh</a:t>
            </a:r>
            <a:r>
              <a:rPr lang="en-US" altLang="en-US" sz="3200" dirty="0">
                <a:latin typeface="VNI-Souvir" pitchFamily="2" charset="0"/>
              </a:rPr>
              <a:t> </a:t>
            </a:r>
            <a:r>
              <a:rPr lang="en-US" altLang="en-US" sz="3200" dirty="0" err="1">
                <a:latin typeface="VNI-Souvir" pitchFamily="2" charset="0"/>
              </a:rPr>
              <a:t>hoïa</a:t>
            </a:r>
            <a:r>
              <a:rPr lang="en-US" altLang="en-US" sz="3200" dirty="0">
                <a:latin typeface="VNI-Souvir" pitchFamily="2" charset="0"/>
              </a:rPr>
              <a:t> </a:t>
            </a:r>
            <a:r>
              <a:rPr lang="en-US" altLang="en-US" sz="3200" dirty="0" err="1">
                <a:latin typeface="VNI-Souvir" pitchFamily="2" charset="0"/>
              </a:rPr>
              <a:t>xem</a:t>
            </a:r>
            <a:r>
              <a:rPr lang="en-US" altLang="en-US" sz="3200" dirty="0">
                <a:latin typeface="VNI-Souvir" pitchFamily="2" charset="0"/>
              </a:rPr>
              <a:t> </a:t>
            </a:r>
            <a:r>
              <a:rPr lang="en-US" altLang="en-US" sz="3200" dirty="0" err="1">
                <a:latin typeface="VNI-Souvir" pitchFamily="2" charset="0"/>
              </a:rPr>
              <a:t>moãi</a:t>
            </a:r>
            <a:r>
              <a:rPr lang="en-US" altLang="en-US" sz="3200" dirty="0">
                <a:latin typeface="VNI-Souvir" pitchFamily="2" charset="0"/>
              </a:rPr>
              <a:t> </a:t>
            </a:r>
            <a:r>
              <a:rPr lang="en-US" altLang="en-US" sz="3200" dirty="0" err="1">
                <a:latin typeface="VNI-Souvir" pitchFamily="2" charset="0"/>
              </a:rPr>
              <a:t>tröôøng</a:t>
            </a:r>
            <a:r>
              <a:rPr lang="en-US" altLang="en-US" sz="3200" dirty="0">
                <a:latin typeface="VNI-Souvir" pitchFamily="2" charset="0"/>
              </a:rPr>
              <a:t> </a:t>
            </a:r>
            <a:r>
              <a:rPr lang="en-US" altLang="en-US" sz="3200" dirty="0" err="1">
                <a:latin typeface="VNI-Souvir" pitchFamily="2" charset="0"/>
              </a:rPr>
              <a:t>hôïp</a:t>
            </a:r>
            <a:r>
              <a:rPr lang="en-US" altLang="en-US" sz="3200" dirty="0">
                <a:latin typeface="VNI-Souvir" pitchFamily="2" charset="0"/>
              </a:rPr>
              <a:t> </a:t>
            </a:r>
            <a:r>
              <a:rPr lang="en-US" altLang="en-US" sz="3200" dirty="0" err="1">
                <a:latin typeface="VNI-Souvir" pitchFamily="2" charset="0"/>
              </a:rPr>
              <a:t>sau</a:t>
            </a:r>
            <a:r>
              <a:rPr lang="en-US" altLang="en-US" sz="3200" dirty="0">
                <a:latin typeface="VNI-Souvir" pitchFamily="2" charset="0"/>
              </a:rPr>
              <a:t> </a:t>
            </a:r>
            <a:r>
              <a:rPr lang="en-US" altLang="en-US" sz="3200" dirty="0" err="1">
                <a:latin typeface="VNI-Souvir" pitchFamily="2" charset="0"/>
              </a:rPr>
              <a:t>ñaây</a:t>
            </a:r>
            <a:r>
              <a:rPr lang="en-US" altLang="en-US" sz="3200" dirty="0">
                <a:latin typeface="VNI-Souvir" pitchFamily="2" charset="0"/>
              </a:rPr>
              <a:t> </a:t>
            </a:r>
            <a:r>
              <a:rPr lang="en-US" altLang="en-US" sz="3200" dirty="0" err="1">
                <a:latin typeface="VNI-Souvir" pitchFamily="2" charset="0"/>
              </a:rPr>
              <a:t>ñaõ</a:t>
            </a:r>
            <a:r>
              <a:rPr lang="en-US" altLang="en-US" sz="3200" dirty="0">
                <a:latin typeface="VNI-Souvir" pitchFamily="2" charset="0"/>
              </a:rPr>
              <a:t> </a:t>
            </a:r>
            <a:r>
              <a:rPr lang="en-US" altLang="en-US" sz="3200" dirty="0" err="1">
                <a:latin typeface="VNI-Souvir" pitchFamily="2" charset="0"/>
              </a:rPr>
              <a:t>laøm</a:t>
            </a:r>
            <a:r>
              <a:rPr lang="en-US" altLang="en-US" sz="3200" dirty="0">
                <a:latin typeface="VNI-Souvir" pitchFamily="2" charset="0"/>
              </a:rPr>
              <a:t> </a:t>
            </a:r>
            <a:r>
              <a:rPr lang="en-US" altLang="en-US" sz="3200" dirty="0" err="1">
                <a:latin typeface="VNI-Souvir" pitchFamily="2" charset="0"/>
              </a:rPr>
              <a:t>cho</a:t>
            </a:r>
            <a:r>
              <a:rPr lang="en-US" altLang="en-US" sz="3200" dirty="0">
                <a:latin typeface="VNI-Souvir" pitchFamily="2" charset="0"/>
              </a:rPr>
              <a:t> </a:t>
            </a:r>
            <a:r>
              <a:rPr lang="en-US" altLang="en-US" sz="3200" dirty="0" err="1">
                <a:latin typeface="VNI-Souvir" pitchFamily="2" charset="0"/>
              </a:rPr>
              <a:t>chính</a:t>
            </a:r>
            <a:r>
              <a:rPr lang="en-US" altLang="en-US" sz="3200" dirty="0">
                <a:latin typeface="VNI-Souvir" pitchFamily="2" charset="0"/>
              </a:rPr>
              <a:t> </a:t>
            </a:r>
            <a:r>
              <a:rPr lang="en-US" altLang="en-US" sz="3200" dirty="0" err="1">
                <a:latin typeface="VNI-Souvir" pitchFamily="2" charset="0"/>
              </a:rPr>
              <a:t>thò</a:t>
            </a:r>
            <a:r>
              <a:rPr lang="en-US" altLang="en-US" sz="3200" dirty="0">
                <a:latin typeface="VNI-Souvir" pitchFamily="2" charset="0"/>
              </a:rPr>
              <a:t> </a:t>
            </a:r>
            <a:r>
              <a:rPr lang="en-US" altLang="en-US" sz="3200" dirty="0" err="1">
                <a:latin typeface="VNI-Souvir" pitchFamily="2" charset="0"/>
              </a:rPr>
              <a:t>tröôøng</a:t>
            </a:r>
            <a:r>
              <a:rPr lang="en-US" altLang="en-US" sz="3200" dirty="0">
                <a:latin typeface="VNI-Souvir" pitchFamily="2" charset="0"/>
              </a:rPr>
              <a:t> </a:t>
            </a:r>
            <a:r>
              <a:rPr lang="en-US" altLang="en-US" sz="3200" dirty="0" err="1">
                <a:latin typeface="VNI-Souvir" pitchFamily="2" charset="0"/>
              </a:rPr>
              <a:t>oâ</a:t>
            </a:r>
            <a:r>
              <a:rPr lang="en-US" altLang="en-US" sz="3200" dirty="0">
                <a:latin typeface="VNI-Souvir" pitchFamily="2" charset="0"/>
              </a:rPr>
              <a:t> </a:t>
            </a:r>
            <a:r>
              <a:rPr lang="en-US" altLang="en-US" sz="3200" dirty="0" err="1">
                <a:latin typeface="VNI-Souvir" pitchFamily="2" charset="0"/>
              </a:rPr>
              <a:t>toâ</a:t>
            </a:r>
            <a:r>
              <a:rPr lang="en-US" altLang="en-US" sz="3200" dirty="0">
                <a:latin typeface="VNI-Souvir" pitchFamily="2" charset="0"/>
              </a:rPr>
              <a:t>  </a:t>
            </a:r>
            <a:r>
              <a:rPr lang="en-US" altLang="en-US" sz="3200" dirty="0" err="1">
                <a:latin typeface="VNI-Souvir" pitchFamily="2" charset="0"/>
              </a:rPr>
              <a:t>bieán</a:t>
            </a:r>
            <a:r>
              <a:rPr lang="en-US" altLang="en-US" sz="3200" dirty="0">
                <a:latin typeface="VNI-Souvir" pitchFamily="2" charset="0"/>
              </a:rPr>
              <a:t> </a:t>
            </a:r>
            <a:r>
              <a:rPr lang="en-US" altLang="en-US" sz="3200" dirty="0" err="1">
                <a:latin typeface="VNI-Souvir" pitchFamily="2" charset="0"/>
              </a:rPr>
              <a:t>ñoäng</a:t>
            </a:r>
            <a:r>
              <a:rPr lang="en-US" altLang="en-US" sz="3200" dirty="0">
                <a:latin typeface="VNI-Souvir" pitchFamily="2" charset="0"/>
              </a:rPr>
              <a:t> </a:t>
            </a:r>
            <a:r>
              <a:rPr lang="en-US" altLang="en-US" sz="3200" dirty="0" err="1">
                <a:latin typeface="VNI-Souvir" pitchFamily="2" charset="0"/>
              </a:rPr>
              <a:t>nhö</a:t>
            </a:r>
            <a:r>
              <a:rPr lang="en-US" altLang="en-US" sz="3200" dirty="0">
                <a:latin typeface="VNI-Souvir" pitchFamily="2" charset="0"/>
              </a:rPr>
              <a:t> </a:t>
            </a:r>
            <a:r>
              <a:rPr lang="en-US" altLang="en-US" sz="3200" dirty="0" err="1">
                <a:latin typeface="VNI-Souvir" pitchFamily="2" charset="0"/>
              </a:rPr>
              <a:t>theá</a:t>
            </a:r>
            <a:r>
              <a:rPr lang="en-US" altLang="en-US" sz="3200" dirty="0">
                <a:latin typeface="VNI-Souvir" pitchFamily="2" charset="0"/>
              </a:rPr>
              <a:t> </a:t>
            </a:r>
            <a:r>
              <a:rPr lang="en-US" altLang="en-US" sz="3200" dirty="0" err="1">
                <a:latin typeface="VNI-Souvir" pitchFamily="2" charset="0"/>
              </a:rPr>
              <a:t>naøo</a:t>
            </a:r>
            <a:r>
              <a:rPr lang="en-US" altLang="en-US" sz="3200" dirty="0">
                <a:latin typeface="VNI-Souvir" pitchFamily="2" charset="0"/>
              </a:rPr>
              <a:t>. Minh </a:t>
            </a:r>
            <a:r>
              <a:rPr lang="en-US" altLang="en-US" sz="3200" dirty="0" err="1">
                <a:latin typeface="VNI-Souvir" pitchFamily="2" charset="0"/>
              </a:rPr>
              <a:t>hoïa</a:t>
            </a:r>
            <a:r>
              <a:rPr lang="en-US" altLang="en-US" sz="3200" dirty="0">
                <a:latin typeface="VNI-Souvir" pitchFamily="2" charset="0"/>
              </a:rPr>
              <a:t> </a:t>
            </a:r>
            <a:r>
              <a:rPr lang="en-US" altLang="en-US" sz="3200" dirty="0" err="1">
                <a:latin typeface="VNI-Souvir" pitchFamily="2" charset="0"/>
              </a:rPr>
              <a:t>baèng</a:t>
            </a:r>
            <a:r>
              <a:rPr lang="en-US" altLang="en-US" sz="3200" dirty="0">
                <a:latin typeface="VNI-Souvir" pitchFamily="2" charset="0"/>
              </a:rPr>
              <a:t> </a:t>
            </a:r>
            <a:r>
              <a:rPr lang="en-US" altLang="en-US" sz="3200" dirty="0" err="1">
                <a:latin typeface="VNI-Souvir" pitchFamily="2" charset="0"/>
              </a:rPr>
              <a:t>ñoà</a:t>
            </a:r>
            <a:r>
              <a:rPr lang="en-US" altLang="en-US" sz="3200" dirty="0">
                <a:latin typeface="VNI-Souvir" pitchFamily="2" charset="0"/>
              </a:rPr>
              <a:t> </a:t>
            </a:r>
            <a:r>
              <a:rPr lang="en-US" altLang="en-US" sz="3200" dirty="0" err="1">
                <a:latin typeface="VNI-Souvir" pitchFamily="2" charset="0"/>
              </a:rPr>
              <a:t>thò</a:t>
            </a:r>
            <a:r>
              <a:rPr lang="en-US" altLang="en-US" sz="3200" dirty="0">
                <a:latin typeface="VNI-Souvir" pitchFamily="2" charset="0"/>
              </a:rPr>
              <a:t>. </a:t>
            </a:r>
            <a:r>
              <a:rPr lang="en-US" altLang="en-US" sz="3200" dirty="0" err="1">
                <a:latin typeface="VNI-Souvir" pitchFamily="2" charset="0"/>
              </a:rPr>
              <a:t>Giaûi</a:t>
            </a:r>
            <a:r>
              <a:rPr lang="en-US" altLang="en-US" sz="3200" dirty="0">
                <a:latin typeface="VNI-Souvir" pitchFamily="2" charset="0"/>
              </a:rPr>
              <a:t> </a:t>
            </a:r>
            <a:r>
              <a:rPr lang="en-US" altLang="en-US" sz="3200" dirty="0" err="1">
                <a:latin typeface="VNI-Souvir" pitchFamily="2" charset="0"/>
              </a:rPr>
              <a:t>thích</a:t>
            </a:r>
            <a:r>
              <a:rPr lang="en-US" altLang="en-US" sz="3200" dirty="0">
                <a:latin typeface="VNI-Souvir" pitchFamily="2" charset="0"/>
              </a:rPr>
              <a:t> </a:t>
            </a:r>
            <a:r>
              <a:rPr lang="en-US" altLang="en-US" sz="3200" dirty="0" err="1">
                <a:latin typeface="VNI-Souvir" pitchFamily="2" charset="0"/>
              </a:rPr>
              <a:t>ngaén</a:t>
            </a:r>
            <a:r>
              <a:rPr lang="en-US" altLang="en-US" sz="3200" dirty="0">
                <a:latin typeface="VNI-Souvir" pitchFamily="2" charset="0"/>
              </a:rPr>
              <a:t> </a:t>
            </a:r>
            <a:r>
              <a:rPr lang="en-US" altLang="en-US" sz="3200" dirty="0" err="1">
                <a:latin typeface="VNI-Souvir" pitchFamily="2" charset="0"/>
              </a:rPr>
              <a:t>goïn</a:t>
            </a:r>
            <a:r>
              <a:rPr lang="en-US" altLang="en-US" sz="3200" dirty="0">
                <a:latin typeface="VNI-Souvir" pitchFamily="2" charset="0"/>
              </a:rPr>
              <a:t>.</a:t>
            </a:r>
          </a:p>
          <a:p>
            <a:pPr marL="0" indent="0">
              <a:lnSpc>
                <a:spcPct val="80000"/>
              </a:lnSpc>
              <a:buNone/>
            </a:pPr>
            <a:r>
              <a:rPr lang="en-US" altLang="en-US" sz="3200" dirty="0">
                <a:latin typeface="VNI-Souvir" pitchFamily="2" charset="0"/>
              </a:rPr>
              <a:t>A. Thu </a:t>
            </a:r>
            <a:r>
              <a:rPr lang="en-US" altLang="en-US" sz="3200" dirty="0" err="1">
                <a:latin typeface="VNI-Souvir" pitchFamily="2" charset="0"/>
              </a:rPr>
              <a:t>nhaäp</a:t>
            </a:r>
            <a:r>
              <a:rPr lang="en-US" altLang="en-US" sz="3200" dirty="0">
                <a:latin typeface="VNI-Souvir" pitchFamily="2" charset="0"/>
              </a:rPr>
              <a:t> </a:t>
            </a:r>
            <a:r>
              <a:rPr lang="en-US" altLang="en-US" sz="3200" dirty="0" err="1">
                <a:latin typeface="VNI-Souvir" pitchFamily="2" charset="0"/>
              </a:rPr>
              <a:t>cuûa</a:t>
            </a:r>
            <a:r>
              <a:rPr lang="en-US" altLang="en-US" sz="3200" dirty="0">
                <a:latin typeface="VNI-Souvir" pitchFamily="2" charset="0"/>
              </a:rPr>
              <a:t> </a:t>
            </a:r>
            <a:r>
              <a:rPr lang="en-US" altLang="en-US" sz="3200" dirty="0" err="1">
                <a:latin typeface="VNI-Souvir" pitchFamily="2" charset="0"/>
              </a:rPr>
              <a:t>ngöôøi</a:t>
            </a:r>
            <a:r>
              <a:rPr lang="en-US" altLang="en-US" sz="3200" dirty="0">
                <a:latin typeface="VNI-Souvir" pitchFamily="2" charset="0"/>
              </a:rPr>
              <a:t> </a:t>
            </a:r>
            <a:r>
              <a:rPr lang="en-US" altLang="en-US" sz="3200" dirty="0" err="1">
                <a:latin typeface="VNI-Souvir" pitchFamily="2" charset="0"/>
              </a:rPr>
              <a:t>daân</a:t>
            </a:r>
            <a:r>
              <a:rPr lang="en-US" altLang="en-US" sz="3200" dirty="0">
                <a:latin typeface="VNI-Souvir" pitchFamily="2" charset="0"/>
              </a:rPr>
              <a:t> </a:t>
            </a:r>
            <a:r>
              <a:rPr lang="en-US" altLang="en-US" sz="3200" dirty="0" err="1">
                <a:latin typeface="VNI-Souvir" pitchFamily="2" charset="0"/>
              </a:rPr>
              <a:t>thaønh</a:t>
            </a:r>
            <a:r>
              <a:rPr lang="en-US" altLang="en-US" sz="3200" dirty="0">
                <a:latin typeface="VNI-Souvir" pitchFamily="2" charset="0"/>
              </a:rPr>
              <a:t> </a:t>
            </a:r>
            <a:r>
              <a:rPr lang="en-US" altLang="en-US" sz="3200" dirty="0" err="1">
                <a:latin typeface="VNI-Souvir" pitchFamily="2" charset="0"/>
              </a:rPr>
              <a:t>phoá</a:t>
            </a:r>
            <a:r>
              <a:rPr lang="en-US" altLang="en-US" sz="3200" dirty="0">
                <a:latin typeface="VNI-Souvir" pitchFamily="2" charset="0"/>
              </a:rPr>
              <a:t> </a:t>
            </a:r>
            <a:r>
              <a:rPr lang="en-US" altLang="en-US" sz="3200" dirty="0" err="1">
                <a:latin typeface="VNI-Souvir" pitchFamily="2" charset="0"/>
              </a:rPr>
              <a:t>taêng</a:t>
            </a:r>
            <a:endParaRPr lang="en-US" altLang="en-US" sz="3200" dirty="0">
              <a:latin typeface="VNI-Souvir" pitchFamily="2" charset="0"/>
            </a:endParaRPr>
          </a:p>
          <a:p>
            <a:pPr marL="0" indent="0">
              <a:lnSpc>
                <a:spcPct val="80000"/>
              </a:lnSpc>
              <a:buNone/>
            </a:pPr>
            <a:r>
              <a:rPr lang="en-US" altLang="en-US" sz="3200" dirty="0">
                <a:latin typeface="VNI-Souvir" pitchFamily="2" charset="0"/>
              </a:rPr>
              <a:t>B. </a:t>
            </a:r>
            <a:r>
              <a:rPr lang="en-US" altLang="en-US" sz="3200" dirty="0" err="1">
                <a:latin typeface="VNI-Souvir" pitchFamily="2" charset="0"/>
              </a:rPr>
              <a:t>Ngaøy</a:t>
            </a:r>
            <a:r>
              <a:rPr lang="en-US" altLang="en-US" sz="3200" dirty="0">
                <a:latin typeface="VNI-Souvir" pitchFamily="2" charset="0"/>
              </a:rPr>
              <a:t> </a:t>
            </a:r>
            <a:r>
              <a:rPr lang="en-US" altLang="en-US" sz="3200" dirty="0" err="1">
                <a:latin typeface="VNI-Souvir" pitchFamily="2" charset="0"/>
              </a:rPr>
              <a:t>caøng</a:t>
            </a:r>
            <a:r>
              <a:rPr lang="en-US" altLang="en-US" sz="3200" dirty="0">
                <a:latin typeface="VNI-Souvir" pitchFamily="2" charset="0"/>
              </a:rPr>
              <a:t> </a:t>
            </a:r>
            <a:r>
              <a:rPr lang="en-US" altLang="en-US" sz="3200" dirty="0" err="1">
                <a:latin typeface="VNI-Souvir" pitchFamily="2" charset="0"/>
              </a:rPr>
              <a:t>nhieàu</a:t>
            </a:r>
            <a:r>
              <a:rPr lang="en-US" altLang="en-US" sz="3200" dirty="0">
                <a:latin typeface="VNI-Souvir" pitchFamily="2" charset="0"/>
              </a:rPr>
              <a:t> </a:t>
            </a:r>
            <a:r>
              <a:rPr lang="en-US" altLang="en-US" sz="3200" dirty="0" err="1">
                <a:latin typeface="VNI-Souvir" pitchFamily="2" charset="0"/>
              </a:rPr>
              <a:t>ngöôøi</a:t>
            </a:r>
            <a:r>
              <a:rPr lang="en-US" altLang="en-US" sz="3200" dirty="0">
                <a:latin typeface="VNI-Souvir" pitchFamily="2" charset="0"/>
              </a:rPr>
              <a:t> </a:t>
            </a:r>
            <a:r>
              <a:rPr lang="en-US" altLang="en-US" sz="3200" dirty="0" err="1">
                <a:latin typeface="VNI-Souvir" pitchFamily="2" charset="0"/>
              </a:rPr>
              <a:t>thích</a:t>
            </a:r>
            <a:r>
              <a:rPr lang="en-US" altLang="en-US" sz="3200" dirty="0">
                <a:latin typeface="VNI-Souvir" pitchFamily="2" charset="0"/>
              </a:rPr>
              <a:t> </a:t>
            </a:r>
            <a:r>
              <a:rPr lang="en-US" altLang="en-US" sz="3200" dirty="0" err="1">
                <a:latin typeface="VNI-Souvir" pitchFamily="2" charset="0"/>
              </a:rPr>
              <a:t>söû</a:t>
            </a:r>
            <a:r>
              <a:rPr lang="en-US" altLang="en-US" sz="3200" dirty="0">
                <a:latin typeface="VNI-Souvir" pitchFamily="2" charset="0"/>
              </a:rPr>
              <a:t> </a:t>
            </a:r>
            <a:r>
              <a:rPr lang="en-US" altLang="en-US" sz="3200" dirty="0" err="1">
                <a:latin typeface="VNI-Souvir" pitchFamily="2" charset="0"/>
              </a:rPr>
              <a:t>duïng</a:t>
            </a:r>
            <a:r>
              <a:rPr lang="en-US" altLang="en-US" sz="3200" dirty="0">
                <a:latin typeface="VNI-Souvir" pitchFamily="2" charset="0"/>
              </a:rPr>
              <a:t> </a:t>
            </a:r>
            <a:r>
              <a:rPr lang="en-US" altLang="en-US" sz="3200" dirty="0" err="1">
                <a:latin typeface="VNI-Souvir" pitchFamily="2" charset="0"/>
              </a:rPr>
              <a:t>oâ</a:t>
            </a:r>
            <a:r>
              <a:rPr lang="en-US" altLang="en-US" sz="3200" dirty="0">
                <a:latin typeface="VNI-Souvir" pitchFamily="2" charset="0"/>
              </a:rPr>
              <a:t> </a:t>
            </a:r>
            <a:r>
              <a:rPr lang="en-US" altLang="en-US" sz="3200" dirty="0" err="1">
                <a:latin typeface="VNI-Souvir" pitchFamily="2" charset="0"/>
              </a:rPr>
              <a:t>toâ</a:t>
            </a:r>
            <a:r>
              <a:rPr lang="en-US" altLang="en-US" sz="3200" dirty="0">
                <a:latin typeface="VNI-Souvir" pitchFamily="2" charset="0"/>
              </a:rPr>
              <a:t> </a:t>
            </a:r>
            <a:r>
              <a:rPr lang="en-US" altLang="en-US" sz="3200" dirty="0" err="1">
                <a:latin typeface="VNI-Souvir" pitchFamily="2" charset="0"/>
              </a:rPr>
              <a:t>caù</a:t>
            </a:r>
            <a:r>
              <a:rPr lang="en-US" altLang="en-US" sz="3200" dirty="0">
                <a:latin typeface="VNI-Souvir" pitchFamily="2" charset="0"/>
              </a:rPr>
              <a:t> </a:t>
            </a:r>
            <a:r>
              <a:rPr lang="en-US" altLang="en-US" sz="3200" dirty="0" err="1">
                <a:latin typeface="VNI-Souvir" pitchFamily="2" charset="0"/>
              </a:rPr>
              <a:t>nhaân</a:t>
            </a:r>
            <a:r>
              <a:rPr lang="en-US" altLang="en-US" sz="3200" dirty="0">
                <a:latin typeface="VNI-Souvir" pitchFamily="2" charset="0"/>
              </a:rPr>
              <a:t>.</a:t>
            </a:r>
          </a:p>
          <a:p>
            <a:pPr marL="0" indent="0">
              <a:lnSpc>
                <a:spcPct val="80000"/>
              </a:lnSpc>
              <a:buNone/>
            </a:pPr>
            <a:r>
              <a:rPr lang="en-US" altLang="en-US" sz="3200" dirty="0">
                <a:latin typeface="VNI-Souvir" pitchFamily="2" charset="0"/>
              </a:rPr>
              <a:t>C. </a:t>
            </a:r>
            <a:r>
              <a:rPr lang="en-US" altLang="en-US" sz="3200" dirty="0" err="1">
                <a:latin typeface="VNI-Souvir" pitchFamily="2" charset="0"/>
              </a:rPr>
              <a:t>Chính</a:t>
            </a:r>
            <a:r>
              <a:rPr lang="en-US" altLang="en-US" sz="3200" dirty="0">
                <a:latin typeface="VNI-Souvir" pitchFamily="2" charset="0"/>
              </a:rPr>
              <a:t> </a:t>
            </a:r>
            <a:r>
              <a:rPr lang="en-US" altLang="en-US" sz="3200" dirty="0" err="1">
                <a:latin typeface="VNI-Souvir" pitchFamily="2" charset="0"/>
              </a:rPr>
              <a:t>phuû</a:t>
            </a:r>
            <a:r>
              <a:rPr lang="en-US" altLang="en-US" sz="3200" dirty="0">
                <a:latin typeface="VNI-Souvir" pitchFamily="2" charset="0"/>
              </a:rPr>
              <a:t> </a:t>
            </a:r>
            <a:r>
              <a:rPr lang="en-US" altLang="en-US" sz="3200" dirty="0" err="1">
                <a:latin typeface="VNI-Souvir" pitchFamily="2" charset="0"/>
              </a:rPr>
              <a:t>taêng</a:t>
            </a:r>
            <a:r>
              <a:rPr lang="en-US" altLang="en-US" sz="3200" dirty="0">
                <a:latin typeface="VNI-Souvir" pitchFamily="2" charset="0"/>
              </a:rPr>
              <a:t> </a:t>
            </a:r>
            <a:r>
              <a:rPr lang="en-US" altLang="en-US" sz="3200" dirty="0" err="1">
                <a:latin typeface="VNI-Souvir" pitchFamily="2" charset="0"/>
              </a:rPr>
              <a:t>caùc</a:t>
            </a:r>
            <a:r>
              <a:rPr lang="en-US" altLang="en-US" sz="3200" dirty="0">
                <a:latin typeface="VNI-Souvir" pitchFamily="2" charset="0"/>
              </a:rPr>
              <a:t> </a:t>
            </a:r>
            <a:r>
              <a:rPr lang="en-US" altLang="en-US" sz="3200" dirty="0" err="1">
                <a:latin typeface="VNI-Souvir" pitchFamily="2" charset="0"/>
              </a:rPr>
              <a:t>loaïi</a:t>
            </a:r>
            <a:r>
              <a:rPr lang="en-US" altLang="en-US" sz="3200" dirty="0">
                <a:latin typeface="VNI-Souvir" pitchFamily="2" charset="0"/>
              </a:rPr>
              <a:t> </a:t>
            </a:r>
            <a:r>
              <a:rPr lang="en-US" altLang="en-US" sz="3200" dirty="0" err="1">
                <a:latin typeface="VNI-Souvir" pitchFamily="2" charset="0"/>
              </a:rPr>
              <a:t>thueá</a:t>
            </a:r>
            <a:r>
              <a:rPr lang="en-US" altLang="en-US" sz="3200" dirty="0">
                <a:latin typeface="VNI-Souvir" pitchFamily="2" charset="0"/>
              </a:rPr>
              <a:t> </a:t>
            </a:r>
            <a:r>
              <a:rPr lang="en-US" altLang="en-US" sz="3200" dirty="0" err="1">
                <a:latin typeface="VNI-Souvir" pitchFamily="2" charset="0"/>
              </a:rPr>
              <a:t>ñaùnh</a:t>
            </a:r>
            <a:r>
              <a:rPr lang="en-US" altLang="en-US" sz="3200" dirty="0">
                <a:latin typeface="VNI-Souvir" pitchFamily="2" charset="0"/>
              </a:rPr>
              <a:t> </a:t>
            </a:r>
            <a:r>
              <a:rPr lang="en-US" altLang="en-US" sz="3200" dirty="0" err="1">
                <a:latin typeface="VNI-Souvir" pitchFamily="2" charset="0"/>
              </a:rPr>
              <a:t>vaøo</a:t>
            </a:r>
            <a:r>
              <a:rPr lang="en-US" altLang="en-US" sz="3200" dirty="0">
                <a:latin typeface="VNI-Souvir" pitchFamily="2" charset="0"/>
              </a:rPr>
              <a:t> </a:t>
            </a:r>
            <a:r>
              <a:rPr lang="en-US" altLang="en-US" sz="3200" dirty="0" err="1">
                <a:latin typeface="VNI-Souvir" pitchFamily="2" charset="0"/>
              </a:rPr>
              <a:t>oâ</a:t>
            </a:r>
            <a:r>
              <a:rPr lang="en-US" altLang="en-US" sz="3200" dirty="0">
                <a:latin typeface="VNI-Souvir" pitchFamily="2" charset="0"/>
              </a:rPr>
              <a:t> </a:t>
            </a:r>
            <a:r>
              <a:rPr lang="en-US" altLang="en-US" sz="3200" dirty="0" err="1">
                <a:latin typeface="VNI-Souvir" pitchFamily="2" charset="0"/>
              </a:rPr>
              <a:t>toâ</a:t>
            </a:r>
            <a:r>
              <a:rPr lang="en-US" altLang="en-US" sz="3200" dirty="0">
                <a:latin typeface="VNI-Souvir" pitchFamily="2" charset="0"/>
              </a:rPr>
              <a:t>.</a:t>
            </a:r>
          </a:p>
          <a:p>
            <a:pPr marL="0" indent="0">
              <a:lnSpc>
                <a:spcPct val="80000"/>
              </a:lnSpc>
              <a:buNone/>
            </a:pPr>
            <a:r>
              <a:rPr lang="en-US" altLang="en-US" sz="3200" dirty="0">
                <a:latin typeface="VNI-Souvir" pitchFamily="2" charset="0"/>
              </a:rPr>
              <a:t>D. </a:t>
            </a:r>
            <a:r>
              <a:rPr lang="en-US" altLang="en-US" sz="3200" dirty="0" err="1">
                <a:latin typeface="VNI-Souvir" pitchFamily="2" charset="0"/>
              </a:rPr>
              <a:t>Aùp</a:t>
            </a:r>
            <a:r>
              <a:rPr lang="en-US" altLang="en-US" sz="3200" dirty="0">
                <a:latin typeface="VNI-Souvir" pitchFamily="2" charset="0"/>
              </a:rPr>
              <a:t> </a:t>
            </a:r>
            <a:r>
              <a:rPr lang="en-US" altLang="en-US" sz="3200" dirty="0" err="1">
                <a:latin typeface="VNI-Souvir" pitchFamily="2" charset="0"/>
              </a:rPr>
              <a:t>duïng</a:t>
            </a:r>
            <a:r>
              <a:rPr lang="en-US" altLang="en-US" sz="3200" dirty="0">
                <a:latin typeface="VNI-Souvir" pitchFamily="2" charset="0"/>
              </a:rPr>
              <a:t> </a:t>
            </a:r>
            <a:r>
              <a:rPr lang="en-US" altLang="en-US" sz="3200" dirty="0" err="1">
                <a:latin typeface="VNI-Souvir" pitchFamily="2" charset="0"/>
              </a:rPr>
              <a:t>nhieàu</a:t>
            </a:r>
            <a:r>
              <a:rPr lang="en-US" altLang="en-US" sz="3200" dirty="0">
                <a:latin typeface="VNI-Souvir" pitchFamily="2" charset="0"/>
              </a:rPr>
              <a:t> </a:t>
            </a:r>
            <a:r>
              <a:rPr lang="en-US" altLang="en-US" sz="3200" dirty="0" err="1">
                <a:latin typeface="VNI-Souvir" pitchFamily="2" charset="0"/>
              </a:rPr>
              <a:t>tieán</a:t>
            </a:r>
            <a:r>
              <a:rPr lang="en-US" altLang="en-US" sz="3200" dirty="0">
                <a:latin typeface="VNI-Souvir" pitchFamily="2" charset="0"/>
              </a:rPr>
              <a:t> </a:t>
            </a:r>
            <a:r>
              <a:rPr lang="en-US" altLang="en-US" sz="3200" dirty="0" err="1">
                <a:latin typeface="VNI-Souvir" pitchFamily="2" charset="0"/>
              </a:rPr>
              <a:t>boä</a:t>
            </a:r>
            <a:r>
              <a:rPr lang="en-US" altLang="en-US" sz="3200" dirty="0">
                <a:latin typeface="VNI-Souvir" pitchFamily="2" charset="0"/>
              </a:rPr>
              <a:t> </a:t>
            </a:r>
            <a:r>
              <a:rPr lang="en-US" altLang="en-US" sz="3200" dirty="0" err="1">
                <a:latin typeface="VNI-Souvir" pitchFamily="2" charset="0"/>
              </a:rPr>
              <a:t>veà</a:t>
            </a:r>
            <a:r>
              <a:rPr lang="en-US" altLang="en-US" sz="3200" dirty="0">
                <a:latin typeface="VNI-Souvir" pitchFamily="2" charset="0"/>
              </a:rPr>
              <a:t> khoa </a:t>
            </a:r>
            <a:r>
              <a:rPr lang="en-US" altLang="en-US" sz="3200" dirty="0" err="1">
                <a:latin typeface="VNI-Souvir" pitchFamily="2" charset="0"/>
              </a:rPr>
              <a:t>hoïc</a:t>
            </a:r>
            <a:r>
              <a:rPr lang="en-US" altLang="en-US" sz="3200" dirty="0">
                <a:latin typeface="VNI-Souvir" pitchFamily="2" charset="0"/>
              </a:rPr>
              <a:t> </a:t>
            </a:r>
            <a:r>
              <a:rPr lang="en-US" altLang="en-US" sz="3200" dirty="0" err="1">
                <a:latin typeface="VNI-Souvir" pitchFamily="2" charset="0"/>
              </a:rPr>
              <a:t>kyõ</a:t>
            </a:r>
            <a:r>
              <a:rPr lang="en-US" altLang="en-US" sz="3200" dirty="0">
                <a:latin typeface="VNI-Souvir" pitchFamily="2" charset="0"/>
              </a:rPr>
              <a:t> </a:t>
            </a:r>
            <a:r>
              <a:rPr lang="en-US" altLang="en-US" sz="3200" dirty="0" err="1">
                <a:latin typeface="VNI-Souvir" pitchFamily="2" charset="0"/>
              </a:rPr>
              <a:t>trong</a:t>
            </a:r>
            <a:r>
              <a:rPr lang="en-US" altLang="en-US" sz="3200" dirty="0">
                <a:latin typeface="VNI-Souvir" pitchFamily="2" charset="0"/>
              </a:rPr>
              <a:t> </a:t>
            </a:r>
            <a:r>
              <a:rPr lang="en-US" altLang="en-US" sz="3200" dirty="0" err="1">
                <a:latin typeface="VNI-Souvir" pitchFamily="2" charset="0"/>
              </a:rPr>
              <a:t>vieäc</a:t>
            </a:r>
            <a:r>
              <a:rPr lang="en-US" altLang="en-US" sz="3200" dirty="0">
                <a:latin typeface="VNI-Souvir" pitchFamily="2" charset="0"/>
              </a:rPr>
              <a:t> </a:t>
            </a:r>
            <a:r>
              <a:rPr lang="en-US" altLang="en-US" sz="3200" dirty="0" err="1">
                <a:latin typeface="VNI-Souvir" pitchFamily="2" charset="0"/>
              </a:rPr>
              <a:t>saûn</a:t>
            </a:r>
            <a:r>
              <a:rPr lang="en-US" altLang="en-US" sz="3200" dirty="0">
                <a:latin typeface="VNI-Souvir" pitchFamily="2" charset="0"/>
              </a:rPr>
              <a:t> </a:t>
            </a:r>
            <a:r>
              <a:rPr lang="en-US" altLang="en-US" sz="3200" dirty="0" err="1">
                <a:latin typeface="VNI-Souvir" pitchFamily="2" charset="0"/>
              </a:rPr>
              <a:t>xuaát</a:t>
            </a:r>
            <a:r>
              <a:rPr lang="en-US" altLang="en-US" sz="3200" dirty="0">
                <a:latin typeface="VNI-Souvir" pitchFamily="2" charset="0"/>
              </a:rPr>
              <a:t> </a:t>
            </a:r>
            <a:r>
              <a:rPr lang="en-US" altLang="en-US" sz="3200" dirty="0" err="1">
                <a:latin typeface="VNI-Souvir" pitchFamily="2" charset="0"/>
              </a:rPr>
              <a:t>oâ</a:t>
            </a:r>
            <a:r>
              <a:rPr lang="en-US" altLang="en-US" sz="3200" dirty="0">
                <a:latin typeface="VNI-Souvir" pitchFamily="2" charset="0"/>
              </a:rPr>
              <a:t> </a:t>
            </a:r>
            <a:r>
              <a:rPr lang="en-US" altLang="en-US" sz="3200" dirty="0" err="1">
                <a:latin typeface="VNI-Souvir" pitchFamily="2" charset="0"/>
              </a:rPr>
              <a:t>toâ</a:t>
            </a:r>
            <a:endParaRPr lang="en-US" altLang="en-US" sz="3200" dirty="0">
              <a:latin typeface="VNI-Souvir" pitchFamily="2" charset="0"/>
            </a:endParaRPr>
          </a:p>
        </p:txBody>
      </p:sp>
      <p:sp>
        <p:nvSpPr>
          <p:cNvPr id="2" name="TextBox 1">
            <a:extLst>
              <a:ext uri="{FF2B5EF4-FFF2-40B4-BE49-F238E27FC236}">
                <a16:creationId xmlns:a16="http://schemas.microsoft.com/office/drawing/2014/main" id="{68581633-6D14-7291-2FA8-3B445EBD8407}"/>
              </a:ext>
            </a:extLst>
          </p:cNvPr>
          <p:cNvSpPr txBox="1"/>
          <p:nvPr/>
        </p:nvSpPr>
        <p:spPr>
          <a:xfrm>
            <a:off x="844343" y="7579"/>
            <a:ext cx="6113206" cy="584775"/>
          </a:xfrm>
          <a:prstGeom prst="rect">
            <a:avLst/>
          </a:prstGeom>
          <a:noFill/>
        </p:spPr>
        <p:txBody>
          <a:bodyPr wrap="square">
            <a:spAutoFit/>
          </a:bodyPr>
          <a:lstStyle/>
          <a:p>
            <a:r>
              <a:rPr lang="en-US" altLang="en-US" sz="3200" b="1" dirty="0" err="1">
                <a:solidFill>
                  <a:srgbClr val="FFFF00"/>
                </a:solidFill>
                <a:latin typeface="+mj-lt"/>
              </a:rPr>
              <a:t>Bài</a:t>
            </a:r>
            <a:r>
              <a:rPr lang="en-US" altLang="en-US" sz="3200" b="1" dirty="0">
                <a:solidFill>
                  <a:srgbClr val="FFFF00"/>
                </a:solidFill>
                <a:latin typeface="+mj-lt"/>
              </a:rPr>
              <a:t> </a:t>
            </a:r>
            <a:r>
              <a:rPr lang="en-US" altLang="en-US" sz="3200" b="1" dirty="0" err="1">
                <a:solidFill>
                  <a:srgbClr val="FFFF00"/>
                </a:solidFill>
                <a:latin typeface="+mj-lt"/>
              </a:rPr>
              <a:t>tập</a:t>
            </a:r>
            <a:r>
              <a:rPr lang="en-US" altLang="en-US" sz="3200" b="1" dirty="0">
                <a:solidFill>
                  <a:srgbClr val="FFFF00"/>
                </a:solidFill>
                <a:latin typeface="+mj-lt"/>
              </a:rPr>
              <a:t> 7</a:t>
            </a:r>
            <a:r>
              <a:rPr lang="en-US" altLang="en-US" sz="3200" b="1" dirty="0">
                <a:solidFill>
                  <a:srgbClr val="FFFF00"/>
                </a:solidFill>
                <a:latin typeface="VNI-Souvir" pitchFamily="2" charset="0"/>
              </a:rPr>
              <a:t>: </a:t>
            </a:r>
            <a:endParaRPr lang="en-US" sz="3200" dirty="0">
              <a:solidFill>
                <a:srgbClr val="FFFF00"/>
              </a:solidFill>
            </a:endParaRPr>
          </a:p>
        </p:txBody>
      </p:sp>
    </p:spTree>
    <p:extLst>
      <p:ext uri="{BB962C8B-B14F-4D97-AF65-F5344CB8AC3E}">
        <p14:creationId xmlns:p14="http://schemas.microsoft.com/office/powerpoint/2010/main" val="1952194729"/>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9153935-3B08-1EC5-2B43-A9291701DF33}"/>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latin typeface="Sagona Book" panose="02020503050505020204" pitchFamily="18" charset="0"/>
              </a:rPr>
              <a:pPr algn="ctr">
                <a:spcAft>
                  <a:spcPts val="600"/>
                </a:spcAft>
              </a:pPr>
              <a:t>208</a:t>
            </a:fld>
            <a:endParaRPr lang="en-US" altLang="en-US" sz="2400">
              <a:latin typeface="Sagona Book" panose="02020503050505020204" pitchFamily="18" charset="0"/>
            </a:endParaRPr>
          </a:p>
        </p:txBody>
      </p:sp>
      <p:sp>
        <p:nvSpPr>
          <p:cNvPr id="126980" name="Rectangle 3">
            <a:extLst>
              <a:ext uri="{FF2B5EF4-FFF2-40B4-BE49-F238E27FC236}">
                <a16:creationId xmlns:a16="http://schemas.microsoft.com/office/drawing/2014/main" id="{ADB5DD3E-6741-944D-BADF-C0E82D25A3E2}"/>
              </a:ext>
            </a:extLst>
          </p:cNvPr>
          <p:cNvSpPr txBox="1">
            <a:spLocks noChangeArrowheads="1"/>
          </p:cNvSpPr>
          <p:nvPr/>
        </p:nvSpPr>
        <p:spPr>
          <a:xfrm>
            <a:off x="796413" y="1143000"/>
            <a:ext cx="10604089" cy="46798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0" indent="-571500"/>
            <a:r>
              <a:rPr lang="en-US" altLang="en-US" sz="3200">
                <a:latin typeface="VNI-Souvir" pitchFamily="2" charset="0"/>
              </a:rPr>
              <a:t>Cho Q</a:t>
            </a:r>
            <a:r>
              <a:rPr lang="en-US" altLang="en-US" sz="3200" baseline="-25000">
                <a:latin typeface="VNI-Souvir" pitchFamily="2" charset="0"/>
              </a:rPr>
              <a:t>D</a:t>
            </a:r>
            <a:r>
              <a:rPr lang="en-US" altLang="en-US" sz="3200">
                <a:latin typeface="VNI-Souvir" pitchFamily="2" charset="0"/>
              </a:rPr>
              <a:t> = 150 – 50P.( P = 1000d)</a:t>
            </a:r>
          </a:p>
          <a:p>
            <a:pPr marL="571500" indent="-571500"/>
            <a:r>
              <a:rPr lang="en-US" altLang="en-US" sz="3200">
                <a:latin typeface="VNI-Souvir" pitchFamily="2" charset="0"/>
              </a:rPr>
              <a:t>		Q</a:t>
            </a:r>
            <a:r>
              <a:rPr lang="en-US" altLang="en-US" sz="3200" baseline="-25000">
                <a:latin typeface="VNI-Souvir" pitchFamily="2" charset="0"/>
              </a:rPr>
              <a:t>s</a:t>
            </a:r>
            <a:r>
              <a:rPr lang="en-US" altLang="en-US" sz="3200">
                <a:latin typeface="VNI-Souvir" pitchFamily="2" charset="0"/>
              </a:rPr>
              <a:t> = 60 + 40p. (Q= 1000sp)</a:t>
            </a:r>
          </a:p>
          <a:p>
            <a:pPr marL="571500" indent="-571500"/>
            <a:r>
              <a:rPr lang="en-US" altLang="en-US" sz="3200">
                <a:latin typeface="VNI-Souvir" pitchFamily="2" charset="0"/>
              </a:rPr>
              <a:t>A.Xaùc ñònh giaù vaø saûn löôïng caân baèng treân TT.</a:t>
            </a:r>
          </a:p>
          <a:p>
            <a:pPr marL="571500" indent="-571500"/>
            <a:r>
              <a:rPr lang="en-US" altLang="en-US" sz="3200">
                <a:latin typeface="VNI-Souvir" pitchFamily="2" charset="0"/>
              </a:rPr>
              <a:t>B. Xaùc ñònh giaù vaø saûn löôïng caân baèng sau khi chính phuû ñaùnh thueá t= 500d/dvsp.</a:t>
            </a:r>
          </a:p>
          <a:p>
            <a:pPr marL="571500" indent="-571500"/>
            <a:r>
              <a:rPr lang="en-US" altLang="en-US" sz="3200">
                <a:latin typeface="VNI-Souvir" pitchFamily="2" charset="0"/>
              </a:rPr>
              <a:t>C. Xaùc ñònh thu nhaäp cuûa chính phuû töø thueá.</a:t>
            </a:r>
          </a:p>
          <a:p>
            <a:pPr marL="571500" indent="-571500"/>
            <a:r>
              <a:rPr lang="en-US" altLang="en-US" sz="3200">
                <a:latin typeface="VNI-Souvir" pitchFamily="2" charset="0"/>
              </a:rPr>
              <a:t>D. Xaùc ñònh soá thay ñoåi cuûa thaëng dö tieâu duøng, thaëng dö saûn xuaát, vaø phuùc lôïi xaõ hoäi do khoaûn thueá treân gaây ra.</a:t>
            </a:r>
            <a:endParaRPr lang="en-US" altLang="en-US" sz="3200" dirty="0">
              <a:latin typeface="VNI-Souvir" pitchFamily="2" charset="0"/>
            </a:endParaRPr>
          </a:p>
        </p:txBody>
      </p:sp>
      <p:sp>
        <p:nvSpPr>
          <p:cNvPr id="6" name="TextBox 5">
            <a:extLst>
              <a:ext uri="{FF2B5EF4-FFF2-40B4-BE49-F238E27FC236}">
                <a16:creationId xmlns:a16="http://schemas.microsoft.com/office/drawing/2014/main" id="{09EAD0B7-DE57-F527-A426-37280E801CB3}"/>
              </a:ext>
            </a:extLst>
          </p:cNvPr>
          <p:cNvSpPr txBox="1"/>
          <p:nvPr/>
        </p:nvSpPr>
        <p:spPr>
          <a:xfrm>
            <a:off x="844343" y="7579"/>
            <a:ext cx="6113206" cy="584775"/>
          </a:xfrm>
          <a:prstGeom prst="rect">
            <a:avLst/>
          </a:prstGeom>
          <a:noFill/>
        </p:spPr>
        <p:txBody>
          <a:bodyPr wrap="square">
            <a:spAutoFit/>
          </a:bodyPr>
          <a:lstStyle/>
          <a:p>
            <a:r>
              <a:rPr lang="en-US" altLang="en-US" sz="3200" b="1" dirty="0" err="1">
                <a:solidFill>
                  <a:srgbClr val="FFFF00"/>
                </a:solidFill>
                <a:latin typeface="+mj-lt"/>
              </a:rPr>
              <a:t>Bài</a:t>
            </a:r>
            <a:r>
              <a:rPr lang="en-US" altLang="en-US" sz="3200" b="1" dirty="0">
                <a:solidFill>
                  <a:srgbClr val="FFFF00"/>
                </a:solidFill>
                <a:latin typeface="+mj-lt"/>
              </a:rPr>
              <a:t> </a:t>
            </a:r>
            <a:r>
              <a:rPr lang="en-US" altLang="en-US" sz="3200" b="1" dirty="0" err="1">
                <a:solidFill>
                  <a:srgbClr val="FFFF00"/>
                </a:solidFill>
                <a:latin typeface="+mj-lt"/>
              </a:rPr>
              <a:t>tập</a:t>
            </a:r>
            <a:r>
              <a:rPr lang="en-US" altLang="en-US" sz="3200" b="1" dirty="0">
                <a:solidFill>
                  <a:srgbClr val="FFFF00"/>
                </a:solidFill>
                <a:latin typeface="+mj-lt"/>
              </a:rPr>
              <a:t> 8</a:t>
            </a:r>
            <a:r>
              <a:rPr lang="en-US" altLang="en-US" sz="3200" b="1" dirty="0">
                <a:solidFill>
                  <a:srgbClr val="FFFF00"/>
                </a:solidFill>
                <a:latin typeface="VNI-Souvir" pitchFamily="2" charset="0"/>
              </a:rPr>
              <a:t>: </a:t>
            </a:r>
            <a:endParaRPr lang="en-US" sz="3200" dirty="0">
              <a:solidFill>
                <a:srgbClr val="FFFF00"/>
              </a:solidFill>
            </a:endParaRPr>
          </a:p>
        </p:txBody>
      </p:sp>
    </p:spTree>
    <p:extLst>
      <p:ext uri="{BB962C8B-B14F-4D97-AF65-F5344CB8AC3E}">
        <p14:creationId xmlns:p14="http://schemas.microsoft.com/office/powerpoint/2010/main" val="2216230833"/>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9153935-3B08-1EC5-2B43-A9291701DF33}"/>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latin typeface="Sagona Book" panose="02020503050505020204" pitchFamily="18" charset="0"/>
              </a:rPr>
              <a:pPr algn="ctr">
                <a:spcAft>
                  <a:spcPts val="600"/>
                </a:spcAft>
              </a:pPr>
              <a:t>209</a:t>
            </a:fld>
            <a:endParaRPr lang="en-US" altLang="en-US" sz="2400">
              <a:latin typeface="Sagona Book" panose="02020503050505020204" pitchFamily="18" charset="0"/>
            </a:endParaRPr>
          </a:p>
        </p:txBody>
      </p:sp>
      <p:sp>
        <p:nvSpPr>
          <p:cNvPr id="128003" name="Rectangle 4">
            <a:extLst>
              <a:ext uri="{FF2B5EF4-FFF2-40B4-BE49-F238E27FC236}">
                <a16:creationId xmlns:a16="http://schemas.microsoft.com/office/drawing/2014/main" id="{08C8FA99-8716-9F0F-4610-7B276BF71137}"/>
              </a:ext>
            </a:extLst>
          </p:cNvPr>
          <p:cNvSpPr>
            <a:spLocks noChangeArrowheads="1"/>
          </p:cNvSpPr>
          <p:nvPr/>
        </p:nvSpPr>
        <p:spPr bwMode="auto">
          <a:xfrm>
            <a:off x="541867" y="1353375"/>
            <a:ext cx="11074400"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457200">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lgn="ctr"/>
            <a:r>
              <a:rPr lang="en-US" altLang="en-US" sz="3200" dirty="0" err="1"/>
              <a:t>Moät</a:t>
            </a:r>
            <a:r>
              <a:rPr lang="en-US" altLang="en-US" sz="3200" dirty="0"/>
              <a:t> </a:t>
            </a:r>
            <a:r>
              <a:rPr lang="en-US" altLang="en-US" sz="3200" dirty="0" err="1"/>
              <a:t>coâng</a:t>
            </a:r>
            <a:r>
              <a:rPr lang="en-US" altLang="en-US" sz="3200" dirty="0"/>
              <a:t> ty </a:t>
            </a:r>
            <a:r>
              <a:rPr lang="en-US" altLang="en-US" sz="3200" dirty="0" err="1"/>
              <a:t>saûn</a:t>
            </a:r>
            <a:r>
              <a:rPr lang="en-US" altLang="en-US" sz="3200" dirty="0"/>
              <a:t> </a:t>
            </a:r>
            <a:r>
              <a:rPr lang="en-US" altLang="en-US" sz="3200" dirty="0" err="1"/>
              <a:t>xuaát</a:t>
            </a:r>
            <a:r>
              <a:rPr lang="en-US" altLang="en-US" sz="3200" dirty="0"/>
              <a:t> </a:t>
            </a:r>
            <a:r>
              <a:rPr lang="en-US" altLang="en-US" sz="3200" dirty="0" err="1"/>
              <a:t>vaø</a:t>
            </a:r>
            <a:r>
              <a:rPr lang="en-US" altLang="en-US" sz="3200" dirty="0"/>
              <a:t> </a:t>
            </a:r>
            <a:r>
              <a:rPr lang="en-US" altLang="en-US" sz="3200" dirty="0" err="1"/>
              <a:t>baùn</a:t>
            </a:r>
            <a:r>
              <a:rPr lang="en-US" altLang="en-US" sz="3200" dirty="0"/>
              <a:t> </a:t>
            </a:r>
            <a:r>
              <a:rPr lang="en-US" altLang="en-US" sz="3200" dirty="0" err="1"/>
              <a:t>hai</a:t>
            </a:r>
            <a:r>
              <a:rPr lang="en-US" altLang="en-US" sz="3200" dirty="0"/>
              <a:t> </a:t>
            </a:r>
            <a:r>
              <a:rPr lang="en-US" altLang="en-US" sz="3200" dirty="0" err="1"/>
              <a:t>saûn</a:t>
            </a:r>
            <a:r>
              <a:rPr lang="en-US" altLang="en-US" sz="3200" dirty="0"/>
              <a:t> </a:t>
            </a:r>
            <a:r>
              <a:rPr lang="en-US" altLang="en-US" sz="3200" dirty="0" err="1"/>
              <a:t>phaåm</a:t>
            </a:r>
            <a:r>
              <a:rPr lang="en-US" altLang="en-US" sz="3200" dirty="0"/>
              <a:t> A </a:t>
            </a:r>
            <a:r>
              <a:rPr lang="en-US" altLang="en-US" sz="3200" dirty="0" err="1"/>
              <a:t>vaø</a:t>
            </a:r>
            <a:r>
              <a:rPr lang="en-US" altLang="en-US" sz="3200" dirty="0"/>
              <a:t> B. </a:t>
            </a:r>
            <a:r>
              <a:rPr lang="en-US" altLang="en-US" sz="3200" dirty="0" err="1"/>
              <a:t>Coâng</a:t>
            </a:r>
            <a:r>
              <a:rPr lang="en-US" altLang="en-US" sz="3200" dirty="0"/>
              <a:t> ty </a:t>
            </a:r>
            <a:r>
              <a:rPr lang="en-US" altLang="en-US" sz="3200" dirty="0" err="1"/>
              <a:t>öôùc</a:t>
            </a:r>
            <a:r>
              <a:rPr lang="en-US" altLang="en-US" sz="3200" dirty="0"/>
              <a:t> </a:t>
            </a:r>
            <a:r>
              <a:rPr lang="en-US" altLang="en-US" sz="3200" dirty="0" err="1"/>
              <a:t>löôïng</a:t>
            </a:r>
            <a:r>
              <a:rPr lang="en-US" altLang="en-US" sz="3200" dirty="0"/>
              <a:t> </a:t>
            </a:r>
            <a:r>
              <a:rPr lang="en-US" altLang="en-US" sz="3200" dirty="0" err="1"/>
              <a:t>heä</a:t>
            </a:r>
            <a:r>
              <a:rPr lang="en-US" altLang="en-US" sz="3200" dirty="0"/>
              <a:t> </a:t>
            </a:r>
            <a:r>
              <a:rPr lang="en-US" altLang="en-US" sz="3200" dirty="0" err="1"/>
              <a:t>soá</a:t>
            </a:r>
            <a:r>
              <a:rPr lang="en-US" altLang="en-US" sz="3200" dirty="0"/>
              <a:t> co </a:t>
            </a:r>
            <a:r>
              <a:rPr lang="en-US" altLang="en-US" sz="3200" dirty="0" err="1"/>
              <a:t>giaõn</a:t>
            </a:r>
            <a:r>
              <a:rPr lang="en-US" altLang="en-US" sz="3200" dirty="0"/>
              <a:t> </a:t>
            </a:r>
            <a:r>
              <a:rPr lang="en-US" altLang="en-US" sz="3200" dirty="0" err="1"/>
              <a:t>cuûa</a:t>
            </a:r>
            <a:r>
              <a:rPr lang="en-US" altLang="en-US" sz="3200" dirty="0"/>
              <a:t> </a:t>
            </a:r>
            <a:r>
              <a:rPr lang="en-US" altLang="en-US" sz="3200" dirty="0" err="1"/>
              <a:t>caàu</a:t>
            </a:r>
            <a:r>
              <a:rPr lang="en-US" altLang="en-US" sz="3200" dirty="0"/>
              <a:t> </a:t>
            </a:r>
            <a:r>
              <a:rPr lang="en-US" altLang="en-US" sz="3200" dirty="0" err="1"/>
              <a:t>theo</a:t>
            </a:r>
            <a:r>
              <a:rPr lang="en-US" altLang="en-US" sz="3200" dirty="0"/>
              <a:t> </a:t>
            </a:r>
            <a:r>
              <a:rPr lang="en-US" altLang="en-US" sz="3200" dirty="0" err="1"/>
              <a:t>giaù</a:t>
            </a:r>
            <a:r>
              <a:rPr lang="en-US" altLang="en-US" sz="3200" dirty="0"/>
              <a:t> </a:t>
            </a:r>
            <a:r>
              <a:rPr lang="en-US" altLang="en-US" sz="3200" dirty="0" err="1"/>
              <a:t>laø</a:t>
            </a:r>
            <a:endParaRPr lang="en-US" altLang="en-US" sz="3200" dirty="0"/>
          </a:p>
          <a:p>
            <a:pPr algn="ctr"/>
            <a:r>
              <a:rPr lang="en-US" altLang="en-US" sz="3200" dirty="0"/>
              <a:t>SP A: - 1 %.</a:t>
            </a:r>
          </a:p>
          <a:p>
            <a:pPr algn="ctr"/>
            <a:r>
              <a:rPr lang="en-US" altLang="en-US" sz="3200" dirty="0"/>
              <a:t>SP B: - 2 % .</a:t>
            </a:r>
          </a:p>
          <a:p>
            <a:pPr algn="ctr">
              <a:buFontTx/>
              <a:buAutoNum type="alphaLcPeriod"/>
            </a:pPr>
            <a:r>
              <a:rPr lang="en-US" altLang="en-US" sz="3200" dirty="0" err="1"/>
              <a:t>Neáu</a:t>
            </a:r>
            <a:r>
              <a:rPr lang="en-US" altLang="en-US" sz="3200" dirty="0"/>
              <a:t> </a:t>
            </a:r>
            <a:r>
              <a:rPr lang="en-US" altLang="en-US" sz="3200" dirty="0" err="1"/>
              <a:t>coâng</a:t>
            </a:r>
            <a:r>
              <a:rPr lang="en-US" altLang="en-US" sz="3200" dirty="0"/>
              <a:t> ty </a:t>
            </a:r>
            <a:r>
              <a:rPr lang="en-US" altLang="en-US" sz="3200" dirty="0" err="1"/>
              <a:t>taêng</a:t>
            </a:r>
            <a:r>
              <a:rPr lang="en-US" altLang="en-US" sz="3200" dirty="0"/>
              <a:t> </a:t>
            </a:r>
            <a:r>
              <a:rPr lang="en-US" altLang="en-US" sz="3200" dirty="0" err="1"/>
              <a:t>giaù</a:t>
            </a:r>
            <a:r>
              <a:rPr lang="en-US" altLang="en-US" sz="3200" dirty="0"/>
              <a:t> </a:t>
            </a:r>
            <a:r>
              <a:rPr lang="en-US" altLang="en-US" sz="3200" dirty="0" err="1"/>
              <a:t>baùn</a:t>
            </a:r>
            <a:r>
              <a:rPr lang="en-US" altLang="en-US" sz="3200" dirty="0"/>
              <a:t> </a:t>
            </a:r>
            <a:r>
              <a:rPr lang="en-US" altLang="en-US" sz="3200" dirty="0" err="1"/>
              <a:t>caû</a:t>
            </a:r>
            <a:r>
              <a:rPr lang="en-US" altLang="en-US" sz="3200" dirty="0"/>
              <a:t> </a:t>
            </a:r>
            <a:r>
              <a:rPr lang="en-US" altLang="en-US" sz="3200" dirty="0" err="1"/>
              <a:t>hai</a:t>
            </a:r>
            <a:r>
              <a:rPr lang="en-US" altLang="en-US" sz="3200" dirty="0"/>
              <a:t> </a:t>
            </a:r>
            <a:r>
              <a:rPr lang="en-US" altLang="en-US" sz="3200" dirty="0" err="1"/>
              <a:t>saûn</a:t>
            </a:r>
            <a:r>
              <a:rPr lang="en-US" altLang="en-US" sz="3200" dirty="0"/>
              <a:t> </a:t>
            </a:r>
            <a:r>
              <a:rPr lang="en-US" altLang="en-US" sz="3200" dirty="0" err="1"/>
              <a:t>phaåm</a:t>
            </a:r>
            <a:r>
              <a:rPr lang="en-US" altLang="en-US" sz="3200" dirty="0"/>
              <a:t> </a:t>
            </a:r>
            <a:r>
              <a:rPr lang="en-US" altLang="en-US" sz="3200" dirty="0" err="1"/>
              <a:t>leân</a:t>
            </a:r>
            <a:r>
              <a:rPr lang="en-US" altLang="en-US" sz="3200" dirty="0"/>
              <a:t> 10 % </a:t>
            </a:r>
            <a:r>
              <a:rPr lang="en-US" altLang="en-US" sz="3200" dirty="0" err="1"/>
              <a:t>thì</a:t>
            </a:r>
            <a:r>
              <a:rPr lang="en-US" altLang="en-US" sz="3200" dirty="0"/>
              <a:t> </a:t>
            </a:r>
            <a:r>
              <a:rPr lang="en-US" altLang="en-US" sz="3200" dirty="0" err="1"/>
              <a:t>doanh</a:t>
            </a:r>
            <a:r>
              <a:rPr lang="en-US" altLang="en-US" sz="3200" dirty="0"/>
              <a:t> </a:t>
            </a:r>
            <a:r>
              <a:rPr lang="en-US" altLang="en-US" sz="3200" dirty="0" err="1"/>
              <a:t>thu</a:t>
            </a:r>
            <a:r>
              <a:rPr lang="en-US" altLang="en-US" sz="3200" dirty="0"/>
              <a:t> </a:t>
            </a:r>
            <a:r>
              <a:rPr lang="en-US" altLang="en-US" sz="3200" dirty="0" err="1"/>
              <a:t>saép</a:t>
            </a:r>
            <a:r>
              <a:rPr lang="en-US" altLang="en-US" sz="3200" dirty="0"/>
              <a:t> </a:t>
            </a:r>
            <a:r>
              <a:rPr lang="en-US" altLang="en-US" sz="3200" dirty="0" err="1"/>
              <a:t>tôùi</a:t>
            </a:r>
            <a:r>
              <a:rPr lang="en-US" altLang="en-US" sz="3200" dirty="0"/>
              <a:t> </a:t>
            </a:r>
            <a:r>
              <a:rPr lang="en-US" altLang="en-US" sz="3200" dirty="0" err="1"/>
              <a:t>cuûa</a:t>
            </a:r>
            <a:r>
              <a:rPr lang="en-US" altLang="en-US" sz="3200" dirty="0"/>
              <a:t> </a:t>
            </a:r>
            <a:r>
              <a:rPr lang="en-US" altLang="en-US" sz="3200" dirty="0" err="1"/>
              <a:t>coâng</a:t>
            </a:r>
            <a:r>
              <a:rPr lang="en-US" altLang="en-US" sz="3200" dirty="0"/>
              <a:t> ty </a:t>
            </a:r>
            <a:r>
              <a:rPr lang="en-US" altLang="en-US" sz="3200" dirty="0" err="1"/>
              <a:t>taêng</a:t>
            </a:r>
            <a:r>
              <a:rPr lang="en-US" altLang="en-US" sz="3200" dirty="0"/>
              <a:t> hay </a:t>
            </a:r>
            <a:r>
              <a:rPr lang="en-US" altLang="en-US" sz="3200" dirty="0" err="1"/>
              <a:t>giaûm</a:t>
            </a:r>
            <a:r>
              <a:rPr lang="en-US" altLang="en-US" sz="3200" dirty="0"/>
              <a:t> , </a:t>
            </a:r>
            <a:r>
              <a:rPr lang="en-US" altLang="en-US" sz="3200" dirty="0" err="1"/>
              <a:t>taïi</a:t>
            </a:r>
            <a:r>
              <a:rPr lang="en-US" altLang="en-US" sz="3200" dirty="0"/>
              <a:t> </a:t>
            </a:r>
            <a:r>
              <a:rPr lang="en-US" altLang="en-US" sz="3200" dirty="0" err="1"/>
              <a:t>sao</a:t>
            </a:r>
            <a:r>
              <a:rPr lang="en-US" altLang="en-US" sz="3200" dirty="0"/>
              <a:t>?.</a:t>
            </a:r>
          </a:p>
          <a:p>
            <a:pPr algn="ctr">
              <a:buFontTx/>
              <a:buAutoNum type="alphaLcPeriod"/>
            </a:pPr>
            <a:r>
              <a:rPr lang="en-US" altLang="en-US" sz="3200" dirty="0" err="1"/>
              <a:t>Hieän</a:t>
            </a:r>
            <a:r>
              <a:rPr lang="en-US" altLang="en-US" sz="3200" dirty="0"/>
              <a:t> nay </a:t>
            </a:r>
            <a:r>
              <a:rPr lang="en-US" altLang="en-US" sz="3200" dirty="0" err="1"/>
              <a:t>saûn</a:t>
            </a:r>
            <a:r>
              <a:rPr lang="en-US" altLang="en-US" sz="3200" dirty="0"/>
              <a:t> </a:t>
            </a:r>
            <a:r>
              <a:rPr lang="en-US" altLang="en-US" sz="3200" dirty="0" err="1"/>
              <a:t>phaåm</a:t>
            </a:r>
            <a:r>
              <a:rPr lang="en-US" altLang="en-US" sz="3200" dirty="0"/>
              <a:t> </a:t>
            </a:r>
            <a:r>
              <a:rPr lang="en-US" altLang="en-US" sz="3200" dirty="0" err="1"/>
              <a:t>naøo</a:t>
            </a:r>
            <a:r>
              <a:rPr lang="en-US" altLang="en-US" sz="3200" dirty="0"/>
              <a:t> </a:t>
            </a:r>
            <a:r>
              <a:rPr lang="en-US" altLang="en-US" sz="3200" dirty="0" err="1"/>
              <a:t>ñoùng</a:t>
            </a:r>
            <a:r>
              <a:rPr lang="en-US" altLang="en-US" sz="3200" dirty="0"/>
              <a:t> </a:t>
            </a:r>
            <a:r>
              <a:rPr lang="en-US" altLang="en-US" sz="3200" dirty="0" err="1"/>
              <a:t>goùp</a:t>
            </a:r>
            <a:r>
              <a:rPr lang="en-US" altLang="en-US" sz="3200" dirty="0"/>
              <a:t> </a:t>
            </a:r>
            <a:r>
              <a:rPr lang="en-US" altLang="en-US" sz="3200" dirty="0" err="1"/>
              <a:t>vaøo</a:t>
            </a:r>
            <a:r>
              <a:rPr lang="en-US" altLang="en-US" sz="3200" dirty="0"/>
              <a:t> </a:t>
            </a:r>
            <a:r>
              <a:rPr lang="en-US" altLang="en-US" sz="3200" dirty="0" err="1"/>
              <a:t>doanh</a:t>
            </a:r>
            <a:r>
              <a:rPr lang="en-US" altLang="en-US" sz="3200" dirty="0"/>
              <a:t> </a:t>
            </a:r>
            <a:r>
              <a:rPr lang="en-US" altLang="en-US" sz="3200" dirty="0" err="1"/>
              <a:t>thu</a:t>
            </a:r>
            <a:r>
              <a:rPr lang="en-US" altLang="en-US" sz="3200" dirty="0"/>
              <a:t> </a:t>
            </a:r>
            <a:r>
              <a:rPr lang="en-US" altLang="en-US" sz="3200" dirty="0" err="1"/>
              <a:t>cuûa</a:t>
            </a:r>
            <a:r>
              <a:rPr lang="en-US" altLang="en-US" sz="3200" dirty="0"/>
              <a:t> </a:t>
            </a:r>
            <a:r>
              <a:rPr lang="en-US" altLang="en-US" sz="3200" dirty="0" err="1"/>
              <a:t>coâng</a:t>
            </a:r>
            <a:r>
              <a:rPr lang="en-US" altLang="en-US" sz="3200" dirty="0"/>
              <a:t> ty </a:t>
            </a:r>
            <a:r>
              <a:rPr lang="en-US" altLang="en-US" sz="3200" dirty="0" err="1"/>
              <a:t>nhieàu</a:t>
            </a:r>
            <a:r>
              <a:rPr lang="en-US" altLang="en-US" sz="3200" dirty="0"/>
              <a:t> </a:t>
            </a:r>
            <a:r>
              <a:rPr lang="en-US" altLang="en-US" sz="3200" dirty="0" err="1"/>
              <a:t>hôn</a:t>
            </a:r>
            <a:r>
              <a:rPr lang="en-US" altLang="en-US" sz="3200" dirty="0"/>
              <a:t> </a:t>
            </a:r>
          </a:p>
          <a:p>
            <a:pPr algn="ctr">
              <a:buFontTx/>
              <a:buAutoNum type="alphaLcPeriod"/>
            </a:pPr>
            <a:endParaRPr lang="en-US" altLang="en-US" sz="3200" dirty="0"/>
          </a:p>
        </p:txBody>
      </p:sp>
      <p:sp>
        <p:nvSpPr>
          <p:cNvPr id="2" name="TextBox 1">
            <a:extLst>
              <a:ext uri="{FF2B5EF4-FFF2-40B4-BE49-F238E27FC236}">
                <a16:creationId xmlns:a16="http://schemas.microsoft.com/office/drawing/2014/main" id="{324258D6-B84D-A048-0E9E-1FC221B28D07}"/>
              </a:ext>
            </a:extLst>
          </p:cNvPr>
          <p:cNvSpPr txBox="1"/>
          <p:nvPr/>
        </p:nvSpPr>
        <p:spPr>
          <a:xfrm>
            <a:off x="844343" y="7579"/>
            <a:ext cx="6113206" cy="584775"/>
          </a:xfrm>
          <a:prstGeom prst="rect">
            <a:avLst/>
          </a:prstGeom>
          <a:noFill/>
        </p:spPr>
        <p:txBody>
          <a:bodyPr wrap="square">
            <a:spAutoFit/>
          </a:bodyPr>
          <a:lstStyle/>
          <a:p>
            <a:r>
              <a:rPr lang="en-US" altLang="en-US" sz="3200" b="1" dirty="0" err="1">
                <a:latin typeface="+mj-lt"/>
              </a:rPr>
              <a:t>Bài</a:t>
            </a:r>
            <a:r>
              <a:rPr lang="en-US" altLang="en-US" sz="3200" b="1" dirty="0">
                <a:latin typeface="+mj-lt"/>
              </a:rPr>
              <a:t> </a:t>
            </a:r>
            <a:r>
              <a:rPr lang="en-US" altLang="en-US" sz="3200" b="1" dirty="0" err="1">
                <a:latin typeface="+mj-lt"/>
              </a:rPr>
              <a:t>tập</a:t>
            </a:r>
            <a:r>
              <a:rPr lang="en-US" altLang="en-US" sz="3200" b="1" dirty="0">
                <a:latin typeface="+mj-lt"/>
              </a:rPr>
              <a:t> 9</a:t>
            </a:r>
            <a:r>
              <a:rPr lang="en-US" altLang="en-US" sz="3200" b="1" dirty="0">
                <a:latin typeface="VNI-Souvir" pitchFamily="2" charset="0"/>
              </a:rPr>
              <a:t>: </a:t>
            </a:r>
            <a:endParaRPr lang="en-US" sz="3200" dirty="0"/>
          </a:p>
        </p:txBody>
      </p:sp>
    </p:spTree>
    <p:extLst>
      <p:ext uri="{BB962C8B-B14F-4D97-AF65-F5344CB8AC3E}">
        <p14:creationId xmlns:p14="http://schemas.microsoft.com/office/powerpoint/2010/main" val="31967272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1">
            <a:extLst>
              <a:ext uri="{FF2B5EF4-FFF2-40B4-BE49-F238E27FC236}">
                <a16:creationId xmlns:a16="http://schemas.microsoft.com/office/drawing/2014/main" id="{85F0EA43-C67B-127E-2D7E-10774DD308DE}"/>
              </a:ext>
            </a:extLst>
          </p:cNvPr>
          <p:cNvSpPr>
            <a:spLocks noGrp="1"/>
          </p:cNvSpPr>
          <p:nvPr>
            <p:ph type="sldNum" sz="quarter" idx="12"/>
          </p:nvPr>
        </p:nvSpPr>
        <p:spPr bwMode="auto">
          <a:xfrm>
            <a:off x="6858000" y="6323013"/>
            <a:ext cx="1905000" cy="45720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A6B5E5C1-8A18-41BA-B5B8-B61E6395DD12}" type="slidenum">
              <a:rPr lang="en-US" altLang="en-US" smtClean="0"/>
              <a:pPr>
                <a:spcBef>
                  <a:spcPct val="0"/>
                </a:spcBef>
                <a:buClrTx/>
                <a:buSzTx/>
                <a:buFontTx/>
                <a:buNone/>
              </a:pPr>
              <a:t>21</a:t>
            </a:fld>
            <a:endParaRPr lang="en-US" altLang="en-US" sz="1400">
              <a:solidFill>
                <a:schemeClr val="tx1"/>
              </a:solidFill>
              <a:latin typeface="Times New Roman" panose="02020603050405020304" pitchFamily="18" charset="0"/>
            </a:endParaRPr>
          </a:p>
        </p:txBody>
      </p:sp>
      <p:sp>
        <p:nvSpPr>
          <p:cNvPr id="18435" name="Rectangle 2">
            <a:extLst>
              <a:ext uri="{FF2B5EF4-FFF2-40B4-BE49-F238E27FC236}">
                <a16:creationId xmlns:a16="http://schemas.microsoft.com/office/drawing/2014/main" id="{375C98C4-4191-12B7-A5D7-B98C239530C2}"/>
              </a:ext>
            </a:extLst>
          </p:cNvPr>
          <p:cNvSpPr txBox="1">
            <a:spLocks noChangeArrowheads="1"/>
          </p:cNvSpPr>
          <p:nvPr/>
        </p:nvSpPr>
        <p:spPr>
          <a:xfrm>
            <a:off x="677003" y="663678"/>
            <a:ext cx="5641848" cy="5029200"/>
          </a:xfrm>
          <a:prstGeom prst="rect">
            <a:avLst/>
          </a:prstGeom>
        </p:spPr>
        <p:txBody>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ltLang="en-US" b="1">
                <a:latin typeface="VNI-Times" pitchFamily="2" charset="0"/>
              </a:rPr>
              <a:t>Haøm soá caàu</a:t>
            </a:r>
            <a:endParaRPr lang="en-US" altLang="en-US" b="1" dirty="0">
              <a:latin typeface="VNI-Times" pitchFamily="2" charset="0"/>
            </a:endParaRPr>
          </a:p>
        </p:txBody>
      </p:sp>
      <p:sp>
        <p:nvSpPr>
          <p:cNvPr id="16387" name="Rectangle 3">
            <a:extLst>
              <a:ext uri="{FF2B5EF4-FFF2-40B4-BE49-F238E27FC236}">
                <a16:creationId xmlns:a16="http://schemas.microsoft.com/office/drawing/2014/main" id="{E6A13F67-5E92-4B6F-0FC4-7926040917BC}"/>
              </a:ext>
            </a:extLst>
          </p:cNvPr>
          <p:cNvSpPr txBox="1">
            <a:spLocks noChangeArrowheads="1"/>
          </p:cNvSpPr>
          <p:nvPr/>
        </p:nvSpPr>
        <p:spPr>
          <a:xfrm>
            <a:off x="3008671" y="1847765"/>
            <a:ext cx="8981768" cy="467983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600">
                <a:latin typeface="VNI-Times" pitchFamily="2" charset="0"/>
              </a:rPr>
              <a:t>Haøm soá caàu thò tröôøng:</a:t>
            </a:r>
          </a:p>
          <a:p>
            <a:pPr lvl="1"/>
            <a:r>
              <a:rPr lang="en-US" altLang="en-US" sz="3600">
                <a:latin typeface="VNI-Times" pitchFamily="2" charset="0"/>
              </a:rPr>
              <a:t>Q</a:t>
            </a:r>
            <a:r>
              <a:rPr lang="en-US" altLang="en-US" sz="3600" baseline="-25000">
                <a:latin typeface="VNI-Times" pitchFamily="2" charset="0"/>
              </a:rPr>
              <a:t>D</a:t>
            </a:r>
            <a:r>
              <a:rPr lang="en-US" altLang="en-US" sz="3600">
                <a:latin typeface="VNI-Times" pitchFamily="2" charset="0"/>
              </a:rPr>
              <a:t> = f(P)</a:t>
            </a:r>
          </a:p>
          <a:p>
            <a:pPr lvl="1"/>
            <a:r>
              <a:rPr lang="en-US" altLang="en-US" sz="3600">
                <a:latin typeface="VNI-Times" pitchFamily="2" charset="0"/>
              </a:rPr>
              <a:t>Haøm soá caàu laø haøm nghòch bieán</a:t>
            </a:r>
          </a:p>
          <a:p>
            <a:pPr lvl="1"/>
            <a:r>
              <a:rPr lang="en-US" altLang="en-US" sz="3600">
                <a:latin typeface="VNI-Times" pitchFamily="2" charset="0"/>
              </a:rPr>
              <a:t>Haøm caàu tuyeán tính coù daïng:</a:t>
            </a:r>
          </a:p>
          <a:p>
            <a:pPr lvl="1"/>
            <a:r>
              <a:rPr lang="en-US" altLang="en-US" sz="3600">
                <a:latin typeface="VNI-Times" pitchFamily="2" charset="0"/>
              </a:rPr>
              <a:t>		Q</a:t>
            </a:r>
            <a:r>
              <a:rPr lang="en-US" altLang="en-US" sz="3600" baseline="-25000">
                <a:latin typeface="VNI-Times" pitchFamily="2" charset="0"/>
              </a:rPr>
              <a:t>D</a:t>
            </a:r>
            <a:r>
              <a:rPr lang="en-US" altLang="en-US" sz="3600">
                <a:latin typeface="VNI-Times" pitchFamily="2" charset="0"/>
              </a:rPr>
              <a:t> = aP + b</a:t>
            </a:r>
          </a:p>
          <a:p>
            <a:pPr lvl="2"/>
            <a:r>
              <a:rPr lang="en-US" altLang="en-US" sz="3600">
                <a:latin typeface="VNI-Times" pitchFamily="2" charset="0"/>
              </a:rPr>
              <a:t>(Vôùi a = </a:t>
            </a:r>
            <a:r>
              <a:rPr lang="en-US" altLang="en-US" sz="3600">
                <a:cs typeface="Arial" panose="020B0604020202020204" pitchFamily="34" charset="0"/>
              </a:rPr>
              <a:t>∆Q/∆P &lt; 0)</a:t>
            </a:r>
            <a:endParaRPr lang="en-US" altLang="en-US" sz="3600" dirty="0">
              <a:cs typeface="Arial" panose="020B0604020202020204" pitchFamily="34" charset="0"/>
            </a:endParaRPr>
          </a:p>
        </p:txBody>
      </p:sp>
    </p:spTree>
    <p:extLst>
      <p:ext uri="{BB962C8B-B14F-4D97-AF65-F5344CB8AC3E}">
        <p14:creationId xmlns:p14="http://schemas.microsoft.com/office/powerpoint/2010/main" val="2942855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 calcmode="lin" valueType="num">
                                      <p:cBhvr additive="base">
                                        <p:cTn id="7" dur="500" fill="hold"/>
                                        <p:tgtEl>
                                          <p:spTgt spid="1638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38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16387">
                                            <p:txEl>
                                              <p:pRg st="1" end="1"/>
                                            </p:txEl>
                                          </p:spTgt>
                                        </p:tgtEl>
                                        <p:attrNameLst>
                                          <p:attrName>style.visibility</p:attrName>
                                        </p:attrNameLst>
                                      </p:cBhvr>
                                      <p:to>
                                        <p:strVal val="visible"/>
                                      </p:to>
                                    </p:set>
                                    <p:animEffect transition="in" filter="diamond(in)">
                                      <p:cBhvr>
                                        <p:cTn id="13" dur="2000"/>
                                        <p:tgtEl>
                                          <p:spTgt spid="16387">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16387">
                                            <p:txEl>
                                              <p:pRg st="2" end="2"/>
                                            </p:txEl>
                                          </p:spTgt>
                                        </p:tgtEl>
                                        <p:attrNameLst>
                                          <p:attrName>style.visibility</p:attrName>
                                        </p:attrNameLst>
                                      </p:cBhvr>
                                      <p:to>
                                        <p:strVal val="visible"/>
                                      </p:to>
                                    </p:set>
                                    <p:animEffect transition="in" filter="diamond(in)">
                                      <p:cBhvr>
                                        <p:cTn id="18" dur="2000"/>
                                        <p:tgtEl>
                                          <p:spTgt spid="16387">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16387">
                                            <p:txEl>
                                              <p:pRg st="3" end="3"/>
                                            </p:txEl>
                                          </p:spTgt>
                                        </p:tgtEl>
                                        <p:attrNameLst>
                                          <p:attrName>style.visibility</p:attrName>
                                        </p:attrNameLst>
                                      </p:cBhvr>
                                      <p:to>
                                        <p:strVal val="visible"/>
                                      </p:to>
                                    </p:set>
                                    <p:animEffect transition="in" filter="diamond(in)">
                                      <p:cBhvr>
                                        <p:cTn id="23" dur="2000"/>
                                        <p:tgtEl>
                                          <p:spTgt spid="16387">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6387">
                                            <p:txEl>
                                              <p:pRg st="4" end="4"/>
                                            </p:txEl>
                                          </p:spTgt>
                                        </p:tgtEl>
                                        <p:attrNameLst>
                                          <p:attrName>style.visibility</p:attrName>
                                        </p:attrNameLst>
                                      </p:cBhvr>
                                      <p:to>
                                        <p:strVal val="visible"/>
                                      </p:to>
                                    </p:set>
                                    <p:anim calcmode="lin" valueType="num">
                                      <p:cBhvr additive="base">
                                        <p:cTn id="28" dur="500" fill="hold"/>
                                        <p:tgtEl>
                                          <p:spTgt spid="16387">
                                            <p:txEl>
                                              <p:pRg st="4" end="4"/>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638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16387">
                                            <p:txEl>
                                              <p:pRg st="5" end="5"/>
                                            </p:txEl>
                                          </p:spTgt>
                                        </p:tgtEl>
                                        <p:attrNameLst>
                                          <p:attrName>style.visibility</p:attrName>
                                        </p:attrNameLst>
                                      </p:cBhvr>
                                      <p:to>
                                        <p:strVal val="visible"/>
                                      </p:to>
                                    </p:set>
                                    <p:anim calcmode="lin" valueType="num">
                                      <p:cBhvr additive="base">
                                        <p:cTn id="34" dur="500" fill="hold"/>
                                        <p:tgtEl>
                                          <p:spTgt spid="16387">
                                            <p:txEl>
                                              <p:pRg st="5" end="5"/>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16387">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9153935-3B08-1EC5-2B43-A9291701DF33}"/>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latin typeface="Sagona Book" panose="02020503050505020204" pitchFamily="18" charset="0"/>
              </a:rPr>
              <a:pPr algn="ctr">
                <a:spcAft>
                  <a:spcPts val="600"/>
                </a:spcAft>
              </a:pPr>
              <a:t>210</a:t>
            </a:fld>
            <a:endParaRPr lang="en-US" altLang="en-US" sz="2400">
              <a:latin typeface="Sagona Book" panose="02020503050505020204" pitchFamily="18" charset="0"/>
            </a:endParaRPr>
          </a:p>
        </p:txBody>
      </p:sp>
      <p:sp>
        <p:nvSpPr>
          <p:cNvPr id="2" name="TextBox 1">
            <a:extLst>
              <a:ext uri="{FF2B5EF4-FFF2-40B4-BE49-F238E27FC236}">
                <a16:creationId xmlns:a16="http://schemas.microsoft.com/office/drawing/2014/main" id="{324258D6-B84D-A048-0E9E-1FC221B28D07}"/>
              </a:ext>
            </a:extLst>
          </p:cNvPr>
          <p:cNvSpPr txBox="1"/>
          <p:nvPr/>
        </p:nvSpPr>
        <p:spPr>
          <a:xfrm>
            <a:off x="844343" y="7579"/>
            <a:ext cx="6113206" cy="584775"/>
          </a:xfrm>
          <a:prstGeom prst="rect">
            <a:avLst/>
          </a:prstGeom>
          <a:noFill/>
        </p:spPr>
        <p:txBody>
          <a:bodyPr wrap="square">
            <a:spAutoFit/>
          </a:bodyPr>
          <a:lstStyle/>
          <a:p>
            <a:r>
              <a:rPr lang="en-US" altLang="en-US" sz="3200" b="1" dirty="0" err="1">
                <a:latin typeface="+mj-lt"/>
              </a:rPr>
              <a:t>Bài</a:t>
            </a:r>
            <a:r>
              <a:rPr lang="en-US" altLang="en-US" sz="3200" b="1" dirty="0">
                <a:latin typeface="+mj-lt"/>
              </a:rPr>
              <a:t> </a:t>
            </a:r>
            <a:r>
              <a:rPr lang="en-US" altLang="en-US" sz="3200" b="1" dirty="0" err="1">
                <a:latin typeface="+mj-lt"/>
              </a:rPr>
              <a:t>tập</a:t>
            </a:r>
            <a:r>
              <a:rPr lang="en-US" altLang="en-US" sz="3200" b="1" dirty="0">
                <a:latin typeface="+mj-lt"/>
              </a:rPr>
              <a:t> 10</a:t>
            </a:r>
            <a:r>
              <a:rPr lang="en-US" altLang="en-US" sz="3200" b="1" dirty="0">
                <a:latin typeface="VNI-Souvir" pitchFamily="2" charset="0"/>
              </a:rPr>
              <a:t>: </a:t>
            </a:r>
            <a:endParaRPr lang="en-US" sz="3200" dirty="0"/>
          </a:p>
        </p:txBody>
      </p:sp>
      <p:sp>
        <p:nvSpPr>
          <p:cNvPr id="129027" name="Rectangle 3">
            <a:extLst>
              <a:ext uri="{FF2B5EF4-FFF2-40B4-BE49-F238E27FC236}">
                <a16:creationId xmlns:a16="http://schemas.microsoft.com/office/drawing/2014/main" id="{2B07E7B1-02F3-0181-85BC-65C6A4B596DD}"/>
              </a:ext>
            </a:extLst>
          </p:cNvPr>
          <p:cNvSpPr txBox="1">
            <a:spLocks noChangeArrowheads="1"/>
          </p:cNvSpPr>
          <p:nvPr/>
        </p:nvSpPr>
        <p:spPr>
          <a:xfrm>
            <a:off x="180666" y="442452"/>
            <a:ext cx="12011334" cy="603454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US" altLang="en-US" dirty="0" err="1">
                <a:latin typeface="VNI-Souvir" pitchFamily="2" charset="0"/>
              </a:rPr>
              <a:t>Giaû</a:t>
            </a:r>
            <a:r>
              <a:rPr lang="en-US" altLang="en-US" dirty="0">
                <a:latin typeface="VNI-Souvir" pitchFamily="2" charset="0"/>
              </a:rPr>
              <a:t> </a:t>
            </a:r>
            <a:r>
              <a:rPr lang="en-US" altLang="en-US" dirty="0" err="1">
                <a:latin typeface="VNI-Souvir" pitchFamily="2" charset="0"/>
              </a:rPr>
              <a:t>söû</a:t>
            </a:r>
            <a:r>
              <a:rPr lang="en-US" altLang="en-US" dirty="0">
                <a:latin typeface="VNI-Souvir" pitchFamily="2" charset="0"/>
              </a:rPr>
              <a:t> </a:t>
            </a:r>
            <a:r>
              <a:rPr lang="en-US" altLang="en-US" dirty="0" err="1">
                <a:latin typeface="VNI-Souvir" pitchFamily="2" charset="0"/>
              </a:rPr>
              <a:t>haøm</a:t>
            </a:r>
            <a:r>
              <a:rPr lang="en-US" altLang="en-US" dirty="0">
                <a:latin typeface="VNI-Souvir" pitchFamily="2" charset="0"/>
              </a:rPr>
              <a:t> </a:t>
            </a:r>
            <a:r>
              <a:rPr lang="en-US" altLang="en-US" dirty="0" err="1">
                <a:latin typeface="VNI-Souvir" pitchFamily="2" charset="0"/>
              </a:rPr>
              <a:t>soá</a:t>
            </a:r>
            <a:r>
              <a:rPr lang="en-US" altLang="en-US" dirty="0">
                <a:latin typeface="VNI-Souvir" pitchFamily="2" charset="0"/>
              </a:rPr>
              <a:t> </a:t>
            </a:r>
            <a:r>
              <a:rPr lang="en-US" altLang="en-US" dirty="0" err="1">
                <a:latin typeface="VNI-Souvir" pitchFamily="2" charset="0"/>
              </a:rPr>
              <a:t>cung</a:t>
            </a:r>
            <a:r>
              <a:rPr lang="en-US" altLang="en-US" dirty="0">
                <a:latin typeface="VNI-Souvir" pitchFamily="2" charset="0"/>
              </a:rPr>
              <a:t> </a:t>
            </a:r>
            <a:r>
              <a:rPr lang="en-US" altLang="en-US" dirty="0" err="1">
                <a:latin typeface="VNI-Souvir" pitchFamily="2" charset="0"/>
              </a:rPr>
              <a:t>vaø</a:t>
            </a:r>
            <a:r>
              <a:rPr lang="en-US" altLang="en-US" dirty="0">
                <a:latin typeface="VNI-Souvir" pitchFamily="2" charset="0"/>
              </a:rPr>
              <a:t> </a:t>
            </a:r>
            <a:r>
              <a:rPr lang="en-US" altLang="en-US" dirty="0" err="1">
                <a:latin typeface="VNI-Souvir" pitchFamily="2" charset="0"/>
              </a:rPr>
              <a:t>haøm</a:t>
            </a:r>
            <a:r>
              <a:rPr lang="en-US" altLang="en-US" dirty="0">
                <a:latin typeface="VNI-Souvir" pitchFamily="2" charset="0"/>
              </a:rPr>
              <a:t> </a:t>
            </a:r>
            <a:r>
              <a:rPr lang="en-US" altLang="en-US" dirty="0" err="1">
                <a:latin typeface="VNI-Souvir" pitchFamily="2" charset="0"/>
              </a:rPr>
              <a:t>soá</a:t>
            </a:r>
            <a:r>
              <a:rPr lang="en-US" altLang="en-US" dirty="0">
                <a:latin typeface="VNI-Souvir" pitchFamily="2" charset="0"/>
              </a:rPr>
              <a:t> </a:t>
            </a:r>
            <a:r>
              <a:rPr lang="en-US" altLang="en-US" dirty="0" err="1">
                <a:latin typeface="VNI-Souvir" pitchFamily="2" charset="0"/>
              </a:rPr>
              <a:t>caàu</a:t>
            </a:r>
            <a:r>
              <a:rPr lang="en-US" altLang="en-US" dirty="0">
                <a:latin typeface="VNI-Souvir" pitchFamily="2" charset="0"/>
              </a:rPr>
              <a:t> </a:t>
            </a:r>
            <a:r>
              <a:rPr lang="en-US" altLang="en-US" dirty="0" err="1">
                <a:latin typeface="VNI-Souvir" pitchFamily="2" charset="0"/>
              </a:rPr>
              <a:t>veà</a:t>
            </a:r>
            <a:r>
              <a:rPr lang="en-US" altLang="en-US" dirty="0">
                <a:latin typeface="VNI-Souvir" pitchFamily="2" charset="0"/>
              </a:rPr>
              <a:t> </a:t>
            </a:r>
            <a:r>
              <a:rPr lang="en-US" altLang="en-US" dirty="0" err="1">
                <a:latin typeface="VNI-Souvir" pitchFamily="2" charset="0"/>
              </a:rPr>
              <a:t>saét</a:t>
            </a:r>
            <a:r>
              <a:rPr lang="en-US" altLang="en-US" dirty="0">
                <a:latin typeface="VNI-Souvir" pitchFamily="2" charset="0"/>
              </a:rPr>
              <a:t> </a:t>
            </a:r>
            <a:r>
              <a:rPr lang="en-US" altLang="en-US" dirty="0" err="1">
                <a:latin typeface="VNI-Souvir" pitchFamily="2" charset="0"/>
              </a:rPr>
              <a:t>theùp</a:t>
            </a:r>
            <a:r>
              <a:rPr lang="en-US" altLang="en-US" dirty="0">
                <a:latin typeface="VNI-Souvir" pitchFamily="2" charset="0"/>
              </a:rPr>
              <a:t> </a:t>
            </a:r>
            <a:r>
              <a:rPr lang="en-US" altLang="en-US" dirty="0" err="1">
                <a:latin typeface="VNI-Souvir" pitchFamily="2" charset="0"/>
              </a:rPr>
              <a:t>xaây</a:t>
            </a:r>
            <a:r>
              <a:rPr lang="en-US" altLang="en-US" dirty="0">
                <a:latin typeface="VNI-Souvir" pitchFamily="2" charset="0"/>
              </a:rPr>
              <a:t> </a:t>
            </a:r>
            <a:r>
              <a:rPr lang="en-US" altLang="en-US" dirty="0" err="1">
                <a:latin typeface="VNI-Souvir" pitchFamily="2" charset="0"/>
              </a:rPr>
              <a:t>döïng</a:t>
            </a:r>
            <a:r>
              <a:rPr lang="en-US" altLang="en-US" dirty="0">
                <a:latin typeface="VNI-Souvir" pitchFamily="2" charset="0"/>
              </a:rPr>
              <a:t> </a:t>
            </a:r>
            <a:r>
              <a:rPr lang="en-US" altLang="en-US" dirty="0" err="1">
                <a:latin typeface="VNI-Souvir" pitchFamily="2" charset="0"/>
              </a:rPr>
              <a:t>trong</a:t>
            </a:r>
            <a:r>
              <a:rPr lang="en-US" altLang="en-US" dirty="0">
                <a:latin typeface="VNI-Souvir" pitchFamily="2" charset="0"/>
              </a:rPr>
              <a:t> </a:t>
            </a:r>
            <a:r>
              <a:rPr lang="en-US" altLang="en-US" dirty="0" err="1">
                <a:latin typeface="VNI-Souvir" pitchFamily="2" charset="0"/>
              </a:rPr>
              <a:t>nöôùc</a:t>
            </a:r>
            <a:r>
              <a:rPr lang="en-US" altLang="en-US" dirty="0">
                <a:latin typeface="VNI-Souvir" pitchFamily="2" charset="0"/>
              </a:rPr>
              <a:t> </a:t>
            </a:r>
            <a:r>
              <a:rPr lang="en-US" altLang="en-US" dirty="0" err="1">
                <a:latin typeface="VNI-Souvir" pitchFamily="2" charset="0"/>
              </a:rPr>
              <a:t>nhö</a:t>
            </a:r>
            <a:r>
              <a:rPr lang="en-US" altLang="en-US" dirty="0">
                <a:latin typeface="VNI-Souvir" pitchFamily="2" charset="0"/>
              </a:rPr>
              <a:t> </a:t>
            </a:r>
            <a:r>
              <a:rPr lang="en-US" altLang="en-US" dirty="0" err="1">
                <a:latin typeface="VNI-Souvir" pitchFamily="2" charset="0"/>
              </a:rPr>
              <a:t>sau</a:t>
            </a:r>
            <a:r>
              <a:rPr lang="en-US" altLang="en-US" dirty="0">
                <a:latin typeface="VNI-Souvir" pitchFamily="2" charset="0"/>
              </a:rPr>
              <a:t>: </a:t>
            </a:r>
            <a:r>
              <a:rPr lang="en-US" altLang="en-US" b="1" dirty="0">
                <a:latin typeface="VNI-Souvir" pitchFamily="2" charset="0"/>
              </a:rPr>
              <a:t>( 3ñ )</a:t>
            </a:r>
            <a:endParaRPr lang="en-US" altLang="en-US" dirty="0">
              <a:latin typeface="VNI-Souvir" pitchFamily="2" charset="0"/>
            </a:endParaRPr>
          </a:p>
          <a:p>
            <a:pPr>
              <a:lnSpc>
                <a:spcPct val="150000"/>
              </a:lnSpc>
            </a:pPr>
            <a:r>
              <a:rPr lang="en-US" altLang="en-US" dirty="0">
                <a:latin typeface="VNI-Souvir" pitchFamily="2" charset="0"/>
              </a:rPr>
              <a:t>	</a:t>
            </a:r>
            <a:r>
              <a:rPr lang="en-US" altLang="en-US" dirty="0" err="1">
                <a:latin typeface="VNI-Souvir" pitchFamily="2" charset="0"/>
              </a:rPr>
              <a:t>Qd</a:t>
            </a:r>
            <a:r>
              <a:rPr lang="en-US" altLang="en-US" dirty="0">
                <a:latin typeface="VNI-Souvir" pitchFamily="2" charset="0"/>
              </a:rPr>
              <a:t> = 7120 – 16P.</a:t>
            </a:r>
          </a:p>
          <a:p>
            <a:pPr>
              <a:lnSpc>
                <a:spcPct val="150000"/>
              </a:lnSpc>
            </a:pPr>
            <a:r>
              <a:rPr lang="en-US" altLang="en-US" dirty="0">
                <a:latin typeface="VNI-Souvir" pitchFamily="2" charset="0"/>
              </a:rPr>
              <a:t>	Qs = 5020  + 14p.</a:t>
            </a:r>
          </a:p>
          <a:p>
            <a:pPr>
              <a:lnSpc>
                <a:spcPct val="150000"/>
              </a:lnSpc>
              <a:buFont typeface="Wingdings" panose="05000000000000000000" pitchFamily="2" charset="2"/>
              <a:buNone/>
            </a:pPr>
            <a:r>
              <a:rPr lang="en-US" altLang="en-US" dirty="0">
                <a:latin typeface="VNI-Souvir" pitchFamily="2" charset="0"/>
              </a:rPr>
              <a:t>1. </a:t>
            </a:r>
            <a:r>
              <a:rPr lang="en-US" altLang="en-US" dirty="0" err="1">
                <a:latin typeface="VNI-Souvir" pitchFamily="2" charset="0"/>
              </a:rPr>
              <a:t>Xaùc</a:t>
            </a:r>
            <a:r>
              <a:rPr lang="en-US" altLang="en-US" dirty="0">
                <a:latin typeface="VNI-Souvir" pitchFamily="2" charset="0"/>
              </a:rPr>
              <a:t> </a:t>
            </a:r>
            <a:r>
              <a:rPr lang="en-US" altLang="en-US" dirty="0" err="1">
                <a:latin typeface="VNI-Souvir" pitchFamily="2" charset="0"/>
              </a:rPr>
              <a:t>ñònh</a:t>
            </a:r>
            <a:r>
              <a:rPr lang="en-US" altLang="en-US" dirty="0">
                <a:latin typeface="VNI-Souvir" pitchFamily="2" charset="0"/>
              </a:rPr>
              <a:t> </a:t>
            </a:r>
            <a:r>
              <a:rPr lang="en-US" altLang="en-US" dirty="0" err="1">
                <a:latin typeface="VNI-Souvir" pitchFamily="2" charset="0"/>
              </a:rPr>
              <a:t>giaù</a:t>
            </a:r>
            <a:r>
              <a:rPr lang="en-US" altLang="en-US" dirty="0">
                <a:latin typeface="VNI-Souvir" pitchFamily="2" charset="0"/>
              </a:rPr>
              <a:t> </a:t>
            </a:r>
            <a:r>
              <a:rPr lang="en-US" altLang="en-US" dirty="0" err="1">
                <a:latin typeface="VNI-Souvir" pitchFamily="2" charset="0"/>
              </a:rPr>
              <a:t>vaø</a:t>
            </a:r>
            <a:r>
              <a:rPr lang="en-US" altLang="en-US" dirty="0">
                <a:latin typeface="VNI-Souvir" pitchFamily="2" charset="0"/>
              </a:rPr>
              <a:t> </a:t>
            </a:r>
            <a:r>
              <a:rPr lang="en-US" altLang="en-US" dirty="0" err="1">
                <a:latin typeface="VNI-Souvir" pitchFamily="2" charset="0"/>
              </a:rPr>
              <a:t>löôïng</a:t>
            </a:r>
            <a:r>
              <a:rPr lang="en-US" altLang="en-US" dirty="0">
                <a:latin typeface="VNI-Souvir" pitchFamily="2" charset="0"/>
              </a:rPr>
              <a:t> </a:t>
            </a:r>
            <a:r>
              <a:rPr lang="en-US" altLang="en-US" dirty="0" err="1">
                <a:latin typeface="VNI-Souvir" pitchFamily="2" charset="0"/>
              </a:rPr>
              <a:t>saét</a:t>
            </a:r>
            <a:r>
              <a:rPr lang="en-US" altLang="en-US" dirty="0">
                <a:latin typeface="VNI-Souvir" pitchFamily="2" charset="0"/>
              </a:rPr>
              <a:t> </a:t>
            </a:r>
            <a:r>
              <a:rPr lang="en-US" altLang="en-US" dirty="0" err="1">
                <a:latin typeface="VNI-Souvir" pitchFamily="2" charset="0"/>
              </a:rPr>
              <a:t>theùp</a:t>
            </a:r>
            <a:r>
              <a:rPr lang="en-US" altLang="en-US" dirty="0">
                <a:latin typeface="VNI-Souvir" pitchFamily="2" charset="0"/>
              </a:rPr>
              <a:t> </a:t>
            </a:r>
            <a:r>
              <a:rPr lang="en-US" altLang="en-US" dirty="0" err="1">
                <a:latin typeface="VNI-Souvir" pitchFamily="2" charset="0"/>
              </a:rPr>
              <a:t>caân</a:t>
            </a:r>
            <a:r>
              <a:rPr lang="en-US" altLang="en-US" dirty="0">
                <a:latin typeface="VNI-Souvir" pitchFamily="2" charset="0"/>
              </a:rPr>
              <a:t> </a:t>
            </a:r>
            <a:r>
              <a:rPr lang="en-US" altLang="en-US" dirty="0" err="1">
                <a:latin typeface="VNI-Souvir" pitchFamily="2" charset="0"/>
              </a:rPr>
              <a:t>baèng</a:t>
            </a:r>
            <a:r>
              <a:rPr lang="en-US" altLang="en-US" dirty="0">
                <a:latin typeface="VNI-Souvir" pitchFamily="2" charset="0"/>
              </a:rPr>
              <a:t> </a:t>
            </a:r>
            <a:r>
              <a:rPr lang="en-US" altLang="en-US" dirty="0" err="1">
                <a:latin typeface="VNI-Souvir" pitchFamily="2" charset="0"/>
              </a:rPr>
              <a:t>treân</a:t>
            </a:r>
            <a:r>
              <a:rPr lang="en-US" altLang="en-US" dirty="0">
                <a:latin typeface="VNI-Souvir" pitchFamily="2" charset="0"/>
              </a:rPr>
              <a:t> </a:t>
            </a:r>
            <a:r>
              <a:rPr lang="en-US" altLang="en-US" dirty="0" err="1">
                <a:latin typeface="VNI-Souvir" pitchFamily="2" charset="0"/>
              </a:rPr>
              <a:t>thò</a:t>
            </a:r>
            <a:r>
              <a:rPr lang="en-US" altLang="en-US" dirty="0">
                <a:latin typeface="VNI-Souvir" pitchFamily="2" charset="0"/>
              </a:rPr>
              <a:t> </a:t>
            </a:r>
            <a:r>
              <a:rPr lang="en-US" altLang="en-US" dirty="0" err="1">
                <a:latin typeface="VNI-Souvir" pitchFamily="2" charset="0"/>
              </a:rPr>
              <a:t>tröôøng</a:t>
            </a:r>
            <a:r>
              <a:rPr lang="en-US" altLang="en-US" dirty="0">
                <a:latin typeface="VNI-Souvir" pitchFamily="2" charset="0"/>
              </a:rPr>
              <a:t> ( P0 , Q0 ).</a:t>
            </a:r>
          </a:p>
          <a:p>
            <a:pPr>
              <a:lnSpc>
                <a:spcPct val="150000"/>
              </a:lnSpc>
            </a:pPr>
            <a:r>
              <a:rPr lang="en-US" altLang="en-US" dirty="0">
                <a:latin typeface="VNI-Souvir" pitchFamily="2" charset="0"/>
              </a:rPr>
              <a:t>2. Do </a:t>
            </a:r>
            <a:r>
              <a:rPr lang="en-US" altLang="en-US" dirty="0" err="1">
                <a:latin typeface="VNI-Souvir" pitchFamily="2" charset="0"/>
              </a:rPr>
              <a:t>nhu</a:t>
            </a:r>
            <a:r>
              <a:rPr lang="en-US" altLang="en-US" dirty="0">
                <a:latin typeface="VNI-Souvir" pitchFamily="2" charset="0"/>
              </a:rPr>
              <a:t> </a:t>
            </a:r>
            <a:r>
              <a:rPr lang="en-US" altLang="en-US" dirty="0" err="1">
                <a:latin typeface="VNI-Souvir" pitchFamily="2" charset="0"/>
              </a:rPr>
              <a:t>caàu</a:t>
            </a:r>
            <a:r>
              <a:rPr lang="en-US" altLang="en-US" dirty="0">
                <a:latin typeface="VNI-Souvir" pitchFamily="2" charset="0"/>
              </a:rPr>
              <a:t> </a:t>
            </a:r>
            <a:r>
              <a:rPr lang="en-US" altLang="en-US" dirty="0" err="1">
                <a:latin typeface="VNI-Souvir" pitchFamily="2" charset="0"/>
              </a:rPr>
              <a:t>xaây</a:t>
            </a:r>
            <a:r>
              <a:rPr lang="en-US" altLang="en-US" dirty="0">
                <a:latin typeface="VNI-Souvir" pitchFamily="2" charset="0"/>
              </a:rPr>
              <a:t> </a:t>
            </a:r>
            <a:r>
              <a:rPr lang="en-US" altLang="en-US" dirty="0" err="1">
                <a:latin typeface="VNI-Souvir" pitchFamily="2" charset="0"/>
              </a:rPr>
              <a:t>döïng</a:t>
            </a:r>
            <a:r>
              <a:rPr lang="en-US" altLang="en-US" dirty="0">
                <a:latin typeface="VNI-Souvir" pitchFamily="2" charset="0"/>
              </a:rPr>
              <a:t> </a:t>
            </a:r>
            <a:r>
              <a:rPr lang="en-US" altLang="en-US" dirty="0" err="1">
                <a:latin typeface="VNI-Souvir" pitchFamily="2" charset="0"/>
              </a:rPr>
              <a:t>trong</a:t>
            </a:r>
            <a:r>
              <a:rPr lang="en-US" altLang="en-US" dirty="0">
                <a:latin typeface="VNI-Souvir" pitchFamily="2" charset="0"/>
              </a:rPr>
              <a:t> </a:t>
            </a:r>
            <a:r>
              <a:rPr lang="en-US" altLang="en-US" dirty="0" err="1">
                <a:latin typeface="VNI-Souvir" pitchFamily="2" charset="0"/>
              </a:rPr>
              <a:t>nöôùc</a:t>
            </a:r>
            <a:r>
              <a:rPr lang="en-US" altLang="en-US" dirty="0">
                <a:latin typeface="VNI-Souvir" pitchFamily="2" charset="0"/>
              </a:rPr>
              <a:t> </a:t>
            </a:r>
            <a:r>
              <a:rPr lang="en-US" altLang="en-US" dirty="0" err="1">
                <a:latin typeface="VNI-Souvir" pitchFamily="2" charset="0"/>
              </a:rPr>
              <a:t>taêng</a:t>
            </a:r>
            <a:r>
              <a:rPr lang="en-US" altLang="en-US" dirty="0">
                <a:latin typeface="VNI-Souvir" pitchFamily="2" charset="0"/>
              </a:rPr>
              <a:t> </a:t>
            </a:r>
            <a:r>
              <a:rPr lang="en-US" altLang="en-US" dirty="0" err="1">
                <a:latin typeface="VNI-Souvir" pitchFamily="2" charset="0"/>
              </a:rPr>
              <a:t>cao</a:t>
            </a:r>
            <a:r>
              <a:rPr lang="en-US" altLang="en-US" dirty="0">
                <a:latin typeface="VNI-Souvir" pitchFamily="2" charset="0"/>
              </a:rPr>
              <a:t>, </a:t>
            </a:r>
            <a:r>
              <a:rPr lang="en-US" altLang="en-US" dirty="0" err="1">
                <a:latin typeface="VNI-Souvir" pitchFamily="2" charset="0"/>
              </a:rPr>
              <a:t>haøm</a:t>
            </a:r>
            <a:r>
              <a:rPr lang="en-US" altLang="en-US" dirty="0">
                <a:latin typeface="VNI-Souvir" pitchFamily="2" charset="0"/>
              </a:rPr>
              <a:t> </a:t>
            </a:r>
            <a:r>
              <a:rPr lang="en-US" altLang="en-US" dirty="0" err="1">
                <a:latin typeface="VNI-Souvir" pitchFamily="2" charset="0"/>
              </a:rPr>
              <a:t>caàu</a:t>
            </a:r>
            <a:r>
              <a:rPr lang="en-US" altLang="en-US" dirty="0">
                <a:latin typeface="VNI-Souvir" pitchFamily="2" charset="0"/>
              </a:rPr>
              <a:t> </a:t>
            </a:r>
            <a:r>
              <a:rPr lang="en-US" altLang="en-US" dirty="0" err="1">
                <a:latin typeface="VNI-Souvir" pitchFamily="2" charset="0"/>
              </a:rPr>
              <a:t>veà</a:t>
            </a:r>
            <a:r>
              <a:rPr lang="en-US" altLang="en-US" dirty="0">
                <a:latin typeface="VNI-Souvir" pitchFamily="2" charset="0"/>
              </a:rPr>
              <a:t> </a:t>
            </a:r>
            <a:r>
              <a:rPr lang="en-US" altLang="en-US" dirty="0" err="1">
                <a:latin typeface="VNI-Souvir" pitchFamily="2" charset="0"/>
              </a:rPr>
              <a:t>saét</a:t>
            </a:r>
            <a:r>
              <a:rPr lang="en-US" altLang="en-US" dirty="0">
                <a:latin typeface="VNI-Souvir" pitchFamily="2" charset="0"/>
              </a:rPr>
              <a:t> </a:t>
            </a:r>
            <a:r>
              <a:rPr lang="en-US" altLang="en-US" dirty="0" err="1">
                <a:latin typeface="VNI-Souvir" pitchFamily="2" charset="0"/>
              </a:rPr>
              <a:t>theùp</a:t>
            </a:r>
            <a:r>
              <a:rPr lang="en-US" altLang="en-US" dirty="0">
                <a:latin typeface="VNI-Souvir" pitchFamily="2" charset="0"/>
              </a:rPr>
              <a:t> </a:t>
            </a:r>
            <a:r>
              <a:rPr lang="en-US" altLang="en-US" dirty="0" err="1">
                <a:latin typeface="VNI-Souvir" pitchFamily="2" charset="0"/>
              </a:rPr>
              <a:t>trong</a:t>
            </a:r>
            <a:r>
              <a:rPr lang="en-US" altLang="en-US" dirty="0">
                <a:latin typeface="VNI-Souvir" pitchFamily="2" charset="0"/>
              </a:rPr>
              <a:t> </a:t>
            </a:r>
            <a:r>
              <a:rPr lang="en-US" altLang="en-US" dirty="0" err="1">
                <a:latin typeface="VNI-Souvir" pitchFamily="2" charset="0"/>
              </a:rPr>
              <a:t>nöôùc</a:t>
            </a:r>
            <a:r>
              <a:rPr lang="en-US" altLang="en-US" dirty="0">
                <a:latin typeface="VNI-Souvir" pitchFamily="2" charset="0"/>
              </a:rPr>
              <a:t> </a:t>
            </a:r>
            <a:r>
              <a:rPr lang="en-US" altLang="en-US" dirty="0" err="1">
                <a:latin typeface="VNI-Souvir" pitchFamily="2" charset="0"/>
              </a:rPr>
              <a:t>nöôùc</a:t>
            </a:r>
            <a:r>
              <a:rPr lang="en-US" altLang="en-US" dirty="0">
                <a:latin typeface="VNI-Souvir" pitchFamily="2" charset="0"/>
              </a:rPr>
              <a:t> </a:t>
            </a:r>
            <a:r>
              <a:rPr lang="en-US" altLang="en-US" dirty="0" err="1">
                <a:latin typeface="VNI-Souvir" pitchFamily="2" charset="0"/>
              </a:rPr>
              <a:t>thay</a:t>
            </a:r>
            <a:r>
              <a:rPr lang="en-US" altLang="en-US" dirty="0">
                <a:latin typeface="VNI-Souvir" pitchFamily="2" charset="0"/>
              </a:rPr>
              <a:t> </a:t>
            </a:r>
            <a:r>
              <a:rPr lang="en-US" altLang="en-US" dirty="0" err="1">
                <a:latin typeface="VNI-Souvir" pitchFamily="2" charset="0"/>
              </a:rPr>
              <a:t>ñoåi</a:t>
            </a:r>
            <a:r>
              <a:rPr lang="en-US" altLang="en-US" dirty="0">
                <a:latin typeface="VNI-Souvir" pitchFamily="2" charset="0"/>
              </a:rPr>
              <a:t>: </a:t>
            </a:r>
          </a:p>
          <a:p>
            <a:pPr>
              <a:lnSpc>
                <a:spcPct val="150000"/>
              </a:lnSpc>
            </a:pPr>
            <a:r>
              <a:rPr lang="en-US" altLang="en-US" dirty="0" err="1">
                <a:latin typeface="VNI-Souvir" pitchFamily="2" charset="0"/>
              </a:rPr>
              <a:t>Qd</a:t>
            </a:r>
            <a:r>
              <a:rPr lang="en-US" altLang="en-US" dirty="0">
                <a:latin typeface="VNI-Souvir" pitchFamily="2" charset="0"/>
              </a:rPr>
              <a:t> = 9520 – 16P, </a:t>
            </a:r>
            <a:r>
              <a:rPr lang="en-US" altLang="en-US" dirty="0" err="1">
                <a:latin typeface="VNI-Souvir" pitchFamily="2" charset="0"/>
              </a:rPr>
              <a:t>haøm</a:t>
            </a:r>
            <a:r>
              <a:rPr lang="en-US" altLang="en-US" dirty="0">
                <a:latin typeface="VNI-Souvir" pitchFamily="2" charset="0"/>
              </a:rPr>
              <a:t> </a:t>
            </a:r>
            <a:r>
              <a:rPr lang="en-US" altLang="en-US" dirty="0" err="1">
                <a:latin typeface="VNI-Souvir" pitchFamily="2" charset="0"/>
              </a:rPr>
              <a:t>cung</a:t>
            </a:r>
            <a:r>
              <a:rPr lang="en-US" altLang="en-US" dirty="0">
                <a:latin typeface="VNI-Souvir" pitchFamily="2" charset="0"/>
              </a:rPr>
              <a:t> </a:t>
            </a:r>
            <a:r>
              <a:rPr lang="en-US" altLang="en-US" dirty="0" err="1">
                <a:latin typeface="VNI-Souvir" pitchFamily="2" charset="0"/>
              </a:rPr>
              <a:t>khoâng</a:t>
            </a:r>
            <a:r>
              <a:rPr lang="en-US" altLang="en-US" dirty="0">
                <a:latin typeface="VNI-Souvir" pitchFamily="2" charset="0"/>
              </a:rPr>
              <a:t> </a:t>
            </a:r>
            <a:r>
              <a:rPr lang="en-US" altLang="en-US" dirty="0" err="1">
                <a:latin typeface="VNI-Souvir" pitchFamily="2" charset="0"/>
              </a:rPr>
              <a:t>ñoåi</a:t>
            </a:r>
            <a:r>
              <a:rPr lang="en-US" altLang="en-US" dirty="0">
                <a:latin typeface="VNI-Souvir" pitchFamily="2" charset="0"/>
              </a:rPr>
              <a:t>. </a:t>
            </a:r>
            <a:r>
              <a:rPr lang="en-US" altLang="en-US" dirty="0" err="1">
                <a:latin typeface="VNI-Souvir" pitchFamily="2" charset="0"/>
              </a:rPr>
              <a:t>Haõy</a:t>
            </a:r>
            <a:r>
              <a:rPr lang="en-US" altLang="en-US" dirty="0">
                <a:latin typeface="VNI-Souvir" pitchFamily="2" charset="0"/>
              </a:rPr>
              <a:t> </a:t>
            </a:r>
            <a:r>
              <a:rPr lang="en-US" altLang="en-US" dirty="0" err="1">
                <a:latin typeface="VNI-Souvir" pitchFamily="2" charset="0"/>
              </a:rPr>
              <a:t>tìm</a:t>
            </a:r>
            <a:r>
              <a:rPr lang="en-US" altLang="en-US" dirty="0">
                <a:latin typeface="VNI-Souvir" pitchFamily="2" charset="0"/>
              </a:rPr>
              <a:t> </a:t>
            </a:r>
            <a:r>
              <a:rPr lang="en-US" altLang="en-US" dirty="0" err="1">
                <a:latin typeface="VNI-Souvir" pitchFamily="2" charset="0"/>
              </a:rPr>
              <a:t>möùc</a:t>
            </a:r>
            <a:r>
              <a:rPr lang="en-US" altLang="en-US" dirty="0">
                <a:latin typeface="VNI-Souvir" pitchFamily="2" charset="0"/>
              </a:rPr>
              <a:t> </a:t>
            </a:r>
            <a:r>
              <a:rPr lang="en-US" altLang="en-US" dirty="0" err="1">
                <a:latin typeface="VNI-Souvir" pitchFamily="2" charset="0"/>
              </a:rPr>
              <a:t>giaù</a:t>
            </a:r>
            <a:r>
              <a:rPr lang="en-US" altLang="en-US" dirty="0">
                <a:latin typeface="VNI-Souvir" pitchFamily="2" charset="0"/>
              </a:rPr>
              <a:t> </a:t>
            </a:r>
            <a:r>
              <a:rPr lang="en-US" altLang="en-US" dirty="0" err="1">
                <a:latin typeface="VNI-Souvir" pitchFamily="2" charset="0"/>
              </a:rPr>
              <a:t>vaø</a:t>
            </a:r>
            <a:r>
              <a:rPr lang="en-US" altLang="en-US" dirty="0">
                <a:latin typeface="VNI-Souvir" pitchFamily="2" charset="0"/>
              </a:rPr>
              <a:t> </a:t>
            </a:r>
            <a:r>
              <a:rPr lang="en-US" altLang="en-US" dirty="0" err="1">
                <a:latin typeface="VNI-Souvir" pitchFamily="2" charset="0"/>
              </a:rPr>
              <a:t>löôïng</a:t>
            </a:r>
            <a:r>
              <a:rPr lang="en-US" altLang="en-US" dirty="0">
                <a:latin typeface="VNI-Souvir" pitchFamily="2" charset="0"/>
              </a:rPr>
              <a:t> </a:t>
            </a:r>
            <a:r>
              <a:rPr lang="en-US" altLang="en-US" dirty="0" err="1">
                <a:latin typeface="VNI-Souvir" pitchFamily="2" charset="0"/>
              </a:rPr>
              <a:t>caân</a:t>
            </a:r>
            <a:r>
              <a:rPr lang="en-US" altLang="en-US" dirty="0">
                <a:latin typeface="VNI-Souvir" pitchFamily="2" charset="0"/>
              </a:rPr>
              <a:t> </a:t>
            </a:r>
            <a:r>
              <a:rPr lang="en-US" altLang="en-US" dirty="0" err="1">
                <a:latin typeface="VNI-Souvir" pitchFamily="2" charset="0"/>
              </a:rPr>
              <a:t>baèng</a:t>
            </a:r>
            <a:r>
              <a:rPr lang="en-US" altLang="en-US" dirty="0">
                <a:latin typeface="VNI-Souvir" pitchFamily="2" charset="0"/>
              </a:rPr>
              <a:t> </a:t>
            </a:r>
            <a:r>
              <a:rPr lang="en-US" altLang="en-US" dirty="0" err="1">
                <a:latin typeface="VNI-Souvir" pitchFamily="2" charset="0"/>
              </a:rPr>
              <a:t>môùi</a:t>
            </a:r>
            <a:r>
              <a:rPr lang="en-US" altLang="en-US" dirty="0">
                <a:latin typeface="VNI-Souvir" pitchFamily="2" charset="0"/>
              </a:rPr>
              <a:t>. ( P1, Q1).</a:t>
            </a:r>
          </a:p>
        </p:txBody>
      </p:sp>
    </p:spTree>
    <p:extLst>
      <p:ext uri="{BB962C8B-B14F-4D97-AF65-F5344CB8AC3E}">
        <p14:creationId xmlns:p14="http://schemas.microsoft.com/office/powerpoint/2010/main" val="2887732809"/>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9153935-3B08-1EC5-2B43-A9291701DF33}"/>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latin typeface="Sagona Book" panose="02020503050505020204" pitchFamily="18" charset="0"/>
              </a:rPr>
              <a:pPr algn="ctr">
                <a:spcAft>
                  <a:spcPts val="600"/>
                </a:spcAft>
              </a:pPr>
              <a:t>211</a:t>
            </a:fld>
            <a:endParaRPr lang="en-US" altLang="en-US" sz="2400">
              <a:latin typeface="Sagona Book" panose="02020503050505020204" pitchFamily="18" charset="0"/>
            </a:endParaRPr>
          </a:p>
        </p:txBody>
      </p:sp>
      <p:sp>
        <p:nvSpPr>
          <p:cNvPr id="2" name="TextBox 1">
            <a:extLst>
              <a:ext uri="{FF2B5EF4-FFF2-40B4-BE49-F238E27FC236}">
                <a16:creationId xmlns:a16="http://schemas.microsoft.com/office/drawing/2014/main" id="{324258D6-B84D-A048-0E9E-1FC221B28D07}"/>
              </a:ext>
            </a:extLst>
          </p:cNvPr>
          <p:cNvSpPr txBox="1"/>
          <p:nvPr/>
        </p:nvSpPr>
        <p:spPr>
          <a:xfrm>
            <a:off x="844343" y="7579"/>
            <a:ext cx="6113206" cy="584775"/>
          </a:xfrm>
          <a:prstGeom prst="rect">
            <a:avLst/>
          </a:prstGeom>
          <a:noFill/>
        </p:spPr>
        <p:txBody>
          <a:bodyPr wrap="square">
            <a:spAutoFit/>
          </a:bodyPr>
          <a:lstStyle/>
          <a:p>
            <a:r>
              <a:rPr lang="en-US" altLang="en-US" sz="3200" b="1" dirty="0" err="1">
                <a:latin typeface="+mj-lt"/>
              </a:rPr>
              <a:t>Bài</a:t>
            </a:r>
            <a:r>
              <a:rPr lang="en-US" altLang="en-US" sz="3200" b="1" dirty="0">
                <a:latin typeface="+mj-lt"/>
              </a:rPr>
              <a:t> </a:t>
            </a:r>
            <a:r>
              <a:rPr lang="en-US" altLang="en-US" sz="3200" b="1" dirty="0" err="1">
                <a:latin typeface="+mj-lt"/>
              </a:rPr>
              <a:t>tập</a:t>
            </a:r>
            <a:r>
              <a:rPr lang="en-US" altLang="en-US" sz="3200" b="1" dirty="0">
                <a:latin typeface="+mj-lt"/>
              </a:rPr>
              <a:t> 10</a:t>
            </a:r>
            <a:r>
              <a:rPr lang="en-US" altLang="en-US" sz="3200" b="1" dirty="0">
                <a:latin typeface="VNI-Souvir" pitchFamily="2" charset="0"/>
              </a:rPr>
              <a:t>: </a:t>
            </a:r>
            <a:endParaRPr lang="en-US" sz="3200" dirty="0"/>
          </a:p>
        </p:txBody>
      </p:sp>
      <p:sp>
        <p:nvSpPr>
          <p:cNvPr id="130052" name="Rectangle 3">
            <a:extLst>
              <a:ext uri="{FF2B5EF4-FFF2-40B4-BE49-F238E27FC236}">
                <a16:creationId xmlns:a16="http://schemas.microsoft.com/office/drawing/2014/main" id="{A54D5CB1-80B9-5BE8-4F2E-FBB91E95B7C6}"/>
              </a:ext>
            </a:extLst>
          </p:cNvPr>
          <p:cNvSpPr txBox="1">
            <a:spLocks noChangeArrowheads="1"/>
          </p:cNvSpPr>
          <p:nvPr/>
        </p:nvSpPr>
        <p:spPr>
          <a:xfrm>
            <a:off x="693174" y="1143000"/>
            <a:ext cx="10825316" cy="46798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US" altLang="en-US" sz="3200">
                <a:latin typeface="VNI-Souvir" pitchFamily="2" charset="0"/>
              </a:rPr>
              <a:t>3. Giaû söû neàn kinh teá, laø neàn kinh teá môû. Ñeå taïo bình oån giaù saét theùp trong nöôùc baèng P0, thì chính phuû caàn nhaäp khaåu moät löôïng theùp laø bao nhieâu? Haõy tính khoaûn ngaân saùch caàn döï lieäu ñeå chính phuû thöïc hieän chính saùch naøy. Bieát raèng giaù saét theùp treân thò tröôøng theá giôùi laø 60 (ñvt </a:t>
            </a:r>
          </a:p>
          <a:p>
            <a:pPr>
              <a:lnSpc>
                <a:spcPct val="150000"/>
              </a:lnSpc>
            </a:pPr>
            <a:endParaRPr lang="en-US" altLang="en-US" sz="3200" dirty="0">
              <a:latin typeface="VNI-Souvir" pitchFamily="2" charset="0"/>
            </a:endParaRPr>
          </a:p>
        </p:txBody>
      </p:sp>
    </p:spTree>
    <p:extLst>
      <p:ext uri="{BB962C8B-B14F-4D97-AF65-F5344CB8AC3E}">
        <p14:creationId xmlns:p14="http://schemas.microsoft.com/office/powerpoint/2010/main" val="2029105824"/>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9153935-3B08-1EC5-2B43-A9291701DF33}"/>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latin typeface="Sagona Book" panose="02020503050505020204" pitchFamily="18" charset="0"/>
              </a:rPr>
              <a:pPr algn="ctr">
                <a:spcAft>
                  <a:spcPts val="600"/>
                </a:spcAft>
              </a:pPr>
              <a:t>212</a:t>
            </a:fld>
            <a:endParaRPr lang="en-US" altLang="en-US" sz="2400">
              <a:latin typeface="Sagona Book" panose="02020503050505020204" pitchFamily="18" charset="0"/>
            </a:endParaRPr>
          </a:p>
        </p:txBody>
      </p:sp>
      <p:sp>
        <p:nvSpPr>
          <p:cNvPr id="131076" name="Rectangle 3">
            <a:extLst>
              <a:ext uri="{FF2B5EF4-FFF2-40B4-BE49-F238E27FC236}">
                <a16:creationId xmlns:a16="http://schemas.microsoft.com/office/drawing/2014/main" id="{D4BC64B7-E71F-4867-B6B0-4A51AE2E5A03}"/>
              </a:ext>
            </a:extLst>
          </p:cNvPr>
          <p:cNvSpPr txBox="1">
            <a:spLocks noChangeArrowheads="1"/>
          </p:cNvSpPr>
          <p:nvPr/>
        </p:nvSpPr>
        <p:spPr>
          <a:xfrm>
            <a:off x="180666" y="930275"/>
            <a:ext cx="11190340" cy="57912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b="1">
                <a:latin typeface="VNI-Souvir" pitchFamily="2" charset="0"/>
              </a:rPr>
              <a:t>1</a:t>
            </a:r>
            <a:r>
              <a:rPr lang="en-US" altLang="en-US" sz="3200">
                <a:latin typeface="VNI-Souvir" pitchFamily="2" charset="0"/>
              </a:rPr>
              <a:t>. Gæa söû haøm caàu vaø haøm cung cuûa thò tröôøng saûn phaåm A ñöôïc cho bôûi:</a:t>
            </a:r>
          </a:p>
          <a:p>
            <a:r>
              <a:rPr lang="en-US" altLang="en-US" sz="3200">
                <a:latin typeface="VNI-Souvir" pitchFamily="2" charset="0"/>
              </a:rPr>
              <a:t>	 Qs = 10 + 2p. ( Ñôn vò tính cuûa P: 1000ñ; ñôn vò tính cuûa Q: 1000sp).</a:t>
            </a:r>
          </a:p>
          <a:p>
            <a:r>
              <a:rPr lang="en-US" altLang="en-US" sz="3200">
                <a:latin typeface="VNI-Souvir" pitchFamily="2" charset="0"/>
              </a:rPr>
              <a:t> 	Qd = 70 – 2p.</a:t>
            </a:r>
          </a:p>
          <a:p>
            <a:r>
              <a:rPr lang="en-US" altLang="en-US" sz="3200">
                <a:latin typeface="VNI-Souvir" pitchFamily="2" charset="0"/>
              </a:rPr>
              <a:t>	A. Haõy veõ hai haøm treân, treân cuøng moät ñoà thò. Xaùc ñònh möùc giaù vaø saûn löôïng caân baèng, baèng 2 phöông phaùp.</a:t>
            </a:r>
          </a:p>
          <a:p>
            <a:r>
              <a:rPr lang="en-US" altLang="en-US" sz="3200">
                <a:latin typeface="VNI-Souvir" pitchFamily="2" charset="0"/>
              </a:rPr>
              <a:t>	</a:t>
            </a:r>
            <a:endParaRPr lang="en-US" altLang="en-US" sz="3200" dirty="0">
              <a:latin typeface="VNI-Souvir" pitchFamily="2" charset="0"/>
            </a:endParaRPr>
          </a:p>
        </p:txBody>
      </p:sp>
      <p:sp>
        <p:nvSpPr>
          <p:cNvPr id="3" name="TextBox 2">
            <a:extLst>
              <a:ext uri="{FF2B5EF4-FFF2-40B4-BE49-F238E27FC236}">
                <a16:creationId xmlns:a16="http://schemas.microsoft.com/office/drawing/2014/main" id="{D47A7161-283E-D80A-2317-31D7F83D3E1E}"/>
              </a:ext>
            </a:extLst>
          </p:cNvPr>
          <p:cNvSpPr txBox="1"/>
          <p:nvPr/>
        </p:nvSpPr>
        <p:spPr>
          <a:xfrm>
            <a:off x="180666" y="0"/>
            <a:ext cx="6113206" cy="584775"/>
          </a:xfrm>
          <a:prstGeom prst="rect">
            <a:avLst/>
          </a:prstGeom>
          <a:noFill/>
        </p:spPr>
        <p:txBody>
          <a:bodyPr wrap="square">
            <a:spAutoFit/>
          </a:bodyPr>
          <a:lstStyle/>
          <a:p>
            <a:r>
              <a:rPr lang="en-US" altLang="en-US" sz="3200" b="1" dirty="0" err="1">
                <a:solidFill>
                  <a:srgbClr val="FFFF00"/>
                </a:solidFill>
                <a:latin typeface="+mj-lt"/>
              </a:rPr>
              <a:t>Bài</a:t>
            </a:r>
            <a:r>
              <a:rPr lang="en-US" altLang="en-US" sz="3200" b="1" dirty="0">
                <a:solidFill>
                  <a:srgbClr val="FFFF00"/>
                </a:solidFill>
                <a:latin typeface="+mj-lt"/>
              </a:rPr>
              <a:t> </a:t>
            </a:r>
            <a:r>
              <a:rPr lang="en-US" altLang="en-US" sz="3200" b="1" dirty="0" err="1">
                <a:solidFill>
                  <a:srgbClr val="FFFF00"/>
                </a:solidFill>
                <a:latin typeface="+mj-lt"/>
              </a:rPr>
              <a:t>tập</a:t>
            </a:r>
            <a:r>
              <a:rPr lang="en-US" altLang="en-US" sz="3200" b="1" dirty="0">
                <a:solidFill>
                  <a:srgbClr val="FFFF00"/>
                </a:solidFill>
                <a:latin typeface="+mj-lt"/>
              </a:rPr>
              <a:t> 11</a:t>
            </a:r>
            <a:r>
              <a:rPr lang="en-US" altLang="en-US" sz="3200" b="1" dirty="0">
                <a:solidFill>
                  <a:srgbClr val="FFFF00"/>
                </a:solidFill>
                <a:latin typeface="VNI-Souvir" pitchFamily="2" charset="0"/>
              </a:rPr>
              <a:t>: </a:t>
            </a:r>
            <a:endParaRPr lang="en-US" sz="3200" dirty="0">
              <a:solidFill>
                <a:srgbClr val="FFFF00"/>
              </a:solidFill>
            </a:endParaRPr>
          </a:p>
        </p:txBody>
      </p:sp>
    </p:spTree>
    <p:extLst>
      <p:ext uri="{BB962C8B-B14F-4D97-AF65-F5344CB8AC3E}">
        <p14:creationId xmlns:p14="http://schemas.microsoft.com/office/powerpoint/2010/main" val="3768972513"/>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9153935-3B08-1EC5-2B43-A9291701DF33}"/>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latin typeface="Sagona Book" panose="02020503050505020204" pitchFamily="18" charset="0"/>
              </a:rPr>
              <a:pPr algn="ctr">
                <a:spcAft>
                  <a:spcPts val="600"/>
                </a:spcAft>
              </a:pPr>
              <a:t>213</a:t>
            </a:fld>
            <a:endParaRPr lang="en-US" altLang="en-US" sz="2400">
              <a:latin typeface="Sagona Book" panose="02020503050505020204" pitchFamily="18" charset="0"/>
            </a:endParaRPr>
          </a:p>
        </p:txBody>
      </p:sp>
      <p:sp>
        <p:nvSpPr>
          <p:cNvPr id="3" name="TextBox 2">
            <a:extLst>
              <a:ext uri="{FF2B5EF4-FFF2-40B4-BE49-F238E27FC236}">
                <a16:creationId xmlns:a16="http://schemas.microsoft.com/office/drawing/2014/main" id="{D47A7161-283E-D80A-2317-31D7F83D3E1E}"/>
              </a:ext>
            </a:extLst>
          </p:cNvPr>
          <p:cNvSpPr txBox="1"/>
          <p:nvPr/>
        </p:nvSpPr>
        <p:spPr>
          <a:xfrm>
            <a:off x="180666" y="0"/>
            <a:ext cx="6113206" cy="584775"/>
          </a:xfrm>
          <a:prstGeom prst="rect">
            <a:avLst/>
          </a:prstGeom>
          <a:noFill/>
        </p:spPr>
        <p:txBody>
          <a:bodyPr wrap="square">
            <a:spAutoFit/>
          </a:bodyPr>
          <a:lstStyle/>
          <a:p>
            <a:r>
              <a:rPr lang="en-US" altLang="en-US" sz="3200" b="1" dirty="0" err="1">
                <a:solidFill>
                  <a:srgbClr val="FFFF00"/>
                </a:solidFill>
                <a:latin typeface="+mj-lt"/>
              </a:rPr>
              <a:t>Bài</a:t>
            </a:r>
            <a:r>
              <a:rPr lang="en-US" altLang="en-US" sz="3200" b="1" dirty="0">
                <a:solidFill>
                  <a:srgbClr val="FFFF00"/>
                </a:solidFill>
                <a:latin typeface="+mj-lt"/>
              </a:rPr>
              <a:t> </a:t>
            </a:r>
            <a:r>
              <a:rPr lang="en-US" altLang="en-US" sz="3200" b="1" dirty="0" err="1">
                <a:solidFill>
                  <a:srgbClr val="FFFF00"/>
                </a:solidFill>
                <a:latin typeface="+mj-lt"/>
              </a:rPr>
              <a:t>tập</a:t>
            </a:r>
            <a:r>
              <a:rPr lang="en-US" altLang="en-US" sz="3200" b="1" dirty="0">
                <a:solidFill>
                  <a:srgbClr val="FFFF00"/>
                </a:solidFill>
                <a:latin typeface="+mj-lt"/>
              </a:rPr>
              <a:t> 11</a:t>
            </a:r>
            <a:r>
              <a:rPr lang="en-US" altLang="en-US" sz="3200" b="1" dirty="0">
                <a:solidFill>
                  <a:srgbClr val="FFFF00"/>
                </a:solidFill>
                <a:latin typeface="VNI-Souvir" pitchFamily="2" charset="0"/>
              </a:rPr>
              <a:t>: </a:t>
            </a:r>
            <a:endParaRPr lang="en-US" sz="3200" dirty="0">
              <a:solidFill>
                <a:srgbClr val="FFFF00"/>
              </a:solidFill>
            </a:endParaRPr>
          </a:p>
        </p:txBody>
      </p:sp>
      <p:sp>
        <p:nvSpPr>
          <p:cNvPr id="132100" name="Rectangle 3">
            <a:extLst>
              <a:ext uri="{FF2B5EF4-FFF2-40B4-BE49-F238E27FC236}">
                <a16:creationId xmlns:a16="http://schemas.microsoft.com/office/drawing/2014/main" id="{BBE16CE2-DF1C-0CF7-DA04-2D8BE9489CE5}"/>
              </a:ext>
            </a:extLst>
          </p:cNvPr>
          <p:cNvSpPr txBox="1">
            <a:spLocks noChangeArrowheads="1"/>
          </p:cNvSpPr>
          <p:nvPr/>
        </p:nvSpPr>
        <p:spPr>
          <a:xfrm>
            <a:off x="855406" y="1143000"/>
            <a:ext cx="10204549" cy="46798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a:latin typeface="VNI-Souvir" pitchFamily="2" charset="0"/>
              </a:rPr>
              <a:t>B. Giaû söû moãi moät ñôn vò saûn löôïng, chính phuû ñaùnh thueá 1000ñvt/1 ñvsp. Haõy tính möùc giaù maø ngöôøi tieâu duøng phaûi traû? Möùc giaù maø doanh nghieäp thöïc nhaän khi noäp thueá? Haõy tính khoaûn thueá maø ngöôøi tieâu duøng, nhaø saûn xuaát phaûi traû khi coù chính saùch thueá.</a:t>
            </a:r>
          </a:p>
          <a:p>
            <a:r>
              <a:rPr lang="en-US" altLang="en-US" sz="3200">
                <a:latin typeface="VNI-Souvir" pitchFamily="2" charset="0"/>
              </a:rPr>
              <a:t>C.Giaû söû chính saùch veà thueá bò baõi boû, chính phuû trôï caáp 1000ñvt/1ñvsp cho nhaø saûn xuaát. Haõy cho bieát möùc giaù vaø saûn löôïng caân baèng sau khi coù trôï caáp thay ñoåi? Haõy tính khoaûn trôï caáp maø ngöôøi tieâu duøng, nhaø saûn xuaát ñöôïc höôûng khi coù chính saùch naøy. </a:t>
            </a:r>
          </a:p>
          <a:p>
            <a:endParaRPr lang="en-US" altLang="en-US" sz="3200">
              <a:latin typeface="VNI-Souvir" pitchFamily="2" charset="0"/>
            </a:endParaRPr>
          </a:p>
          <a:p>
            <a:endParaRPr lang="en-US" altLang="en-US" sz="3200" dirty="0">
              <a:latin typeface="VNI-Souvir" pitchFamily="2" charset="0"/>
            </a:endParaRPr>
          </a:p>
        </p:txBody>
      </p:sp>
    </p:spTree>
    <p:extLst>
      <p:ext uri="{BB962C8B-B14F-4D97-AF65-F5344CB8AC3E}">
        <p14:creationId xmlns:p14="http://schemas.microsoft.com/office/powerpoint/2010/main" val="4202166150"/>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9153935-3B08-1EC5-2B43-A9291701DF33}"/>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latin typeface="Sagona Book" panose="02020503050505020204" pitchFamily="18" charset="0"/>
              </a:rPr>
              <a:pPr algn="ctr">
                <a:spcAft>
                  <a:spcPts val="600"/>
                </a:spcAft>
              </a:pPr>
              <a:t>214</a:t>
            </a:fld>
            <a:endParaRPr lang="en-US" altLang="en-US" sz="2400">
              <a:latin typeface="Sagona Book" panose="02020503050505020204" pitchFamily="18" charset="0"/>
            </a:endParaRPr>
          </a:p>
        </p:txBody>
      </p:sp>
      <p:sp>
        <p:nvSpPr>
          <p:cNvPr id="133123" name="Rectangle 3">
            <a:extLst>
              <a:ext uri="{FF2B5EF4-FFF2-40B4-BE49-F238E27FC236}">
                <a16:creationId xmlns:a16="http://schemas.microsoft.com/office/drawing/2014/main" id="{96941A4E-9FC4-4B25-9F89-D6E61E22DFE1}"/>
              </a:ext>
            </a:extLst>
          </p:cNvPr>
          <p:cNvSpPr txBox="1">
            <a:spLocks noChangeArrowheads="1"/>
          </p:cNvSpPr>
          <p:nvPr/>
        </p:nvSpPr>
        <p:spPr>
          <a:xfrm>
            <a:off x="0" y="1091380"/>
            <a:ext cx="12192000" cy="57666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a:latin typeface="VNI-Souvir" pitchFamily="2" charset="0"/>
              </a:rPr>
              <a:t>Cho haøm soá caàu vaø haøm cung cuûa saûn phaåm X treân TT :</a:t>
            </a:r>
          </a:p>
          <a:p>
            <a:r>
              <a:rPr lang="en-US" altLang="en-US" sz="3200">
                <a:latin typeface="VNI-Souvir" pitchFamily="2" charset="0"/>
              </a:rPr>
              <a:t>Qd = 40 – 2P.</a:t>
            </a:r>
          </a:p>
          <a:p>
            <a:r>
              <a:rPr lang="en-US" altLang="en-US" sz="3200">
                <a:latin typeface="VNI-Souvir" pitchFamily="2" charset="0"/>
              </a:rPr>
              <a:t>Qs = p + 10.</a:t>
            </a:r>
          </a:p>
          <a:p>
            <a:pPr lvl="1"/>
            <a:r>
              <a:rPr lang="en-US" altLang="en-US" sz="3200">
                <a:latin typeface="VNI-Souvir" pitchFamily="2" charset="0"/>
              </a:rPr>
              <a:t>A. Vẽ hai ham tren.</a:t>
            </a:r>
          </a:p>
          <a:p>
            <a:pPr lvl="1"/>
            <a:r>
              <a:rPr lang="en-US" altLang="en-US" sz="3200">
                <a:latin typeface="VNI-Souvir" pitchFamily="2" charset="0"/>
              </a:rPr>
              <a:t>B. Xaùc ñònh giaù caû vaø saûn löôïng caân baèng.</a:t>
            </a:r>
          </a:p>
          <a:p>
            <a:pPr lvl="1"/>
            <a:r>
              <a:rPr lang="en-US" altLang="en-US" sz="3200">
                <a:latin typeface="VNI-Souvir" pitchFamily="2" charset="0"/>
              </a:rPr>
              <a:t>C. Chính phuû ñaùnh thueá t = 3 ñvt/ ñvsp. Xaùc ñònh möùc giaù vaø saûn löôïng caân baèng khi coù thueá.</a:t>
            </a:r>
          </a:p>
          <a:p>
            <a:pPr lvl="1"/>
            <a:r>
              <a:rPr lang="en-US" altLang="en-US" sz="3200">
                <a:latin typeface="VNI-Souvir" pitchFamily="2" charset="0"/>
              </a:rPr>
              <a:t>D. Tính ed taïi möùc giaù caân baèng khi chöa thueá vaø khi coù thueá.</a:t>
            </a:r>
          </a:p>
          <a:p>
            <a:pPr lvl="1"/>
            <a:r>
              <a:rPr lang="en-US" altLang="en-US" sz="3200">
                <a:latin typeface="VNI-Souvir" pitchFamily="2" charset="0"/>
              </a:rPr>
              <a:t>E. Tinh  t</a:t>
            </a:r>
            <a:r>
              <a:rPr lang="en-US" altLang="en-US" sz="3200" baseline="-25000">
                <a:latin typeface="VNI-Souvir" pitchFamily="2" charset="0"/>
              </a:rPr>
              <a:t>d, </a:t>
            </a:r>
            <a:r>
              <a:rPr lang="en-US" altLang="en-US" sz="3200">
                <a:latin typeface="VNI-Souvir" pitchFamily="2" charset="0"/>
              </a:rPr>
              <a:t>, t</a:t>
            </a:r>
            <a:r>
              <a:rPr lang="en-US" altLang="en-US" sz="3200" baseline="-25000">
                <a:latin typeface="VNI-Souvir" pitchFamily="2" charset="0"/>
              </a:rPr>
              <a:t>s</a:t>
            </a:r>
            <a:r>
              <a:rPr lang="en-US" altLang="en-US" sz="3200">
                <a:latin typeface="VNI-Souvir" pitchFamily="2" charset="0"/>
              </a:rPr>
              <a:t>.</a:t>
            </a:r>
          </a:p>
          <a:p>
            <a:pPr lvl="1"/>
            <a:r>
              <a:rPr lang="en-US" altLang="en-US" sz="3200">
                <a:latin typeface="VNI-Souvir" pitchFamily="2" charset="0"/>
              </a:rPr>
              <a:t>F. Tinh muc gia ma NTD, NSX phai tra va thuc nhan khi co thue.</a:t>
            </a:r>
          </a:p>
          <a:p>
            <a:pPr lvl="1"/>
            <a:endParaRPr lang="en-US" altLang="en-US" sz="3200" dirty="0">
              <a:latin typeface="VNI-Souvir" pitchFamily="2" charset="0"/>
            </a:endParaRPr>
          </a:p>
        </p:txBody>
      </p:sp>
      <p:sp>
        <p:nvSpPr>
          <p:cNvPr id="2" name="TextBox 1">
            <a:extLst>
              <a:ext uri="{FF2B5EF4-FFF2-40B4-BE49-F238E27FC236}">
                <a16:creationId xmlns:a16="http://schemas.microsoft.com/office/drawing/2014/main" id="{48EC1CBE-2B9C-C981-D433-3C99385AAF09}"/>
              </a:ext>
            </a:extLst>
          </p:cNvPr>
          <p:cNvSpPr txBox="1"/>
          <p:nvPr/>
        </p:nvSpPr>
        <p:spPr>
          <a:xfrm>
            <a:off x="180666" y="0"/>
            <a:ext cx="6113206" cy="584775"/>
          </a:xfrm>
          <a:prstGeom prst="rect">
            <a:avLst/>
          </a:prstGeom>
          <a:noFill/>
        </p:spPr>
        <p:txBody>
          <a:bodyPr wrap="square">
            <a:spAutoFit/>
          </a:bodyPr>
          <a:lstStyle/>
          <a:p>
            <a:r>
              <a:rPr lang="en-US" altLang="en-US" sz="3200" b="1" dirty="0" err="1">
                <a:solidFill>
                  <a:srgbClr val="FFFF00"/>
                </a:solidFill>
                <a:latin typeface="+mj-lt"/>
              </a:rPr>
              <a:t>Bài</a:t>
            </a:r>
            <a:r>
              <a:rPr lang="en-US" altLang="en-US" sz="3200" b="1" dirty="0">
                <a:solidFill>
                  <a:srgbClr val="FFFF00"/>
                </a:solidFill>
                <a:latin typeface="+mj-lt"/>
              </a:rPr>
              <a:t> </a:t>
            </a:r>
            <a:r>
              <a:rPr lang="en-US" altLang="en-US" sz="3200" b="1" dirty="0" err="1">
                <a:solidFill>
                  <a:srgbClr val="FFFF00"/>
                </a:solidFill>
                <a:latin typeface="+mj-lt"/>
              </a:rPr>
              <a:t>tập</a:t>
            </a:r>
            <a:r>
              <a:rPr lang="en-US" altLang="en-US" sz="3200" b="1" dirty="0">
                <a:solidFill>
                  <a:srgbClr val="FFFF00"/>
                </a:solidFill>
                <a:latin typeface="+mj-lt"/>
              </a:rPr>
              <a:t> 12</a:t>
            </a:r>
            <a:r>
              <a:rPr lang="en-US" altLang="en-US" sz="3200" b="1" dirty="0">
                <a:solidFill>
                  <a:srgbClr val="FFFF00"/>
                </a:solidFill>
                <a:latin typeface="VNI-Souvir" pitchFamily="2" charset="0"/>
              </a:rPr>
              <a:t>: </a:t>
            </a:r>
            <a:endParaRPr lang="en-US" sz="3200" dirty="0">
              <a:solidFill>
                <a:srgbClr val="FFFF00"/>
              </a:solidFill>
            </a:endParaRPr>
          </a:p>
        </p:txBody>
      </p:sp>
    </p:spTree>
    <p:extLst>
      <p:ext uri="{BB962C8B-B14F-4D97-AF65-F5344CB8AC3E}">
        <p14:creationId xmlns:p14="http://schemas.microsoft.com/office/powerpoint/2010/main" val="4182231363"/>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9153935-3B08-1EC5-2B43-A9291701DF33}"/>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latin typeface="Sagona Book" panose="02020503050505020204" pitchFamily="18" charset="0"/>
              </a:rPr>
              <a:pPr algn="ctr">
                <a:spcAft>
                  <a:spcPts val="600"/>
                </a:spcAft>
              </a:pPr>
              <a:t>215</a:t>
            </a:fld>
            <a:endParaRPr lang="en-US" altLang="en-US" sz="2400">
              <a:latin typeface="Sagona Book" panose="02020503050505020204" pitchFamily="18" charset="0"/>
            </a:endParaRPr>
          </a:p>
        </p:txBody>
      </p:sp>
      <p:sp>
        <p:nvSpPr>
          <p:cNvPr id="2" name="TextBox 1">
            <a:extLst>
              <a:ext uri="{FF2B5EF4-FFF2-40B4-BE49-F238E27FC236}">
                <a16:creationId xmlns:a16="http://schemas.microsoft.com/office/drawing/2014/main" id="{48EC1CBE-2B9C-C981-D433-3C99385AAF09}"/>
              </a:ext>
            </a:extLst>
          </p:cNvPr>
          <p:cNvSpPr txBox="1"/>
          <p:nvPr/>
        </p:nvSpPr>
        <p:spPr>
          <a:xfrm>
            <a:off x="180666" y="0"/>
            <a:ext cx="6113206" cy="584775"/>
          </a:xfrm>
          <a:prstGeom prst="rect">
            <a:avLst/>
          </a:prstGeom>
          <a:noFill/>
        </p:spPr>
        <p:txBody>
          <a:bodyPr wrap="square">
            <a:spAutoFit/>
          </a:bodyPr>
          <a:lstStyle/>
          <a:p>
            <a:r>
              <a:rPr lang="en-US" altLang="en-US" sz="3200" b="1" dirty="0" err="1">
                <a:solidFill>
                  <a:srgbClr val="FFFF00"/>
                </a:solidFill>
                <a:latin typeface="+mj-lt"/>
              </a:rPr>
              <a:t>Bài</a:t>
            </a:r>
            <a:r>
              <a:rPr lang="en-US" altLang="en-US" sz="3200" b="1" dirty="0">
                <a:solidFill>
                  <a:srgbClr val="FFFF00"/>
                </a:solidFill>
                <a:latin typeface="+mj-lt"/>
              </a:rPr>
              <a:t> </a:t>
            </a:r>
            <a:r>
              <a:rPr lang="en-US" altLang="en-US" sz="3200" b="1" dirty="0" err="1">
                <a:solidFill>
                  <a:srgbClr val="FFFF00"/>
                </a:solidFill>
                <a:latin typeface="+mj-lt"/>
              </a:rPr>
              <a:t>tập</a:t>
            </a:r>
            <a:r>
              <a:rPr lang="en-US" altLang="en-US" sz="3200" b="1" dirty="0">
                <a:solidFill>
                  <a:srgbClr val="FFFF00"/>
                </a:solidFill>
                <a:latin typeface="+mj-lt"/>
              </a:rPr>
              <a:t> 12</a:t>
            </a:r>
            <a:r>
              <a:rPr lang="en-US" altLang="en-US" sz="3200" b="1" dirty="0">
                <a:solidFill>
                  <a:srgbClr val="FFFF00"/>
                </a:solidFill>
                <a:latin typeface="VNI-Souvir" pitchFamily="2" charset="0"/>
              </a:rPr>
              <a:t>: </a:t>
            </a:r>
            <a:endParaRPr lang="en-US" sz="3200" dirty="0">
              <a:solidFill>
                <a:srgbClr val="FFFF00"/>
              </a:solidFill>
            </a:endParaRPr>
          </a:p>
        </p:txBody>
      </p:sp>
      <p:sp>
        <p:nvSpPr>
          <p:cNvPr id="134148" name="Rectangle 3">
            <a:extLst>
              <a:ext uri="{FF2B5EF4-FFF2-40B4-BE49-F238E27FC236}">
                <a16:creationId xmlns:a16="http://schemas.microsoft.com/office/drawing/2014/main" id="{E2C49441-3765-35BC-39C3-1BDEB22C5300}"/>
              </a:ext>
            </a:extLst>
          </p:cNvPr>
          <p:cNvSpPr txBox="1">
            <a:spLocks noChangeArrowheads="1"/>
          </p:cNvSpPr>
          <p:nvPr/>
        </p:nvSpPr>
        <p:spPr>
          <a:xfrm>
            <a:off x="1150374" y="1143000"/>
            <a:ext cx="9909581" cy="46798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a:latin typeface="VNI-Souvir" pitchFamily="2" charset="0"/>
              </a:rPr>
              <a:t>G. Giaû söû chính saùch veà thueá bò baõi boû, chính phuû trôï caáp 1000ñvt/1ñvsp cho nhaø saûn xuaát. Haõy cho bieát möùc giaù vaø saûn löôïng caân baèng sau khi coù trôï caáp thay ñoåi? Haõy tính khoaûn trôï caáp maø ngöôøi tieâu duøng, nhaø saûn xuaát ñöôïc höôûng khi coù chính saùch naøy. </a:t>
            </a:r>
          </a:p>
          <a:p>
            <a:endParaRPr lang="en-US" altLang="en-US" sz="3200">
              <a:latin typeface="VNI-Souvir" pitchFamily="2" charset="0"/>
            </a:endParaRPr>
          </a:p>
          <a:p>
            <a:endParaRPr lang="en-US" altLang="en-US" sz="3200" dirty="0">
              <a:latin typeface="VNI-Souvir" pitchFamily="2" charset="0"/>
            </a:endParaRPr>
          </a:p>
        </p:txBody>
      </p:sp>
    </p:spTree>
    <p:extLst>
      <p:ext uri="{BB962C8B-B14F-4D97-AF65-F5344CB8AC3E}">
        <p14:creationId xmlns:p14="http://schemas.microsoft.com/office/powerpoint/2010/main" val="3950392280"/>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9153935-3B08-1EC5-2B43-A9291701DF33}"/>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latin typeface="Sagona Book" panose="02020503050505020204" pitchFamily="18" charset="0"/>
              </a:rPr>
              <a:pPr algn="ctr">
                <a:spcAft>
                  <a:spcPts val="600"/>
                </a:spcAft>
              </a:pPr>
              <a:t>216</a:t>
            </a:fld>
            <a:endParaRPr lang="en-US" altLang="en-US" sz="2400">
              <a:latin typeface="Sagona Book" panose="02020503050505020204" pitchFamily="18" charset="0"/>
            </a:endParaRPr>
          </a:p>
        </p:txBody>
      </p:sp>
      <p:sp>
        <p:nvSpPr>
          <p:cNvPr id="135171" name="Rectangle 3">
            <a:extLst>
              <a:ext uri="{FF2B5EF4-FFF2-40B4-BE49-F238E27FC236}">
                <a16:creationId xmlns:a16="http://schemas.microsoft.com/office/drawing/2014/main" id="{4D049DD1-A8AD-B8B8-040D-932C78785E82}"/>
              </a:ext>
            </a:extLst>
          </p:cNvPr>
          <p:cNvSpPr txBox="1">
            <a:spLocks noChangeArrowheads="1"/>
          </p:cNvSpPr>
          <p:nvPr/>
        </p:nvSpPr>
        <p:spPr>
          <a:xfrm>
            <a:off x="263013" y="701675"/>
            <a:ext cx="11665974" cy="60198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a:latin typeface="VNI-Souvir" pitchFamily="2" charset="0"/>
              </a:rPr>
              <a:t>Thò tröôøng gas ôû haø noäi ñöôïc cho böôûi:</a:t>
            </a:r>
          </a:p>
          <a:p>
            <a:r>
              <a:rPr lang="en-US" altLang="en-US" sz="3200">
                <a:latin typeface="VNI-Souvir" pitchFamily="2" charset="0"/>
              </a:rPr>
              <a:t>	P = 150 – Qd ; P = 2Qs.</a:t>
            </a:r>
          </a:p>
          <a:p>
            <a:r>
              <a:rPr lang="en-US" altLang="en-US" sz="3200">
                <a:latin typeface="VNI-Souvir" pitchFamily="2" charset="0"/>
              </a:rPr>
              <a:t>Trong ñoù ñôn vò tính cuûa p = 1000, q = 1000.	</a:t>
            </a:r>
          </a:p>
          <a:p>
            <a:r>
              <a:rPr lang="en-US" altLang="en-US" sz="3200">
                <a:latin typeface="VNI-Souvir" pitchFamily="2" charset="0"/>
              </a:rPr>
              <a:t>1.Giaù vaø saûn löôïng caân baèng treân thò tröôøng laø bao nhieâu.</a:t>
            </a:r>
          </a:p>
          <a:p>
            <a:r>
              <a:rPr lang="en-US" altLang="en-US" sz="3200">
                <a:latin typeface="VNI-Souvir" pitchFamily="2" charset="0"/>
              </a:rPr>
              <a:t>2. Moät söï coá kyõ thuaät ôû nhaø maùy saûn xuaát gas ôû vuõng taøu ñaõ aûnh höôûng lôùn ñeán thò tröôøng laøm löôïng cung giaûm ñi 30.000 bình taïi moãi möùc giaù. Haõy phaân tích tình hình thò tröôøng.</a:t>
            </a:r>
          </a:p>
          <a:p>
            <a:r>
              <a:rPr lang="en-US" altLang="en-US" sz="3200">
                <a:latin typeface="VNI-Souvir" pitchFamily="2" charset="0"/>
              </a:rPr>
              <a:t>3.Nhaø nöôùc ñaõ can thieäp baèng caùch aùp ñaët giaù 90.000 ñoàng treân moät bình ñeå bình oån giaù. Ñieàu gì seõ xaûy ra. Ai ñöôïc lôïi vaø ai bò thieät trong tröôøng hôïp naøy.</a:t>
            </a:r>
          </a:p>
          <a:p>
            <a:r>
              <a:rPr lang="en-US" altLang="en-US" sz="3200">
                <a:latin typeface="VNI-Souvir" pitchFamily="2" charset="0"/>
              </a:rPr>
              <a:t>4.Muoán giöõ cho giaù gas ôû möùc 90.000 moät bình, nhaø nöôùc coù theå coù bieän phaùp naøo khaùc.</a:t>
            </a:r>
            <a:endParaRPr lang="en-US" altLang="en-US" sz="3200" dirty="0">
              <a:latin typeface="VNI-Souvir" pitchFamily="2" charset="0"/>
            </a:endParaRPr>
          </a:p>
        </p:txBody>
      </p:sp>
      <p:sp>
        <p:nvSpPr>
          <p:cNvPr id="3" name="TextBox 2">
            <a:extLst>
              <a:ext uri="{FF2B5EF4-FFF2-40B4-BE49-F238E27FC236}">
                <a16:creationId xmlns:a16="http://schemas.microsoft.com/office/drawing/2014/main" id="{35A2A5CE-79C3-83E3-6851-9CDD6BF4E137}"/>
              </a:ext>
            </a:extLst>
          </p:cNvPr>
          <p:cNvSpPr txBox="1"/>
          <p:nvPr/>
        </p:nvSpPr>
        <p:spPr>
          <a:xfrm>
            <a:off x="180666" y="0"/>
            <a:ext cx="6113206" cy="584775"/>
          </a:xfrm>
          <a:prstGeom prst="rect">
            <a:avLst/>
          </a:prstGeom>
          <a:noFill/>
        </p:spPr>
        <p:txBody>
          <a:bodyPr wrap="square">
            <a:spAutoFit/>
          </a:bodyPr>
          <a:lstStyle/>
          <a:p>
            <a:r>
              <a:rPr lang="en-US" altLang="en-US" sz="3200" b="1" dirty="0" err="1">
                <a:solidFill>
                  <a:srgbClr val="FFFF00"/>
                </a:solidFill>
                <a:latin typeface="+mj-lt"/>
              </a:rPr>
              <a:t>Bài</a:t>
            </a:r>
            <a:r>
              <a:rPr lang="en-US" altLang="en-US" sz="3200" b="1" dirty="0">
                <a:solidFill>
                  <a:srgbClr val="FFFF00"/>
                </a:solidFill>
                <a:latin typeface="+mj-lt"/>
              </a:rPr>
              <a:t> </a:t>
            </a:r>
            <a:r>
              <a:rPr lang="en-US" altLang="en-US" sz="3200" b="1" dirty="0" err="1">
                <a:solidFill>
                  <a:srgbClr val="FFFF00"/>
                </a:solidFill>
                <a:latin typeface="+mj-lt"/>
              </a:rPr>
              <a:t>tập</a:t>
            </a:r>
            <a:r>
              <a:rPr lang="en-US" altLang="en-US" sz="3200" b="1" dirty="0">
                <a:solidFill>
                  <a:srgbClr val="FFFF00"/>
                </a:solidFill>
                <a:latin typeface="+mj-lt"/>
              </a:rPr>
              <a:t> 13</a:t>
            </a:r>
            <a:r>
              <a:rPr lang="en-US" altLang="en-US" sz="3200" b="1" dirty="0">
                <a:solidFill>
                  <a:srgbClr val="FFFF00"/>
                </a:solidFill>
                <a:latin typeface="VNI-Souvir" pitchFamily="2" charset="0"/>
              </a:rPr>
              <a:t>: </a:t>
            </a:r>
            <a:endParaRPr lang="en-US" sz="3200" dirty="0">
              <a:solidFill>
                <a:srgbClr val="FFFF00"/>
              </a:solidFill>
            </a:endParaRPr>
          </a:p>
        </p:txBody>
      </p:sp>
    </p:spTree>
    <p:extLst>
      <p:ext uri="{BB962C8B-B14F-4D97-AF65-F5344CB8AC3E}">
        <p14:creationId xmlns:p14="http://schemas.microsoft.com/office/powerpoint/2010/main" val="3214066173"/>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9153935-3B08-1EC5-2B43-A9291701DF33}"/>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latin typeface="Sagona Book" panose="02020503050505020204" pitchFamily="18" charset="0"/>
              </a:rPr>
              <a:pPr algn="ctr">
                <a:spcAft>
                  <a:spcPts val="600"/>
                </a:spcAft>
              </a:pPr>
              <a:t>217</a:t>
            </a:fld>
            <a:endParaRPr lang="en-US" altLang="en-US" sz="2400">
              <a:latin typeface="Sagona Book" panose="02020503050505020204" pitchFamily="18" charset="0"/>
            </a:endParaRPr>
          </a:p>
        </p:txBody>
      </p:sp>
      <p:sp>
        <p:nvSpPr>
          <p:cNvPr id="136196" name="Rectangle 3">
            <a:extLst>
              <a:ext uri="{FF2B5EF4-FFF2-40B4-BE49-F238E27FC236}">
                <a16:creationId xmlns:a16="http://schemas.microsoft.com/office/drawing/2014/main" id="{DF3A3404-77E5-3954-51C1-609EAE4215FA}"/>
              </a:ext>
            </a:extLst>
          </p:cNvPr>
          <p:cNvSpPr txBox="1">
            <a:spLocks noChangeArrowheads="1"/>
          </p:cNvSpPr>
          <p:nvPr/>
        </p:nvSpPr>
        <p:spPr>
          <a:xfrm>
            <a:off x="383458" y="1143000"/>
            <a:ext cx="11194026" cy="46798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a:latin typeface="VNI-Souvir" pitchFamily="2" charset="0"/>
              </a:rPr>
              <a:t>Q</a:t>
            </a:r>
            <a:r>
              <a:rPr lang="en-US" altLang="en-US" sz="3200" baseline="-25000">
                <a:latin typeface="VNI-Souvir" pitchFamily="2" charset="0"/>
              </a:rPr>
              <a:t>d</a:t>
            </a:r>
            <a:r>
              <a:rPr lang="en-US" altLang="en-US" sz="3200">
                <a:latin typeface="VNI-Souvir" pitchFamily="2" charset="0"/>
              </a:rPr>
              <a:t> = - 5p + 70.</a:t>
            </a:r>
          </a:p>
          <a:p>
            <a:r>
              <a:rPr lang="en-US" altLang="en-US" sz="3200">
                <a:latin typeface="VNI-Souvir" pitchFamily="2" charset="0"/>
              </a:rPr>
              <a:t>Q</a:t>
            </a:r>
            <a:r>
              <a:rPr lang="en-US" altLang="en-US" sz="3200" baseline="-25000">
                <a:latin typeface="VNI-Souvir" pitchFamily="2" charset="0"/>
              </a:rPr>
              <a:t>s</a:t>
            </a:r>
            <a:r>
              <a:rPr lang="en-US" altLang="en-US" sz="3200">
                <a:latin typeface="VNI-Souvir" pitchFamily="2" charset="0"/>
              </a:rPr>
              <a:t>  = 10p + 10.</a:t>
            </a:r>
          </a:p>
          <a:p>
            <a:r>
              <a:rPr lang="en-US" altLang="en-US" sz="3200">
                <a:latin typeface="VNI-Souvir" pitchFamily="2" charset="0"/>
              </a:rPr>
              <a:t>1. Xaùc ñònh möùc giaù vaø saûn löôïng caân baèng. Veõ ñoå thò.</a:t>
            </a:r>
          </a:p>
          <a:p>
            <a:r>
              <a:rPr lang="en-US" altLang="en-US" sz="3200">
                <a:latin typeface="VNI-Souvir" pitchFamily="2" charset="0"/>
              </a:rPr>
              <a:t>2. Tính E</a:t>
            </a:r>
            <a:r>
              <a:rPr lang="en-US" altLang="en-US" sz="3200" baseline="-25000">
                <a:latin typeface="VNI-Souvir" pitchFamily="2" charset="0"/>
              </a:rPr>
              <a:t>D</a:t>
            </a:r>
            <a:r>
              <a:rPr lang="en-US" altLang="en-US" sz="3200">
                <a:latin typeface="VNI-Souvir" pitchFamily="2" charset="0"/>
              </a:rPr>
              <a:t> taïi möùc giaù caân baèng.Ñeå taêng doanh thu caàn aùp duïng chính saùch giaù nhö theá naøo.</a:t>
            </a:r>
          </a:p>
          <a:p>
            <a:r>
              <a:rPr lang="en-US" altLang="en-US" sz="3200">
                <a:latin typeface="VNI-Souvir" pitchFamily="2" charset="0"/>
              </a:rPr>
              <a:t>3. Neáu CP qui ñònh möùc giaù P =3, thì ñieàu gì xaûy ra treân TT.</a:t>
            </a:r>
          </a:p>
          <a:p>
            <a:pPr algn="just"/>
            <a:r>
              <a:rPr lang="en-US" altLang="en-US" sz="3200">
                <a:latin typeface="VNI-Souvir" pitchFamily="2" charset="0"/>
              </a:rPr>
              <a:t>4. Neáu CP qui ñònh möùc giaù P = 5, vaø höùa mua heát phaàn saûn phaåm thöøa, thì soá tieàn CP chi ra laø bao nhieâu.</a:t>
            </a:r>
          </a:p>
          <a:p>
            <a:pPr algn="just"/>
            <a:r>
              <a:rPr lang="en-US" altLang="en-US" sz="3200">
                <a:latin typeface="VNI-Souvir" pitchFamily="2" charset="0"/>
              </a:rPr>
              <a:t>5. Neáu cung giaûm 50% so vôùi tröôùc, thì möùc giaù vaø saûn löôïng caân baèng môùi laø bao nhieâu.</a:t>
            </a:r>
          </a:p>
          <a:p>
            <a:endParaRPr lang="en-US" altLang="en-US" sz="3200" dirty="0">
              <a:latin typeface="VNI-Souvir" pitchFamily="2" charset="0"/>
            </a:endParaRPr>
          </a:p>
        </p:txBody>
      </p:sp>
      <p:sp>
        <p:nvSpPr>
          <p:cNvPr id="2" name="TextBox 1">
            <a:extLst>
              <a:ext uri="{FF2B5EF4-FFF2-40B4-BE49-F238E27FC236}">
                <a16:creationId xmlns:a16="http://schemas.microsoft.com/office/drawing/2014/main" id="{0B1F2BCE-8A01-ABE3-C7BC-0F37201DC69A}"/>
              </a:ext>
            </a:extLst>
          </p:cNvPr>
          <p:cNvSpPr txBox="1"/>
          <p:nvPr/>
        </p:nvSpPr>
        <p:spPr>
          <a:xfrm>
            <a:off x="180666" y="0"/>
            <a:ext cx="6113206" cy="584775"/>
          </a:xfrm>
          <a:prstGeom prst="rect">
            <a:avLst/>
          </a:prstGeom>
          <a:noFill/>
        </p:spPr>
        <p:txBody>
          <a:bodyPr wrap="square">
            <a:spAutoFit/>
          </a:bodyPr>
          <a:lstStyle/>
          <a:p>
            <a:r>
              <a:rPr lang="en-US" altLang="en-US" sz="3200" b="1" dirty="0" err="1">
                <a:solidFill>
                  <a:srgbClr val="FFFF00"/>
                </a:solidFill>
                <a:latin typeface="+mj-lt"/>
              </a:rPr>
              <a:t>Bài</a:t>
            </a:r>
            <a:r>
              <a:rPr lang="en-US" altLang="en-US" sz="3200" b="1" dirty="0">
                <a:solidFill>
                  <a:srgbClr val="FFFF00"/>
                </a:solidFill>
                <a:latin typeface="+mj-lt"/>
              </a:rPr>
              <a:t> </a:t>
            </a:r>
            <a:r>
              <a:rPr lang="en-US" altLang="en-US" sz="3200" b="1" dirty="0" err="1">
                <a:solidFill>
                  <a:srgbClr val="FFFF00"/>
                </a:solidFill>
                <a:latin typeface="+mj-lt"/>
              </a:rPr>
              <a:t>tập</a:t>
            </a:r>
            <a:r>
              <a:rPr lang="en-US" altLang="en-US" sz="3200" b="1" dirty="0">
                <a:solidFill>
                  <a:srgbClr val="FFFF00"/>
                </a:solidFill>
                <a:latin typeface="+mj-lt"/>
              </a:rPr>
              <a:t> 14</a:t>
            </a:r>
            <a:r>
              <a:rPr lang="en-US" altLang="en-US" sz="3200" b="1" dirty="0">
                <a:solidFill>
                  <a:srgbClr val="FFFF00"/>
                </a:solidFill>
                <a:latin typeface="VNI-Souvir" pitchFamily="2" charset="0"/>
              </a:rPr>
              <a:t>: </a:t>
            </a:r>
            <a:endParaRPr lang="en-US" sz="3200" dirty="0">
              <a:solidFill>
                <a:srgbClr val="FFFF00"/>
              </a:solidFill>
            </a:endParaRPr>
          </a:p>
        </p:txBody>
      </p:sp>
    </p:spTree>
    <p:extLst>
      <p:ext uri="{BB962C8B-B14F-4D97-AF65-F5344CB8AC3E}">
        <p14:creationId xmlns:p14="http://schemas.microsoft.com/office/powerpoint/2010/main" val="3450999458"/>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9153935-3B08-1EC5-2B43-A9291701DF33}"/>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latin typeface="Sagona Book" panose="02020503050505020204" pitchFamily="18" charset="0"/>
              </a:rPr>
              <a:pPr algn="ctr">
                <a:spcAft>
                  <a:spcPts val="600"/>
                </a:spcAft>
              </a:pPr>
              <a:t>218</a:t>
            </a:fld>
            <a:endParaRPr lang="en-US" altLang="en-US" sz="2400">
              <a:latin typeface="Sagona Book" panose="02020503050505020204" pitchFamily="18" charset="0"/>
            </a:endParaRPr>
          </a:p>
        </p:txBody>
      </p:sp>
      <p:sp>
        <p:nvSpPr>
          <p:cNvPr id="138243" name="Rectangle 3">
            <a:extLst>
              <a:ext uri="{FF2B5EF4-FFF2-40B4-BE49-F238E27FC236}">
                <a16:creationId xmlns:a16="http://schemas.microsoft.com/office/drawing/2014/main" id="{F1F58AAC-1EA8-4DD7-1590-534CF8039013}"/>
              </a:ext>
            </a:extLst>
          </p:cNvPr>
          <p:cNvSpPr txBox="1">
            <a:spLocks noChangeArrowheads="1"/>
          </p:cNvSpPr>
          <p:nvPr/>
        </p:nvSpPr>
        <p:spPr>
          <a:xfrm>
            <a:off x="0" y="663678"/>
            <a:ext cx="11754465" cy="65532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a:latin typeface="VNI-Souvir" pitchFamily="2" charset="0"/>
              </a:rPr>
              <a:t>Haøm soá caàu cuûa taùo haøng naêm: q</a:t>
            </a:r>
            <a:r>
              <a:rPr lang="en-US" altLang="en-US" sz="3200" baseline="-25000">
                <a:latin typeface="VNI-Souvir" pitchFamily="2" charset="0"/>
              </a:rPr>
              <a:t>d</a:t>
            </a:r>
            <a:r>
              <a:rPr lang="en-US" altLang="en-US" sz="3200">
                <a:latin typeface="VNI-Souvir" pitchFamily="2" charset="0"/>
              </a:rPr>
              <a:t> = 100 – 1/2p. Muøa thu hoaïch taùo naêm tröôùc laø 80 taán. Naêm nay, do thôi tieát khoâng thuaän lôïi, neân löôïng thu hoaïch taùo naêm nay chæ ñaït 70 taán ( taùo khoâng theå toàn tröõ ñöôïc.</a:t>
            </a:r>
          </a:p>
          <a:p>
            <a:r>
              <a:rPr lang="en-US" altLang="en-US" sz="3200">
                <a:latin typeface="VNI-Souvir" pitchFamily="2" charset="0"/>
              </a:rPr>
              <a:t>1. Veõ ñöôøng caàu, ñöôøng cung veà taùo.</a:t>
            </a:r>
          </a:p>
          <a:p>
            <a:r>
              <a:rPr lang="en-US" altLang="en-US" sz="3200">
                <a:latin typeface="VNI-Souvir" pitchFamily="2" charset="0"/>
              </a:rPr>
              <a:t>2. Xaùc ñònh giaù taùo naêm nay treân TT.</a:t>
            </a:r>
          </a:p>
          <a:p>
            <a:r>
              <a:rPr lang="en-US" altLang="en-US" sz="3200">
                <a:latin typeface="VNI-Souvir" pitchFamily="2" charset="0"/>
              </a:rPr>
              <a:t>3. Tính heä soá co daõn cuûa caàu taïi möùc giaù naøy. Baïn coù nhaän xeùt gì veà thu nhaäp cuûa ngöôøi troàng taùo naêm nay so vôùi naêm tröôùc.</a:t>
            </a:r>
          </a:p>
          <a:p>
            <a:r>
              <a:rPr lang="en-US" altLang="en-US" sz="3200">
                <a:latin typeface="VNI-Souvir" pitchFamily="2" charset="0"/>
              </a:rPr>
              <a:t>4. Neáu CP ñaùnh thueá moãi kg taùo laø 5 ñvt, thì giaù vaø saûn löôïng caân baèng thay ñoåi theá naøo. Ai laø ngöôøi chòu thueá. Giaûi thích. </a:t>
            </a:r>
            <a:endParaRPr lang="en-US" altLang="en-US" sz="3200" dirty="0">
              <a:latin typeface="VNI-Souvir" pitchFamily="2" charset="0"/>
            </a:endParaRPr>
          </a:p>
        </p:txBody>
      </p:sp>
      <p:sp>
        <p:nvSpPr>
          <p:cNvPr id="3" name="TextBox 2">
            <a:extLst>
              <a:ext uri="{FF2B5EF4-FFF2-40B4-BE49-F238E27FC236}">
                <a16:creationId xmlns:a16="http://schemas.microsoft.com/office/drawing/2014/main" id="{8032D25B-20CD-75CC-01CA-E8840D1FCCD1}"/>
              </a:ext>
            </a:extLst>
          </p:cNvPr>
          <p:cNvSpPr txBox="1"/>
          <p:nvPr/>
        </p:nvSpPr>
        <p:spPr>
          <a:xfrm>
            <a:off x="180666" y="0"/>
            <a:ext cx="6113206" cy="584775"/>
          </a:xfrm>
          <a:prstGeom prst="rect">
            <a:avLst/>
          </a:prstGeom>
          <a:noFill/>
        </p:spPr>
        <p:txBody>
          <a:bodyPr wrap="square">
            <a:spAutoFit/>
          </a:bodyPr>
          <a:lstStyle/>
          <a:p>
            <a:r>
              <a:rPr lang="en-US" altLang="en-US" sz="3200" b="1" dirty="0" err="1">
                <a:solidFill>
                  <a:srgbClr val="FFFF00"/>
                </a:solidFill>
                <a:latin typeface="+mj-lt"/>
              </a:rPr>
              <a:t>Bài</a:t>
            </a:r>
            <a:r>
              <a:rPr lang="en-US" altLang="en-US" sz="3200" b="1" dirty="0">
                <a:solidFill>
                  <a:srgbClr val="FFFF00"/>
                </a:solidFill>
                <a:latin typeface="+mj-lt"/>
              </a:rPr>
              <a:t> </a:t>
            </a:r>
            <a:r>
              <a:rPr lang="en-US" altLang="en-US" sz="3200" b="1" dirty="0" err="1">
                <a:solidFill>
                  <a:srgbClr val="FFFF00"/>
                </a:solidFill>
                <a:latin typeface="+mj-lt"/>
              </a:rPr>
              <a:t>tập</a:t>
            </a:r>
            <a:r>
              <a:rPr lang="en-US" altLang="en-US" sz="3200" b="1" dirty="0">
                <a:solidFill>
                  <a:srgbClr val="FFFF00"/>
                </a:solidFill>
                <a:latin typeface="+mj-lt"/>
              </a:rPr>
              <a:t> 15</a:t>
            </a:r>
            <a:r>
              <a:rPr lang="en-US" altLang="en-US" sz="3200" b="1" dirty="0">
                <a:solidFill>
                  <a:srgbClr val="FFFF00"/>
                </a:solidFill>
                <a:latin typeface="VNI-Souvir" pitchFamily="2" charset="0"/>
              </a:rPr>
              <a:t>: </a:t>
            </a:r>
            <a:endParaRPr lang="en-US" sz="3200" dirty="0">
              <a:solidFill>
                <a:srgbClr val="FFFF00"/>
              </a:solidFill>
            </a:endParaRPr>
          </a:p>
        </p:txBody>
      </p:sp>
    </p:spTree>
    <p:extLst>
      <p:ext uri="{BB962C8B-B14F-4D97-AF65-F5344CB8AC3E}">
        <p14:creationId xmlns:p14="http://schemas.microsoft.com/office/powerpoint/2010/main" val="3726314985"/>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9153935-3B08-1EC5-2B43-A9291701DF33}"/>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latin typeface="Sagona Book" panose="02020503050505020204" pitchFamily="18" charset="0"/>
              </a:rPr>
              <a:pPr algn="ctr">
                <a:spcAft>
                  <a:spcPts val="600"/>
                </a:spcAft>
              </a:pPr>
              <a:t>219</a:t>
            </a:fld>
            <a:endParaRPr lang="en-US" altLang="en-US" sz="2400">
              <a:latin typeface="Sagona Book" panose="02020503050505020204" pitchFamily="18" charset="0"/>
            </a:endParaRPr>
          </a:p>
        </p:txBody>
      </p:sp>
      <p:sp>
        <p:nvSpPr>
          <p:cNvPr id="139267" name="Rectangle 3">
            <a:extLst>
              <a:ext uri="{FF2B5EF4-FFF2-40B4-BE49-F238E27FC236}">
                <a16:creationId xmlns:a16="http://schemas.microsoft.com/office/drawing/2014/main" id="{DCFA6231-9AD6-F142-C01A-FB81D500B7DF}"/>
              </a:ext>
            </a:extLst>
          </p:cNvPr>
          <p:cNvSpPr txBox="1">
            <a:spLocks noChangeArrowheads="1"/>
          </p:cNvSpPr>
          <p:nvPr/>
        </p:nvSpPr>
        <p:spPr>
          <a:xfrm>
            <a:off x="180666" y="762000"/>
            <a:ext cx="11691785" cy="60960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a:latin typeface="VNI-Souvir" pitchFamily="2" charset="0"/>
              </a:rPr>
              <a:t>Q</a:t>
            </a:r>
            <a:r>
              <a:rPr lang="en-US" altLang="en-US" sz="3200" baseline="-25000">
                <a:latin typeface="VNI-Souvir" pitchFamily="2" charset="0"/>
              </a:rPr>
              <a:t>d</a:t>
            </a:r>
            <a:r>
              <a:rPr lang="en-US" altLang="en-US" sz="3200">
                <a:latin typeface="VNI-Souvir" pitchFamily="2" charset="0"/>
              </a:rPr>
              <a:t> = 40 – 2p.</a:t>
            </a:r>
          </a:p>
          <a:p>
            <a:r>
              <a:rPr lang="en-US" altLang="en-US" sz="3200">
                <a:latin typeface="VNI-Souvir" pitchFamily="2" charset="0"/>
              </a:rPr>
              <a:t>P = q – 10.</a:t>
            </a:r>
          </a:p>
          <a:p>
            <a:r>
              <a:rPr lang="en-US" altLang="en-US" sz="3200">
                <a:latin typeface="VNI-Souvir" pitchFamily="2" charset="0"/>
              </a:rPr>
              <a:t>1. Xaùc ñònh möùc giaù vaø saûn löôïng caân baèng.</a:t>
            </a:r>
          </a:p>
          <a:p>
            <a:r>
              <a:rPr lang="en-US" altLang="en-US" sz="3200">
                <a:latin typeface="VNI-Souvir" pitchFamily="2" charset="0"/>
              </a:rPr>
              <a:t>2. Giaû söû chính phuû ñaùnh thueá laø 3 ñvt/ ñvsp. Haõy xaùc ñònh möùc giaù vaø saûn caân baèng môùi. Tính khoaûn thueá maø ngöôøi tieâu duøng, doanh nghieäp seõ phaûi traû.</a:t>
            </a:r>
          </a:p>
          <a:p>
            <a:r>
              <a:rPr lang="en-US" altLang="en-US" sz="3200">
                <a:latin typeface="VNI-Souvir" pitchFamily="2" charset="0"/>
              </a:rPr>
              <a:t>3.Tính E</a:t>
            </a:r>
            <a:r>
              <a:rPr lang="en-US" altLang="en-US" sz="3200" baseline="-25000">
                <a:latin typeface="VNI-Souvir" pitchFamily="2" charset="0"/>
              </a:rPr>
              <a:t>D </a:t>
            </a:r>
            <a:r>
              <a:rPr lang="en-US" altLang="en-US" sz="3200">
                <a:latin typeface="VNI-Souvir" pitchFamily="2" charset="0"/>
              </a:rPr>
              <a:t> taïi p</a:t>
            </a:r>
            <a:r>
              <a:rPr lang="en-US" altLang="en-US" sz="3200" baseline="-25000">
                <a:latin typeface="VNI-Souvir" pitchFamily="2" charset="0"/>
              </a:rPr>
              <a:t>o </a:t>
            </a:r>
            <a:r>
              <a:rPr lang="en-US" altLang="en-US" sz="3200">
                <a:latin typeface="VNI-Souvir" pitchFamily="2" charset="0"/>
              </a:rPr>
              <a:t> vaø p</a:t>
            </a:r>
            <a:r>
              <a:rPr lang="en-US" altLang="en-US" sz="3200" baseline="-25000">
                <a:latin typeface="VNI-Souvir" pitchFamily="2" charset="0"/>
              </a:rPr>
              <a:t>o</a:t>
            </a:r>
            <a:endParaRPr lang="en-US" altLang="en-US" sz="3200" dirty="0">
              <a:latin typeface="VNI-Souvir" pitchFamily="2" charset="0"/>
            </a:endParaRPr>
          </a:p>
        </p:txBody>
      </p:sp>
      <p:sp>
        <p:nvSpPr>
          <p:cNvPr id="2" name="TextBox 1">
            <a:extLst>
              <a:ext uri="{FF2B5EF4-FFF2-40B4-BE49-F238E27FC236}">
                <a16:creationId xmlns:a16="http://schemas.microsoft.com/office/drawing/2014/main" id="{97F44FAC-72C8-1488-983C-17D1C3E091C2}"/>
              </a:ext>
            </a:extLst>
          </p:cNvPr>
          <p:cNvSpPr txBox="1"/>
          <p:nvPr/>
        </p:nvSpPr>
        <p:spPr>
          <a:xfrm>
            <a:off x="180666" y="0"/>
            <a:ext cx="6113206" cy="584775"/>
          </a:xfrm>
          <a:prstGeom prst="rect">
            <a:avLst/>
          </a:prstGeom>
          <a:noFill/>
        </p:spPr>
        <p:txBody>
          <a:bodyPr wrap="square">
            <a:spAutoFit/>
          </a:bodyPr>
          <a:lstStyle/>
          <a:p>
            <a:r>
              <a:rPr lang="en-US" altLang="en-US" sz="3200" b="1" dirty="0" err="1">
                <a:solidFill>
                  <a:srgbClr val="FFFF00"/>
                </a:solidFill>
                <a:latin typeface="+mj-lt"/>
              </a:rPr>
              <a:t>Bài</a:t>
            </a:r>
            <a:r>
              <a:rPr lang="en-US" altLang="en-US" sz="3200" b="1" dirty="0">
                <a:solidFill>
                  <a:srgbClr val="FFFF00"/>
                </a:solidFill>
                <a:latin typeface="+mj-lt"/>
              </a:rPr>
              <a:t> </a:t>
            </a:r>
            <a:r>
              <a:rPr lang="en-US" altLang="en-US" sz="3200" b="1" dirty="0" err="1">
                <a:solidFill>
                  <a:srgbClr val="FFFF00"/>
                </a:solidFill>
                <a:latin typeface="+mj-lt"/>
              </a:rPr>
              <a:t>tập</a:t>
            </a:r>
            <a:r>
              <a:rPr lang="en-US" altLang="en-US" sz="3200" b="1" dirty="0">
                <a:solidFill>
                  <a:srgbClr val="FFFF00"/>
                </a:solidFill>
                <a:latin typeface="+mj-lt"/>
              </a:rPr>
              <a:t> 16</a:t>
            </a:r>
            <a:r>
              <a:rPr lang="en-US" altLang="en-US" sz="3200" b="1" dirty="0">
                <a:solidFill>
                  <a:srgbClr val="FFFF00"/>
                </a:solidFill>
                <a:latin typeface="VNI-Souvir" pitchFamily="2" charset="0"/>
              </a:rPr>
              <a:t>: </a:t>
            </a:r>
            <a:endParaRPr lang="en-US" sz="3200" dirty="0">
              <a:solidFill>
                <a:srgbClr val="FFFF00"/>
              </a:solidFill>
            </a:endParaRPr>
          </a:p>
        </p:txBody>
      </p:sp>
    </p:spTree>
    <p:extLst>
      <p:ext uri="{BB962C8B-B14F-4D97-AF65-F5344CB8AC3E}">
        <p14:creationId xmlns:p14="http://schemas.microsoft.com/office/powerpoint/2010/main" val="21205688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a:extLst>
              <a:ext uri="{FF2B5EF4-FFF2-40B4-BE49-F238E27FC236}">
                <a16:creationId xmlns:a16="http://schemas.microsoft.com/office/drawing/2014/main" id="{9BBE3B83-4664-EBDF-D3FF-4AE2EFA4D282}"/>
              </a:ext>
            </a:extLst>
          </p:cNvPr>
          <p:cNvSpPr>
            <a:spLocks noGrp="1" noChangeArrowheads="1"/>
          </p:cNvSpPr>
          <p:nvPr>
            <p:ph type="ctrTitle"/>
          </p:nvPr>
        </p:nvSpPr>
        <p:spPr>
          <a:xfrm>
            <a:off x="914400" y="914400"/>
            <a:ext cx="5641848" cy="5029200"/>
          </a:xfrm>
        </p:spPr>
        <p:txBody>
          <a:bodyPr anchor="ctr">
            <a:normAutofit/>
          </a:bodyPr>
          <a:lstStyle/>
          <a:p>
            <a:pPr eaLnBrk="1" hangingPunct="1"/>
            <a:r>
              <a:rPr lang="en-US" altLang="en-US" sz="3200" dirty="0" err="1">
                <a:latin typeface="VNI-Souvir" pitchFamily="2" charset="0"/>
              </a:rPr>
              <a:t>Haøm</a:t>
            </a:r>
            <a:r>
              <a:rPr lang="en-US" altLang="en-US" sz="3200" dirty="0">
                <a:latin typeface="VNI-Souvir" pitchFamily="2" charset="0"/>
              </a:rPr>
              <a:t> </a:t>
            </a:r>
            <a:r>
              <a:rPr lang="en-US" altLang="en-US" sz="3200" dirty="0" err="1">
                <a:latin typeface="VNI-Souvir" pitchFamily="2" charset="0"/>
              </a:rPr>
              <a:t>soá</a:t>
            </a:r>
            <a:r>
              <a:rPr lang="en-US" altLang="en-US" sz="3200" dirty="0">
                <a:latin typeface="VNI-Souvir" pitchFamily="2" charset="0"/>
              </a:rPr>
              <a:t> </a:t>
            </a:r>
            <a:r>
              <a:rPr lang="en-US" altLang="en-US" sz="3200" dirty="0" err="1">
                <a:latin typeface="VNI-Souvir" pitchFamily="2" charset="0"/>
              </a:rPr>
              <a:t>caàu</a:t>
            </a:r>
            <a:endParaRPr lang="en-US" altLang="en-US" sz="3200" dirty="0">
              <a:latin typeface="VNI-Souvir" pitchFamily="2" charset="0"/>
            </a:endParaRPr>
          </a:p>
        </p:txBody>
      </p:sp>
      <p:sp>
        <p:nvSpPr>
          <p:cNvPr id="220163" name="Rectangle 3">
            <a:extLst>
              <a:ext uri="{FF2B5EF4-FFF2-40B4-BE49-F238E27FC236}">
                <a16:creationId xmlns:a16="http://schemas.microsoft.com/office/drawing/2014/main" id="{F0BA60DD-9F87-4137-87E5-24DB81C218DA}"/>
              </a:ext>
            </a:extLst>
          </p:cNvPr>
          <p:cNvSpPr>
            <a:spLocks noGrp="1" noChangeArrowheads="1"/>
          </p:cNvSpPr>
          <p:nvPr>
            <p:ph sz="quarter" idx="13"/>
          </p:nvPr>
        </p:nvSpPr>
        <p:spPr>
          <a:xfrm>
            <a:off x="4013201" y="914400"/>
            <a:ext cx="7874000" cy="5029200"/>
          </a:xfrm>
        </p:spPr>
        <p:txBody>
          <a:bodyPr anchor="ctr">
            <a:normAutofit/>
          </a:bodyPr>
          <a:lstStyle/>
          <a:p>
            <a:pPr eaLnBrk="1" hangingPunct="1"/>
            <a:r>
              <a:rPr lang="en-US" altLang="en-US" sz="3200" cap="none" dirty="0" err="1">
                <a:latin typeface="VNI-Souvir" pitchFamily="2" charset="0"/>
              </a:rPr>
              <a:t>Vd</a:t>
            </a:r>
            <a:r>
              <a:rPr lang="en-US" altLang="en-US" sz="3200" cap="none" dirty="0">
                <a:latin typeface="VNI-Souvir" pitchFamily="2" charset="0"/>
              </a:rPr>
              <a:t>: </a:t>
            </a:r>
            <a:r>
              <a:rPr lang="en-US" altLang="en-US" sz="3200" cap="none" dirty="0" err="1">
                <a:latin typeface="VNI-Souvir" pitchFamily="2" charset="0"/>
              </a:rPr>
              <a:t>Moái</a:t>
            </a:r>
            <a:r>
              <a:rPr lang="en-US" altLang="en-US" sz="3200" cap="none" dirty="0">
                <a:latin typeface="VNI-Souvir" pitchFamily="2" charset="0"/>
              </a:rPr>
              <a:t> </a:t>
            </a:r>
            <a:r>
              <a:rPr lang="en-US" altLang="en-US" sz="3200" cap="none" dirty="0" err="1">
                <a:latin typeface="VNI-Souvir" pitchFamily="2" charset="0"/>
              </a:rPr>
              <a:t>quan</a:t>
            </a:r>
            <a:r>
              <a:rPr lang="en-US" altLang="en-US" sz="3200" cap="none" dirty="0">
                <a:latin typeface="VNI-Souvir" pitchFamily="2" charset="0"/>
              </a:rPr>
              <a:t> </a:t>
            </a:r>
            <a:r>
              <a:rPr lang="en-US" altLang="en-US" sz="3200" cap="none" dirty="0" err="1">
                <a:latin typeface="VNI-Souvir" pitchFamily="2" charset="0"/>
              </a:rPr>
              <a:t>heä</a:t>
            </a:r>
            <a:r>
              <a:rPr lang="en-US" altLang="en-US" sz="3200" cap="none" dirty="0">
                <a:latin typeface="VNI-Souvir" pitchFamily="2" charset="0"/>
              </a:rPr>
              <a:t> </a:t>
            </a:r>
            <a:r>
              <a:rPr lang="en-US" altLang="en-US" sz="3200" cap="none" dirty="0" err="1">
                <a:latin typeface="VNI-Souvir" pitchFamily="2" charset="0"/>
              </a:rPr>
              <a:t>giöõa</a:t>
            </a:r>
            <a:r>
              <a:rPr lang="en-US" altLang="en-US" sz="3200" cap="none" dirty="0">
                <a:latin typeface="VNI-Souvir" pitchFamily="2" charset="0"/>
              </a:rPr>
              <a:t> </a:t>
            </a:r>
            <a:r>
              <a:rPr lang="en-US" altLang="en-US" sz="3200" cap="none" dirty="0" err="1">
                <a:latin typeface="VNI-Souvir" pitchFamily="2" charset="0"/>
              </a:rPr>
              <a:t>giaù</a:t>
            </a:r>
            <a:r>
              <a:rPr lang="en-US" altLang="en-US" sz="3200" cap="none" dirty="0">
                <a:latin typeface="VNI-Souvir" pitchFamily="2" charset="0"/>
              </a:rPr>
              <a:t> </a:t>
            </a:r>
            <a:r>
              <a:rPr lang="en-US" altLang="en-US" sz="3200" cap="none" dirty="0" err="1">
                <a:latin typeface="VNI-Souvir" pitchFamily="2" charset="0"/>
              </a:rPr>
              <a:t>vaø</a:t>
            </a:r>
            <a:r>
              <a:rPr lang="en-US" altLang="en-US" sz="3200" cap="none" dirty="0">
                <a:latin typeface="VNI-Souvir" pitchFamily="2" charset="0"/>
              </a:rPr>
              <a:t> </a:t>
            </a:r>
            <a:r>
              <a:rPr lang="en-US" altLang="en-US" sz="3200" cap="none" dirty="0" err="1">
                <a:latin typeface="VNI-Souvir" pitchFamily="2" charset="0"/>
              </a:rPr>
              <a:t>löôïng</a:t>
            </a:r>
            <a:r>
              <a:rPr lang="en-US" altLang="en-US" sz="3200" cap="none" dirty="0">
                <a:latin typeface="VNI-Souvir" pitchFamily="2" charset="0"/>
              </a:rPr>
              <a:t> </a:t>
            </a:r>
            <a:r>
              <a:rPr lang="en-US" altLang="en-US" sz="3200" cap="none" dirty="0" err="1">
                <a:latin typeface="VNI-Souvir" pitchFamily="2" charset="0"/>
              </a:rPr>
              <a:t>caàu</a:t>
            </a:r>
            <a:r>
              <a:rPr lang="en-US" altLang="en-US" sz="3200" cap="none" dirty="0">
                <a:latin typeface="VNI-Souvir" pitchFamily="2" charset="0"/>
              </a:rPr>
              <a:t> </a:t>
            </a:r>
            <a:r>
              <a:rPr lang="en-US" altLang="en-US" sz="3200" cap="none" dirty="0" err="1">
                <a:latin typeface="VNI-Souvir" pitchFamily="2" charset="0"/>
              </a:rPr>
              <a:t>theå</a:t>
            </a:r>
            <a:r>
              <a:rPr lang="en-US" altLang="en-US" sz="3200" cap="none" dirty="0">
                <a:latin typeface="VNI-Souvir" pitchFamily="2" charset="0"/>
              </a:rPr>
              <a:t> </a:t>
            </a:r>
            <a:r>
              <a:rPr lang="en-US" altLang="en-US" sz="3200" cap="none" dirty="0" err="1">
                <a:latin typeface="VNI-Souvir" pitchFamily="2" charset="0"/>
              </a:rPr>
              <a:t>hieän</a:t>
            </a:r>
            <a:r>
              <a:rPr lang="en-US" altLang="en-US" sz="3200" cap="none" dirty="0">
                <a:latin typeface="VNI-Souvir" pitchFamily="2" charset="0"/>
              </a:rPr>
              <a:t> </a:t>
            </a:r>
            <a:r>
              <a:rPr lang="en-US" altLang="en-US" sz="3200" cap="none" dirty="0" err="1">
                <a:latin typeface="VNI-Souvir" pitchFamily="2" charset="0"/>
              </a:rPr>
              <a:t>döôùi</a:t>
            </a:r>
            <a:r>
              <a:rPr lang="en-US" altLang="en-US" sz="3200" cap="none" dirty="0">
                <a:latin typeface="VNI-Souvir" pitchFamily="2" charset="0"/>
              </a:rPr>
              <a:t> </a:t>
            </a:r>
            <a:r>
              <a:rPr lang="en-US" altLang="en-US" sz="3200" cap="none" dirty="0" err="1">
                <a:latin typeface="VNI-Souvir" pitchFamily="2" charset="0"/>
              </a:rPr>
              <a:t>daïng</a:t>
            </a:r>
            <a:r>
              <a:rPr lang="en-US" altLang="en-US" sz="3200" cap="none" dirty="0">
                <a:latin typeface="VNI-Souvir" pitchFamily="2" charset="0"/>
              </a:rPr>
              <a:t> </a:t>
            </a:r>
            <a:r>
              <a:rPr lang="en-US" altLang="en-US" sz="3200" cap="none" dirty="0" err="1">
                <a:latin typeface="VNI-Souvir" pitchFamily="2" charset="0"/>
              </a:rPr>
              <a:t>haøm</a:t>
            </a:r>
            <a:r>
              <a:rPr lang="en-US" altLang="en-US" sz="3200" cap="none" dirty="0">
                <a:latin typeface="VNI-Souvir" pitchFamily="2" charset="0"/>
              </a:rPr>
              <a:t> </a:t>
            </a:r>
            <a:r>
              <a:rPr lang="en-US" altLang="en-US" sz="3200" cap="none" dirty="0" err="1">
                <a:latin typeface="VNI-Souvir" pitchFamily="2" charset="0"/>
              </a:rPr>
              <a:t>soá</a:t>
            </a:r>
            <a:r>
              <a:rPr lang="en-US" altLang="en-US" sz="3200" cap="none" dirty="0">
                <a:latin typeface="VNI-Souvir" pitchFamily="2" charset="0"/>
              </a:rPr>
              <a:t>:</a:t>
            </a:r>
          </a:p>
          <a:p>
            <a:pPr lvl="2" eaLnBrk="1" hangingPunct="1"/>
            <a:r>
              <a:rPr lang="en-US" altLang="en-US" sz="3200" dirty="0">
                <a:latin typeface="VNI-Souvir" pitchFamily="2" charset="0"/>
              </a:rPr>
              <a:t> 	Q = (-7/10)P + 42</a:t>
            </a:r>
          </a:p>
          <a:p>
            <a:pPr lvl="1" eaLnBrk="1" hangingPunct="1"/>
            <a:r>
              <a:rPr lang="en-US" altLang="en-US" sz="3200" dirty="0">
                <a:latin typeface="VNI-Souvir" pitchFamily="2" charset="0"/>
              </a:rPr>
              <a:t> 	Hay   P = (-10/7)Q + 60. </a:t>
            </a:r>
          </a:p>
        </p:txBody>
      </p:sp>
      <p:sp>
        <p:nvSpPr>
          <p:cNvPr id="4" name="Slide Number Placeholder 5" hidden="1">
            <a:extLst>
              <a:ext uri="{FF2B5EF4-FFF2-40B4-BE49-F238E27FC236}">
                <a16:creationId xmlns:a16="http://schemas.microsoft.com/office/drawing/2014/main" id="{571DF5A8-2A4E-0AEF-B3BD-EC275DD8BC08}"/>
              </a:ext>
            </a:extLst>
          </p:cNvPr>
          <p:cNvSpPr>
            <a:spLocks noGrp="1"/>
          </p:cNvSpPr>
          <p:nvPr>
            <p:ph type="sldNum" sz="quarter" idx="4294967295"/>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spcAft>
                <a:spcPts val="600"/>
              </a:spcAft>
            </a:pPr>
            <a:fld id="{FF3EE03C-8E4F-422C-91E5-C8C663E4B38F}" type="slidenum">
              <a:rPr lang="en-US" altLang="en-US" smtClean="0"/>
              <a:pPr>
                <a:spcAft>
                  <a:spcPts val="600"/>
                </a:spcAft>
              </a:pPr>
              <a:t>22</a:t>
            </a:fld>
            <a:endParaRPr lang="en-US" altLang="en-US">
              <a:latin typeface="Verdana" panose="020B0604030504040204" pitchFamily="34" charset="0"/>
            </a:endParaRPr>
          </a:p>
        </p:txBody>
      </p:sp>
    </p:spTree>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9153935-3B08-1EC5-2B43-A9291701DF33}"/>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latin typeface="Sagona Book" panose="02020503050505020204" pitchFamily="18" charset="0"/>
              </a:rPr>
              <a:pPr algn="ctr">
                <a:spcAft>
                  <a:spcPts val="600"/>
                </a:spcAft>
              </a:pPr>
              <a:t>220</a:t>
            </a:fld>
            <a:endParaRPr lang="en-US" altLang="en-US" sz="2400">
              <a:latin typeface="Sagona Book" panose="02020503050505020204" pitchFamily="18" charset="0"/>
            </a:endParaRPr>
          </a:p>
        </p:txBody>
      </p:sp>
      <p:sp>
        <p:nvSpPr>
          <p:cNvPr id="140291" name="Rectangle 3">
            <a:extLst>
              <a:ext uri="{FF2B5EF4-FFF2-40B4-BE49-F238E27FC236}">
                <a16:creationId xmlns:a16="http://schemas.microsoft.com/office/drawing/2014/main" id="{F1B51502-C16F-3A54-2C99-2D17EC08331B}"/>
              </a:ext>
            </a:extLst>
          </p:cNvPr>
          <p:cNvSpPr txBox="1">
            <a:spLocks noChangeArrowheads="1"/>
          </p:cNvSpPr>
          <p:nvPr/>
        </p:nvSpPr>
        <p:spPr>
          <a:xfrm>
            <a:off x="0" y="1143000"/>
            <a:ext cx="12034684" cy="46798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80000"/>
              </a:lnSpc>
            </a:pPr>
            <a:r>
              <a:rPr lang="en-US" altLang="en-US" sz="3200">
                <a:latin typeface="VNI-Souvir" pitchFamily="2" charset="0"/>
              </a:rPr>
              <a:t>Cho haøm soá caàu vaø haøm soá cung cuûa gaïo nhö sau:</a:t>
            </a:r>
          </a:p>
          <a:p>
            <a:pPr>
              <a:lnSpc>
                <a:spcPct val="80000"/>
              </a:lnSpc>
            </a:pPr>
            <a:r>
              <a:rPr lang="en-US" altLang="en-US" sz="3200">
                <a:latin typeface="VNI-Souvir" pitchFamily="2" charset="0"/>
              </a:rPr>
              <a:t>	Qd = 40 – 2p.</a:t>
            </a:r>
          </a:p>
          <a:p>
            <a:pPr>
              <a:lnSpc>
                <a:spcPct val="80000"/>
              </a:lnSpc>
            </a:pPr>
            <a:r>
              <a:rPr lang="en-US" altLang="en-US" sz="3200">
                <a:latin typeface="VNI-Souvir" pitchFamily="2" charset="0"/>
              </a:rPr>
              <a:t>	Qs = p + 10 .</a:t>
            </a:r>
          </a:p>
          <a:p>
            <a:pPr>
              <a:lnSpc>
                <a:spcPct val="80000"/>
              </a:lnSpc>
            </a:pPr>
            <a:r>
              <a:rPr lang="en-US" altLang="en-US" sz="3200">
                <a:latin typeface="VNI-Souvir" pitchFamily="2" charset="0"/>
              </a:rPr>
              <a:t>	( ñôn vò cuûa p: 1.000ñ; Q: 1.000 taán)</a:t>
            </a:r>
          </a:p>
          <a:p>
            <a:pPr>
              <a:lnSpc>
                <a:spcPct val="80000"/>
              </a:lnSpc>
            </a:pPr>
            <a:r>
              <a:rPr lang="en-US" altLang="en-US" sz="3200">
                <a:latin typeface="VNI-Souvir" pitchFamily="2" charset="0"/>
              </a:rPr>
              <a:t>1. Xaùc ñònh giaù caû vaø saûn löôïng caân baèng.</a:t>
            </a:r>
          </a:p>
          <a:p>
            <a:pPr>
              <a:lnSpc>
                <a:spcPct val="80000"/>
              </a:lnSpc>
            </a:pPr>
            <a:r>
              <a:rPr lang="en-US" altLang="en-US" sz="3200">
                <a:latin typeface="VNI-Souvir" pitchFamily="2" charset="0"/>
              </a:rPr>
              <a:t>2. Giaû söû chính phuû ñaùnh thueá 300 ñ / ñvsp. Haõy xaùc ñònh giaù caû vaø saûn löôïng caân baèng môùi.</a:t>
            </a:r>
          </a:p>
          <a:p>
            <a:pPr>
              <a:lnSpc>
                <a:spcPct val="80000"/>
              </a:lnSpc>
            </a:pPr>
            <a:r>
              <a:rPr lang="en-US" altLang="en-US" sz="3200">
                <a:latin typeface="VNI-Souvir" pitchFamily="2" charset="0"/>
              </a:rPr>
              <a:t>3. Haõy tính khoaûn thueá maø ngöôøi tieâu duøng, ngöôøi saûn xuaát moãi beân chòu  laø bao nhieâu.</a:t>
            </a:r>
          </a:p>
          <a:p>
            <a:pPr>
              <a:lnSpc>
                <a:spcPct val="80000"/>
              </a:lnSpc>
            </a:pPr>
            <a:r>
              <a:rPr lang="en-US" altLang="en-US" sz="3200">
                <a:latin typeface="VNI-Souvir" pitchFamily="2" charset="0"/>
              </a:rPr>
              <a:t>4. Haõy tính heä soá </a:t>
            </a:r>
            <a:r>
              <a:rPr lang="en-US" altLang="en-US" sz="3200" b="1">
                <a:latin typeface="VNI-Souvir" pitchFamily="2" charset="0"/>
              </a:rPr>
              <a:t>co</a:t>
            </a:r>
            <a:r>
              <a:rPr lang="en-US" altLang="en-US" sz="3200">
                <a:latin typeface="VNI-Souvir" pitchFamily="2" charset="0"/>
              </a:rPr>
              <a:t> </a:t>
            </a:r>
            <a:r>
              <a:rPr lang="en-US" altLang="en-US" sz="3200" b="1">
                <a:latin typeface="+mj-lt"/>
              </a:rPr>
              <a:t>giãn</a:t>
            </a:r>
            <a:r>
              <a:rPr lang="en-US" altLang="en-US" sz="3200">
                <a:latin typeface="VNI-Souvir" pitchFamily="2" charset="0"/>
              </a:rPr>
              <a:t> cuûa caàu taïi möùc giaù caân baèng ôû caâu a, b</a:t>
            </a:r>
            <a:endParaRPr lang="en-US" altLang="en-US" sz="3200" dirty="0">
              <a:latin typeface="VNI-Souvir" pitchFamily="2" charset="0"/>
            </a:endParaRPr>
          </a:p>
        </p:txBody>
      </p:sp>
      <p:sp>
        <p:nvSpPr>
          <p:cNvPr id="3" name="TextBox 2">
            <a:extLst>
              <a:ext uri="{FF2B5EF4-FFF2-40B4-BE49-F238E27FC236}">
                <a16:creationId xmlns:a16="http://schemas.microsoft.com/office/drawing/2014/main" id="{7A41300B-24B1-9D2F-BFB1-ECD2C9201D02}"/>
              </a:ext>
            </a:extLst>
          </p:cNvPr>
          <p:cNvSpPr txBox="1"/>
          <p:nvPr/>
        </p:nvSpPr>
        <p:spPr>
          <a:xfrm>
            <a:off x="180666" y="0"/>
            <a:ext cx="6113206" cy="584775"/>
          </a:xfrm>
          <a:prstGeom prst="rect">
            <a:avLst/>
          </a:prstGeom>
          <a:noFill/>
        </p:spPr>
        <p:txBody>
          <a:bodyPr wrap="square">
            <a:spAutoFit/>
          </a:bodyPr>
          <a:lstStyle/>
          <a:p>
            <a:r>
              <a:rPr lang="en-US" altLang="en-US" sz="3200" b="1" dirty="0" err="1">
                <a:solidFill>
                  <a:srgbClr val="FFFF00"/>
                </a:solidFill>
                <a:latin typeface="+mj-lt"/>
              </a:rPr>
              <a:t>Bài</a:t>
            </a:r>
            <a:r>
              <a:rPr lang="en-US" altLang="en-US" sz="3200" b="1" dirty="0">
                <a:solidFill>
                  <a:srgbClr val="FFFF00"/>
                </a:solidFill>
                <a:latin typeface="+mj-lt"/>
              </a:rPr>
              <a:t> </a:t>
            </a:r>
            <a:r>
              <a:rPr lang="en-US" altLang="en-US" sz="3200" b="1" dirty="0" err="1">
                <a:solidFill>
                  <a:srgbClr val="FFFF00"/>
                </a:solidFill>
                <a:latin typeface="+mj-lt"/>
              </a:rPr>
              <a:t>tập</a:t>
            </a:r>
            <a:r>
              <a:rPr lang="en-US" altLang="en-US" sz="3200" b="1" dirty="0">
                <a:solidFill>
                  <a:srgbClr val="FFFF00"/>
                </a:solidFill>
                <a:latin typeface="+mj-lt"/>
              </a:rPr>
              <a:t> 17</a:t>
            </a:r>
            <a:r>
              <a:rPr lang="en-US" altLang="en-US" sz="3200" b="1" dirty="0">
                <a:solidFill>
                  <a:srgbClr val="FFFF00"/>
                </a:solidFill>
                <a:latin typeface="VNI-Souvir" pitchFamily="2" charset="0"/>
              </a:rPr>
              <a:t>: </a:t>
            </a:r>
            <a:endParaRPr lang="en-US" sz="3200" dirty="0">
              <a:solidFill>
                <a:srgbClr val="FFFF00"/>
              </a:solidFill>
            </a:endParaRPr>
          </a:p>
        </p:txBody>
      </p:sp>
    </p:spTree>
    <p:extLst>
      <p:ext uri="{BB962C8B-B14F-4D97-AF65-F5344CB8AC3E}">
        <p14:creationId xmlns:p14="http://schemas.microsoft.com/office/powerpoint/2010/main" val="534130600"/>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9153935-3B08-1EC5-2B43-A9291701DF33}"/>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latin typeface="Sagona Book" panose="02020503050505020204" pitchFamily="18" charset="0"/>
              </a:rPr>
              <a:pPr algn="ctr">
                <a:spcAft>
                  <a:spcPts val="600"/>
                </a:spcAft>
              </a:pPr>
              <a:t>221</a:t>
            </a:fld>
            <a:endParaRPr lang="en-US" altLang="en-US" sz="2400">
              <a:latin typeface="Sagona Book" panose="02020503050505020204" pitchFamily="18" charset="0"/>
            </a:endParaRPr>
          </a:p>
        </p:txBody>
      </p:sp>
      <p:sp>
        <p:nvSpPr>
          <p:cNvPr id="141316" name="Rectangle 3">
            <a:extLst>
              <a:ext uri="{FF2B5EF4-FFF2-40B4-BE49-F238E27FC236}">
                <a16:creationId xmlns:a16="http://schemas.microsoft.com/office/drawing/2014/main" id="{03A26472-48BA-E01E-8A70-6B86237BFCB2}"/>
              </a:ext>
            </a:extLst>
          </p:cNvPr>
          <p:cNvSpPr txBox="1">
            <a:spLocks noChangeArrowheads="1"/>
          </p:cNvSpPr>
          <p:nvPr/>
        </p:nvSpPr>
        <p:spPr>
          <a:xfrm>
            <a:off x="180666" y="1143000"/>
            <a:ext cx="11780276" cy="46798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a:latin typeface="VNI-Souvir" pitchFamily="2" charset="0"/>
              </a:rPr>
              <a:t>Gæa söû haøm caàu vaø haøm cung cuûa thò tröôøng saûn phaåm X ñöôïc cho bôûi:</a:t>
            </a:r>
          </a:p>
          <a:p>
            <a:r>
              <a:rPr lang="en-US" altLang="en-US" sz="3200">
                <a:latin typeface="VNI-Souvir" pitchFamily="2" charset="0"/>
              </a:rPr>
              <a:t>Qs = 800p. ( Ñôn vò tính cuûa P: 1000ñ; ñôn vò tính cuûa Q: 1000sp).</a:t>
            </a:r>
          </a:p>
          <a:p>
            <a:r>
              <a:rPr lang="en-US" altLang="en-US" sz="3200">
                <a:latin typeface="VNI-Souvir" pitchFamily="2" charset="0"/>
              </a:rPr>
              <a:t> Qd = 10 – 200p.</a:t>
            </a:r>
          </a:p>
          <a:p>
            <a:r>
              <a:rPr lang="en-US" altLang="en-US" sz="3200">
                <a:latin typeface="VNI-Souvir" pitchFamily="2" charset="0"/>
              </a:rPr>
              <a:t>A. Haõy veõ hai haøm treân, treân cuøng moät ñoà thò. </a:t>
            </a:r>
          </a:p>
          <a:p>
            <a:r>
              <a:rPr lang="en-US" altLang="en-US" sz="3200">
                <a:latin typeface="VNI-Souvir" pitchFamily="2" charset="0"/>
              </a:rPr>
              <a:t>B. Xaùc ñònh möùc giaù vaø saûn löôïng caân baèng, baèng 2 phöông phaùp.</a:t>
            </a:r>
          </a:p>
          <a:p>
            <a:r>
              <a:rPr lang="en-US" altLang="en-US" sz="3200">
                <a:latin typeface="VNI-Souvir" pitchFamily="2" charset="0"/>
              </a:rPr>
              <a:t>C. Haõy tính heä soá co daõn taïi möùc giaù naøy </a:t>
            </a:r>
            <a:endParaRPr lang="en-US" altLang="en-US" sz="3200" dirty="0">
              <a:latin typeface="VNI-Souvir" pitchFamily="2" charset="0"/>
            </a:endParaRPr>
          </a:p>
        </p:txBody>
      </p:sp>
      <p:sp>
        <p:nvSpPr>
          <p:cNvPr id="2" name="TextBox 1">
            <a:extLst>
              <a:ext uri="{FF2B5EF4-FFF2-40B4-BE49-F238E27FC236}">
                <a16:creationId xmlns:a16="http://schemas.microsoft.com/office/drawing/2014/main" id="{99E94201-0F88-D42E-A7D1-FE1C9BE27E55}"/>
              </a:ext>
            </a:extLst>
          </p:cNvPr>
          <p:cNvSpPr txBox="1"/>
          <p:nvPr/>
        </p:nvSpPr>
        <p:spPr>
          <a:xfrm>
            <a:off x="180666" y="0"/>
            <a:ext cx="6113206" cy="584775"/>
          </a:xfrm>
          <a:prstGeom prst="rect">
            <a:avLst/>
          </a:prstGeom>
          <a:noFill/>
        </p:spPr>
        <p:txBody>
          <a:bodyPr wrap="square">
            <a:spAutoFit/>
          </a:bodyPr>
          <a:lstStyle/>
          <a:p>
            <a:r>
              <a:rPr lang="en-US" altLang="en-US" sz="3200" b="1" dirty="0" err="1">
                <a:solidFill>
                  <a:srgbClr val="FFFF00"/>
                </a:solidFill>
                <a:latin typeface="+mj-lt"/>
              </a:rPr>
              <a:t>Bài</a:t>
            </a:r>
            <a:r>
              <a:rPr lang="en-US" altLang="en-US" sz="3200" b="1" dirty="0">
                <a:solidFill>
                  <a:srgbClr val="FFFF00"/>
                </a:solidFill>
                <a:latin typeface="+mj-lt"/>
              </a:rPr>
              <a:t> </a:t>
            </a:r>
            <a:r>
              <a:rPr lang="en-US" altLang="en-US" sz="3200" b="1" dirty="0" err="1">
                <a:solidFill>
                  <a:srgbClr val="FFFF00"/>
                </a:solidFill>
                <a:latin typeface="+mj-lt"/>
              </a:rPr>
              <a:t>tập</a:t>
            </a:r>
            <a:r>
              <a:rPr lang="en-US" altLang="en-US" sz="3200" b="1" dirty="0">
                <a:solidFill>
                  <a:srgbClr val="FFFF00"/>
                </a:solidFill>
                <a:latin typeface="+mj-lt"/>
              </a:rPr>
              <a:t> 18</a:t>
            </a:r>
            <a:r>
              <a:rPr lang="en-US" altLang="en-US" sz="3200" b="1" dirty="0">
                <a:solidFill>
                  <a:srgbClr val="FFFF00"/>
                </a:solidFill>
                <a:latin typeface="VNI-Souvir" pitchFamily="2" charset="0"/>
              </a:rPr>
              <a:t>: </a:t>
            </a:r>
            <a:endParaRPr lang="en-US" sz="3200" dirty="0">
              <a:solidFill>
                <a:srgbClr val="FFFF00"/>
              </a:solidFill>
            </a:endParaRPr>
          </a:p>
        </p:txBody>
      </p:sp>
    </p:spTree>
    <p:extLst>
      <p:ext uri="{BB962C8B-B14F-4D97-AF65-F5344CB8AC3E}">
        <p14:creationId xmlns:p14="http://schemas.microsoft.com/office/powerpoint/2010/main" val="694639904"/>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9153935-3B08-1EC5-2B43-A9291701DF33}"/>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latin typeface="Sagona Book" panose="02020503050505020204" pitchFamily="18" charset="0"/>
              </a:rPr>
              <a:pPr algn="ctr">
                <a:spcAft>
                  <a:spcPts val="600"/>
                </a:spcAft>
              </a:pPr>
              <a:t>222</a:t>
            </a:fld>
            <a:endParaRPr lang="en-US" altLang="en-US" sz="2400">
              <a:latin typeface="Sagona Book" panose="02020503050505020204" pitchFamily="18" charset="0"/>
            </a:endParaRPr>
          </a:p>
        </p:txBody>
      </p:sp>
      <p:sp>
        <p:nvSpPr>
          <p:cNvPr id="142339" name="Rectangle 3">
            <a:extLst>
              <a:ext uri="{FF2B5EF4-FFF2-40B4-BE49-F238E27FC236}">
                <a16:creationId xmlns:a16="http://schemas.microsoft.com/office/drawing/2014/main" id="{A0253077-29DC-1D47-6A8C-643D008A10D3}"/>
              </a:ext>
            </a:extLst>
          </p:cNvPr>
          <p:cNvSpPr txBox="1">
            <a:spLocks noChangeArrowheads="1"/>
          </p:cNvSpPr>
          <p:nvPr/>
        </p:nvSpPr>
        <p:spPr>
          <a:xfrm>
            <a:off x="1" y="584774"/>
            <a:ext cx="12192000" cy="62732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dirty="0" err="1">
                <a:latin typeface="VNI-Souvir" pitchFamily="2" charset="0"/>
              </a:rPr>
              <a:t>Giaû</a:t>
            </a:r>
            <a:r>
              <a:rPr lang="en-US" altLang="en-US" dirty="0">
                <a:latin typeface="VNI-Souvir" pitchFamily="2" charset="0"/>
              </a:rPr>
              <a:t> </a:t>
            </a:r>
            <a:r>
              <a:rPr lang="en-US" altLang="en-US" dirty="0" err="1">
                <a:latin typeface="VNI-Souvir" pitchFamily="2" charset="0"/>
              </a:rPr>
              <a:t>söû</a:t>
            </a:r>
            <a:r>
              <a:rPr lang="en-US" altLang="en-US" dirty="0">
                <a:latin typeface="VNI-Souvir" pitchFamily="2" charset="0"/>
              </a:rPr>
              <a:t> </a:t>
            </a:r>
            <a:r>
              <a:rPr lang="en-US" altLang="en-US" dirty="0" err="1">
                <a:latin typeface="VNI-Souvir" pitchFamily="2" charset="0"/>
              </a:rPr>
              <a:t>haøm</a:t>
            </a:r>
            <a:r>
              <a:rPr lang="en-US" altLang="en-US" dirty="0">
                <a:latin typeface="VNI-Souvir" pitchFamily="2" charset="0"/>
              </a:rPr>
              <a:t> </a:t>
            </a:r>
            <a:r>
              <a:rPr lang="en-US" altLang="en-US" dirty="0" err="1">
                <a:latin typeface="VNI-Souvir" pitchFamily="2" charset="0"/>
              </a:rPr>
              <a:t>soá</a:t>
            </a:r>
            <a:r>
              <a:rPr lang="en-US" altLang="en-US" dirty="0">
                <a:latin typeface="VNI-Souvir" pitchFamily="2" charset="0"/>
              </a:rPr>
              <a:t> </a:t>
            </a:r>
            <a:r>
              <a:rPr lang="en-US" altLang="en-US" dirty="0" err="1">
                <a:latin typeface="VNI-Souvir" pitchFamily="2" charset="0"/>
              </a:rPr>
              <a:t>cung</a:t>
            </a:r>
            <a:r>
              <a:rPr lang="en-US" altLang="en-US" dirty="0">
                <a:latin typeface="VNI-Souvir" pitchFamily="2" charset="0"/>
              </a:rPr>
              <a:t> </a:t>
            </a:r>
            <a:r>
              <a:rPr lang="en-US" altLang="en-US" dirty="0" err="1">
                <a:latin typeface="VNI-Souvir" pitchFamily="2" charset="0"/>
              </a:rPr>
              <a:t>vaø</a:t>
            </a:r>
            <a:r>
              <a:rPr lang="en-US" altLang="en-US" dirty="0">
                <a:latin typeface="VNI-Souvir" pitchFamily="2" charset="0"/>
              </a:rPr>
              <a:t> </a:t>
            </a:r>
            <a:r>
              <a:rPr lang="en-US" altLang="en-US" dirty="0" err="1">
                <a:latin typeface="VNI-Souvir" pitchFamily="2" charset="0"/>
              </a:rPr>
              <a:t>haøm</a:t>
            </a:r>
            <a:r>
              <a:rPr lang="en-US" altLang="en-US" dirty="0">
                <a:latin typeface="VNI-Souvir" pitchFamily="2" charset="0"/>
              </a:rPr>
              <a:t> </a:t>
            </a:r>
            <a:r>
              <a:rPr lang="en-US" altLang="en-US" dirty="0" err="1">
                <a:latin typeface="VNI-Souvir" pitchFamily="2" charset="0"/>
              </a:rPr>
              <a:t>soá</a:t>
            </a:r>
            <a:r>
              <a:rPr lang="en-US" altLang="en-US" dirty="0">
                <a:latin typeface="VNI-Souvir" pitchFamily="2" charset="0"/>
              </a:rPr>
              <a:t> </a:t>
            </a:r>
            <a:r>
              <a:rPr lang="en-US" altLang="en-US" dirty="0" err="1">
                <a:latin typeface="VNI-Souvir" pitchFamily="2" charset="0"/>
              </a:rPr>
              <a:t>caàu</a:t>
            </a:r>
            <a:r>
              <a:rPr lang="en-US" altLang="en-US" dirty="0">
                <a:latin typeface="VNI-Souvir" pitchFamily="2" charset="0"/>
              </a:rPr>
              <a:t> </a:t>
            </a:r>
            <a:r>
              <a:rPr lang="en-US" altLang="en-US" dirty="0" err="1">
                <a:latin typeface="VNI-Souvir" pitchFamily="2" charset="0"/>
              </a:rPr>
              <a:t>veà</a:t>
            </a:r>
            <a:r>
              <a:rPr lang="en-US" altLang="en-US" dirty="0">
                <a:latin typeface="VNI-Souvir" pitchFamily="2" charset="0"/>
              </a:rPr>
              <a:t> </a:t>
            </a:r>
            <a:r>
              <a:rPr lang="en-US" altLang="en-US" dirty="0" err="1">
                <a:latin typeface="VNI-Souvir" pitchFamily="2" charset="0"/>
              </a:rPr>
              <a:t>saét</a:t>
            </a:r>
            <a:r>
              <a:rPr lang="en-US" altLang="en-US" dirty="0">
                <a:latin typeface="VNI-Souvir" pitchFamily="2" charset="0"/>
              </a:rPr>
              <a:t> </a:t>
            </a:r>
            <a:r>
              <a:rPr lang="en-US" altLang="en-US" dirty="0" err="1">
                <a:latin typeface="VNI-Souvir" pitchFamily="2" charset="0"/>
              </a:rPr>
              <a:t>theùp</a:t>
            </a:r>
            <a:r>
              <a:rPr lang="en-US" altLang="en-US" dirty="0">
                <a:latin typeface="VNI-Souvir" pitchFamily="2" charset="0"/>
              </a:rPr>
              <a:t> </a:t>
            </a:r>
            <a:r>
              <a:rPr lang="en-US" altLang="en-US" dirty="0" err="1">
                <a:latin typeface="VNI-Souvir" pitchFamily="2" charset="0"/>
              </a:rPr>
              <a:t>xaây</a:t>
            </a:r>
            <a:r>
              <a:rPr lang="en-US" altLang="en-US" dirty="0">
                <a:latin typeface="VNI-Souvir" pitchFamily="2" charset="0"/>
              </a:rPr>
              <a:t> </a:t>
            </a:r>
            <a:r>
              <a:rPr lang="en-US" altLang="en-US" dirty="0" err="1">
                <a:latin typeface="VNI-Souvir" pitchFamily="2" charset="0"/>
              </a:rPr>
              <a:t>döïng</a:t>
            </a:r>
            <a:r>
              <a:rPr lang="en-US" altLang="en-US" dirty="0">
                <a:latin typeface="VNI-Souvir" pitchFamily="2" charset="0"/>
              </a:rPr>
              <a:t> </a:t>
            </a:r>
            <a:r>
              <a:rPr lang="en-US" altLang="en-US" dirty="0" err="1">
                <a:latin typeface="VNI-Souvir" pitchFamily="2" charset="0"/>
              </a:rPr>
              <a:t>trong</a:t>
            </a:r>
            <a:r>
              <a:rPr lang="en-US" altLang="en-US" dirty="0">
                <a:latin typeface="VNI-Souvir" pitchFamily="2" charset="0"/>
              </a:rPr>
              <a:t> </a:t>
            </a:r>
            <a:r>
              <a:rPr lang="en-US" altLang="en-US" dirty="0" err="1">
                <a:latin typeface="VNI-Souvir" pitchFamily="2" charset="0"/>
              </a:rPr>
              <a:t>nöôùc</a:t>
            </a:r>
            <a:r>
              <a:rPr lang="en-US" altLang="en-US" dirty="0">
                <a:latin typeface="VNI-Souvir" pitchFamily="2" charset="0"/>
              </a:rPr>
              <a:t> </a:t>
            </a:r>
            <a:r>
              <a:rPr lang="en-US" altLang="en-US" dirty="0" err="1">
                <a:latin typeface="VNI-Souvir" pitchFamily="2" charset="0"/>
              </a:rPr>
              <a:t>nhö</a:t>
            </a:r>
            <a:r>
              <a:rPr lang="en-US" altLang="en-US" dirty="0">
                <a:latin typeface="VNI-Souvir" pitchFamily="2" charset="0"/>
              </a:rPr>
              <a:t> </a:t>
            </a:r>
            <a:r>
              <a:rPr lang="en-US" altLang="en-US" dirty="0" err="1">
                <a:latin typeface="VNI-Souvir" pitchFamily="2" charset="0"/>
              </a:rPr>
              <a:t>sau</a:t>
            </a:r>
            <a:r>
              <a:rPr lang="en-US" altLang="en-US" dirty="0">
                <a:latin typeface="VNI-Souvir" pitchFamily="2" charset="0"/>
              </a:rPr>
              <a:t>: 	</a:t>
            </a:r>
            <a:r>
              <a:rPr lang="en-US" altLang="en-US" dirty="0" err="1">
                <a:latin typeface="VNI-Souvir" pitchFamily="2" charset="0"/>
              </a:rPr>
              <a:t>QD</a:t>
            </a:r>
            <a:r>
              <a:rPr lang="en-US" altLang="en-US" dirty="0">
                <a:latin typeface="VNI-Souvir" pitchFamily="2" charset="0"/>
              </a:rPr>
              <a:t> = 7120 – 16P.</a:t>
            </a:r>
          </a:p>
          <a:p>
            <a:r>
              <a:rPr lang="en-US" altLang="en-US" dirty="0">
                <a:latin typeface="VNI-Souvir" pitchFamily="2" charset="0"/>
              </a:rPr>
              <a:t>	Qs = 5020  + 14p.</a:t>
            </a:r>
          </a:p>
          <a:p>
            <a:r>
              <a:rPr lang="en-US" altLang="en-US" dirty="0">
                <a:latin typeface="VNI-Souvir" pitchFamily="2" charset="0"/>
              </a:rPr>
              <a:t>A. </a:t>
            </a:r>
            <a:r>
              <a:rPr lang="en-US" altLang="en-US" dirty="0" err="1">
                <a:latin typeface="VNI-Souvir" pitchFamily="2" charset="0"/>
              </a:rPr>
              <a:t>Xaùc</a:t>
            </a:r>
            <a:r>
              <a:rPr lang="en-US" altLang="en-US" dirty="0">
                <a:latin typeface="VNI-Souvir" pitchFamily="2" charset="0"/>
              </a:rPr>
              <a:t> </a:t>
            </a:r>
            <a:r>
              <a:rPr lang="en-US" altLang="en-US" dirty="0" err="1">
                <a:latin typeface="VNI-Souvir" pitchFamily="2" charset="0"/>
              </a:rPr>
              <a:t>ñònh</a:t>
            </a:r>
            <a:r>
              <a:rPr lang="en-US" altLang="en-US" dirty="0">
                <a:latin typeface="VNI-Souvir" pitchFamily="2" charset="0"/>
              </a:rPr>
              <a:t> </a:t>
            </a:r>
            <a:r>
              <a:rPr lang="en-US" altLang="en-US" dirty="0" err="1">
                <a:latin typeface="VNI-Souvir" pitchFamily="2" charset="0"/>
              </a:rPr>
              <a:t>giaù</a:t>
            </a:r>
            <a:r>
              <a:rPr lang="en-US" altLang="en-US" dirty="0">
                <a:latin typeface="VNI-Souvir" pitchFamily="2" charset="0"/>
              </a:rPr>
              <a:t> </a:t>
            </a:r>
            <a:r>
              <a:rPr lang="en-US" altLang="en-US" dirty="0" err="1">
                <a:latin typeface="VNI-Souvir" pitchFamily="2" charset="0"/>
              </a:rPr>
              <a:t>vaø</a:t>
            </a:r>
            <a:r>
              <a:rPr lang="en-US" altLang="en-US" dirty="0">
                <a:latin typeface="VNI-Souvir" pitchFamily="2" charset="0"/>
              </a:rPr>
              <a:t> </a:t>
            </a:r>
            <a:r>
              <a:rPr lang="en-US" altLang="en-US" dirty="0" err="1">
                <a:latin typeface="VNI-Souvir" pitchFamily="2" charset="0"/>
              </a:rPr>
              <a:t>löôïng</a:t>
            </a:r>
            <a:r>
              <a:rPr lang="en-US" altLang="en-US" dirty="0">
                <a:latin typeface="VNI-Souvir" pitchFamily="2" charset="0"/>
              </a:rPr>
              <a:t> </a:t>
            </a:r>
            <a:r>
              <a:rPr lang="en-US" altLang="en-US" dirty="0" err="1">
                <a:latin typeface="VNI-Souvir" pitchFamily="2" charset="0"/>
              </a:rPr>
              <a:t>saét</a:t>
            </a:r>
            <a:r>
              <a:rPr lang="en-US" altLang="en-US" dirty="0">
                <a:latin typeface="VNI-Souvir" pitchFamily="2" charset="0"/>
              </a:rPr>
              <a:t> </a:t>
            </a:r>
            <a:r>
              <a:rPr lang="en-US" altLang="en-US" dirty="0" err="1">
                <a:latin typeface="VNI-Souvir" pitchFamily="2" charset="0"/>
              </a:rPr>
              <a:t>theùp</a:t>
            </a:r>
            <a:r>
              <a:rPr lang="en-US" altLang="en-US" dirty="0">
                <a:latin typeface="VNI-Souvir" pitchFamily="2" charset="0"/>
              </a:rPr>
              <a:t> </a:t>
            </a:r>
            <a:r>
              <a:rPr lang="en-US" altLang="en-US" dirty="0" err="1">
                <a:latin typeface="VNI-Souvir" pitchFamily="2" charset="0"/>
              </a:rPr>
              <a:t>caân</a:t>
            </a:r>
            <a:r>
              <a:rPr lang="en-US" altLang="en-US" dirty="0">
                <a:latin typeface="VNI-Souvir" pitchFamily="2" charset="0"/>
              </a:rPr>
              <a:t> </a:t>
            </a:r>
            <a:r>
              <a:rPr lang="en-US" altLang="en-US" dirty="0" err="1">
                <a:latin typeface="VNI-Souvir" pitchFamily="2" charset="0"/>
              </a:rPr>
              <a:t>baèng</a:t>
            </a:r>
            <a:r>
              <a:rPr lang="en-US" altLang="en-US" dirty="0">
                <a:latin typeface="VNI-Souvir" pitchFamily="2" charset="0"/>
              </a:rPr>
              <a:t> </a:t>
            </a:r>
            <a:r>
              <a:rPr lang="en-US" altLang="en-US" dirty="0" err="1">
                <a:latin typeface="VNI-Souvir" pitchFamily="2" charset="0"/>
              </a:rPr>
              <a:t>treân</a:t>
            </a:r>
            <a:r>
              <a:rPr lang="en-US" altLang="en-US" dirty="0">
                <a:latin typeface="VNI-Souvir" pitchFamily="2" charset="0"/>
              </a:rPr>
              <a:t> </a:t>
            </a:r>
            <a:r>
              <a:rPr lang="en-US" altLang="en-US" dirty="0" err="1">
                <a:latin typeface="VNI-Souvir" pitchFamily="2" charset="0"/>
              </a:rPr>
              <a:t>thò</a:t>
            </a:r>
            <a:r>
              <a:rPr lang="en-US" altLang="en-US" dirty="0">
                <a:latin typeface="VNI-Souvir" pitchFamily="2" charset="0"/>
              </a:rPr>
              <a:t> </a:t>
            </a:r>
            <a:r>
              <a:rPr lang="en-US" altLang="en-US" dirty="0" err="1">
                <a:latin typeface="VNI-Souvir" pitchFamily="2" charset="0"/>
              </a:rPr>
              <a:t>tröôøng</a:t>
            </a:r>
            <a:r>
              <a:rPr lang="en-US" altLang="en-US" dirty="0">
                <a:latin typeface="VNI-Souvir" pitchFamily="2" charset="0"/>
              </a:rPr>
              <a:t> ( P0 , Q0 ).</a:t>
            </a:r>
          </a:p>
          <a:p>
            <a:r>
              <a:rPr lang="en-US" altLang="en-US" dirty="0">
                <a:latin typeface="VNI-Souvir" pitchFamily="2" charset="0"/>
              </a:rPr>
              <a:t>B. Do </a:t>
            </a:r>
            <a:r>
              <a:rPr lang="en-US" altLang="en-US" dirty="0" err="1">
                <a:latin typeface="VNI-Souvir" pitchFamily="2" charset="0"/>
              </a:rPr>
              <a:t>nhu</a:t>
            </a:r>
            <a:r>
              <a:rPr lang="en-US" altLang="en-US" dirty="0">
                <a:latin typeface="VNI-Souvir" pitchFamily="2" charset="0"/>
              </a:rPr>
              <a:t> </a:t>
            </a:r>
            <a:r>
              <a:rPr lang="en-US" altLang="en-US" dirty="0" err="1">
                <a:latin typeface="VNI-Souvir" pitchFamily="2" charset="0"/>
              </a:rPr>
              <a:t>caàu</a:t>
            </a:r>
            <a:r>
              <a:rPr lang="en-US" altLang="en-US" dirty="0">
                <a:latin typeface="VNI-Souvir" pitchFamily="2" charset="0"/>
              </a:rPr>
              <a:t> </a:t>
            </a:r>
            <a:r>
              <a:rPr lang="en-US" altLang="en-US" dirty="0" err="1">
                <a:latin typeface="VNI-Souvir" pitchFamily="2" charset="0"/>
              </a:rPr>
              <a:t>xaây</a:t>
            </a:r>
            <a:r>
              <a:rPr lang="en-US" altLang="en-US" dirty="0">
                <a:latin typeface="VNI-Souvir" pitchFamily="2" charset="0"/>
              </a:rPr>
              <a:t> </a:t>
            </a:r>
            <a:r>
              <a:rPr lang="en-US" altLang="en-US" dirty="0" err="1">
                <a:latin typeface="VNI-Souvir" pitchFamily="2" charset="0"/>
              </a:rPr>
              <a:t>döïng</a:t>
            </a:r>
            <a:r>
              <a:rPr lang="en-US" altLang="en-US" dirty="0">
                <a:latin typeface="VNI-Souvir" pitchFamily="2" charset="0"/>
              </a:rPr>
              <a:t> </a:t>
            </a:r>
            <a:r>
              <a:rPr lang="en-US" altLang="en-US" dirty="0" err="1">
                <a:latin typeface="VNI-Souvir" pitchFamily="2" charset="0"/>
              </a:rPr>
              <a:t>trong</a:t>
            </a:r>
            <a:r>
              <a:rPr lang="en-US" altLang="en-US" dirty="0">
                <a:latin typeface="VNI-Souvir" pitchFamily="2" charset="0"/>
              </a:rPr>
              <a:t> </a:t>
            </a:r>
            <a:r>
              <a:rPr lang="en-US" altLang="en-US" dirty="0" err="1">
                <a:latin typeface="VNI-Souvir" pitchFamily="2" charset="0"/>
              </a:rPr>
              <a:t>nöôùc</a:t>
            </a:r>
            <a:r>
              <a:rPr lang="en-US" altLang="en-US" dirty="0">
                <a:latin typeface="VNI-Souvir" pitchFamily="2" charset="0"/>
              </a:rPr>
              <a:t> </a:t>
            </a:r>
            <a:r>
              <a:rPr lang="en-US" altLang="en-US" dirty="0" err="1">
                <a:latin typeface="VNI-Souvir" pitchFamily="2" charset="0"/>
              </a:rPr>
              <a:t>taêng</a:t>
            </a:r>
            <a:r>
              <a:rPr lang="en-US" altLang="en-US" dirty="0">
                <a:latin typeface="VNI-Souvir" pitchFamily="2" charset="0"/>
              </a:rPr>
              <a:t> </a:t>
            </a:r>
            <a:r>
              <a:rPr lang="en-US" altLang="en-US" dirty="0" err="1">
                <a:latin typeface="VNI-Souvir" pitchFamily="2" charset="0"/>
              </a:rPr>
              <a:t>cao</a:t>
            </a:r>
            <a:r>
              <a:rPr lang="en-US" altLang="en-US" dirty="0">
                <a:latin typeface="VNI-Souvir" pitchFamily="2" charset="0"/>
              </a:rPr>
              <a:t>, </a:t>
            </a:r>
            <a:r>
              <a:rPr lang="en-US" altLang="en-US" dirty="0" err="1">
                <a:latin typeface="VNI-Souvir" pitchFamily="2" charset="0"/>
              </a:rPr>
              <a:t>haøm</a:t>
            </a:r>
            <a:r>
              <a:rPr lang="en-US" altLang="en-US" dirty="0">
                <a:latin typeface="VNI-Souvir" pitchFamily="2" charset="0"/>
              </a:rPr>
              <a:t> </a:t>
            </a:r>
            <a:r>
              <a:rPr lang="en-US" altLang="en-US" dirty="0" err="1">
                <a:latin typeface="VNI-Souvir" pitchFamily="2" charset="0"/>
              </a:rPr>
              <a:t>caàu</a:t>
            </a:r>
            <a:r>
              <a:rPr lang="en-US" altLang="en-US" dirty="0">
                <a:latin typeface="VNI-Souvir" pitchFamily="2" charset="0"/>
              </a:rPr>
              <a:t> </a:t>
            </a:r>
            <a:r>
              <a:rPr lang="en-US" altLang="en-US" dirty="0" err="1">
                <a:latin typeface="VNI-Souvir" pitchFamily="2" charset="0"/>
              </a:rPr>
              <a:t>veà</a:t>
            </a:r>
            <a:r>
              <a:rPr lang="en-US" altLang="en-US" dirty="0">
                <a:latin typeface="VNI-Souvir" pitchFamily="2" charset="0"/>
              </a:rPr>
              <a:t> </a:t>
            </a:r>
            <a:r>
              <a:rPr lang="en-US" altLang="en-US" dirty="0" err="1">
                <a:latin typeface="VNI-Souvir" pitchFamily="2" charset="0"/>
              </a:rPr>
              <a:t>saét</a:t>
            </a:r>
            <a:r>
              <a:rPr lang="en-US" altLang="en-US" dirty="0">
                <a:latin typeface="VNI-Souvir" pitchFamily="2" charset="0"/>
              </a:rPr>
              <a:t> </a:t>
            </a:r>
            <a:r>
              <a:rPr lang="en-US" altLang="en-US" dirty="0" err="1">
                <a:latin typeface="VNI-Souvir" pitchFamily="2" charset="0"/>
              </a:rPr>
              <a:t>theùp</a:t>
            </a:r>
            <a:r>
              <a:rPr lang="en-US" altLang="en-US" dirty="0">
                <a:latin typeface="VNI-Souvir" pitchFamily="2" charset="0"/>
              </a:rPr>
              <a:t> </a:t>
            </a:r>
            <a:r>
              <a:rPr lang="en-US" altLang="en-US" dirty="0" err="1">
                <a:latin typeface="VNI-Souvir" pitchFamily="2" charset="0"/>
              </a:rPr>
              <a:t>trong</a:t>
            </a:r>
            <a:r>
              <a:rPr lang="en-US" altLang="en-US" dirty="0">
                <a:latin typeface="VNI-Souvir" pitchFamily="2" charset="0"/>
              </a:rPr>
              <a:t> </a:t>
            </a:r>
            <a:r>
              <a:rPr lang="en-US" altLang="en-US" dirty="0" err="1">
                <a:latin typeface="VNI-Souvir" pitchFamily="2" charset="0"/>
              </a:rPr>
              <a:t>nöôùc</a:t>
            </a:r>
            <a:r>
              <a:rPr lang="en-US" altLang="en-US" dirty="0">
                <a:latin typeface="VNI-Souvir" pitchFamily="2" charset="0"/>
              </a:rPr>
              <a:t> </a:t>
            </a:r>
            <a:r>
              <a:rPr lang="en-US" altLang="en-US" dirty="0" err="1">
                <a:latin typeface="VNI-Souvir" pitchFamily="2" charset="0"/>
              </a:rPr>
              <a:t>nöôùc</a:t>
            </a:r>
            <a:r>
              <a:rPr lang="en-US" altLang="en-US" dirty="0">
                <a:latin typeface="VNI-Souvir" pitchFamily="2" charset="0"/>
              </a:rPr>
              <a:t> </a:t>
            </a:r>
            <a:r>
              <a:rPr lang="en-US" altLang="en-US" dirty="0" err="1">
                <a:latin typeface="VNI-Souvir" pitchFamily="2" charset="0"/>
              </a:rPr>
              <a:t>thay</a:t>
            </a:r>
            <a:r>
              <a:rPr lang="en-US" altLang="en-US" dirty="0">
                <a:latin typeface="VNI-Souvir" pitchFamily="2" charset="0"/>
              </a:rPr>
              <a:t> </a:t>
            </a:r>
            <a:r>
              <a:rPr lang="en-US" altLang="en-US" dirty="0" err="1">
                <a:latin typeface="VNI-Souvir" pitchFamily="2" charset="0"/>
              </a:rPr>
              <a:t>ñoåi</a:t>
            </a:r>
            <a:r>
              <a:rPr lang="en-US" altLang="en-US" dirty="0">
                <a:latin typeface="VNI-Souvir" pitchFamily="2" charset="0"/>
              </a:rPr>
              <a:t>: </a:t>
            </a:r>
          </a:p>
          <a:p>
            <a:r>
              <a:rPr lang="en-US" altLang="en-US" dirty="0" err="1">
                <a:latin typeface="VNI-Souvir" pitchFamily="2" charset="0"/>
              </a:rPr>
              <a:t>QD</a:t>
            </a:r>
            <a:r>
              <a:rPr lang="en-US" altLang="en-US" dirty="0">
                <a:latin typeface="VNI-Souvir" pitchFamily="2" charset="0"/>
              </a:rPr>
              <a:t> = 9520 – 16P, </a:t>
            </a:r>
            <a:r>
              <a:rPr lang="en-US" altLang="en-US" dirty="0" err="1">
                <a:latin typeface="VNI-Souvir" pitchFamily="2" charset="0"/>
              </a:rPr>
              <a:t>haøm</a:t>
            </a:r>
            <a:r>
              <a:rPr lang="en-US" altLang="en-US" dirty="0">
                <a:latin typeface="VNI-Souvir" pitchFamily="2" charset="0"/>
              </a:rPr>
              <a:t> </a:t>
            </a:r>
            <a:r>
              <a:rPr lang="en-US" altLang="en-US" dirty="0" err="1">
                <a:latin typeface="VNI-Souvir" pitchFamily="2" charset="0"/>
              </a:rPr>
              <a:t>cung</a:t>
            </a:r>
            <a:r>
              <a:rPr lang="en-US" altLang="en-US" dirty="0">
                <a:latin typeface="VNI-Souvir" pitchFamily="2" charset="0"/>
              </a:rPr>
              <a:t> </a:t>
            </a:r>
            <a:r>
              <a:rPr lang="en-US" altLang="en-US" dirty="0" err="1">
                <a:latin typeface="VNI-Souvir" pitchFamily="2" charset="0"/>
              </a:rPr>
              <a:t>khoâng</a:t>
            </a:r>
            <a:r>
              <a:rPr lang="en-US" altLang="en-US" dirty="0">
                <a:latin typeface="VNI-Souvir" pitchFamily="2" charset="0"/>
              </a:rPr>
              <a:t> </a:t>
            </a:r>
            <a:r>
              <a:rPr lang="en-US" altLang="en-US" dirty="0" err="1">
                <a:latin typeface="VNI-Souvir" pitchFamily="2" charset="0"/>
              </a:rPr>
              <a:t>ñoåi</a:t>
            </a:r>
            <a:r>
              <a:rPr lang="en-US" altLang="en-US" dirty="0">
                <a:latin typeface="VNI-Souvir" pitchFamily="2" charset="0"/>
              </a:rPr>
              <a:t>. </a:t>
            </a:r>
            <a:r>
              <a:rPr lang="en-US" altLang="en-US" dirty="0" err="1">
                <a:latin typeface="VNI-Souvir" pitchFamily="2" charset="0"/>
              </a:rPr>
              <a:t>Haõy</a:t>
            </a:r>
            <a:r>
              <a:rPr lang="en-US" altLang="en-US" dirty="0">
                <a:latin typeface="VNI-Souvir" pitchFamily="2" charset="0"/>
              </a:rPr>
              <a:t> </a:t>
            </a:r>
            <a:r>
              <a:rPr lang="en-US" altLang="en-US" dirty="0" err="1">
                <a:latin typeface="VNI-Souvir" pitchFamily="2" charset="0"/>
              </a:rPr>
              <a:t>tìm</a:t>
            </a:r>
            <a:r>
              <a:rPr lang="en-US" altLang="en-US" dirty="0">
                <a:latin typeface="VNI-Souvir" pitchFamily="2" charset="0"/>
              </a:rPr>
              <a:t> </a:t>
            </a:r>
            <a:r>
              <a:rPr lang="en-US" altLang="en-US" dirty="0" err="1">
                <a:latin typeface="VNI-Souvir" pitchFamily="2" charset="0"/>
              </a:rPr>
              <a:t>möùc</a:t>
            </a:r>
            <a:r>
              <a:rPr lang="en-US" altLang="en-US" dirty="0">
                <a:latin typeface="VNI-Souvir" pitchFamily="2" charset="0"/>
              </a:rPr>
              <a:t> </a:t>
            </a:r>
            <a:r>
              <a:rPr lang="en-US" altLang="en-US" dirty="0" err="1">
                <a:latin typeface="VNI-Souvir" pitchFamily="2" charset="0"/>
              </a:rPr>
              <a:t>giaù</a:t>
            </a:r>
            <a:r>
              <a:rPr lang="en-US" altLang="en-US" dirty="0">
                <a:latin typeface="VNI-Souvir" pitchFamily="2" charset="0"/>
              </a:rPr>
              <a:t> </a:t>
            </a:r>
            <a:r>
              <a:rPr lang="en-US" altLang="en-US" dirty="0" err="1">
                <a:latin typeface="VNI-Souvir" pitchFamily="2" charset="0"/>
              </a:rPr>
              <a:t>vaø</a:t>
            </a:r>
            <a:r>
              <a:rPr lang="en-US" altLang="en-US" dirty="0">
                <a:latin typeface="VNI-Souvir" pitchFamily="2" charset="0"/>
              </a:rPr>
              <a:t> </a:t>
            </a:r>
            <a:r>
              <a:rPr lang="en-US" altLang="en-US" dirty="0" err="1">
                <a:latin typeface="VNI-Souvir" pitchFamily="2" charset="0"/>
              </a:rPr>
              <a:t>löôïng</a:t>
            </a:r>
            <a:r>
              <a:rPr lang="en-US" altLang="en-US" dirty="0">
                <a:latin typeface="VNI-Souvir" pitchFamily="2" charset="0"/>
              </a:rPr>
              <a:t> </a:t>
            </a:r>
            <a:r>
              <a:rPr lang="en-US" altLang="en-US" dirty="0" err="1">
                <a:latin typeface="VNI-Souvir" pitchFamily="2" charset="0"/>
              </a:rPr>
              <a:t>caân</a:t>
            </a:r>
            <a:r>
              <a:rPr lang="en-US" altLang="en-US" dirty="0">
                <a:latin typeface="VNI-Souvir" pitchFamily="2" charset="0"/>
              </a:rPr>
              <a:t> </a:t>
            </a:r>
            <a:r>
              <a:rPr lang="en-US" altLang="en-US" dirty="0" err="1">
                <a:latin typeface="VNI-Souvir" pitchFamily="2" charset="0"/>
              </a:rPr>
              <a:t>baèng</a:t>
            </a:r>
            <a:r>
              <a:rPr lang="en-US" altLang="en-US" dirty="0">
                <a:latin typeface="VNI-Souvir" pitchFamily="2" charset="0"/>
              </a:rPr>
              <a:t> </a:t>
            </a:r>
            <a:r>
              <a:rPr lang="en-US" altLang="en-US" dirty="0" err="1">
                <a:latin typeface="VNI-Souvir" pitchFamily="2" charset="0"/>
              </a:rPr>
              <a:t>môùi</a:t>
            </a:r>
            <a:r>
              <a:rPr lang="en-US" altLang="en-US" dirty="0">
                <a:latin typeface="VNI-Souvir" pitchFamily="2" charset="0"/>
              </a:rPr>
              <a:t>. ( P1, q1).</a:t>
            </a:r>
          </a:p>
          <a:p>
            <a:r>
              <a:rPr lang="en-US" altLang="en-US" dirty="0">
                <a:latin typeface="VNI-Souvir" pitchFamily="2" charset="0"/>
              </a:rPr>
              <a:t>C. </a:t>
            </a:r>
            <a:r>
              <a:rPr lang="en-US" altLang="en-US" dirty="0" err="1">
                <a:latin typeface="VNI-Souvir" pitchFamily="2" charset="0"/>
              </a:rPr>
              <a:t>Giaû</a:t>
            </a:r>
            <a:r>
              <a:rPr lang="en-US" altLang="en-US" dirty="0">
                <a:latin typeface="VNI-Souvir" pitchFamily="2" charset="0"/>
              </a:rPr>
              <a:t> </a:t>
            </a:r>
            <a:r>
              <a:rPr lang="en-US" altLang="en-US" dirty="0" err="1">
                <a:latin typeface="VNI-Souvir" pitchFamily="2" charset="0"/>
              </a:rPr>
              <a:t>söû</a:t>
            </a:r>
            <a:r>
              <a:rPr lang="en-US" altLang="en-US" dirty="0">
                <a:latin typeface="VNI-Souvir" pitchFamily="2" charset="0"/>
              </a:rPr>
              <a:t> </a:t>
            </a:r>
            <a:r>
              <a:rPr lang="en-US" altLang="en-US" dirty="0" err="1">
                <a:latin typeface="VNI-Souvir" pitchFamily="2" charset="0"/>
              </a:rPr>
              <a:t>neàn</a:t>
            </a:r>
            <a:r>
              <a:rPr lang="en-US" altLang="en-US" dirty="0">
                <a:latin typeface="VNI-Souvir" pitchFamily="2" charset="0"/>
              </a:rPr>
              <a:t> </a:t>
            </a:r>
            <a:r>
              <a:rPr lang="en-US" altLang="en-US" dirty="0" err="1">
                <a:latin typeface="VNI-Souvir" pitchFamily="2" charset="0"/>
              </a:rPr>
              <a:t>kinh</a:t>
            </a:r>
            <a:r>
              <a:rPr lang="en-US" altLang="en-US" dirty="0">
                <a:latin typeface="VNI-Souvir" pitchFamily="2" charset="0"/>
              </a:rPr>
              <a:t> </a:t>
            </a:r>
            <a:r>
              <a:rPr lang="en-US" altLang="en-US" dirty="0" err="1">
                <a:latin typeface="VNI-Souvir" pitchFamily="2" charset="0"/>
              </a:rPr>
              <a:t>teá</a:t>
            </a:r>
            <a:r>
              <a:rPr lang="en-US" altLang="en-US" dirty="0">
                <a:latin typeface="VNI-Souvir" pitchFamily="2" charset="0"/>
              </a:rPr>
              <a:t>, </a:t>
            </a:r>
            <a:r>
              <a:rPr lang="en-US" altLang="en-US" dirty="0" err="1">
                <a:latin typeface="VNI-Souvir" pitchFamily="2" charset="0"/>
              </a:rPr>
              <a:t>laø</a:t>
            </a:r>
            <a:r>
              <a:rPr lang="en-US" altLang="en-US" dirty="0">
                <a:latin typeface="VNI-Souvir" pitchFamily="2" charset="0"/>
              </a:rPr>
              <a:t> </a:t>
            </a:r>
            <a:r>
              <a:rPr lang="en-US" altLang="en-US" dirty="0" err="1">
                <a:latin typeface="VNI-Souvir" pitchFamily="2" charset="0"/>
              </a:rPr>
              <a:t>neàn</a:t>
            </a:r>
            <a:r>
              <a:rPr lang="en-US" altLang="en-US" dirty="0">
                <a:latin typeface="VNI-Souvir" pitchFamily="2" charset="0"/>
              </a:rPr>
              <a:t> </a:t>
            </a:r>
            <a:r>
              <a:rPr lang="en-US" altLang="en-US" dirty="0" err="1">
                <a:latin typeface="VNI-Souvir" pitchFamily="2" charset="0"/>
              </a:rPr>
              <a:t>kinh</a:t>
            </a:r>
            <a:r>
              <a:rPr lang="en-US" altLang="en-US" dirty="0">
                <a:latin typeface="VNI-Souvir" pitchFamily="2" charset="0"/>
              </a:rPr>
              <a:t> </a:t>
            </a:r>
            <a:r>
              <a:rPr lang="en-US" altLang="en-US" dirty="0" err="1">
                <a:latin typeface="VNI-Souvir" pitchFamily="2" charset="0"/>
              </a:rPr>
              <a:t>teá</a:t>
            </a:r>
            <a:r>
              <a:rPr lang="en-US" altLang="en-US" dirty="0">
                <a:latin typeface="VNI-Souvir" pitchFamily="2" charset="0"/>
              </a:rPr>
              <a:t> </a:t>
            </a:r>
            <a:r>
              <a:rPr lang="en-US" altLang="en-US" dirty="0" err="1">
                <a:latin typeface="VNI-Souvir" pitchFamily="2" charset="0"/>
              </a:rPr>
              <a:t>môû</a:t>
            </a:r>
            <a:r>
              <a:rPr lang="en-US" altLang="en-US" dirty="0">
                <a:latin typeface="VNI-Souvir" pitchFamily="2" charset="0"/>
              </a:rPr>
              <a:t>. </a:t>
            </a:r>
            <a:r>
              <a:rPr lang="en-US" altLang="en-US" dirty="0" err="1">
                <a:latin typeface="VNI-Souvir" pitchFamily="2" charset="0"/>
              </a:rPr>
              <a:t>Ñeå</a:t>
            </a:r>
            <a:r>
              <a:rPr lang="en-US" altLang="en-US" dirty="0">
                <a:latin typeface="VNI-Souvir" pitchFamily="2" charset="0"/>
              </a:rPr>
              <a:t> </a:t>
            </a:r>
            <a:r>
              <a:rPr lang="en-US" altLang="en-US" dirty="0" err="1">
                <a:latin typeface="VNI-Souvir" pitchFamily="2" charset="0"/>
              </a:rPr>
              <a:t>taïo</a:t>
            </a:r>
            <a:r>
              <a:rPr lang="en-US" altLang="en-US" dirty="0">
                <a:latin typeface="VNI-Souvir" pitchFamily="2" charset="0"/>
              </a:rPr>
              <a:t> </a:t>
            </a:r>
            <a:r>
              <a:rPr lang="en-US" altLang="en-US" dirty="0" err="1">
                <a:latin typeface="VNI-Souvir" pitchFamily="2" charset="0"/>
              </a:rPr>
              <a:t>bình</a:t>
            </a:r>
            <a:r>
              <a:rPr lang="en-US" altLang="en-US" dirty="0">
                <a:latin typeface="VNI-Souvir" pitchFamily="2" charset="0"/>
              </a:rPr>
              <a:t> </a:t>
            </a:r>
            <a:r>
              <a:rPr lang="en-US" altLang="en-US" dirty="0" err="1">
                <a:latin typeface="VNI-Souvir" pitchFamily="2" charset="0"/>
              </a:rPr>
              <a:t>oån</a:t>
            </a:r>
            <a:r>
              <a:rPr lang="en-US" altLang="en-US" dirty="0">
                <a:latin typeface="VNI-Souvir" pitchFamily="2" charset="0"/>
              </a:rPr>
              <a:t> </a:t>
            </a:r>
            <a:r>
              <a:rPr lang="en-US" altLang="en-US" dirty="0" err="1">
                <a:latin typeface="VNI-Souvir" pitchFamily="2" charset="0"/>
              </a:rPr>
              <a:t>giaù</a:t>
            </a:r>
            <a:r>
              <a:rPr lang="en-US" altLang="en-US" dirty="0">
                <a:latin typeface="VNI-Souvir" pitchFamily="2" charset="0"/>
              </a:rPr>
              <a:t> </a:t>
            </a:r>
            <a:r>
              <a:rPr lang="en-US" altLang="en-US" dirty="0" err="1">
                <a:latin typeface="VNI-Souvir" pitchFamily="2" charset="0"/>
              </a:rPr>
              <a:t>saét</a:t>
            </a:r>
            <a:r>
              <a:rPr lang="en-US" altLang="en-US" dirty="0">
                <a:latin typeface="VNI-Souvir" pitchFamily="2" charset="0"/>
              </a:rPr>
              <a:t> </a:t>
            </a:r>
            <a:r>
              <a:rPr lang="en-US" altLang="en-US" dirty="0" err="1">
                <a:latin typeface="VNI-Souvir" pitchFamily="2" charset="0"/>
              </a:rPr>
              <a:t>theùp</a:t>
            </a:r>
            <a:r>
              <a:rPr lang="en-US" altLang="en-US" dirty="0">
                <a:latin typeface="VNI-Souvir" pitchFamily="2" charset="0"/>
              </a:rPr>
              <a:t> </a:t>
            </a:r>
            <a:r>
              <a:rPr lang="en-US" altLang="en-US" dirty="0" err="1">
                <a:latin typeface="VNI-Souvir" pitchFamily="2" charset="0"/>
              </a:rPr>
              <a:t>trong</a:t>
            </a:r>
            <a:r>
              <a:rPr lang="en-US" altLang="en-US" dirty="0">
                <a:latin typeface="VNI-Souvir" pitchFamily="2" charset="0"/>
              </a:rPr>
              <a:t> </a:t>
            </a:r>
            <a:r>
              <a:rPr lang="en-US" altLang="en-US" dirty="0" err="1">
                <a:latin typeface="VNI-Souvir" pitchFamily="2" charset="0"/>
              </a:rPr>
              <a:t>nöôùc</a:t>
            </a:r>
            <a:r>
              <a:rPr lang="en-US" altLang="en-US" dirty="0">
                <a:latin typeface="VNI-Souvir" pitchFamily="2" charset="0"/>
              </a:rPr>
              <a:t> </a:t>
            </a:r>
            <a:r>
              <a:rPr lang="en-US" altLang="en-US" dirty="0" err="1">
                <a:latin typeface="VNI-Souvir" pitchFamily="2" charset="0"/>
              </a:rPr>
              <a:t>baèng</a:t>
            </a:r>
            <a:r>
              <a:rPr lang="en-US" altLang="en-US" dirty="0">
                <a:latin typeface="VNI-Souvir" pitchFamily="2" charset="0"/>
              </a:rPr>
              <a:t> P0, </a:t>
            </a:r>
            <a:r>
              <a:rPr lang="en-US" altLang="en-US" dirty="0" err="1">
                <a:latin typeface="VNI-Souvir" pitchFamily="2" charset="0"/>
              </a:rPr>
              <a:t>thì</a:t>
            </a:r>
            <a:r>
              <a:rPr lang="en-US" altLang="en-US" dirty="0">
                <a:latin typeface="VNI-Souvir" pitchFamily="2" charset="0"/>
              </a:rPr>
              <a:t> </a:t>
            </a:r>
            <a:r>
              <a:rPr lang="en-US" altLang="en-US" dirty="0" err="1">
                <a:latin typeface="VNI-Souvir" pitchFamily="2" charset="0"/>
              </a:rPr>
              <a:t>chính</a:t>
            </a:r>
            <a:r>
              <a:rPr lang="en-US" altLang="en-US" dirty="0">
                <a:latin typeface="VNI-Souvir" pitchFamily="2" charset="0"/>
              </a:rPr>
              <a:t> </a:t>
            </a:r>
            <a:r>
              <a:rPr lang="en-US" altLang="en-US" dirty="0" err="1">
                <a:latin typeface="VNI-Souvir" pitchFamily="2" charset="0"/>
              </a:rPr>
              <a:t>phuû</a:t>
            </a:r>
            <a:r>
              <a:rPr lang="en-US" altLang="en-US" dirty="0">
                <a:latin typeface="VNI-Souvir" pitchFamily="2" charset="0"/>
              </a:rPr>
              <a:t> </a:t>
            </a:r>
            <a:r>
              <a:rPr lang="en-US" altLang="en-US" dirty="0" err="1">
                <a:latin typeface="VNI-Souvir" pitchFamily="2" charset="0"/>
              </a:rPr>
              <a:t>caàn</a:t>
            </a:r>
            <a:r>
              <a:rPr lang="en-US" altLang="en-US" dirty="0">
                <a:latin typeface="VNI-Souvir" pitchFamily="2" charset="0"/>
              </a:rPr>
              <a:t> </a:t>
            </a:r>
            <a:r>
              <a:rPr lang="en-US" altLang="en-US" dirty="0" err="1">
                <a:latin typeface="VNI-Souvir" pitchFamily="2" charset="0"/>
              </a:rPr>
              <a:t>nhaäp</a:t>
            </a:r>
            <a:r>
              <a:rPr lang="en-US" altLang="en-US" dirty="0">
                <a:latin typeface="VNI-Souvir" pitchFamily="2" charset="0"/>
              </a:rPr>
              <a:t> </a:t>
            </a:r>
            <a:r>
              <a:rPr lang="en-US" altLang="en-US" dirty="0" err="1">
                <a:latin typeface="VNI-Souvir" pitchFamily="2" charset="0"/>
              </a:rPr>
              <a:t>khaåu</a:t>
            </a:r>
            <a:r>
              <a:rPr lang="en-US" altLang="en-US" dirty="0">
                <a:latin typeface="VNI-Souvir" pitchFamily="2" charset="0"/>
              </a:rPr>
              <a:t> </a:t>
            </a:r>
            <a:r>
              <a:rPr lang="en-US" altLang="en-US" dirty="0" err="1">
                <a:latin typeface="VNI-Souvir" pitchFamily="2" charset="0"/>
              </a:rPr>
              <a:t>moät</a:t>
            </a:r>
            <a:r>
              <a:rPr lang="en-US" altLang="en-US" dirty="0">
                <a:latin typeface="VNI-Souvir" pitchFamily="2" charset="0"/>
              </a:rPr>
              <a:t> </a:t>
            </a:r>
            <a:r>
              <a:rPr lang="en-US" altLang="en-US" dirty="0" err="1">
                <a:latin typeface="VNI-Souvir" pitchFamily="2" charset="0"/>
              </a:rPr>
              <a:t>löôïng</a:t>
            </a:r>
            <a:r>
              <a:rPr lang="en-US" altLang="en-US" dirty="0">
                <a:latin typeface="VNI-Souvir" pitchFamily="2" charset="0"/>
              </a:rPr>
              <a:t> </a:t>
            </a:r>
            <a:r>
              <a:rPr lang="en-US" altLang="en-US" dirty="0" err="1">
                <a:latin typeface="VNI-Souvir" pitchFamily="2" charset="0"/>
              </a:rPr>
              <a:t>theùp</a:t>
            </a:r>
            <a:r>
              <a:rPr lang="en-US" altLang="en-US" dirty="0">
                <a:latin typeface="VNI-Souvir" pitchFamily="2" charset="0"/>
              </a:rPr>
              <a:t> </a:t>
            </a:r>
            <a:r>
              <a:rPr lang="en-US" altLang="en-US" dirty="0" err="1">
                <a:latin typeface="VNI-Souvir" pitchFamily="2" charset="0"/>
              </a:rPr>
              <a:t>laø</a:t>
            </a:r>
            <a:r>
              <a:rPr lang="en-US" altLang="en-US" dirty="0">
                <a:latin typeface="VNI-Souvir" pitchFamily="2" charset="0"/>
              </a:rPr>
              <a:t> bao </a:t>
            </a:r>
            <a:r>
              <a:rPr lang="en-US" altLang="en-US" dirty="0" err="1">
                <a:latin typeface="VNI-Souvir" pitchFamily="2" charset="0"/>
              </a:rPr>
              <a:t>nhieâu</a:t>
            </a:r>
            <a:r>
              <a:rPr lang="en-US" altLang="en-US" dirty="0">
                <a:latin typeface="VNI-Souvir" pitchFamily="2" charset="0"/>
              </a:rPr>
              <a:t>? </a:t>
            </a:r>
            <a:r>
              <a:rPr lang="en-US" altLang="en-US" dirty="0" err="1">
                <a:latin typeface="VNI-Souvir" pitchFamily="2" charset="0"/>
              </a:rPr>
              <a:t>Haõy</a:t>
            </a:r>
            <a:r>
              <a:rPr lang="en-US" altLang="en-US" dirty="0">
                <a:latin typeface="VNI-Souvir" pitchFamily="2" charset="0"/>
              </a:rPr>
              <a:t> </a:t>
            </a:r>
            <a:r>
              <a:rPr lang="en-US" altLang="en-US" dirty="0" err="1">
                <a:latin typeface="VNI-Souvir" pitchFamily="2" charset="0"/>
              </a:rPr>
              <a:t>tính</a:t>
            </a:r>
            <a:r>
              <a:rPr lang="en-US" altLang="en-US" dirty="0">
                <a:latin typeface="VNI-Souvir" pitchFamily="2" charset="0"/>
              </a:rPr>
              <a:t> </a:t>
            </a:r>
            <a:r>
              <a:rPr lang="en-US" altLang="en-US" dirty="0" err="1">
                <a:latin typeface="VNI-Souvir" pitchFamily="2" charset="0"/>
              </a:rPr>
              <a:t>khoaûn</a:t>
            </a:r>
            <a:r>
              <a:rPr lang="en-US" altLang="en-US" dirty="0">
                <a:latin typeface="VNI-Souvir" pitchFamily="2" charset="0"/>
              </a:rPr>
              <a:t> </a:t>
            </a:r>
            <a:r>
              <a:rPr lang="en-US" altLang="en-US" dirty="0" err="1">
                <a:latin typeface="VNI-Souvir" pitchFamily="2" charset="0"/>
              </a:rPr>
              <a:t>ngaân</a:t>
            </a:r>
            <a:r>
              <a:rPr lang="en-US" altLang="en-US" dirty="0">
                <a:latin typeface="VNI-Souvir" pitchFamily="2" charset="0"/>
              </a:rPr>
              <a:t> </a:t>
            </a:r>
            <a:r>
              <a:rPr lang="en-US" altLang="en-US" dirty="0" err="1">
                <a:latin typeface="VNI-Souvir" pitchFamily="2" charset="0"/>
              </a:rPr>
              <a:t>saùch</a:t>
            </a:r>
            <a:r>
              <a:rPr lang="en-US" altLang="en-US" dirty="0">
                <a:latin typeface="VNI-Souvir" pitchFamily="2" charset="0"/>
              </a:rPr>
              <a:t> </a:t>
            </a:r>
            <a:r>
              <a:rPr lang="en-US" altLang="en-US" dirty="0" err="1">
                <a:latin typeface="VNI-Souvir" pitchFamily="2" charset="0"/>
              </a:rPr>
              <a:t>caàn</a:t>
            </a:r>
            <a:r>
              <a:rPr lang="en-US" altLang="en-US" dirty="0">
                <a:latin typeface="VNI-Souvir" pitchFamily="2" charset="0"/>
              </a:rPr>
              <a:t> </a:t>
            </a:r>
            <a:r>
              <a:rPr lang="en-US" altLang="en-US" dirty="0" err="1">
                <a:latin typeface="VNI-Souvir" pitchFamily="2" charset="0"/>
              </a:rPr>
              <a:t>döï</a:t>
            </a:r>
            <a:r>
              <a:rPr lang="en-US" altLang="en-US" dirty="0">
                <a:latin typeface="VNI-Souvir" pitchFamily="2" charset="0"/>
              </a:rPr>
              <a:t> </a:t>
            </a:r>
            <a:r>
              <a:rPr lang="en-US" altLang="en-US" dirty="0" err="1">
                <a:latin typeface="VNI-Souvir" pitchFamily="2" charset="0"/>
              </a:rPr>
              <a:t>lieäu</a:t>
            </a:r>
            <a:r>
              <a:rPr lang="en-US" altLang="en-US" dirty="0">
                <a:latin typeface="VNI-Souvir" pitchFamily="2" charset="0"/>
              </a:rPr>
              <a:t> </a:t>
            </a:r>
            <a:r>
              <a:rPr lang="en-US" altLang="en-US" dirty="0" err="1">
                <a:latin typeface="VNI-Souvir" pitchFamily="2" charset="0"/>
              </a:rPr>
              <a:t>ñeå</a:t>
            </a:r>
            <a:r>
              <a:rPr lang="en-US" altLang="en-US" dirty="0">
                <a:latin typeface="VNI-Souvir" pitchFamily="2" charset="0"/>
              </a:rPr>
              <a:t> </a:t>
            </a:r>
            <a:r>
              <a:rPr lang="en-US" altLang="en-US" dirty="0" err="1">
                <a:latin typeface="VNI-Souvir" pitchFamily="2" charset="0"/>
              </a:rPr>
              <a:t>chính</a:t>
            </a:r>
            <a:r>
              <a:rPr lang="en-US" altLang="en-US" dirty="0">
                <a:latin typeface="VNI-Souvir" pitchFamily="2" charset="0"/>
              </a:rPr>
              <a:t> </a:t>
            </a:r>
            <a:r>
              <a:rPr lang="en-US" altLang="en-US" dirty="0" err="1">
                <a:latin typeface="VNI-Souvir" pitchFamily="2" charset="0"/>
              </a:rPr>
              <a:t>phuû</a:t>
            </a:r>
            <a:r>
              <a:rPr lang="en-US" altLang="en-US" dirty="0">
                <a:latin typeface="VNI-Souvir" pitchFamily="2" charset="0"/>
              </a:rPr>
              <a:t> </a:t>
            </a:r>
            <a:r>
              <a:rPr lang="en-US" altLang="en-US" dirty="0" err="1">
                <a:latin typeface="VNI-Souvir" pitchFamily="2" charset="0"/>
              </a:rPr>
              <a:t>thöïc</a:t>
            </a:r>
            <a:r>
              <a:rPr lang="en-US" altLang="en-US" dirty="0">
                <a:latin typeface="VNI-Souvir" pitchFamily="2" charset="0"/>
              </a:rPr>
              <a:t> </a:t>
            </a:r>
            <a:r>
              <a:rPr lang="en-US" altLang="en-US" dirty="0" err="1">
                <a:latin typeface="VNI-Souvir" pitchFamily="2" charset="0"/>
              </a:rPr>
              <a:t>hieän</a:t>
            </a:r>
            <a:r>
              <a:rPr lang="en-US" altLang="en-US" dirty="0">
                <a:latin typeface="VNI-Souvir" pitchFamily="2" charset="0"/>
              </a:rPr>
              <a:t> </a:t>
            </a:r>
            <a:r>
              <a:rPr lang="en-US" altLang="en-US" dirty="0" err="1">
                <a:latin typeface="VNI-Souvir" pitchFamily="2" charset="0"/>
              </a:rPr>
              <a:t>chính</a:t>
            </a:r>
            <a:r>
              <a:rPr lang="en-US" altLang="en-US" dirty="0">
                <a:latin typeface="VNI-Souvir" pitchFamily="2" charset="0"/>
              </a:rPr>
              <a:t> </a:t>
            </a:r>
            <a:r>
              <a:rPr lang="en-US" altLang="en-US" dirty="0" err="1">
                <a:latin typeface="VNI-Souvir" pitchFamily="2" charset="0"/>
              </a:rPr>
              <a:t>saùch</a:t>
            </a:r>
            <a:r>
              <a:rPr lang="en-US" altLang="en-US" dirty="0">
                <a:latin typeface="VNI-Souvir" pitchFamily="2" charset="0"/>
              </a:rPr>
              <a:t> </a:t>
            </a:r>
            <a:r>
              <a:rPr lang="en-US" altLang="en-US" dirty="0" err="1">
                <a:latin typeface="VNI-Souvir" pitchFamily="2" charset="0"/>
              </a:rPr>
              <a:t>naøy</a:t>
            </a:r>
            <a:r>
              <a:rPr lang="en-US" altLang="en-US" dirty="0">
                <a:latin typeface="VNI-Souvir" pitchFamily="2" charset="0"/>
              </a:rPr>
              <a:t>. </a:t>
            </a:r>
            <a:r>
              <a:rPr lang="en-US" altLang="en-US" dirty="0" err="1">
                <a:latin typeface="VNI-Souvir" pitchFamily="2" charset="0"/>
              </a:rPr>
              <a:t>Bieát</a:t>
            </a:r>
            <a:r>
              <a:rPr lang="en-US" altLang="en-US" dirty="0">
                <a:latin typeface="VNI-Souvir" pitchFamily="2" charset="0"/>
              </a:rPr>
              <a:t> </a:t>
            </a:r>
            <a:r>
              <a:rPr lang="en-US" altLang="en-US" dirty="0" err="1">
                <a:latin typeface="VNI-Souvir" pitchFamily="2" charset="0"/>
              </a:rPr>
              <a:t>raèng</a:t>
            </a:r>
            <a:r>
              <a:rPr lang="en-US" altLang="en-US" dirty="0">
                <a:latin typeface="VNI-Souvir" pitchFamily="2" charset="0"/>
              </a:rPr>
              <a:t> </a:t>
            </a:r>
            <a:r>
              <a:rPr lang="en-US" altLang="en-US" dirty="0" err="1">
                <a:latin typeface="VNI-Souvir" pitchFamily="2" charset="0"/>
              </a:rPr>
              <a:t>giaù</a:t>
            </a:r>
            <a:r>
              <a:rPr lang="en-US" altLang="en-US" dirty="0">
                <a:latin typeface="VNI-Souvir" pitchFamily="2" charset="0"/>
              </a:rPr>
              <a:t> </a:t>
            </a:r>
            <a:r>
              <a:rPr lang="en-US" altLang="en-US" dirty="0" err="1">
                <a:latin typeface="VNI-Souvir" pitchFamily="2" charset="0"/>
              </a:rPr>
              <a:t>saét</a:t>
            </a:r>
            <a:r>
              <a:rPr lang="en-US" altLang="en-US" dirty="0">
                <a:latin typeface="VNI-Souvir" pitchFamily="2" charset="0"/>
              </a:rPr>
              <a:t> </a:t>
            </a:r>
            <a:r>
              <a:rPr lang="en-US" altLang="en-US" dirty="0" err="1">
                <a:latin typeface="VNI-Souvir" pitchFamily="2" charset="0"/>
              </a:rPr>
              <a:t>theùp</a:t>
            </a:r>
            <a:r>
              <a:rPr lang="en-US" altLang="en-US" dirty="0">
                <a:latin typeface="VNI-Souvir" pitchFamily="2" charset="0"/>
              </a:rPr>
              <a:t> </a:t>
            </a:r>
            <a:r>
              <a:rPr lang="en-US" altLang="en-US" dirty="0" err="1">
                <a:latin typeface="VNI-Souvir" pitchFamily="2" charset="0"/>
              </a:rPr>
              <a:t>treân</a:t>
            </a:r>
            <a:r>
              <a:rPr lang="en-US" altLang="en-US" dirty="0">
                <a:latin typeface="VNI-Souvir" pitchFamily="2" charset="0"/>
              </a:rPr>
              <a:t> </a:t>
            </a:r>
            <a:r>
              <a:rPr lang="en-US" altLang="en-US" dirty="0" err="1">
                <a:latin typeface="VNI-Souvir" pitchFamily="2" charset="0"/>
              </a:rPr>
              <a:t>thò</a:t>
            </a:r>
            <a:r>
              <a:rPr lang="en-US" altLang="en-US" dirty="0">
                <a:latin typeface="VNI-Souvir" pitchFamily="2" charset="0"/>
              </a:rPr>
              <a:t> </a:t>
            </a:r>
            <a:r>
              <a:rPr lang="en-US" altLang="en-US" dirty="0" err="1">
                <a:latin typeface="VNI-Souvir" pitchFamily="2" charset="0"/>
              </a:rPr>
              <a:t>tröôøng</a:t>
            </a:r>
            <a:r>
              <a:rPr lang="en-US" altLang="en-US" dirty="0">
                <a:latin typeface="VNI-Souvir" pitchFamily="2" charset="0"/>
              </a:rPr>
              <a:t> </a:t>
            </a:r>
            <a:r>
              <a:rPr lang="en-US" altLang="en-US" dirty="0" err="1">
                <a:latin typeface="VNI-Souvir" pitchFamily="2" charset="0"/>
              </a:rPr>
              <a:t>theá</a:t>
            </a:r>
            <a:r>
              <a:rPr lang="en-US" altLang="en-US" dirty="0">
                <a:latin typeface="VNI-Souvir" pitchFamily="2" charset="0"/>
              </a:rPr>
              <a:t> </a:t>
            </a:r>
            <a:r>
              <a:rPr lang="en-US" altLang="en-US" dirty="0" err="1">
                <a:latin typeface="VNI-Souvir" pitchFamily="2" charset="0"/>
              </a:rPr>
              <a:t>giôùi</a:t>
            </a:r>
            <a:r>
              <a:rPr lang="en-US" altLang="en-US" dirty="0">
                <a:latin typeface="VNI-Souvir" pitchFamily="2" charset="0"/>
              </a:rPr>
              <a:t> </a:t>
            </a:r>
            <a:r>
              <a:rPr lang="en-US" altLang="en-US" dirty="0" err="1">
                <a:latin typeface="VNI-Souvir" pitchFamily="2" charset="0"/>
              </a:rPr>
              <a:t>laø</a:t>
            </a:r>
            <a:r>
              <a:rPr lang="en-US" altLang="en-US" dirty="0">
                <a:latin typeface="VNI-Souvir" pitchFamily="2" charset="0"/>
              </a:rPr>
              <a:t> 60 (</a:t>
            </a:r>
            <a:r>
              <a:rPr lang="en-US" altLang="en-US" dirty="0" err="1">
                <a:latin typeface="VNI-Souvir" pitchFamily="2" charset="0"/>
              </a:rPr>
              <a:t>ñvt</a:t>
            </a:r>
            <a:r>
              <a:rPr lang="en-US" altLang="en-US" dirty="0">
                <a:latin typeface="VNI-Souvir" pitchFamily="2" charset="0"/>
              </a:rPr>
              <a:t> ). </a:t>
            </a:r>
          </a:p>
        </p:txBody>
      </p:sp>
      <p:sp>
        <p:nvSpPr>
          <p:cNvPr id="3" name="TextBox 2">
            <a:extLst>
              <a:ext uri="{FF2B5EF4-FFF2-40B4-BE49-F238E27FC236}">
                <a16:creationId xmlns:a16="http://schemas.microsoft.com/office/drawing/2014/main" id="{196F568F-E4D8-6587-002B-4645126735BC}"/>
              </a:ext>
            </a:extLst>
          </p:cNvPr>
          <p:cNvSpPr txBox="1"/>
          <p:nvPr/>
        </p:nvSpPr>
        <p:spPr>
          <a:xfrm>
            <a:off x="180666" y="0"/>
            <a:ext cx="6113206" cy="584775"/>
          </a:xfrm>
          <a:prstGeom prst="rect">
            <a:avLst/>
          </a:prstGeom>
          <a:noFill/>
        </p:spPr>
        <p:txBody>
          <a:bodyPr wrap="square">
            <a:spAutoFit/>
          </a:bodyPr>
          <a:lstStyle/>
          <a:p>
            <a:r>
              <a:rPr lang="en-US" altLang="en-US" sz="3200" b="1" dirty="0" err="1">
                <a:solidFill>
                  <a:srgbClr val="FFFF00"/>
                </a:solidFill>
                <a:latin typeface="+mj-lt"/>
              </a:rPr>
              <a:t>Bài</a:t>
            </a:r>
            <a:r>
              <a:rPr lang="en-US" altLang="en-US" sz="3200" b="1" dirty="0">
                <a:solidFill>
                  <a:srgbClr val="FFFF00"/>
                </a:solidFill>
                <a:latin typeface="+mj-lt"/>
              </a:rPr>
              <a:t> </a:t>
            </a:r>
            <a:r>
              <a:rPr lang="en-US" altLang="en-US" sz="3200" b="1" dirty="0" err="1">
                <a:solidFill>
                  <a:srgbClr val="FFFF00"/>
                </a:solidFill>
                <a:latin typeface="+mj-lt"/>
              </a:rPr>
              <a:t>tập</a:t>
            </a:r>
            <a:r>
              <a:rPr lang="en-US" altLang="en-US" sz="3200" b="1" dirty="0">
                <a:solidFill>
                  <a:srgbClr val="FFFF00"/>
                </a:solidFill>
                <a:latin typeface="+mj-lt"/>
              </a:rPr>
              <a:t> 19</a:t>
            </a:r>
            <a:r>
              <a:rPr lang="en-US" altLang="en-US" sz="3200" b="1" dirty="0">
                <a:solidFill>
                  <a:srgbClr val="FFFF00"/>
                </a:solidFill>
                <a:latin typeface="VNI-Souvir" pitchFamily="2" charset="0"/>
              </a:rPr>
              <a:t>: </a:t>
            </a:r>
            <a:endParaRPr lang="en-US" sz="3200" dirty="0">
              <a:solidFill>
                <a:srgbClr val="FFFF00"/>
              </a:solidFill>
            </a:endParaRPr>
          </a:p>
        </p:txBody>
      </p:sp>
    </p:spTree>
    <p:extLst>
      <p:ext uri="{BB962C8B-B14F-4D97-AF65-F5344CB8AC3E}">
        <p14:creationId xmlns:p14="http://schemas.microsoft.com/office/powerpoint/2010/main" val="4236298395"/>
      </p:ext>
    </p:ext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9153935-3B08-1EC5-2B43-A9291701DF33}"/>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latin typeface="Sagona Book" panose="02020503050505020204" pitchFamily="18" charset="0"/>
              </a:rPr>
              <a:pPr algn="ctr">
                <a:spcAft>
                  <a:spcPts val="600"/>
                </a:spcAft>
              </a:pPr>
              <a:t>223</a:t>
            </a:fld>
            <a:endParaRPr lang="en-US" altLang="en-US" sz="2400">
              <a:latin typeface="Sagona Book" panose="02020503050505020204" pitchFamily="18" charset="0"/>
            </a:endParaRPr>
          </a:p>
        </p:txBody>
      </p:sp>
      <p:sp>
        <p:nvSpPr>
          <p:cNvPr id="5" name="Rectangle 3">
            <a:extLst>
              <a:ext uri="{FF2B5EF4-FFF2-40B4-BE49-F238E27FC236}">
                <a16:creationId xmlns:a16="http://schemas.microsoft.com/office/drawing/2014/main" id="{0DAA2E27-8445-59DC-4359-817B1F48A1F4}"/>
              </a:ext>
            </a:extLst>
          </p:cNvPr>
          <p:cNvSpPr txBox="1">
            <a:spLocks noChangeArrowheads="1"/>
          </p:cNvSpPr>
          <p:nvPr/>
        </p:nvSpPr>
        <p:spPr>
          <a:xfrm>
            <a:off x="309716" y="584774"/>
            <a:ext cx="11701618" cy="62732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a:latin typeface="VNI-Souvir" pitchFamily="2" charset="0"/>
              </a:rPr>
              <a:t>Thò tröôøng noâng saûn a coù haøm soá caàu vaø haøm soá cung:</a:t>
            </a:r>
            <a:endParaRPr lang="fr-FR" altLang="en-US" sz="3200">
              <a:latin typeface="VNI-Souvir" pitchFamily="2" charset="0"/>
            </a:endParaRPr>
          </a:p>
          <a:p>
            <a:r>
              <a:rPr lang="fr-FR" altLang="en-US" sz="3200">
                <a:latin typeface="VNI-Souvir" pitchFamily="2" charset="0"/>
              </a:rPr>
              <a:t>Pd  = -2Q + 1800.</a:t>
            </a:r>
          </a:p>
          <a:p>
            <a:r>
              <a:rPr lang="fr-FR" altLang="en-US" sz="3200">
                <a:latin typeface="VNI-Souvir" pitchFamily="2" charset="0"/>
              </a:rPr>
              <a:t>Ps  = 0.5Q + 600.</a:t>
            </a:r>
          </a:p>
          <a:p>
            <a:r>
              <a:rPr lang="fr-FR" altLang="en-US" sz="3200">
                <a:latin typeface="VNI-Souvir" pitchFamily="2" charset="0"/>
              </a:rPr>
              <a:t>A. Veõ haøm soá caàu, cung treân cuøng moät ñoà thò.</a:t>
            </a:r>
          </a:p>
          <a:p>
            <a:r>
              <a:rPr lang="fr-FR" altLang="en-US" sz="3200">
                <a:latin typeface="VNI-Souvir" pitchFamily="2" charset="0"/>
              </a:rPr>
              <a:t>B. Xaùc ñònh möùc giaù vaø saûn löôïng caân baèng. Tính ED, ES taïi möùc giaù caân baèng.</a:t>
            </a:r>
            <a:endParaRPr lang="en-US" altLang="en-US" sz="3200">
              <a:latin typeface="VNI-Souvir" pitchFamily="2" charset="0"/>
            </a:endParaRPr>
          </a:p>
          <a:p>
            <a:r>
              <a:rPr lang="en-US" altLang="en-US" sz="3200">
                <a:latin typeface="VNI-Souvir" pitchFamily="2" charset="0"/>
              </a:rPr>
              <a:t>C. Vôùi möùc giaù caân baèng hieän thôøi ngöôøi noâng daân loã. Vì vaäy hoï kieán nghò chính phuû can thieäp nhaèm ñaûm baûo cho hoï baùn ñöôïc möùc giaù toái thieåu laø 900(ñvt)/sp . coù hai giaûi phaùp ñöôïc ñöa ra.</a:t>
            </a:r>
            <a:endParaRPr lang="en-US" altLang="en-US" sz="3200" b="1" dirty="0">
              <a:latin typeface="VNI-Souvir" pitchFamily="2" charset="0"/>
            </a:endParaRPr>
          </a:p>
        </p:txBody>
      </p:sp>
      <p:sp>
        <p:nvSpPr>
          <p:cNvPr id="6" name="TextBox 5">
            <a:extLst>
              <a:ext uri="{FF2B5EF4-FFF2-40B4-BE49-F238E27FC236}">
                <a16:creationId xmlns:a16="http://schemas.microsoft.com/office/drawing/2014/main" id="{B0740D84-AAF5-174A-11CD-843F8EB30C4E}"/>
              </a:ext>
            </a:extLst>
          </p:cNvPr>
          <p:cNvSpPr txBox="1"/>
          <p:nvPr/>
        </p:nvSpPr>
        <p:spPr>
          <a:xfrm>
            <a:off x="180666" y="0"/>
            <a:ext cx="6113206" cy="584775"/>
          </a:xfrm>
          <a:prstGeom prst="rect">
            <a:avLst/>
          </a:prstGeom>
          <a:noFill/>
        </p:spPr>
        <p:txBody>
          <a:bodyPr wrap="square">
            <a:spAutoFit/>
          </a:bodyPr>
          <a:lstStyle/>
          <a:p>
            <a:r>
              <a:rPr lang="en-US" altLang="en-US" sz="3200" b="1" dirty="0" err="1">
                <a:solidFill>
                  <a:srgbClr val="FFFF00"/>
                </a:solidFill>
                <a:latin typeface="+mj-lt"/>
              </a:rPr>
              <a:t>Bài</a:t>
            </a:r>
            <a:r>
              <a:rPr lang="en-US" altLang="en-US" sz="3200" b="1" dirty="0">
                <a:solidFill>
                  <a:srgbClr val="FFFF00"/>
                </a:solidFill>
                <a:latin typeface="+mj-lt"/>
              </a:rPr>
              <a:t> </a:t>
            </a:r>
            <a:r>
              <a:rPr lang="en-US" altLang="en-US" sz="3200" b="1" dirty="0" err="1">
                <a:solidFill>
                  <a:srgbClr val="FFFF00"/>
                </a:solidFill>
                <a:latin typeface="+mj-lt"/>
              </a:rPr>
              <a:t>tập</a:t>
            </a:r>
            <a:r>
              <a:rPr lang="en-US" altLang="en-US" sz="3200" b="1" dirty="0">
                <a:solidFill>
                  <a:srgbClr val="FFFF00"/>
                </a:solidFill>
                <a:latin typeface="+mj-lt"/>
              </a:rPr>
              <a:t> 20</a:t>
            </a:r>
            <a:r>
              <a:rPr lang="en-US" altLang="en-US" sz="3200" b="1" dirty="0">
                <a:solidFill>
                  <a:srgbClr val="FFFF00"/>
                </a:solidFill>
                <a:latin typeface="VNI-Souvir" pitchFamily="2" charset="0"/>
              </a:rPr>
              <a:t>: </a:t>
            </a:r>
            <a:endParaRPr lang="en-US" sz="3200" dirty="0">
              <a:solidFill>
                <a:srgbClr val="FFFF00"/>
              </a:solidFill>
            </a:endParaRPr>
          </a:p>
        </p:txBody>
      </p:sp>
    </p:spTree>
    <p:extLst>
      <p:ext uri="{BB962C8B-B14F-4D97-AF65-F5344CB8AC3E}">
        <p14:creationId xmlns:p14="http://schemas.microsoft.com/office/powerpoint/2010/main" val="3135702682"/>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9153935-3B08-1EC5-2B43-A9291701DF33}"/>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latin typeface="Sagona Book" panose="02020503050505020204" pitchFamily="18" charset="0"/>
              </a:rPr>
              <a:pPr algn="ctr">
                <a:spcAft>
                  <a:spcPts val="600"/>
                </a:spcAft>
              </a:pPr>
              <a:t>224</a:t>
            </a:fld>
            <a:endParaRPr lang="en-US" altLang="en-US" sz="2400">
              <a:latin typeface="Sagona Book" panose="02020503050505020204" pitchFamily="18" charset="0"/>
            </a:endParaRPr>
          </a:p>
        </p:txBody>
      </p:sp>
      <p:sp>
        <p:nvSpPr>
          <p:cNvPr id="144387" name="Rectangle 3">
            <a:extLst>
              <a:ext uri="{FF2B5EF4-FFF2-40B4-BE49-F238E27FC236}">
                <a16:creationId xmlns:a16="http://schemas.microsoft.com/office/drawing/2014/main" id="{DF2CE5C3-AEE6-33B0-F817-9C4FBC521FBE}"/>
              </a:ext>
            </a:extLst>
          </p:cNvPr>
          <p:cNvSpPr txBox="1">
            <a:spLocks noChangeArrowheads="1"/>
          </p:cNvSpPr>
          <p:nvPr/>
        </p:nvSpPr>
        <p:spPr>
          <a:xfrm>
            <a:off x="516195" y="634180"/>
            <a:ext cx="11474244" cy="622381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Arial" panose="020B0604020202020204" pitchFamily="34" charset="0"/>
              <a:buNone/>
              <a:defRPr sz="2400" kern="1200" cap="all" baseline="0">
                <a:solidFill>
                  <a:schemeClr val="tx1"/>
                </a:solidFill>
                <a:latin typeface="+mn-lt"/>
                <a:ea typeface="+mn-ea"/>
                <a:cs typeface="+mn-cs"/>
              </a:defRPr>
            </a:lvl1pPr>
            <a:lvl2pPr marL="4572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j-lt"/>
                <a:ea typeface="+mn-ea"/>
                <a:cs typeface="+mn-cs"/>
              </a:defRPr>
            </a:lvl2pPr>
            <a:lvl3pPr marL="914400" indent="0" algn="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altLang="en-US" sz="3200" b="1" cap="none" dirty="0" err="1">
                <a:latin typeface="VNI-Souvir" pitchFamily="2" charset="0"/>
              </a:rPr>
              <a:t>Giaûi</a:t>
            </a:r>
            <a:r>
              <a:rPr lang="en-US" altLang="en-US" sz="3200" b="1" cap="none" dirty="0">
                <a:latin typeface="VNI-Souvir" pitchFamily="2" charset="0"/>
              </a:rPr>
              <a:t> </a:t>
            </a:r>
            <a:r>
              <a:rPr lang="en-US" altLang="en-US" sz="3200" b="1" cap="none" dirty="0" err="1">
                <a:latin typeface="VNI-Souvir" pitchFamily="2" charset="0"/>
              </a:rPr>
              <a:t>phaùp</a:t>
            </a:r>
            <a:r>
              <a:rPr lang="en-US" altLang="en-US" sz="3200" b="1" cap="none" dirty="0">
                <a:latin typeface="VNI-Souvir" pitchFamily="2" charset="0"/>
              </a:rPr>
              <a:t> 1:</a:t>
            </a:r>
            <a:r>
              <a:rPr lang="en-US" altLang="en-US" sz="3200" cap="none" dirty="0">
                <a:latin typeface="VNI-Souvir" pitchFamily="2" charset="0"/>
              </a:rPr>
              <a:t> </a:t>
            </a:r>
            <a:r>
              <a:rPr lang="en-US" altLang="en-US" sz="3200" cap="none" dirty="0" err="1">
                <a:latin typeface="VNI-Souvir" pitchFamily="2" charset="0"/>
              </a:rPr>
              <a:t>chính</a:t>
            </a:r>
            <a:r>
              <a:rPr lang="en-US" altLang="en-US" sz="3200" cap="none" dirty="0">
                <a:latin typeface="VNI-Souvir" pitchFamily="2" charset="0"/>
              </a:rPr>
              <a:t> </a:t>
            </a:r>
            <a:r>
              <a:rPr lang="en-US" altLang="en-US" sz="3200" cap="none" dirty="0" err="1">
                <a:latin typeface="VNI-Souvir" pitchFamily="2" charset="0"/>
              </a:rPr>
              <a:t>phuû</a:t>
            </a:r>
            <a:r>
              <a:rPr lang="en-US" altLang="en-US" sz="3200" cap="none" dirty="0">
                <a:latin typeface="VNI-Souvir" pitchFamily="2" charset="0"/>
              </a:rPr>
              <a:t> </a:t>
            </a:r>
            <a:r>
              <a:rPr lang="en-US" altLang="en-US" sz="3200" cap="none" dirty="0" err="1">
                <a:latin typeface="VNI-Souvir" pitchFamily="2" charset="0"/>
              </a:rPr>
              <a:t>aán</a:t>
            </a:r>
            <a:r>
              <a:rPr lang="en-US" altLang="en-US" sz="3200" cap="none" dirty="0">
                <a:latin typeface="VNI-Souvir" pitchFamily="2" charset="0"/>
              </a:rPr>
              <a:t> </a:t>
            </a:r>
            <a:r>
              <a:rPr lang="en-US" altLang="en-US" sz="3200" cap="none" dirty="0" err="1">
                <a:latin typeface="VNI-Souvir" pitchFamily="2" charset="0"/>
              </a:rPr>
              <a:t>ñònh</a:t>
            </a:r>
            <a:r>
              <a:rPr lang="en-US" altLang="en-US" sz="3200" cap="none" dirty="0">
                <a:latin typeface="VNI-Souvir" pitchFamily="2" charset="0"/>
              </a:rPr>
              <a:t> </a:t>
            </a:r>
            <a:r>
              <a:rPr lang="en-US" altLang="en-US" sz="3200" cap="none" dirty="0" err="1">
                <a:latin typeface="VNI-Souvir" pitchFamily="2" charset="0"/>
              </a:rPr>
              <a:t>möùc</a:t>
            </a:r>
            <a:r>
              <a:rPr lang="en-US" altLang="en-US" sz="3200" cap="none" dirty="0">
                <a:latin typeface="VNI-Souvir" pitchFamily="2" charset="0"/>
              </a:rPr>
              <a:t> </a:t>
            </a:r>
            <a:r>
              <a:rPr lang="en-US" altLang="en-US" sz="3200" cap="none" dirty="0" err="1">
                <a:latin typeface="VNI-Souvir" pitchFamily="2" charset="0"/>
              </a:rPr>
              <a:t>giaù</a:t>
            </a:r>
            <a:r>
              <a:rPr lang="en-US" altLang="en-US" sz="3200" cap="none" dirty="0">
                <a:latin typeface="VNI-Souvir" pitchFamily="2" charset="0"/>
              </a:rPr>
              <a:t> </a:t>
            </a:r>
            <a:r>
              <a:rPr lang="en-US" altLang="en-US" sz="3200" cap="none" dirty="0" err="1">
                <a:latin typeface="VNI-Souvir" pitchFamily="2" charset="0"/>
              </a:rPr>
              <a:t>toái</a:t>
            </a:r>
            <a:r>
              <a:rPr lang="en-US" altLang="en-US" sz="3200" cap="none" dirty="0">
                <a:latin typeface="VNI-Souvir" pitchFamily="2" charset="0"/>
              </a:rPr>
              <a:t> </a:t>
            </a:r>
            <a:r>
              <a:rPr lang="en-US" altLang="en-US" sz="3200" cap="none" dirty="0" err="1">
                <a:latin typeface="VNI-Souvir" pitchFamily="2" charset="0"/>
              </a:rPr>
              <a:t>thieåu</a:t>
            </a:r>
            <a:r>
              <a:rPr lang="en-US" altLang="en-US" sz="3200" cap="none" dirty="0">
                <a:latin typeface="VNI-Souvir" pitchFamily="2" charset="0"/>
              </a:rPr>
              <a:t>, </a:t>
            </a:r>
            <a:r>
              <a:rPr lang="en-US" altLang="en-US" sz="3200" cap="none" dirty="0" err="1">
                <a:latin typeface="VNI-Souvir" pitchFamily="2" charset="0"/>
              </a:rPr>
              <a:t>cuûa</a:t>
            </a:r>
            <a:r>
              <a:rPr lang="en-US" altLang="en-US" sz="3200" cap="none" dirty="0">
                <a:latin typeface="VNI-Souvir" pitchFamily="2" charset="0"/>
              </a:rPr>
              <a:t> </a:t>
            </a:r>
            <a:r>
              <a:rPr lang="en-US" altLang="en-US" sz="3200" cap="none" dirty="0" err="1">
                <a:latin typeface="VNI-Souvir" pitchFamily="2" charset="0"/>
              </a:rPr>
              <a:t>saûn</a:t>
            </a:r>
            <a:r>
              <a:rPr lang="en-US" altLang="en-US" sz="3200" cap="none" dirty="0">
                <a:latin typeface="VNI-Souvir" pitchFamily="2" charset="0"/>
              </a:rPr>
              <a:t> </a:t>
            </a:r>
            <a:r>
              <a:rPr lang="en-US" altLang="en-US" sz="3200" cap="none" dirty="0" err="1">
                <a:latin typeface="VNI-Souvir" pitchFamily="2" charset="0"/>
              </a:rPr>
              <a:t>phaåm</a:t>
            </a:r>
            <a:r>
              <a:rPr lang="en-US" altLang="en-US" sz="3200" cap="none" dirty="0">
                <a:latin typeface="VNI-Souvir" pitchFamily="2" charset="0"/>
              </a:rPr>
              <a:t> A </a:t>
            </a:r>
            <a:r>
              <a:rPr lang="en-US" altLang="en-US" sz="3200" cap="none" dirty="0" err="1">
                <a:latin typeface="VNI-Souvir" pitchFamily="2" charset="0"/>
              </a:rPr>
              <a:t>laø</a:t>
            </a:r>
            <a:r>
              <a:rPr lang="en-US" altLang="en-US" sz="3200" cap="none" dirty="0">
                <a:latin typeface="VNI-Souvir" pitchFamily="2" charset="0"/>
              </a:rPr>
              <a:t> 900 </a:t>
            </a:r>
            <a:r>
              <a:rPr lang="en-US" altLang="en-US" sz="3200" cap="none" dirty="0" err="1">
                <a:latin typeface="VNI-Souvir" pitchFamily="2" charset="0"/>
              </a:rPr>
              <a:t>vaø</a:t>
            </a:r>
            <a:r>
              <a:rPr lang="en-US" altLang="en-US" sz="3200" cap="none" dirty="0">
                <a:latin typeface="VNI-Souvir" pitchFamily="2" charset="0"/>
              </a:rPr>
              <a:t> cam </a:t>
            </a:r>
            <a:r>
              <a:rPr lang="en-US" altLang="en-US" sz="3200" cap="none" dirty="0" err="1">
                <a:latin typeface="VNI-Souvir" pitchFamily="2" charset="0"/>
              </a:rPr>
              <a:t>keát</a:t>
            </a:r>
            <a:r>
              <a:rPr lang="en-US" altLang="en-US" sz="3200" cap="none" dirty="0">
                <a:latin typeface="VNI-Souvir" pitchFamily="2" charset="0"/>
              </a:rPr>
              <a:t> </a:t>
            </a:r>
            <a:r>
              <a:rPr lang="en-US" altLang="en-US" sz="3200" cap="none" dirty="0" err="1">
                <a:latin typeface="VNI-Souvir" pitchFamily="2" charset="0"/>
              </a:rPr>
              <a:t>mua</a:t>
            </a:r>
            <a:r>
              <a:rPr lang="en-US" altLang="en-US" sz="3200" cap="none" dirty="0">
                <a:latin typeface="VNI-Souvir" pitchFamily="2" charset="0"/>
              </a:rPr>
              <a:t> </a:t>
            </a:r>
            <a:r>
              <a:rPr lang="en-US" altLang="en-US" sz="3200" cap="none" dirty="0" err="1">
                <a:latin typeface="VNI-Souvir" pitchFamily="2" charset="0"/>
              </a:rPr>
              <a:t>heát</a:t>
            </a:r>
            <a:r>
              <a:rPr lang="en-US" altLang="en-US" sz="3200" cap="none" dirty="0">
                <a:latin typeface="VNI-Souvir" pitchFamily="2" charset="0"/>
              </a:rPr>
              <a:t> </a:t>
            </a:r>
            <a:r>
              <a:rPr lang="en-US" altLang="en-US" sz="3200" cap="none" dirty="0" err="1">
                <a:latin typeface="VNI-Souvir" pitchFamily="2" charset="0"/>
              </a:rPr>
              <a:t>saûn</a:t>
            </a:r>
            <a:r>
              <a:rPr lang="en-US" altLang="en-US" sz="3200" cap="none" dirty="0">
                <a:latin typeface="VNI-Souvir" pitchFamily="2" charset="0"/>
              </a:rPr>
              <a:t> </a:t>
            </a:r>
            <a:r>
              <a:rPr lang="en-US" altLang="en-US" sz="3200" cap="none" dirty="0" err="1">
                <a:latin typeface="VNI-Souvir" pitchFamily="2" charset="0"/>
              </a:rPr>
              <a:t>löôïng</a:t>
            </a:r>
            <a:r>
              <a:rPr lang="en-US" altLang="en-US" sz="3200" cap="none" dirty="0">
                <a:latin typeface="VNI-Souvir" pitchFamily="2" charset="0"/>
              </a:rPr>
              <a:t> </a:t>
            </a:r>
            <a:r>
              <a:rPr lang="en-US" altLang="en-US" sz="3200" cap="none" dirty="0" err="1">
                <a:latin typeface="VNI-Souvir" pitchFamily="2" charset="0"/>
              </a:rPr>
              <a:t>thöøa</a:t>
            </a:r>
            <a:r>
              <a:rPr lang="en-US" altLang="en-US" sz="3200" cap="none" dirty="0">
                <a:latin typeface="VNI-Souvir" pitchFamily="2" charset="0"/>
              </a:rPr>
              <a:t> </a:t>
            </a:r>
            <a:r>
              <a:rPr lang="en-US" altLang="en-US" sz="3200" cap="none" dirty="0" err="1">
                <a:latin typeface="VNI-Souvir" pitchFamily="2" charset="0"/>
              </a:rPr>
              <a:t>vôùi</a:t>
            </a:r>
            <a:r>
              <a:rPr lang="en-US" altLang="en-US" sz="3200" cap="none" dirty="0">
                <a:latin typeface="VNI-Souvir" pitchFamily="2" charset="0"/>
              </a:rPr>
              <a:t> </a:t>
            </a:r>
            <a:r>
              <a:rPr lang="en-US" altLang="en-US" sz="3200" cap="none" dirty="0" err="1">
                <a:latin typeface="VNI-Souvir" pitchFamily="2" charset="0"/>
              </a:rPr>
              <a:t>möùc</a:t>
            </a:r>
            <a:r>
              <a:rPr lang="en-US" altLang="en-US" sz="3200" cap="none" dirty="0">
                <a:latin typeface="VNI-Souvir" pitchFamily="2" charset="0"/>
              </a:rPr>
              <a:t> </a:t>
            </a:r>
            <a:r>
              <a:rPr lang="en-US" altLang="en-US" sz="3200" cap="none" dirty="0" err="1">
                <a:latin typeface="VNI-Souvir" pitchFamily="2" charset="0"/>
              </a:rPr>
              <a:t>giaù</a:t>
            </a:r>
            <a:r>
              <a:rPr lang="en-US" altLang="en-US" sz="3200" cap="none" dirty="0">
                <a:latin typeface="VNI-Souvir" pitchFamily="2" charset="0"/>
              </a:rPr>
              <a:t> </a:t>
            </a:r>
            <a:r>
              <a:rPr lang="en-US" altLang="en-US" sz="3200" cap="none" dirty="0" err="1">
                <a:latin typeface="VNI-Souvir" pitchFamily="2" charset="0"/>
              </a:rPr>
              <a:t>naøy</a:t>
            </a:r>
            <a:r>
              <a:rPr lang="en-US" altLang="en-US" sz="3200" cap="none" dirty="0">
                <a:latin typeface="VNI-Souvir" pitchFamily="2" charset="0"/>
              </a:rPr>
              <a:t>.</a:t>
            </a:r>
            <a:endParaRPr lang="en-US" altLang="en-US" sz="3200" b="1" cap="none" dirty="0">
              <a:latin typeface="VNI-Souvir" pitchFamily="2" charset="0"/>
            </a:endParaRPr>
          </a:p>
          <a:p>
            <a:pPr algn="l"/>
            <a:r>
              <a:rPr lang="en-US" altLang="en-US" sz="3200" b="1" cap="none" dirty="0" err="1">
                <a:latin typeface="VNI-Souvir" pitchFamily="2" charset="0"/>
              </a:rPr>
              <a:t>Giaûi</a:t>
            </a:r>
            <a:r>
              <a:rPr lang="en-US" altLang="en-US" sz="3200" b="1" cap="none" dirty="0">
                <a:latin typeface="VNI-Souvir" pitchFamily="2" charset="0"/>
              </a:rPr>
              <a:t> </a:t>
            </a:r>
            <a:r>
              <a:rPr lang="en-US" altLang="en-US" sz="3200" b="1" cap="none" dirty="0" err="1">
                <a:latin typeface="VNI-Souvir" pitchFamily="2" charset="0"/>
              </a:rPr>
              <a:t>phaùp</a:t>
            </a:r>
            <a:r>
              <a:rPr lang="en-US" altLang="en-US" sz="3200" b="1" cap="none" dirty="0">
                <a:latin typeface="VNI-Souvir" pitchFamily="2" charset="0"/>
              </a:rPr>
              <a:t> 2:</a:t>
            </a:r>
            <a:r>
              <a:rPr lang="en-US" altLang="en-US" sz="3200" cap="none" dirty="0">
                <a:latin typeface="VNI-Souvir" pitchFamily="2" charset="0"/>
              </a:rPr>
              <a:t> </a:t>
            </a:r>
            <a:r>
              <a:rPr lang="en-US" altLang="en-US" sz="3200" cap="none" dirty="0" err="1">
                <a:latin typeface="VNI-Souvir" pitchFamily="2" charset="0"/>
              </a:rPr>
              <a:t>chính</a:t>
            </a:r>
            <a:r>
              <a:rPr lang="en-US" altLang="en-US" sz="3200" cap="none" dirty="0">
                <a:latin typeface="VNI-Souvir" pitchFamily="2" charset="0"/>
              </a:rPr>
              <a:t> </a:t>
            </a:r>
            <a:r>
              <a:rPr lang="en-US" altLang="en-US" sz="3200" cap="none" dirty="0" err="1">
                <a:latin typeface="VNI-Souvir" pitchFamily="2" charset="0"/>
              </a:rPr>
              <a:t>phuû</a:t>
            </a:r>
            <a:r>
              <a:rPr lang="en-US" altLang="en-US" sz="3200" cap="none" dirty="0">
                <a:latin typeface="VNI-Souvir" pitchFamily="2" charset="0"/>
              </a:rPr>
              <a:t> </a:t>
            </a:r>
            <a:r>
              <a:rPr lang="en-US" altLang="en-US" sz="3200" cap="none" dirty="0" err="1">
                <a:latin typeface="VNI-Souvir" pitchFamily="2" charset="0"/>
              </a:rPr>
              <a:t>khoâng</a:t>
            </a:r>
            <a:r>
              <a:rPr lang="en-US" altLang="en-US" sz="3200" cap="none" dirty="0">
                <a:latin typeface="VNI-Souvir" pitchFamily="2" charset="0"/>
              </a:rPr>
              <a:t> can </a:t>
            </a:r>
            <a:r>
              <a:rPr lang="en-US" altLang="en-US" sz="3200" cap="none" dirty="0" err="1">
                <a:latin typeface="VNI-Souvir" pitchFamily="2" charset="0"/>
              </a:rPr>
              <a:t>thieäp</a:t>
            </a:r>
            <a:r>
              <a:rPr lang="en-US" altLang="en-US" sz="3200" cap="none" dirty="0">
                <a:latin typeface="VNI-Souvir" pitchFamily="2" charset="0"/>
              </a:rPr>
              <a:t> </a:t>
            </a:r>
            <a:r>
              <a:rPr lang="en-US" altLang="en-US" sz="3200" cap="none" dirty="0" err="1">
                <a:latin typeface="VNI-Souvir" pitchFamily="2" charset="0"/>
              </a:rPr>
              <a:t>tröïc</a:t>
            </a:r>
            <a:r>
              <a:rPr lang="en-US" altLang="en-US" sz="3200" cap="none" dirty="0">
                <a:latin typeface="VNI-Souvir" pitchFamily="2" charset="0"/>
              </a:rPr>
              <a:t> </a:t>
            </a:r>
            <a:r>
              <a:rPr lang="en-US" altLang="en-US" sz="3200" cap="none" dirty="0" err="1">
                <a:latin typeface="VNI-Souvir" pitchFamily="2" charset="0"/>
              </a:rPr>
              <a:t>tieáp</a:t>
            </a:r>
            <a:r>
              <a:rPr lang="en-US" altLang="en-US" sz="3200" cap="none" dirty="0">
                <a:latin typeface="VNI-Souvir" pitchFamily="2" charset="0"/>
              </a:rPr>
              <a:t> </a:t>
            </a:r>
            <a:r>
              <a:rPr lang="en-US" altLang="en-US" sz="3200" cap="none" dirty="0" err="1">
                <a:latin typeface="VNI-Souvir" pitchFamily="2" charset="0"/>
              </a:rPr>
              <a:t>vaøo</a:t>
            </a:r>
            <a:r>
              <a:rPr lang="en-US" altLang="en-US" sz="3200" cap="none" dirty="0">
                <a:latin typeface="VNI-Souvir" pitchFamily="2" charset="0"/>
              </a:rPr>
              <a:t> </a:t>
            </a:r>
            <a:r>
              <a:rPr lang="en-US" altLang="en-US" sz="3200" cap="none" dirty="0" err="1">
                <a:latin typeface="VNI-Souvir" pitchFamily="2" charset="0"/>
              </a:rPr>
              <a:t>giaù</a:t>
            </a:r>
            <a:r>
              <a:rPr lang="en-US" altLang="en-US" sz="3200" cap="none" dirty="0">
                <a:latin typeface="VNI-Souvir" pitchFamily="2" charset="0"/>
              </a:rPr>
              <a:t>, </a:t>
            </a:r>
            <a:r>
              <a:rPr lang="en-US" altLang="en-US" sz="3200" cap="none" dirty="0" err="1">
                <a:latin typeface="VNI-Souvir" pitchFamily="2" charset="0"/>
              </a:rPr>
              <a:t>nhöng</a:t>
            </a:r>
            <a:r>
              <a:rPr lang="en-US" altLang="en-US" sz="3200" cap="none" dirty="0">
                <a:latin typeface="VNI-Souvir" pitchFamily="2" charset="0"/>
              </a:rPr>
              <a:t> cam </a:t>
            </a:r>
            <a:r>
              <a:rPr lang="en-US" altLang="en-US" sz="3200" cap="none" dirty="0" err="1">
                <a:latin typeface="VNI-Souvir" pitchFamily="2" charset="0"/>
              </a:rPr>
              <a:t>keát</a:t>
            </a:r>
            <a:r>
              <a:rPr lang="en-US" altLang="en-US" sz="3200" cap="none" dirty="0">
                <a:latin typeface="VNI-Souvir" pitchFamily="2" charset="0"/>
              </a:rPr>
              <a:t> </a:t>
            </a:r>
            <a:r>
              <a:rPr lang="en-US" altLang="en-US" sz="3200" cap="none" dirty="0" err="1">
                <a:latin typeface="VNI-Souvir" pitchFamily="2" charset="0"/>
              </a:rPr>
              <a:t>seõ</a:t>
            </a:r>
            <a:r>
              <a:rPr lang="en-US" altLang="en-US" sz="3200" cap="none" dirty="0">
                <a:latin typeface="VNI-Souvir" pitchFamily="2" charset="0"/>
              </a:rPr>
              <a:t>  </a:t>
            </a:r>
            <a:r>
              <a:rPr lang="en-US" altLang="en-US" sz="3200" cap="none" dirty="0" err="1">
                <a:latin typeface="VNI-Souvir" pitchFamily="2" charset="0"/>
              </a:rPr>
              <a:t>buø</a:t>
            </a:r>
            <a:r>
              <a:rPr lang="en-US" altLang="en-US" sz="3200" cap="none" dirty="0">
                <a:latin typeface="VNI-Souvir" pitchFamily="2" charset="0"/>
              </a:rPr>
              <a:t> </a:t>
            </a:r>
            <a:r>
              <a:rPr lang="en-US" altLang="en-US" sz="3200" cap="none" dirty="0" err="1">
                <a:latin typeface="VNI-Souvir" pitchFamily="2" charset="0"/>
              </a:rPr>
              <a:t>loã</a:t>
            </a:r>
            <a:r>
              <a:rPr lang="en-US" altLang="en-US" sz="3200" cap="none" dirty="0">
                <a:latin typeface="VNI-Souvir" pitchFamily="2" charset="0"/>
              </a:rPr>
              <a:t>( </a:t>
            </a:r>
            <a:r>
              <a:rPr lang="en-US" altLang="en-US" sz="3200" cap="none" dirty="0" err="1">
                <a:latin typeface="VNI-Souvir" pitchFamily="2" charset="0"/>
              </a:rPr>
              <a:t>caáp</a:t>
            </a:r>
            <a:r>
              <a:rPr lang="en-US" altLang="en-US" sz="3200" cap="none" dirty="0">
                <a:latin typeface="VNI-Souvir" pitchFamily="2" charset="0"/>
              </a:rPr>
              <a:t> </a:t>
            </a:r>
            <a:r>
              <a:rPr lang="en-US" altLang="en-US" sz="3200" cap="none" dirty="0" err="1">
                <a:latin typeface="VNI-Souvir" pitchFamily="2" charset="0"/>
              </a:rPr>
              <a:t>buø</a:t>
            </a:r>
            <a:r>
              <a:rPr lang="en-US" altLang="en-US" sz="3200" cap="none" dirty="0">
                <a:latin typeface="VNI-Souvir" pitchFamily="2" charset="0"/>
              </a:rPr>
              <a:t>)  </a:t>
            </a:r>
            <a:r>
              <a:rPr lang="en-US" altLang="en-US" sz="3200" cap="none" dirty="0" err="1">
                <a:latin typeface="VNI-Souvir" pitchFamily="2" charset="0"/>
              </a:rPr>
              <a:t>cho</a:t>
            </a:r>
            <a:r>
              <a:rPr lang="en-US" altLang="en-US" sz="3200" cap="none" dirty="0">
                <a:latin typeface="VNI-Souvir" pitchFamily="2" charset="0"/>
              </a:rPr>
              <a:t> </a:t>
            </a:r>
            <a:r>
              <a:rPr lang="en-US" altLang="en-US" sz="3200" cap="none" dirty="0" err="1">
                <a:latin typeface="VNI-Souvir" pitchFamily="2" charset="0"/>
              </a:rPr>
              <a:t>noâng</a:t>
            </a:r>
            <a:r>
              <a:rPr lang="en-US" altLang="en-US" sz="3200" cap="none" dirty="0">
                <a:latin typeface="VNI-Souvir" pitchFamily="2" charset="0"/>
              </a:rPr>
              <a:t> </a:t>
            </a:r>
            <a:r>
              <a:rPr lang="en-US" altLang="en-US" sz="3200" cap="none" dirty="0" err="1">
                <a:latin typeface="VNI-Souvir" pitchFamily="2" charset="0"/>
              </a:rPr>
              <a:t>daân</a:t>
            </a:r>
            <a:r>
              <a:rPr lang="en-US" altLang="en-US" sz="3200" cap="none" dirty="0">
                <a:latin typeface="VNI-Souvir" pitchFamily="2" charset="0"/>
              </a:rPr>
              <a:t> </a:t>
            </a:r>
            <a:r>
              <a:rPr lang="en-US" altLang="en-US" sz="3200" cap="none" dirty="0" err="1">
                <a:latin typeface="VNI-Souvir" pitchFamily="2" charset="0"/>
              </a:rPr>
              <a:t>phaàn</a:t>
            </a:r>
            <a:r>
              <a:rPr lang="en-US" altLang="en-US" sz="3200" cap="none" dirty="0">
                <a:latin typeface="VNI-Souvir" pitchFamily="2" charset="0"/>
              </a:rPr>
              <a:t> </a:t>
            </a:r>
            <a:r>
              <a:rPr lang="en-US" altLang="en-US" sz="3200" cap="none" dirty="0" err="1">
                <a:latin typeface="VNI-Souvir" pitchFamily="2" charset="0"/>
              </a:rPr>
              <a:t>cheânh</a:t>
            </a:r>
            <a:r>
              <a:rPr lang="en-US" altLang="en-US" sz="3200" cap="none" dirty="0">
                <a:latin typeface="VNI-Souvir" pitchFamily="2" charset="0"/>
              </a:rPr>
              <a:t> </a:t>
            </a:r>
            <a:r>
              <a:rPr lang="en-US" altLang="en-US" sz="3200" cap="none" dirty="0" err="1">
                <a:latin typeface="VNI-Souvir" pitchFamily="2" charset="0"/>
              </a:rPr>
              <a:t>leäch</a:t>
            </a:r>
            <a:r>
              <a:rPr lang="en-US" altLang="en-US" sz="3200" cap="none" dirty="0">
                <a:latin typeface="VNI-Souvir" pitchFamily="2" charset="0"/>
              </a:rPr>
              <a:t> </a:t>
            </a:r>
            <a:r>
              <a:rPr lang="en-US" altLang="en-US" sz="3200" cap="none" dirty="0" err="1">
                <a:latin typeface="VNI-Souvir" pitchFamily="2" charset="0"/>
              </a:rPr>
              <a:t>giöõa</a:t>
            </a:r>
            <a:r>
              <a:rPr lang="en-US" altLang="en-US" sz="3200" cap="none" dirty="0">
                <a:latin typeface="VNI-Souvir" pitchFamily="2" charset="0"/>
              </a:rPr>
              <a:t> </a:t>
            </a:r>
            <a:r>
              <a:rPr lang="en-US" altLang="en-US" sz="3200" cap="none" dirty="0" err="1">
                <a:latin typeface="VNI-Souvir" pitchFamily="2" charset="0"/>
              </a:rPr>
              <a:t>giaù</a:t>
            </a:r>
            <a:r>
              <a:rPr lang="en-US" altLang="en-US" sz="3200" cap="none" dirty="0">
                <a:latin typeface="VNI-Souvir" pitchFamily="2" charset="0"/>
              </a:rPr>
              <a:t> </a:t>
            </a:r>
            <a:r>
              <a:rPr lang="en-US" altLang="en-US" sz="3200" cap="none" dirty="0" err="1">
                <a:latin typeface="VNI-Souvir" pitchFamily="2" charset="0"/>
              </a:rPr>
              <a:t>thò</a:t>
            </a:r>
            <a:r>
              <a:rPr lang="en-US" altLang="en-US" sz="3200" cap="none" dirty="0">
                <a:latin typeface="VNI-Souvir" pitchFamily="2" charset="0"/>
              </a:rPr>
              <a:t> </a:t>
            </a:r>
            <a:r>
              <a:rPr lang="en-US" altLang="en-US" sz="3200" cap="none" dirty="0" err="1">
                <a:latin typeface="VNI-Souvir" pitchFamily="2" charset="0"/>
              </a:rPr>
              <a:t>tröôøng</a:t>
            </a:r>
            <a:r>
              <a:rPr lang="en-US" altLang="en-US" sz="3200" cap="none" dirty="0">
                <a:latin typeface="VNI-Souvir" pitchFamily="2" charset="0"/>
              </a:rPr>
              <a:t> </a:t>
            </a:r>
            <a:r>
              <a:rPr lang="en-US" altLang="en-US" sz="3200" cap="none" dirty="0" err="1">
                <a:latin typeface="VNI-Souvir" pitchFamily="2" charset="0"/>
              </a:rPr>
              <a:t>vaø</a:t>
            </a:r>
            <a:r>
              <a:rPr lang="en-US" altLang="en-US" sz="3200" cap="none" dirty="0">
                <a:latin typeface="VNI-Souvir" pitchFamily="2" charset="0"/>
              </a:rPr>
              <a:t> </a:t>
            </a:r>
            <a:r>
              <a:rPr lang="en-US" altLang="en-US" sz="3200" cap="none" dirty="0" err="1">
                <a:latin typeface="VNI-Souvir" pitchFamily="2" charset="0"/>
              </a:rPr>
              <a:t>möùc</a:t>
            </a:r>
            <a:r>
              <a:rPr lang="en-US" altLang="en-US" sz="3200" cap="none" dirty="0">
                <a:latin typeface="VNI-Souvir" pitchFamily="2" charset="0"/>
              </a:rPr>
              <a:t> </a:t>
            </a:r>
            <a:r>
              <a:rPr lang="en-US" altLang="en-US" sz="3200" cap="none" dirty="0" err="1">
                <a:latin typeface="VNI-Souvir" pitchFamily="2" charset="0"/>
              </a:rPr>
              <a:t>giaù</a:t>
            </a:r>
            <a:r>
              <a:rPr lang="en-US" altLang="en-US" sz="3200" cap="none" dirty="0">
                <a:latin typeface="VNI-Souvir" pitchFamily="2" charset="0"/>
              </a:rPr>
              <a:t> </a:t>
            </a:r>
            <a:r>
              <a:rPr lang="en-US" altLang="en-US" sz="3200" cap="none" dirty="0" err="1">
                <a:latin typeface="VNI-Souvir" pitchFamily="2" charset="0"/>
              </a:rPr>
              <a:t>toái</a:t>
            </a:r>
            <a:r>
              <a:rPr lang="en-US" altLang="en-US" sz="3200" cap="none" dirty="0">
                <a:latin typeface="VNI-Souvir" pitchFamily="2" charset="0"/>
              </a:rPr>
              <a:t> </a:t>
            </a:r>
            <a:r>
              <a:rPr lang="en-US" altLang="en-US" sz="3200" cap="none" dirty="0" err="1">
                <a:latin typeface="VNI-Souvir" pitchFamily="2" charset="0"/>
              </a:rPr>
              <a:t>thieåu</a:t>
            </a:r>
            <a:r>
              <a:rPr lang="en-US" altLang="en-US" sz="3200" cap="none" dirty="0">
                <a:latin typeface="VNI-Souvir" pitchFamily="2" charset="0"/>
              </a:rPr>
              <a:t> do </a:t>
            </a:r>
            <a:r>
              <a:rPr lang="en-US" altLang="en-US" sz="3200" cap="none" dirty="0" err="1">
                <a:latin typeface="VNI-Souvir" pitchFamily="2" charset="0"/>
              </a:rPr>
              <a:t>noâng</a:t>
            </a:r>
            <a:r>
              <a:rPr lang="en-US" altLang="en-US" sz="3200" cap="none" dirty="0">
                <a:latin typeface="VNI-Souvir" pitchFamily="2" charset="0"/>
              </a:rPr>
              <a:t> </a:t>
            </a:r>
            <a:r>
              <a:rPr lang="en-US" altLang="en-US" sz="3200" cap="none" dirty="0" err="1">
                <a:latin typeface="VNI-Souvir" pitchFamily="2" charset="0"/>
              </a:rPr>
              <a:t>daân</a:t>
            </a:r>
            <a:r>
              <a:rPr lang="en-US" altLang="en-US" sz="3200" cap="none" dirty="0">
                <a:latin typeface="VNI-Souvir" pitchFamily="2" charset="0"/>
              </a:rPr>
              <a:t> </a:t>
            </a:r>
            <a:r>
              <a:rPr lang="en-US" altLang="en-US" sz="3200" cap="none" dirty="0" err="1">
                <a:latin typeface="VNI-Souvir" pitchFamily="2" charset="0"/>
              </a:rPr>
              <a:t>kieán</a:t>
            </a:r>
            <a:r>
              <a:rPr lang="en-US" altLang="en-US" sz="3200" cap="none" dirty="0">
                <a:latin typeface="VNI-Souvir" pitchFamily="2" charset="0"/>
              </a:rPr>
              <a:t> </a:t>
            </a:r>
            <a:r>
              <a:rPr lang="en-US" altLang="en-US" sz="3200" cap="none" dirty="0" err="1">
                <a:latin typeface="VNI-Souvir" pitchFamily="2" charset="0"/>
              </a:rPr>
              <a:t>nghò</a:t>
            </a:r>
            <a:r>
              <a:rPr lang="en-US" altLang="en-US" sz="3200" cap="none" dirty="0">
                <a:latin typeface="VNI-Souvir" pitchFamily="2" charset="0"/>
              </a:rPr>
              <a:t> </a:t>
            </a:r>
            <a:r>
              <a:rPr lang="en-US" altLang="en-US" sz="3200" cap="none" dirty="0" err="1">
                <a:latin typeface="VNI-Souvir" pitchFamily="2" charset="0"/>
              </a:rPr>
              <a:t>treân</a:t>
            </a:r>
            <a:r>
              <a:rPr lang="en-US" altLang="en-US" sz="3200" cap="none" dirty="0">
                <a:latin typeface="VNI-Souvir" pitchFamily="2" charset="0"/>
              </a:rPr>
              <a:t> </a:t>
            </a:r>
            <a:r>
              <a:rPr lang="en-US" altLang="en-US" sz="3200" cap="none" dirty="0" err="1">
                <a:latin typeface="VNI-Souvir" pitchFamily="2" charset="0"/>
              </a:rPr>
              <a:t>moãi</a:t>
            </a:r>
            <a:r>
              <a:rPr lang="en-US" altLang="en-US" sz="3200" cap="none" dirty="0">
                <a:latin typeface="VNI-Souvir" pitchFamily="2" charset="0"/>
              </a:rPr>
              <a:t> </a:t>
            </a:r>
            <a:r>
              <a:rPr lang="en-US" altLang="en-US" sz="3200" cap="none" dirty="0" err="1">
                <a:latin typeface="VNI-Souvir" pitchFamily="2" charset="0"/>
              </a:rPr>
              <a:t>ñôn</a:t>
            </a:r>
            <a:r>
              <a:rPr lang="en-US" altLang="en-US" sz="3200" cap="none" dirty="0">
                <a:latin typeface="VNI-Souvir" pitchFamily="2" charset="0"/>
              </a:rPr>
              <a:t> </a:t>
            </a:r>
            <a:r>
              <a:rPr lang="en-US" altLang="en-US" sz="3200" cap="none" dirty="0" err="1">
                <a:latin typeface="VNI-Souvir" pitchFamily="2" charset="0"/>
              </a:rPr>
              <a:t>vò</a:t>
            </a:r>
            <a:r>
              <a:rPr lang="en-US" altLang="en-US" sz="3200" cap="none" dirty="0">
                <a:latin typeface="VNI-Souvir" pitchFamily="2" charset="0"/>
              </a:rPr>
              <a:t> </a:t>
            </a:r>
            <a:r>
              <a:rPr lang="en-US" altLang="en-US" sz="3200" cap="none" dirty="0" err="1">
                <a:latin typeface="VNI-Souvir" pitchFamily="2" charset="0"/>
              </a:rPr>
              <a:t>saûn</a:t>
            </a:r>
            <a:r>
              <a:rPr lang="en-US" altLang="en-US" sz="3200" cap="none" dirty="0">
                <a:latin typeface="VNI-Souvir" pitchFamily="2" charset="0"/>
              </a:rPr>
              <a:t> </a:t>
            </a:r>
            <a:r>
              <a:rPr lang="en-US" altLang="en-US" sz="3200" cap="none" dirty="0" err="1">
                <a:latin typeface="VNI-Souvir" pitchFamily="2" charset="0"/>
              </a:rPr>
              <a:t>phaãm</a:t>
            </a:r>
            <a:r>
              <a:rPr lang="en-US" altLang="en-US" sz="3200" cap="none" dirty="0">
                <a:latin typeface="VNI-Souvir" pitchFamily="2" charset="0"/>
              </a:rPr>
              <a:t> </a:t>
            </a:r>
            <a:r>
              <a:rPr lang="en-US" altLang="en-US" sz="3200" cap="none" dirty="0" err="1">
                <a:latin typeface="VNI-Souvir" pitchFamily="2" charset="0"/>
              </a:rPr>
              <a:t>ñöôïc</a:t>
            </a:r>
            <a:r>
              <a:rPr lang="en-US" altLang="en-US" sz="3200" cap="none" dirty="0">
                <a:latin typeface="VNI-Souvir" pitchFamily="2" charset="0"/>
              </a:rPr>
              <a:t> </a:t>
            </a:r>
            <a:r>
              <a:rPr lang="en-US" altLang="en-US" sz="3200" cap="none" dirty="0" err="1">
                <a:latin typeface="VNI-Souvir" pitchFamily="2" charset="0"/>
              </a:rPr>
              <a:t>baùn</a:t>
            </a:r>
            <a:r>
              <a:rPr lang="en-US" altLang="en-US" sz="3200" cap="none" dirty="0">
                <a:latin typeface="VNI-Souvir" pitchFamily="2" charset="0"/>
              </a:rPr>
              <a:t> </a:t>
            </a:r>
            <a:r>
              <a:rPr lang="en-US" altLang="en-US" sz="3200" cap="none" dirty="0" err="1">
                <a:latin typeface="VNI-Souvir" pitchFamily="2" charset="0"/>
              </a:rPr>
              <a:t>ra.</a:t>
            </a:r>
            <a:r>
              <a:rPr lang="en-US" altLang="en-US" sz="3200" cap="none" dirty="0">
                <a:latin typeface="VNI-Souvir" pitchFamily="2" charset="0"/>
              </a:rPr>
              <a:t> Anh (</a:t>
            </a:r>
            <a:r>
              <a:rPr lang="en-US" altLang="en-US" sz="3200" cap="none" dirty="0" err="1">
                <a:latin typeface="VNI-Souvir" pitchFamily="2" charset="0"/>
              </a:rPr>
              <a:t>chò</a:t>
            </a:r>
            <a:r>
              <a:rPr lang="en-US" altLang="en-US" sz="3200" cap="none" dirty="0">
                <a:latin typeface="VNI-Souvir" pitchFamily="2" charset="0"/>
              </a:rPr>
              <a:t> ) </a:t>
            </a:r>
            <a:r>
              <a:rPr lang="en-US" altLang="en-US" sz="3200" cap="none" dirty="0" err="1">
                <a:latin typeface="VNI-Souvir" pitchFamily="2" charset="0"/>
              </a:rPr>
              <a:t>haõy</a:t>
            </a:r>
            <a:r>
              <a:rPr lang="en-US" altLang="en-US" sz="3200" cap="none" dirty="0">
                <a:latin typeface="VNI-Souvir" pitchFamily="2" charset="0"/>
              </a:rPr>
              <a:t> </a:t>
            </a:r>
            <a:r>
              <a:rPr lang="en-US" altLang="en-US" sz="3200" cap="none" dirty="0" err="1">
                <a:latin typeface="VNI-Souvir" pitchFamily="2" charset="0"/>
              </a:rPr>
              <a:t>tính</a:t>
            </a:r>
            <a:r>
              <a:rPr lang="en-US" altLang="en-US" sz="3200" cap="none" dirty="0">
                <a:latin typeface="VNI-Souvir" pitchFamily="2" charset="0"/>
              </a:rPr>
              <a:t>:</a:t>
            </a:r>
          </a:p>
          <a:p>
            <a:pPr algn="l"/>
            <a:r>
              <a:rPr lang="en-US" altLang="en-US" sz="3200" cap="none" dirty="0">
                <a:latin typeface="VNI-Souvir" pitchFamily="2" charset="0"/>
              </a:rPr>
              <a:t>- </a:t>
            </a:r>
            <a:r>
              <a:rPr lang="en-US" altLang="en-US" sz="3200" cap="none" dirty="0" err="1">
                <a:latin typeface="VNI-Souvir" pitchFamily="2" charset="0"/>
              </a:rPr>
              <a:t>Toång</a:t>
            </a:r>
            <a:r>
              <a:rPr lang="en-US" altLang="en-US" sz="3200" cap="none" dirty="0">
                <a:latin typeface="VNI-Souvir" pitchFamily="2" charset="0"/>
              </a:rPr>
              <a:t> </a:t>
            </a:r>
            <a:r>
              <a:rPr lang="en-US" altLang="en-US" sz="3200" cap="none" dirty="0" err="1">
                <a:latin typeface="VNI-Souvir" pitchFamily="2" charset="0"/>
              </a:rPr>
              <a:t>soá</a:t>
            </a:r>
            <a:r>
              <a:rPr lang="en-US" altLang="en-US" sz="3200" cap="none" dirty="0">
                <a:latin typeface="VNI-Souvir" pitchFamily="2" charset="0"/>
              </a:rPr>
              <a:t> </a:t>
            </a:r>
            <a:r>
              <a:rPr lang="en-US" altLang="en-US" sz="3200" cap="none" dirty="0" err="1">
                <a:latin typeface="VNI-Souvir" pitchFamily="2" charset="0"/>
              </a:rPr>
              <a:t>tieàn</a:t>
            </a:r>
            <a:r>
              <a:rPr lang="en-US" altLang="en-US" sz="3200" cap="none" dirty="0">
                <a:latin typeface="VNI-Souvir" pitchFamily="2" charset="0"/>
              </a:rPr>
              <a:t> CP </a:t>
            </a:r>
            <a:r>
              <a:rPr lang="en-US" altLang="en-US" sz="3200" cap="none" dirty="0" err="1">
                <a:latin typeface="VNI-Souvir" pitchFamily="2" charset="0"/>
              </a:rPr>
              <a:t>phaûi</a:t>
            </a:r>
            <a:r>
              <a:rPr lang="en-US" altLang="en-US" sz="3200" cap="none" dirty="0">
                <a:latin typeface="VNI-Souvir" pitchFamily="2" charset="0"/>
              </a:rPr>
              <a:t> chi </a:t>
            </a:r>
            <a:r>
              <a:rPr lang="en-US" altLang="en-US" sz="3200" cap="none" dirty="0" err="1">
                <a:latin typeface="VNI-Souvir" pitchFamily="2" charset="0"/>
              </a:rPr>
              <a:t>ra.</a:t>
            </a:r>
            <a:r>
              <a:rPr lang="en-US" altLang="en-US" sz="3200" cap="none" dirty="0">
                <a:latin typeface="VNI-Souvir" pitchFamily="2" charset="0"/>
              </a:rPr>
              <a:t>			</a:t>
            </a:r>
          </a:p>
          <a:p>
            <a:pPr algn="l"/>
            <a:r>
              <a:rPr lang="en-US" altLang="en-US" sz="3200" cap="none" dirty="0">
                <a:latin typeface="VNI-Souvir" pitchFamily="2" charset="0"/>
              </a:rPr>
              <a:t>- </a:t>
            </a:r>
            <a:r>
              <a:rPr lang="en-US" altLang="en-US" sz="3200" cap="none" dirty="0" err="1">
                <a:latin typeface="VNI-Souvir" pitchFamily="2" charset="0"/>
              </a:rPr>
              <a:t>Toång</a:t>
            </a:r>
            <a:r>
              <a:rPr lang="en-US" altLang="en-US" sz="3200" cap="none" dirty="0">
                <a:latin typeface="VNI-Souvir" pitchFamily="2" charset="0"/>
              </a:rPr>
              <a:t> </a:t>
            </a:r>
            <a:r>
              <a:rPr lang="en-US" altLang="en-US" sz="3200" cap="none" dirty="0" err="1">
                <a:latin typeface="VNI-Souvir" pitchFamily="2" charset="0"/>
              </a:rPr>
              <a:t>soá</a:t>
            </a:r>
            <a:r>
              <a:rPr lang="en-US" altLang="en-US" sz="3200" cap="none" dirty="0">
                <a:latin typeface="VNI-Souvir" pitchFamily="2" charset="0"/>
              </a:rPr>
              <a:t> </a:t>
            </a:r>
            <a:r>
              <a:rPr lang="en-US" altLang="en-US" sz="3200" cap="none" dirty="0" err="1">
                <a:latin typeface="VNI-Souvir" pitchFamily="2" charset="0"/>
              </a:rPr>
              <a:t>tieàn</a:t>
            </a:r>
            <a:r>
              <a:rPr lang="en-US" altLang="en-US" sz="3200" cap="none" dirty="0">
                <a:latin typeface="VNI-Souvir" pitchFamily="2" charset="0"/>
              </a:rPr>
              <a:t> </a:t>
            </a:r>
            <a:r>
              <a:rPr lang="en-US" altLang="en-US" sz="3200" cap="none" dirty="0" err="1">
                <a:latin typeface="VNI-Souvir" pitchFamily="2" charset="0"/>
              </a:rPr>
              <a:t>ngöôøi</a:t>
            </a:r>
            <a:r>
              <a:rPr lang="en-US" altLang="en-US" sz="3200" cap="none" dirty="0">
                <a:latin typeface="VNI-Souvir" pitchFamily="2" charset="0"/>
              </a:rPr>
              <a:t> </a:t>
            </a:r>
            <a:r>
              <a:rPr lang="en-US" altLang="en-US" sz="3200" cap="none" dirty="0" err="1">
                <a:latin typeface="VNI-Souvir" pitchFamily="2" charset="0"/>
              </a:rPr>
              <a:t>noâng</a:t>
            </a:r>
            <a:r>
              <a:rPr lang="en-US" altLang="en-US" sz="3200" cap="none" dirty="0">
                <a:latin typeface="VNI-Souvir" pitchFamily="2" charset="0"/>
              </a:rPr>
              <a:t> </a:t>
            </a:r>
            <a:r>
              <a:rPr lang="en-US" altLang="en-US" sz="3200" cap="none" dirty="0" err="1">
                <a:latin typeface="VNI-Souvir" pitchFamily="2" charset="0"/>
              </a:rPr>
              <a:t>daân</a:t>
            </a:r>
            <a:r>
              <a:rPr lang="en-US" altLang="en-US" sz="3200" cap="none" dirty="0">
                <a:latin typeface="VNI-Souvir" pitchFamily="2" charset="0"/>
              </a:rPr>
              <a:t> </a:t>
            </a:r>
            <a:r>
              <a:rPr lang="en-US" altLang="en-US" sz="3200" cap="none" dirty="0" err="1">
                <a:latin typeface="VNI-Souvir" pitchFamily="2" charset="0"/>
              </a:rPr>
              <a:t>nhaän</a:t>
            </a:r>
            <a:r>
              <a:rPr lang="en-US" altLang="en-US" sz="3200" cap="none" dirty="0">
                <a:latin typeface="VNI-Souvir" pitchFamily="2" charset="0"/>
              </a:rPr>
              <a:t> </a:t>
            </a:r>
            <a:r>
              <a:rPr lang="en-US" altLang="en-US" sz="3200" cap="none" dirty="0" err="1">
                <a:latin typeface="VNI-Souvir" pitchFamily="2" charset="0"/>
              </a:rPr>
              <a:t>ñöôïc</a:t>
            </a:r>
            <a:r>
              <a:rPr lang="en-US" altLang="en-US" sz="3200" cap="none" dirty="0">
                <a:latin typeface="VNI-Souvir" pitchFamily="2" charset="0"/>
              </a:rPr>
              <a:t>. </a:t>
            </a:r>
          </a:p>
          <a:p>
            <a:pPr algn="l"/>
            <a:r>
              <a:rPr lang="en-US" altLang="en-US" sz="3200" cap="none" dirty="0" err="1">
                <a:latin typeface="VNI-Souvir" pitchFamily="2" charset="0"/>
              </a:rPr>
              <a:t>Cuûa</a:t>
            </a:r>
            <a:r>
              <a:rPr lang="en-US" altLang="en-US" sz="3200" cap="none" dirty="0">
                <a:latin typeface="VNI-Souvir" pitchFamily="2" charset="0"/>
              </a:rPr>
              <a:t> </a:t>
            </a:r>
            <a:r>
              <a:rPr lang="en-US" altLang="en-US" sz="3200" cap="none" dirty="0" err="1">
                <a:latin typeface="VNI-Souvir" pitchFamily="2" charset="0"/>
              </a:rPr>
              <a:t>töøng</a:t>
            </a:r>
            <a:r>
              <a:rPr lang="en-US" altLang="en-US" sz="3200" cap="none" dirty="0">
                <a:latin typeface="VNI-Souvir" pitchFamily="2" charset="0"/>
              </a:rPr>
              <a:t> </a:t>
            </a:r>
            <a:r>
              <a:rPr lang="en-US" altLang="en-US" sz="3200" cap="none" dirty="0" err="1">
                <a:latin typeface="VNI-Souvir" pitchFamily="2" charset="0"/>
              </a:rPr>
              <a:t>giaûi</a:t>
            </a:r>
            <a:r>
              <a:rPr lang="en-US" altLang="en-US" sz="3200" cap="none" dirty="0">
                <a:latin typeface="VNI-Souvir" pitchFamily="2" charset="0"/>
              </a:rPr>
              <a:t> </a:t>
            </a:r>
            <a:r>
              <a:rPr lang="en-US" altLang="en-US" sz="3200" cap="none" dirty="0" err="1">
                <a:latin typeface="VNI-Souvir" pitchFamily="2" charset="0"/>
              </a:rPr>
              <a:t>phaùp</a:t>
            </a:r>
            <a:r>
              <a:rPr lang="en-US" altLang="en-US" sz="3200" cap="none" dirty="0">
                <a:latin typeface="VNI-Souvir" pitchFamily="2" charset="0"/>
              </a:rPr>
              <a:t>.</a:t>
            </a:r>
          </a:p>
          <a:p>
            <a:pPr algn="l"/>
            <a:endParaRPr lang="en-US" altLang="en-US" sz="3200" cap="none" dirty="0">
              <a:latin typeface="VNI-Souvir" pitchFamily="2" charset="0"/>
            </a:endParaRPr>
          </a:p>
        </p:txBody>
      </p:sp>
    </p:spTree>
    <p:extLst>
      <p:ext uri="{BB962C8B-B14F-4D97-AF65-F5344CB8AC3E}">
        <p14:creationId xmlns:p14="http://schemas.microsoft.com/office/powerpoint/2010/main" val="487631439"/>
      </p:ext>
    </p:ext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9153935-3B08-1EC5-2B43-A9291701DF33}"/>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latin typeface="Sagona Book" panose="02020503050505020204" pitchFamily="18" charset="0"/>
              </a:rPr>
              <a:pPr algn="ctr">
                <a:spcAft>
                  <a:spcPts val="600"/>
                </a:spcAft>
              </a:pPr>
              <a:t>225</a:t>
            </a:fld>
            <a:endParaRPr lang="en-US" altLang="en-US" sz="2400">
              <a:latin typeface="Sagona Book" panose="02020503050505020204" pitchFamily="18" charset="0"/>
            </a:endParaRPr>
          </a:p>
        </p:txBody>
      </p:sp>
      <p:sp>
        <p:nvSpPr>
          <p:cNvPr id="145412" name="Rectangle 3">
            <a:extLst>
              <a:ext uri="{FF2B5EF4-FFF2-40B4-BE49-F238E27FC236}">
                <a16:creationId xmlns:a16="http://schemas.microsoft.com/office/drawing/2014/main" id="{5DD37784-7513-D5DF-DFDA-D8E841EF6527}"/>
              </a:ext>
            </a:extLst>
          </p:cNvPr>
          <p:cNvSpPr txBox="1">
            <a:spLocks noChangeArrowheads="1"/>
          </p:cNvSpPr>
          <p:nvPr/>
        </p:nvSpPr>
        <p:spPr>
          <a:xfrm>
            <a:off x="1342104" y="1143000"/>
            <a:ext cx="9409470" cy="467983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altLang="en-US" sz="3200">
                <a:latin typeface="VNI-Souvir" pitchFamily="2" charset="0"/>
              </a:rPr>
              <a:t>Theo anh, chò giaûi phaùp naøo ñöôïc öa thích theo ñieåm cuûa ngöôøi:</a:t>
            </a:r>
          </a:p>
          <a:p>
            <a:pPr lvl="1" algn="just"/>
            <a:r>
              <a:rPr lang="en-US" altLang="en-US" sz="3200">
                <a:latin typeface="VNI-Souvir" pitchFamily="2" charset="0"/>
              </a:rPr>
              <a:t>Noâng daân.</a:t>
            </a:r>
          </a:p>
          <a:p>
            <a:pPr lvl="1" algn="just"/>
            <a:r>
              <a:rPr lang="en-US" altLang="en-US" sz="3200">
                <a:latin typeface="VNI-Souvir" pitchFamily="2" charset="0"/>
              </a:rPr>
              <a:t>Chính phuû.</a:t>
            </a:r>
          </a:p>
          <a:p>
            <a:pPr lvl="1" algn="just"/>
            <a:r>
              <a:rPr lang="en-US" altLang="en-US" sz="3200">
                <a:latin typeface="VNI-Souvir" pitchFamily="2" charset="0"/>
              </a:rPr>
              <a:t>Ngöôøi tieâu duøng.</a:t>
            </a:r>
          </a:p>
          <a:p>
            <a:pPr lvl="1"/>
            <a:endParaRPr lang="en-US" altLang="en-US" sz="3200" dirty="0">
              <a:latin typeface="VNI-Souvir" pitchFamily="2" charset="0"/>
            </a:endParaRPr>
          </a:p>
        </p:txBody>
      </p:sp>
    </p:spTree>
    <p:extLst>
      <p:ext uri="{BB962C8B-B14F-4D97-AF65-F5344CB8AC3E}">
        <p14:creationId xmlns:p14="http://schemas.microsoft.com/office/powerpoint/2010/main" val="4255917625"/>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9153935-3B08-1EC5-2B43-A9291701DF33}"/>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latin typeface="Sagona Book" panose="02020503050505020204" pitchFamily="18" charset="0"/>
              </a:rPr>
              <a:pPr algn="ctr">
                <a:spcAft>
                  <a:spcPts val="600"/>
                </a:spcAft>
              </a:pPr>
              <a:t>226</a:t>
            </a:fld>
            <a:endParaRPr lang="en-US" altLang="en-US" sz="2400">
              <a:latin typeface="Sagona Book" panose="02020503050505020204" pitchFamily="18" charset="0"/>
            </a:endParaRPr>
          </a:p>
        </p:txBody>
      </p:sp>
      <p:sp>
        <p:nvSpPr>
          <p:cNvPr id="148483" name="Rectangle 2">
            <a:extLst>
              <a:ext uri="{FF2B5EF4-FFF2-40B4-BE49-F238E27FC236}">
                <a16:creationId xmlns:a16="http://schemas.microsoft.com/office/drawing/2014/main" id="{695D8A53-FAFC-4D84-B857-A8AD9D6FCBC7}"/>
              </a:ext>
            </a:extLst>
          </p:cNvPr>
          <p:cNvSpPr>
            <a:spLocks noGrp="1" noChangeArrowheads="1"/>
          </p:cNvSpPr>
          <p:nvPr>
            <p:ph type="title"/>
          </p:nvPr>
        </p:nvSpPr>
        <p:spPr>
          <a:xfrm>
            <a:off x="3275076" y="280220"/>
            <a:ext cx="5641848" cy="1430594"/>
          </a:xfrm>
        </p:spPr>
        <p:txBody>
          <a:bodyPr/>
          <a:lstStyle/>
          <a:p>
            <a:pPr algn="ctr" eaLnBrk="1" hangingPunct="1"/>
            <a:r>
              <a:rPr lang="en-US" altLang="en-US" sz="4800" b="1" dirty="0" err="1">
                <a:solidFill>
                  <a:schemeClr val="accent2"/>
                </a:solidFill>
                <a:highlight>
                  <a:srgbClr val="FFFF00"/>
                </a:highlight>
                <a:latin typeface="VNI-Souvir" pitchFamily="2" charset="0"/>
              </a:rPr>
              <a:t>EÁCH</a:t>
            </a:r>
            <a:r>
              <a:rPr lang="en-US" altLang="en-US" sz="4800" b="1" dirty="0">
                <a:solidFill>
                  <a:schemeClr val="accent2"/>
                </a:solidFill>
                <a:highlight>
                  <a:srgbClr val="FFFF00"/>
                </a:highlight>
                <a:latin typeface="VNI-Souvir" pitchFamily="2" charset="0"/>
              </a:rPr>
              <a:t> </a:t>
            </a:r>
            <a:r>
              <a:rPr lang="en-US" altLang="en-US" sz="4800" b="1" dirty="0" err="1">
                <a:solidFill>
                  <a:schemeClr val="accent2"/>
                </a:solidFill>
                <a:highlight>
                  <a:srgbClr val="FFFF00"/>
                </a:highlight>
                <a:latin typeface="VNI-Souvir" pitchFamily="2" charset="0"/>
              </a:rPr>
              <a:t>VAØ</a:t>
            </a:r>
            <a:r>
              <a:rPr lang="en-US" altLang="en-US" sz="4800" b="1" dirty="0">
                <a:solidFill>
                  <a:schemeClr val="accent2"/>
                </a:solidFill>
                <a:highlight>
                  <a:srgbClr val="FFFF00"/>
                </a:highlight>
                <a:latin typeface="VNI-Souvir" pitchFamily="2" charset="0"/>
              </a:rPr>
              <a:t> </a:t>
            </a:r>
            <a:r>
              <a:rPr lang="en-US" altLang="en-US" sz="4800" b="1" dirty="0" err="1">
                <a:solidFill>
                  <a:schemeClr val="accent2"/>
                </a:solidFill>
                <a:highlight>
                  <a:srgbClr val="FFFF00"/>
                </a:highlight>
                <a:latin typeface="VNI-Souvir" pitchFamily="2" charset="0"/>
              </a:rPr>
              <a:t>OÁC</a:t>
            </a:r>
            <a:r>
              <a:rPr lang="en-US" altLang="en-US" sz="4800" b="1" dirty="0">
                <a:solidFill>
                  <a:schemeClr val="accent2"/>
                </a:solidFill>
                <a:highlight>
                  <a:srgbClr val="FFFF00"/>
                </a:highlight>
                <a:latin typeface="VNI-Souvir" pitchFamily="2" charset="0"/>
              </a:rPr>
              <a:t> </a:t>
            </a:r>
            <a:r>
              <a:rPr lang="en-US" altLang="en-US" sz="4800" b="1" dirty="0" err="1">
                <a:solidFill>
                  <a:schemeClr val="accent2"/>
                </a:solidFill>
                <a:highlight>
                  <a:srgbClr val="FFFF00"/>
                </a:highlight>
                <a:latin typeface="VNI-Souvir" pitchFamily="2" charset="0"/>
              </a:rPr>
              <a:t>SEÂN</a:t>
            </a:r>
            <a:endParaRPr lang="en-US" altLang="en-US" sz="4800" b="1" dirty="0">
              <a:solidFill>
                <a:schemeClr val="accent2"/>
              </a:solidFill>
              <a:highlight>
                <a:srgbClr val="FFFF00"/>
              </a:highlight>
              <a:latin typeface="VNI-Souvir" pitchFamily="2" charset="0"/>
            </a:endParaRPr>
          </a:p>
        </p:txBody>
      </p:sp>
      <p:sp>
        <p:nvSpPr>
          <p:cNvPr id="148484" name="Rectangle 3">
            <a:extLst>
              <a:ext uri="{FF2B5EF4-FFF2-40B4-BE49-F238E27FC236}">
                <a16:creationId xmlns:a16="http://schemas.microsoft.com/office/drawing/2014/main" id="{4A894F94-A453-EA0F-DFE4-D62F0BD4F597}"/>
              </a:ext>
            </a:extLst>
          </p:cNvPr>
          <p:cNvSpPr txBox="1">
            <a:spLocks noChangeArrowheads="1"/>
          </p:cNvSpPr>
          <p:nvPr/>
        </p:nvSpPr>
        <p:spPr>
          <a:xfrm>
            <a:off x="457200" y="1710814"/>
            <a:ext cx="11385755" cy="4267200"/>
          </a:xfrm>
          <a:prstGeom prst="rect">
            <a:avLst/>
          </a:prstGeom>
        </p:spPr>
        <p:txBody>
          <a:bodyP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50000"/>
              </a:lnSpc>
              <a:buFont typeface="Wingdings" panose="05000000000000000000" pitchFamily="2" charset="2"/>
              <a:buChar char="q"/>
            </a:pPr>
            <a:r>
              <a:rPr lang="en-US" altLang="en-US" sz="3600">
                <a:latin typeface="VNI-Souvir" pitchFamily="2" charset="0"/>
              </a:rPr>
              <a:t>Eách vaø oác seân chung soáng trong moät caùi ñaàm nhoû, oác seân luùc naøo cuõng cau coù, khoâng bao giôø noùi chuyeän vôùi eách</a:t>
            </a:r>
            <a:r>
              <a:rPr lang="en-US" altLang="en-US">
                <a:latin typeface="VNI-Souvir" pitchFamily="2" charset="0"/>
              </a:rPr>
              <a:t>.</a:t>
            </a:r>
          </a:p>
          <a:p>
            <a:pPr marL="457200" indent="-457200" algn="just">
              <a:lnSpc>
                <a:spcPct val="150000"/>
              </a:lnSpc>
              <a:buFont typeface="Wingdings" panose="05000000000000000000" pitchFamily="2" charset="2"/>
              <a:buChar char="q"/>
            </a:pPr>
            <a:r>
              <a:rPr lang="en-US" altLang="en-US" sz="3200">
                <a:latin typeface="VNI-Souvir" pitchFamily="2" charset="0"/>
              </a:rPr>
              <a:t>Eách khoâng hieåu vì sao neân coá gaéng tìm moïi caùch gaëp gôõ, giuùp ñôõ oác seân nhöng oác seân vaãn laïnh luøng vôùi eách.</a:t>
            </a:r>
          </a:p>
          <a:p>
            <a:pPr algn="just">
              <a:lnSpc>
                <a:spcPct val="150000"/>
              </a:lnSpc>
            </a:pPr>
            <a:r>
              <a:rPr lang="en-US" altLang="en-US" sz="3200">
                <a:latin typeface="VNI-Souvir" pitchFamily="2" charset="0"/>
              </a:rPr>
              <a:t>Buoàn quaù, moät hoâm eách tìm gaëp oác seân vaø hoûi:</a:t>
            </a:r>
          </a:p>
          <a:p>
            <a:pPr algn="just">
              <a:lnSpc>
                <a:spcPct val="150000"/>
              </a:lnSpc>
              <a:buFont typeface="Wingdings" panose="05000000000000000000" pitchFamily="2" charset="2"/>
              <a:buChar char="q"/>
            </a:pPr>
            <a:endParaRPr lang="en-US" altLang="en-US" dirty="0">
              <a:latin typeface="VNI-Souvir" pitchFamily="2" charset="0"/>
            </a:endParaRPr>
          </a:p>
        </p:txBody>
      </p:sp>
    </p:spTree>
    <p:extLst>
      <p:ext uri="{BB962C8B-B14F-4D97-AF65-F5344CB8AC3E}">
        <p14:creationId xmlns:p14="http://schemas.microsoft.com/office/powerpoint/2010/main" val="2779055744"/>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9153935-3B08-1EC5-2B43-A9291701DF33}"/>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latin typeface="Sagona Book" panose="02020503050505020204" pitchFamily="18" charset="0"/>
              </a:rPr>
              <a:pPr algn="ctr">
                <a:spcAft>
                  <a:spcPts val="600"/>
                </a:spcAft>
              </a:pPr>
              <a:t>227</a:t>
            </a:fld>
            <a:endParaRPr lang="en-US" altLang="en-US" sz="2400">
              <a:latin typeface="Sagona Book" panose="02020503050505020204" pitchFamily="18" charset="0"/>
            </a:endParaRPr>
          </a:p>
        </p:txBody>
      </p:sp>
      <p:sp>
        <p:nvSpPr>
          <p:cNvPr id="148483" name="Rectangle 2">
            <a:extLst>
              <a:ext uri="{FF2B5EF4-FFF2-40B4-BE49-F238E27FC236}">
                <a16:creationId xmlns:a16="http://schemas.microsoft.com/office/drawing/2014/main" id="{695D8A53-FAFC-4D84-B857-A8AD9D6FCBC7}"/>
              </a:ext>
            </a:extLst>
          </p:cNvPr>
          <p:cNvSpPr>
            <a:spLocks noGrp="1" noChangeArrowheads="1"/>
          </p:cNvSpPr>
          <p:nvPr>
            <p:ph type="title"/>
          </p:nvPr>
        </p:nvSpPr>
        <p:spPr>
          <a:xfrm>
            <a:off x="3275076" y="280220"/>
            <a:ext cx="5641848" cy="1430594"/>
          </a:xfrm>
        </p:spPr>
        <p:txBody>
          <a:bodyPr/>
          <a:lstStyle/>
          <a:p>
            <a:pPr algn="ctr" eaLnBrk="1" hangingPunct="1"/>
            <a:r>
              <a:rPr lang="en-US" altLang="en-US" sz="4800" b="1" dirty="0" err="1">
                <a:solidFill>
                  <a:schemeClr val="accent2"/>
                </a:solidFill>
                <a:highlight>
                  <a:srgbClr val="FFFF00"/>
                </a:highlight>
                <a:latin typeface="VNI-Souvir" pitchFamily="2" charset="0"/>
              </a:rPr>
              <a:t>EÁCH</a:t>
            </a:r>
            <a:r>
              <a:rPr lang="en-US" altLang="en-US" sz="4800" b="1" dirty="0">
                <a:solidFill>
                  <a:schemeClr val="accent2"/>
                </a:solidFill>
                <a:highlight>
                  <a:srgbClr val="FFFF00"/>
                </a:highlight>
                <a:latin typeface="VNI-Souvir" pitchFamily="2" charset="0"/>
              </a:rPr>
              <a:t> </a:t>
            </a:r>
            <a:r>
              <a:rPr lang="en-US" altLang="en-US" sz="4800" b="1" dirty="0" err="1">
                <a:solidFill>
                  <a:schemeClr val="accent2"/>
                </a:solidFill>
                <a:highlight>
                  <a:srgbClr val="FFFF00"/>
                </a:highlight>
                <a:latin typeface="VNI-Souvir" pitchFamily="2" charset="0"/>
              </a:rPr>
              <a:t>VAØ</a:t>
            </a:r>
            <a:r>
              <a:rPr lang="en-US" altLang="en-US" sz="4800" b="1" dirty="0">
                <a:solidFill>
                  <a:schemeClr val="accent2"/>
                </a:solidFill>
                <a:highlight>
                  <a:srgbClr val="FFFF00"/>
                </a:highlight>
                <a:latin typeface="VNI-Souvir" pitchFamily="2" charset="0"/>
              </a:rPr>
              <a:t> </a:t>
            </a:r>
            <a:r>
              <a:rPr lang="en-US" altLang="en-US" sz="4800" b="1" dirty="0" err="1">
                <a:solidFill>
                  <a:schemeClr val="accent2"/>
                </a:solidFill>
                <a:highlight>
                  <a:srgbClr val="FFFF00"/>
                </a:highlight>
                <a:latin typeface="VNI-Souvir" pitchFamily="2" charset="0"/>
              </a:rPr>
              <a:t>OÁC</a:t>
            </a:r>
            <a:r>
              <a:rPr lang="en-US" altLang="en-US" sz="4800" b="1" dirty="0">
                <a:solidFill>
                  <a:schemeClr val="accent2"/>
                </a:solidFill>
                <a:highlight>
                  <a:srgbClr val="FFFF00"/>
                </a:highlight>
                <a:latin typeface="VNI-Souvir" pitchFamily="2" charset="0"/>
              </a:rPr>
              <a:t> </a:t>
            </a:r>
            <a:r>
              <a:rPr lang="en-US" altLang="en-US" sz="4800" b="1" dirty="0" err="1">
                <a:solidFill>
                  <a:schemeClr val="accent2"/>
                </a:solidFill>
                <a:highlight>
                  <a:srgbClr val="FFFF00"/>
                </a:highlight>
                <a:latin typeface="VNI-Souvir" pitchFamily="2" charset="0"/>
              </a:rPr>
              <a:t>SEÂN</a:t>
            </a:r>
            <a:endParaRPr lang="en-US" altLang="en-US" sz="4800" b="1" dirty="0">
              <a:solidFill>
                <a:schemeClr val="accent2"/>
              </a:solidFill>
              <a:highlight>
                <a:srgbClr val="FFFF00"/>
              </a:highlight>
              <a:latin typeface="VNI-Souvir" pitchFamily="2" charset="0"/>
            </a:endParaRPr>
          </a:p>
        </p:txBody>
      </p:sp>
      <p:sp>
        <p:nvSpPr>
          <p:cNvPr id="150532" name="Rectangle 3">
            <a:extLst>
              <a:ext uri="{FF2B5EF4-FFF2-40B4-BE49-F238E27FC236}">
                <a16:creationId xmlns:a16="http://schemas.microsoft.com/office/drawing/2014/main" id="{92B5BDDE-1ED2-DEF8-5638-8FF4FDA67036}"/>
              </a:ext>
            </a:extLst>
          </p:cNvPr>
          <p:cNvSpPr txBox="1">
            <a:spLocks noChangeArrowheads="1"/>
          </p:cNvSpPr>
          <p:nvPr/>
        </p:nvSpPr>
        <p:spPr>
          <a:xfrm>
            <a:off x="1151467" y="2060553"/>
            <a:ext cx="9144000" cy="42672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50000"/>
              </a:lnSpc>
            </a:pPr>
            <a:r>
              <a:rPr lang="en-US" altLang="en-US" sz="3200">
                <a:latin typeface="VNI-Souvir" pitchFamily="2" charset="0"/>
              </a:rPr>
              <a:t>Laø xoùm gieàng vôùi nhau, toâi coù laøm gì sai thì anh cöù noùi ñeå toâi coøn söûa. Cöù maõi theá naøy toâi khoâng chòu ñöôïc.</a:t>
            </a:r>
          </a:p>
          <a:p>
            <a:pPr algn="just">
              <a:lnSpc>
                <a:spcPct val="150000"/>
              </a:lnSpc>
            </a:pPr>
            <a:r>
              <a:rPr lang="en-US" altLang="en-US" sz="3200">
                <a:latin typeface="VNI-Souvir" pitchFamily="2" charset="0"/>
              </a:rPr>
              <a:t>Oác seân giaän doãi:</a:t>
            </a:r>
            <a:endParaRPr lang="en-US" altLang="en-US" sz="3200" dirty="0">
              <a:latin typeface="VNI-Souvir" pitchFamily="2" charset="0"/>
            </a:endParaRPr>
          </a:p>
        </p:txBody>
      </p:sp>
    </p:spTree>
    <p:extLst>
      <p:ext uri="{BB962C8B-B14F-4D97-AF65-F5344CB8AC3E}">
        <p14:creationId xmlns:p14="http://schemas.microsoft.com/office/powerpoint/2010/main" val="3226660811"/>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9153935-3B08-1EC5-2B43-A9291701DF33}"/>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latin typeface="Sagona Book" panose="02020503050505020204" pitchFamily="18" charset="0"/>
              </a:rPr>
              <a:pPr algn="ctr">
                <a:spcAft>
                  <a:spcPts val="600"/>
                </a:spcAft>
              </a:pPr>
              <a:t>228</a:t>
            </a:fld>
            <a:endParaRPr lang="en-US" altLang="en-US" sz="2400">
              <a:latin typeface="Sagona Book" panose="02020503050505020204" pitchFamily="18" charset="0"/>
            </a:endParaRPr>
          </a:p>
        </p:txBody>
      </p:sp>
      <p:sp>
        <p:nvSpPr>
          <p:cNvPr id="148483" name="Rectangle 2">
            <a:extLst>
              <a:ext uri="{FF2B5EF4-FFF2-40B4-BE49-F238E27FC236}">
                <a16:creationId xmlns:a16="http://schemas.microsoft.com/office/drawing/2014/main" id="{695D8A53-FAFC-4D84-B857-A8AD9D6FCBC7}"/>
              </a:ext>
            </a:extLst>
          </p:cNvPr>
          <p:cNvSpPr>
            <a:spLocks noGrp="1" noChangeArrowheads="1"/>
          </p:cNvSpPr>
          <p:nvPr>
            <p:ph type="title"/>
          </p:nvPr>
        </p:nvSpPr>
        <p:spPr>
          <a:xfrm>
            <a:off x="3275076" y="280220"/>
            <a:ext cx="5641848" cy="1430594"/>
          </a:xfrm>
        </p:spPr>
        <p:txBody>
          <a:bodyPr/>
          <a:lstStyle/>
          <a:p>
            <a:pPr algn="ctr" eaLnBrk="1" hangingPunct="1"/>
            <a:r>
              <a:rPr lang="en-US" altLang="en-US" sz="4800" b="1" dirty="0" err="1">
                <a:solidFill>
                  <a:schemeClr val="accent2"/>
                </a:solidFill>
                <a:highlight>
                  <a:srgbClr val="FFFF00"/>
                </a:highlight>
                <a:latin typeface="VNI-Souvir" pitchFamily="2" charset="0"/>
              </a:rPr>
              <a:t>EÁCH</a:t>
            </a:r>
            <a:r>
              <a:rPr lang="en-US" altLang="en-US" sz="4800" b="1" dirty="0">
                <a:solidFill>
                  <a:schemeClr val="accent2"/>
                </a:solidFill>
                <a:highlight>
                  <a:srgbClr val="FFFF00"/>
                </a:highlight>
                <a:latin typeface="VNI-Souvir" pitchFamily="2" charset="0"/>
              </a:rPr>
              <a:t> </a:t>
            </a:r>
            <a:r>
              <a:rPr lang="en-US" altLang="en-US" sz="4800" b="1" dirty="0" err="1">
                <a:solidFill>
                  <a:schemeClr val="accent2"/>
                </a:solidFill>
                <a:highlight>
                  <a:srgbClr val="FFFF00"/>
                </a:highlight>
                <a:latin typeface="VNI-Souvir" pitchFamily="2" charset="0"/>
              </a:rPr>
              <a:t>VAØ</a:t>
            </a:r>
            <a:r>
              <a:rPr lang="en-US" altLang="en-US" sz="4800" b="1" dirty="0">
                <a:solidFill>
                  <a:schemeClr val="accent2"/>
                </a:solidFill>
                <a:highlight>
                  <a:srgbClr val="FFFF00"/>
                </a:highlight>
                <a:latin typeface="VNI-Souvir" pitchFamily="2" charset="0"/>
              </a:rPr>
              <a:t> </a:t>
            </a:r>
            <a:r>
              <a:rPr lang="en-US" altLang="en-US" sz="4800" b="1" dirty="0" err="1">
                <a:solidFill>
                  <a:schemeClr val="accent2"/>
                </a:solidFill>
                <a:highlight>
                  <a:srgbClr val="FFFF00"/>
                </a:highlight>
                <a:latin typeface="VNI-Souvir" pitchFamily="2" charset="0"/>
              </a:rPr>
              <a:t>OÁC</a:t>
            </a:r>
            <a:r>
              <a:rPr lang="en-US" altLang="en-US" sz="4800" b="1" dirty="0">
                <a:solidFill>
                  <a:schemeClr val="accent2"/>
                </a:solidFill>
                <a:highlight>
                  <a:srgbClr val="FFFF00"/>
                </a:highlight>
                <a:latin typeface="VNI-Souvir" pitchFamily="2" charset="0"/>
              </a:rPr>
              <a:t> </a:t>
            </a:r>
            <a:r>
              <a:rPr lang="en-US" altLang="en-US" sz="4800" b="1" dirty="0" err="1">
                <a:solidFill>
                  <a:schemeClr val="accent2"/>
                </a:solidFill>
                <a:highlight>
                  <a:srgbClr val="FFFF00"/>
                </a:highlight>
                <a:latin typeface="VNI-Souvir" pitchFamily="2" charset="0"/>
              </a:rPr>
              <a:t>SEÂN</a:t>
            </a:r>
            <a:endParaRPr lang="en-US" altLang="en-US" sz="4800" b="1" dirty="0">
              <a:solidFill>
                <a:schemeClr val="accent2"/>
              </a:solidFill>
              <a:highlight>
                <a:srgbClr val="FFFF00"/>
              </a:highlight>
              <a:latin typeface="VNI-Souvir" pitchFamily="2" charset="0"/>
            </a:endParaRPr>
          </a:p>
        </p:txBody>
      </p:sp>
      <p:sp>
        <p:nvSpPr>
          <p:cNvPr id="151556" name="Rectangle 3">
            <a:extLst>
              <a:ext uri="{FF2B5EF4-FFF2-40B4-BE49-F238E27FC236}">
                <a16:creationId xmlns:a16="http://schemas.microsoft.com/office/drawing/2014/main" id="{ED50848A-B679-AC2B-EC18-066E911A8030}"/>
              </a:ext>
            </a:extLst>
          </p:cNvPr>
          <p:cNvSpPr txBox="1">
            <a:spLocks noChangeArrowheads="1"/>
          </p:cNvSpPr>
          <p:nvPr/>
        </p:nvSpPr>
        <p:spPr>
          <a:xfrm>
            <a:off x="1524000" y="1752600"/>
            <a:ext cx="9144000" cy="4267200"/>
          </a:xfrm>
          <a:prstGeom prst="rect">
            <a:avLst/>
          </a:prstGeom>
        </p:spPr>
        <p:txBody>
          <a:bodyPr>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50000"/>
              </a:lnSpc>
            </a:pPr>
            <a:r>
              <a:rPr lang="en-US" altLang="en-US" sz="3500">
                <a:latin typeface="VNI-Souvir" pitchFamily="2" charset="0"/>
              </a:rPr>
              <a:t>Moãi laàn thaáy anh laø toâi buoàn cho baûn thaân toâi, toâi giaän oâng trôøi sao sinh ra anh goïn gaøng, maïnh khoûe, muoán ñi ñaâu thì ñi, muoán laøm gì cuõng deã daøng. Coøn toâi sinh ra phaûi mang caùi voû cöùng, naëng neà leân mình, ñi ñaâu hay laøm gì cuõng chaäm chaïp.</a:t>
            </a:r>
            <a:endParaRPr lang="en-US" altLang="en-US" sz="3500" dirty="0">
              <a:latin typeface="VNI-Souvir" pitchFamily="2" charset="0"/>
            </a:endParaRPr>
          </a:p>
        </p:txBody>
      </p:sp>
    </p:spTree>
    <p:extLst>
      <p:ext uri="{BB962C8B-B14F-4D97-AF65-F5344CB8AC3E}">
        <p14:creationId xmlns:p14="http://schemas.microsoft.com/office/powerpoint/2010/main" val="1573687802"/>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9153935-3B08-1EC5-2B43-A9291701DF33}"/>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latin typeface="Sagona Book" panose="02020503050505020204" pitchFamily="18" charset="0"/>
              </a:rPr>
              <a:pPr algn="ctr">
                <a:spcAft>
                  <a:spcPts val="600"/>
                </a:spcAft>
              </a:pPr>
              <a:t>229</a:t>
            </a:fld>
            <a:endParaRPr lang="en-US" altLang="en-US" sz="2400">
              <a:latin typeface="Sagona Book" panose="02020503050505020204" pitchFamily="18" charset="0"/>
            </a:endParaRPr>
          </a:p>
        </p:txBody>
      </p:sp>
      <p:sp>
        <p:nvSpPr>
          <p:cNvPr id="148483" name="Rectangle 2">
            <a:extLst>
              <a:ext uri="{FF2B5EF4-FFF2-40B4-BE49-F238E27FC236}">
                <a16:creationId xmlns:a16="http://schemas.microsoft.com/office/drawing/2014/main" id="{695D8A53-FAFC-4D84-B857-A8AD9D6FCBC7}"/>
              </a:ext>
            </a:extLst>
          </p:cNvPr>
          <p:cNvSpPr>
            <a:spLocks noGrp="1" noChangeArrowheads="1"/>
          </p:cNvSpPr>
          <p:nvPr>
            <p:ph type="title"/>
          </p:nvPr>
        </p:nvSpPr>
        <p:spPr>
          <a:xfrm>
            <a:off x="3275076" y="280220"/>
            <a:ext cx="5641848" cy="1430594"/>
          </a:xfrm>
        </p:spPr>
        <p:txBody>
          <a:bodyPr/>
          <a:lstStyle/>
          <a:p>
            <a:pPr algn="ctr" eaLnBrk="1" hangingPunct="1"/>
            <a:r>
              <a:rPr lang="en-US" altLang="en-US" sz="4800" b="1" dirty="0" err="1">
                <a:solidFill>
                  <a:schemeClr val="accent2"/>
                </a:solidFill>
                <a:highlight>
                  <a:srgbClr val="FFFF00"/>
                </a:highlight>
                <a:latin typeface="VNI-Souvir" pitchFamily="2" charset="0"/>
              </a:rPr>
              <a:t>EÁCH</a:t>
            </a:r>
            <a:r>
              <a:rPr lang="en-US" altLang="en-US" sz="4800" b="1" dirty="0">
                <a:solidFill>
                  <a:schemeClr val="accent2"/>
                </a:solidFill>
                <a:highlight>
                  <a:srgbClr val="FFFF00"/>
                </a:highlight>
                <a:latin typeface="VNI-Souvir" pitchFamily="2" charset="0"/>
              </a:rPr>
              <a:t> </a:t>
            </a:r>
            <a:r>
              <a:rPr lang="en-US" altLang="en-US" sz="4800" b="1" dirty="0" err="1">
                <a:solidFill>
                  <a:schemeClr val="accent2"/>
                </a:solidFill>
                <a:highlight>
                  <a:srgbClr val="FFFF00"/>
                </a:highlight>
                <a:latin typeface="VNI-Souvir" pitchFamily="2" charset="0"/>
              </a:rPr>
              <a:t>VAØ</a:t>
            </a:r>
            <a:r>
              <a:rPr lang="en-US" altLang="en-US" sz="4800" b="1" dirty="0">
                <a:solidFill>
                  <a:schemeClr val="accent2"/>
                </a:solidFill>
                <a:highlight>
                  <a:srgbClr val="FFFF00"/>
                </a:highlight>
                <a:latin typeface="VNI-Souvir" pitchFamily="2" charset="0"/>
              </a:rPr>
              <a:t> </a:t>
            </a:r>
            <a:r>
              <a:rPr lang="en-US" altLang="en-US" sz="4800" b="1" dirty="0" err="1">
                <a:solidFill>
                  <a:schemeClr val="accent2"/>
                </a:solidFill>
                <a:highlight>
                  <a:srgbClr val="FFFF00"/>
                </a:highlight>
                <a:latin typeface="VNI-Souvir" pitchFamily="2" charset="0"/>
              </a:rPr>
              <a:t>OÁC</a:t>
            </a:r>
            <a:r>
              <a:rPr lang="en-US" altLang="en-US" sz="4800" b="1" dirty="0">
                <a:solidFill>
                  <a:schemeClr val="accent2"/>
                </a:solidFill>
                <a:highlight>
                  <a:srgbClr val="FFFF00"/>
                </a:highlight>
                <a:latin typeface="VNI-Souvir" pitchFamily="2" charset="0"/>
              </a:rPr>
              <a:t> </a:t>
            </a:r>
            <a:r>
              <a:rPr lang="en-US" altLang="en-US" sz="4800" b="1" dirty="0" err="1">
                <a:solidFill>
                  <a:schemeClr val="accent2"/>
                </a:solidFill>
                <a:highlight>
                  <a:srgbClr val="FFFF00"/>
                </a:highlight>
                <a:latin typeface="VNI-Souvir" pitchFamily="2" charset="0"/>
              </a:rPr>
              <a:t>SEÂN</a:t>
            </a:r>
            <a:endParaRPr lang="en-US" altLang="en-US" sz="4800" b="1" dirty="0">
              <a:solidFill>
                <a:schemeClr val="accent2"/>
              </a:solidFill>
              <a:highlight>
                <a:srgbClr val="FFFF00"/>
              </a:highlight>
              <a:latin typeface="VNI-Souvir" pitchFamily="2" charset="0"/>
            </a:endParaRPr>
          </a:p>
        </p:txBody>
      </p:sp>
      <p:sp>
        <p:nvSpPr>
          <p:cNvPr id="152580" name="Rectangle 3">
            <a:extLst>
              <a:ext uri="{FF2B5EF4-FFF2-40B4-BE49-F238E27FC236}">
                <a16:creationId xmlns:a16="http://schemas.microsoft.com/office/drawing/2014/main" id="{CEE792CC-BCF8-CBA6-FF79-6BFEAC918043}"/>
              </a:ext>
            </a:extLst>
          </p:cNvPr>
          <p:cNvSpPr txBox="1">
            <a:spLocks noChangeArrowheads="1"/>
          </p:cNvSpPr>
          <p:nvPr/>
        </p:nvSpPr>
        <p:spPr>
          <a:xfrm>
            <a:off x="1524000" y="1752600"/>
            <a:ext cx="9144000" cy="42672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50000"/>
              </a:lnSpc>
            </a:pPr>
            <a:r>
              <a:rPr lang="en-US" altLang="en-US" sz="3500">
                <a:latin typeface="VNI-Souvir" pitchFamily="2" charset="0"/>
              </a:rPr>
              <a:t>Oác seân vöøa döùt lôøi boãng coù con chim boùi caù bay qua, oác seân voäi vaõ chui mình vaøo trong caùi voõ cöùng caùp, coøn con eách toäi nghieäp duø coá gaéng vaãn bò chim boùi caù quaép mang ñi.</a:t>
            </a:r>
            <a:endParaRPr lang="en-US" altLang="en-US" sz="3500" dirty="0">
              <a:latin typeface="VNI-Souvir" pitchFamily="2" charset="0"/>
            </a:endParaRPr>
          </a:p>
        </p:txBody>
      </p:sp>
    </p:spTree>
    <p:extLst>
      <p:ext uri="{BB962C8B-B14F-4D97-AF65-F5344CB8AC3E}">
        <p14:creationId xmlns:p14="http://schemas.microsoft.com/office/powerpoint/2010/main" val="19200466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1">
            <a:extLst>
              <a:ext uri="{FF2B5EF4-FFF2-40B4-BE49-F238E27FC236}">
                <a16:creationId xmlns:a16="http://schemas.microsoft.com/office/drawing/2014/main" id="{85F0EA43-C67B-127E-2D7E-10774DD308DE}"/>
              </a:ext>
            </a:extLst>
          </p:cNvPr>
          <p:cNvSpPr>
            <a:spLocks noGrp="1"/>
          </p:cNvSpPr>
          <p:nvPr>
            <p:ph type="sldNum" sz="quarter" idx="12"/>
          </p:nvPr>
        </p:nvSpPr>
        <p:spPr bwMode="auto">
          <a:xfrm>
            <a:off x="6858000" y="6323013"/>
            <a:ext cx="1905000" cy="45720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A6B5E5C1-8A18-41BA-B5B8-B61E6395DD12}" type="slidenum">
              <a:rPr lang="en-US" altLang="en-US" smtClean="0"/>
              <a:pPr>
                <a:spcBef>
                  <a:spcPct val="0"/>
                </a:spcBef>
                <a:buClrTx/>
                <a:buSzTx/>
                <a:buFontTx/>
                <a:buNone/>
              </a:pPr>
              <a:t>23</a:t>
            </a:fld>
            <a:endParaRPr lang="en-US" altLang="en-US" sz="1400">
              <a:solidFill>
                <a:schemeClr val="tx1"/>
              </a:solidFill>
              <a:latin typeface="Times New Roman" panose="02020603050405020304" pitchFamily="18" charset="0"/>
            </a:endParaRPr>
          </a:p>
        </p:txBody>
      </p:sp>
      <p:sp>
        <p:nvSpPr>
          <p:cNvPr id="3" name="Title 1">
            <a:extLst>
              <a:ext uri="{FF2B5EF4-FFF2-40B4-BE49-F238E27FC236}">
                <a16:creationId xmlns:a16="http://schemas.microsoft.com/office/drawing/2014/main" id="{DCC4D4A8-C207-CB47-766C-ACEDBC028944}"/>
              </a:ext>
            </a:extLst>
          </p:cNvPr>
          <p:cNvSpPr txBox="1">
            <a:spLocks/>
          </p:cNvSpPr>
          <p:nvPr/>
        </p:nvSpPr>
        <p:spPr>
          <a:xfrm>
            <a:off x="2389239" y="-265113"/>
            <a:ext cx="7639663" cy="1600200"/>
          </a:xfrm>
          <a:prstGeom prst="rect">
            <a:avLst/>
          </a:prstGeom>
        </p:spPr>
        <p:txBody>
          <a:bodyPr/>
          <a:lstStyle/>
          <a:p>
            <a:pPr algn="ctr">
              <a:defRPr/>
            </a:pPr>
            <a:endParaRPr lang="en-US" sz="3200" b="1" kern="0" dirty="0">
              <a:solidFill>
                <a:srgbClr val="002060"/>
              </a:solidFill>
              <a:latin typeface="+mj-lt"/>
              <a:ea typeface="+mj-ea"/>
              <a:cs typeface="+mj-cs"/>
            </a:endParaRPr>
          </a:p>
          <a:p>
            <a:pPr algn="ctr">
              <a:defRPr/>
            </a:pPr>
            <a:r>
              <a:rPr lang="en-US" sz="4400" b="1" dirty="0">
                <a:latin typeface="+mj-lt"/>
              </a:rPr>
              <a:t>2.2. </a:t>
            </a:r>
            <a:r>
              <a:rPr lang="en-US" sz="4400" b="1" dirty="0" err="1">
                <a:latin typeface="+mj-lt"/>
              </a:rPr>
              <a:t>Cầu</a:t>
            </a:r>
            <a:r>
              <a:rPr lang="en-US" sz="4400" b="1" dirty="0">
                <a:latin typeface="+mj-lt"/>
              </a:rPr>
              <a:t> </a:t>
            </a:r>
            <a:r>
              <a:rPr lang="en-US" sz="4400" b="1" dirty="0" err="1">
                <a:latin typeface="+mj-lt"/>
              </a:rPr>
              <a:t>thị</a:t>
            </a:r>
            <a:r>
              <a:rPr lang="en-US" sz="4400" b="1" dirty="0">
                <a:latin typeface="+mj-lt"/>
              </a:rPr>
              <a:t> </a:t>
            </a:r>
            <a:r>
              <a:rPr lang="en-US" sz="4400" b="1" dirty="0" err="1">
                <a:latin typeface="+mj-lt"/>
              </a:rPr>
              <a:t>trường</a:t>
            </a:r>
            <a:endParaRPr lang="en-US" sz="4400" b="1" dirty="0">
              <a:latin typeface="+mj-lt"/>
            </a:endParaRPr>
          </a:p>
          <a:p>
            <a:pPr algn="ctr">
              <a:defRPr/>
            </a:pPr>
            <a:endParaRPr lang="en-US" sz="4400" b="1" kern="0" dirty="0">
              <a:solidFill>
                <a:srgbClr val="002060"/>
              </a:solidFill>
              <a:latin typeface="+mj-lt"/>
              <a:ea typeface="+mj-ea"/>
              <a:cs typeface="+mj-cs"/>
            </a:endParaRPr>
          </a:p>
        </p:txBody>
      </p:sp>
      <p:sp>
        <p:nvSpPr>
          <p:cNvPr id="2" name="Rectangle 3">
            <a:extLst>
              <a:ext uri="{FF2B5EF4-FFF2-40B4-BE49-F238E27FC236}">
                <a16:creationId xmlns:a16="http://schemas.microsoft.com/office/drawing/2014/main" id="{52F698A7-3452-D658-FCC1-E091BE971AAB}"/>
              </a:ext>
            </a:extLst>
          </p:cNvPr>
          <p:cNvSpPr txBox="1">
            <a:spLocks noChangeArrowheads="1"/>
          </p:cNvSpPr>
          <p:nvPr/>
        </p:nvSpPr>
        <p:spPr>
          <a:xfrm>
            <a:off x="368709" y="1335087"/>
            <a:ext cx="10987549" cy="467983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400" dirty="0">
                <a:latin typeface="VNI-Souvir" pitchFamily="2" charset="0"/>
              </a:rPr>
              <a:t>2.2.2.Quy </a:t>
            </a:r>
            <a:r>
              <a:rPr lang="en-US" altLang="en-US" sz="3400" dirty="0" err="1">
                <a:latin typeface="VNI-Souvir" pitchFamily="2" charset="0"/>
              </a:rPr>
              <a:t>luaät</a:t>
            </a:r>
            <a:r>
              <a:rPr lang="en-US" altLang="en-US" sz="3400" dirty="0">
                <a:latin typeface="VNI-Souvir" pitchFamily="2" charset="0"/>
              </a:rPr>
              <a:t> </a:t>
            </a:r>
            <a:r>
              <a:rPr lang="en-US" altLang="en-US" sz="3400" dirty="0" err="1">
                <a:latin typeface="VNI-Souvir" pitchFamily="2" charset="0"/>
              </a:rPr>
              <a:t>caàu</a:t>
            </a:r>
            <a:endParaRPr lang="en-US" altLang="en-US" sz="3400" dirty="0">
              <a:latin typeface="VNI-Souvir" pitchFamily="2" charset="0"/>
            </a:endParaRPr>
          </a:p>
          <a:p>
            <a:endParaRPr lang="en-US" altLang="en-US" sz="3400" dirty="0">
              <a:latin typeface="VNI-Souvir" pitchFamily="2" charset="0"/>
            </a:endParaRPr>
          </a:p>
          <a:p>
            <a:endParaRPr lang="en-US" altLang="en-US" sz="3400" dirty="0">
              <a:latin typeface="VNI-Souvir" pitchFamily="2" charset="0"/>
            </a:endParaRPr>
          </a:p>
        </p:txBody>
      </p:sp>
      <p:sp>
        <p:nvSpPr>
          <p:cNvPr id="4" name="Rectangle 3">
            <a:extLst>
              <a:ext uri="{FF2B5EF4-FFF2-40B4-BE49-F238E27FC236}">
                <a16:creationId xmlns:a16="http://schemas.microsoft.com/office/drawing/2014/main" id="{867E805F-0711-935C-8A7C-33C17072F093}"/>
              </a:ext>
            </a:extLst>
          </p:cNvPr>
          <p:cNvSpPr txBox="1">
            <a:spLocks noChangeArrowheads="1"/>
          </p:cNvSpPr>
          <p:nvPr/>
        </p:nvSpPr>
        <p:spPr>
          <a:xfrm>
            <a:off x="2993922" y="2514600"/>
            <a:ext cx="7236543" cy="467983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altLang="en-US" sz="3200" dirty="0" err="1">
                <a:latin typeface="VNI-Souvir" pitchFamily="2" charset="0"/>
              </a:rPr>
              <a:t>Vôùi</a:t>
            </a:r>
            <a:r>
              <a:rPr lang="en-US" altLang="en-US" sz="3200" dirty="0">
                <a:latin typeface="VNI-Souvir" pitchFamily="2" charset="0"/>
              </a:rPr>
              <a:t> </a:t>
            </a:r>
            <a:r>
              <a:rPr lang="en-US" altLang="en-US" sz="3200" dirty="0" err="1">
                <a:latin typeface="VNI-Souvir" pitchFamily="2" charset="0"/>
              </a:rPr>
              <a:t>ñieàu</a:t>
            </a:r>
            <a:r>
              <a:rPr lang="en-US" altLang="en-US" sz="3200" dirty="0">
                <a:latin typeface="VNI-Souvir" pitchFamily="2" charset="0"/>
              </a:rPr>
              <a:t> </a:t>
            </a:r>
            <a:r>
              <a:rPr lang="en-US" altLang="en-US" sz="3200" dirty="0" err="1">
                <a:latin typeface="VNI-Souvir" pitchFamily="2" charset="0"/>
              </a:rPr>
              <a:t>kieän</a:t>
            </a:r>
            <a:r>
              <a:rPr lang="en-US" altLang="en-US" sz="3200" dirty="0">
                <a:latin typeface="VNI-Souvir" pitchFamily="2" charset="0"/>
              </a:rPr>
              <a:t> </a:t>
            </a:r>
            <a:r>
              <a:rPr lang="en-US" altLang="en-US" sz="3200" dirty="0" err="1">
                <a:latin typeface="VNI-Souvir" pitchFamily="2" charset="0"/>
              </a:rPr>
              <a:t>caùc</a:t>
            </a:r>
            <a:r>
              <a:rPr lang="en-US" altLang="en-US" sz="3200" dirty="0">
                <a:latin typeface="VNI-Souvir" pitchFamily="2" charset="0"/>
              </a:rPr>
              <a:t> </a:t>
            </a:r>
            <a:r>
              <a:rPr lang="en-US" altLang="en-US" sz="3200" dirty="0" err="1">
                <a:latin typeface="VNI-Souvir" pitchFamily="2" charset="0"/>
              </a:rPr>
              <a:t>yeáu</a:t>
            </a:r>
            <a:r>
              <a:rPr lang="en-US" altLang="en-US" sz="3200" dirty="0">
                <a:latin typeface="VNI-Souvir" pitchFamily="2" charset="0"/>
              </a:rPr>
              <a:t> </a:t>
            </a:r>
            <a:r>
              <a:rPr lang="en-US" altLang="en-US" sz="3200" dirty="0" err="1">
                <a:latin typeface="VNI-Souvir" pitchFamily="2" charset="0"/>
              </a:rPr>
              <a:t>toá</a:t>
            </a:r>
            <a:r>
              <a:rPr lang="en-US" altLang="en-US" sz="3200" dirty="0">
                <a:latin typeface="VNI-Souvir" pitchFamily="2" charset="0"/>
              </a:rPr>
              <a:t> </a:t>
            </a:r>
            <a:r>
              <a:rPr lang="en-US" altLang="en-US" sz="3200" dirty="0" err="1">
                <a:latin typeface="VNI-Souvir" pitchFamily="2" charset="0"/>
              </a:rPr>
              <a:t>khaùc</a:t>
            </a:r>
            <a:r>
              <a:rPr lang="en-US" altLang="en-US" sz="3200" dirty="0">
                <a:latin typeface="VNI-Souvir" pitchFamily="2" charset="0"/>
              </a:rPr>
              <a:t> </a:t>
            </a:r>
            <a:r>
              <a:rPr lang="en-US" altLang="en-US" sz="3200" dirty="0" err="1">
                <a:latin typeface="VNI-Souvir" pitchFamily="2" charset="0"/>
              </a:rPr>
              <a:t>khoâng</a:t>
            </a:r>
            <a:r>
              <a:rPr lang="en-US" altLang="en-US" sz="3200" b="1" i="1" dirty="0">
                <a:latin typeface="VNI-Souvir" pitchFamily="2" charset="0"/>
              </a:rPr>
              <a:t> </a:t>
            </a:r>
            <a:r>
              <a:rPr lang="en-US" altLang="en-US" sz="3200" dirty="0" err="1">
                <a:latin typeface="VNI-Souvir" pitchFamily="2" charset="0"/>
              </a:rPr>
              <a:t>ñoåi</a:t>
            </a:r>
            <a:r>
              <a:rPr lang="en-US" altLang="en-US" sz="3200" b="1" i="1" dirty="0">
                <a:latin typeface="VNI-Souvir" pitchFamily="2" charset="0"/>
              </a:rPr>
              <a:t>,</a:t>
            </a:r>
            <a:r>
              <a:rPr lang="en-US" altLang="en-US" sz="3200" dirty="0">
                <a:latin typeface="VNI-Souvir" pitchFamily="2" charset="0"/>
              </a:rPr>
              <a:t> </a:t>
            </a:r>
            <a:r>
              <a:rPr lang="en-US" altLang="en-US" sz="3200" dirty="0" err="1">
                <a:latin typeface="VNI-Souvir" pitchFamily="2" charset="0"/>
              </a:rPr>
              <a:t>moái</a:t>
            </a:r>
            <a:r>
              <a:rPr lang="en-US" altLang="en-US" sz="3200" dirty="0">
                <a:latin typeface="VNI-Souvir" pitchFamily="2" charset="0"/>
              </a:rPr>
              <a:t> </a:t>
            </a:r>
            <a:r>
              <a:rPr lang="en-US" altLang="en-US" sz="3200" dirty="0" err="1">
                <a:latin typeface="VNI-Souvir" pitchFamily="2" charset="0"/>
              </a:rPr>
              <a:t>quan</a:t>
            </a:r>
            <a:r>
              <a:rPr lang="en-US" altLang="en-US" sz="3200" dirty="0">
                <a:latin typeface="VNI-Souvir" pitchFamily="2" charset="0"/>
              </a:rPr>
              <a:t> </a:t>
            </a:r>
            <a:r>
              <a:rPr lang="en-US" altLang="en-US" sz="3200" dirty="0" err="1">
                <a:latin typeface="VNI-Souvir" pitchFamily="2" charset="0"/>
              </a:rPr>
              <a:t>heä</a:t>
            </a:r>
            <a:r>
              <a:rPr lang="en-US" altLang="en-US" sz="3200" dirty="0">
                <a:latin typeface="VNI-Souvir" pitchFamily="2" charset="0"/>
              </a:rPr>
              <a:t> </a:t>
            </a:r>
            <a:r>
              <a:rPr lang="en-US" altLang="en-US" sz="3200" dirty="0" err="1">
                <a:latin typeface="VNI-Souvir" pitchFamily="2" charset="0"/>
              </a:rPr>
              <a:t>giöõa</a:t>
            </a:r>
            <a:r>
              <a:rPr lang="en-US" altLang="en-US" sz="3200" dirty="0">
                <a:latin typeface="VNI-Souvir" pitchFamily="2" charset="0"/>
              </a:rPr>
              <a:t> </a:t>
            </a:r>
            <a:r>
              <a:rPr lang="en-US" altLang="en-US" sz="3200" dirty="0" err="1">
                <a:latin typeface="VNI-Souvir" pitchFamily="2" charset="0"/>
              </a:rPr>
              <a:t>giaù</a:t>
            </a:r>
            <a:r>
              <a:rPr lang="en-US" altLang="en-US" sz="3200" dirty="0">
                <a:latin typeface="VNI-Souvir" pitchFamily="2" charset="0"/>
              </a:rPr>
              <a:t> </a:t>
            </a:r>
            <a:r>
              <a:rPr lang="en-US" altLang="en-US" sz="3200" dirty="0" err="1">
                <a:latin typeface="VNI-Souvir" pitchFamily="2" charset="0"/>
              </a:rPr>
              <a:t>vaø</a:t>
            </a:r>
            <a:r>
              <a:rPr lang="en-US" altLang="en-US" sz="3200" dirty="0">
                <a:latin typeface="VNI-Souvir" pitchFamily="2" charset="0"/>
              </a:rPr>
              <a:t> </a:t>
            </a:r>
            <a:r>
              <a:rPr lang="en-US" altLang="en-US" sz="3200" dirty="0" err="1">
                <a:latin typeface="VNI-Souvir" pitchFamily="2" charset="0"/>
              </a:rPr>
              <a:t>löôïng</a:t>
            </a:r>
            <a:r>
              <a:rPr lang="en-US" altLang="en-US" sz="3200" dirty="0">
                <a:latin typeface="VNI-Souvir" pitchFamily="2" charset="0"/>
              </a:rPr>
              <a:t> </a:t>
            </a:r>
            <a:r>
              <a:rPr lang="en-US" altLang="en-US" sz="3200" dirty="0" err="1">
                <a:latin typeface="VNI-Souvir" pitchFamily="2" charset="0"/>
              </a:rPr>
              <a:t>caàu</a:t>
            </a:r>
            <a:r>
              <a:rPr lang="en-US" altLang="en-US" sz="3200" dirty="0">
                <a:latin typeface="VNI-Souvir" pitchFamily="2" charset="0"/>
              </a:rPr>
              <a:t> </a:t>
            </a:r>
            <a:r>
              <a:rPr lang="en-US" altLang="en-US" sz="3200" dirty="0" err="1">
                <a:latin typeface="VNI-Souvir" pitchFamily="2" charset="0"/>
              </a:rPr>
              <a:t>coù</a:t>
            </a:r>
            <a:r>
              <a:rPr lang="en-US" altLang="en-US" sz="3200" dirty="0">
                <a:latin typeface="VNI-Souvir" pitchFamily="2" charset="0"/>
              </a:rPr>
              <a:t> </a:t>
            </a:r>
            <a:r>
              <a:rPr lang="en-US" altLang="en-US" sz="3200" dirty="0" err="1">
                <a:latin typeface="VNI-Souvir" pitchFamily="2" charset="0"/>
              </a:rPr>
              <a:t>tính</a:t>
            </a:r>
            <a:r>
              <a:rPr lang="en-US" altLang="en-US" sz="3200" dirty="0">
                <a:latin typeface="VNI-Souvir" pitchFamily="2" charset="0"/>
              </a:rPr>
              <a:t> </a:t>
            </a:r>
            <a:r>
              <a:rPr lang="en-US" altLang="en-US" sz="3200" dirty="0" err="1">
                <a:latin typeface="VNI-Souvir" pitchFamily="2" charset="0"/>
              </a:rPr>
              <a:t>quy</a:t>
            </a:r>
            <a:r>
              <a:rPr lang="en-US" altLang="en-US" sz="3200" dirty="0">
                <a:latin typeface="VNI-Souvir" pitchFamily="2" charset="0"/>
              </a:rPr>
              <a:t> </a:t>
            </a:r>
            <a:r>
              <a:rPr lang="en-US" altLang="en-US" sz="3200" dirty="0" err="1">
                <a:latin typeface="VNI-Souvir" pitchFamily="2" charset="0"/>
              </a:rPr>
              <a:t>luaät</a:t>
            </a:r>
            <a:r>
              <a:rPr lang="en-US" altLang="en-US" sz="3200" dirty="0">
                <a:latin typeface="VNI-Souvir" pitchFamily="2" charset="0"/>
              </a:rPr>
              <a:t> </a:t>
            </a:r>
            <a:r>
              <a:rPr lang="en-US" altLang="en-US" sz="3200" dirty="0" err="1">
                <a:latin typeface="VNI-Souvir" pitchFamily="2" charset="0"/>
              </a:rPr>
              <a:t>sau</a:t>
            </a:r>
            <a:r>
              <a:rPr lang="en-US" altLang="en-US" sz="3200" dirty="0">
                <a:latin typeface="VNI-Souvir" pitchFamily="2" charset="0"/>
              </a:rPr>
              <a:t>:</a:t>
            </a:r>
          </a:p>
          <a:p>
            <a:pPr lvl="1"/>
            <a:r>
              <a:rPr lang="en-US" altLang="en-US" sz="3200" dirty="0">
                <a:latin typeface="VNI-Souvir" pitchFamily="2" charset="0"/>
              </a:rPr>
              <a:t>P</a:t>
            </a:r>
            <a:r>
              <a:rPr lang="en-US" altLang="en-US" sz="3200" dirty="0">
                <a:latin typeface="VNI-Souvir" pitchFamily="2" charset="0"/>
                <a:cs typeface="Arial" panose="020B0604020202020204" pitchFamily="34" charset="0"/>
              </a:rPr>
              <a:t>↑ </a:t>
            </a:r>
            <a:r>
              <a:rPr lang="en-US" altLang="en-US" sz="3200" dirty="0">
                <a:latin typeface="VNI-Souvir" pitchFamily="2" charset="0"/>
                <a:cs typeface="Arial" panose="020B0604020202020204" pitchFamily="34" charset="0"/>
                <a:sym typeface="Symbol" panose="05050102010706020507" pitchFamily="18" charset="2"/>
              </a:rPr>
              <a:t> </a:t>
            </a:r>
            <a:r>
              <a:rPr lang="en-US" altLang="en-US" sz="3200" dirty="0" err="1">
                <a:latin typeface="VNI-Souvir" pitchFamily="2" charset="0"/>
                <a:cs typeface="Arial" panose="020B0604020202020204" pitchFamily="34" charset="0"/>
                <a:sym typeface="Symbol" panose="05050102010706020507" pitchFamily="18" charset="2"/>
              </a:rPr>
              <a:t>Q</a:t>
            </a:r>
            <a:r>
              <a:rPr lang="en-US" altLang="en-US" sz="3200" baseline="-25000" dirty="0" err="1">
                <a:latin typeface="VNI-Souvir" pitchFamily="2" charset="0"/>
                <a:cs typeface="Arial" panose="020B0604020202020204" pitchFamily="34" charset="0"/>
                <a:sym typeface="Symbol" panose="05050102010706020507" pitchFamily="18" charset="2"/>
              </a:rPr>
              <a:t>D</a:t>
            </a:r>
            <a:r>
              <a:rPr lang="en-US" altLang="en-US" sz="3200" dirty="0">
                <a:latin typeface="VNI-Souvir" pitchFamily="2" charset="0"/>
                <a:cs typeface="Arial" panose="020B0604020202020204" pitchFamily="34" charset="0"/>
              </a:rPr>
              <a:t>↓</a:t>
            </a:r>
          </a:p>
          <a:p>
            <a:pPr lvl="1"/>
            <a:r>
              <a:rPr lang="en-US" altLang="en-US" sz="3200" dirty="0">
                <a:latin typeface="VNI-Souvir" pitchFamily="2" charset="0"/>
                <a:cs typeface="Arial" panose="020B0604020202020204" pitchFamily="34" charset="0"/>
              </a:rPr>
              <a:t>P↓ </a:t>
            </a:r>
            <a:r>
              <a:rPr lang="en-US" altLang="en-US" sz="3200" dirty="0">
                <a:latin typeface="VNI-Souvir" pitchFamily="2" charset="0"/>
                <a:cs typeface="Arial" panose="020B0604020202020204" pitchFamily="34" charset="0"/>
                <a:sym typeface="Symbol" panose="05050102010706020507" pitchFamily="18" charset="2"/>
              </a:rPr>
              <a:t> </a:t>
            </a:r>
            <a:r>
              <a:rPr lang="en-US" altLang="en-US" sz="3200" dirty="0" err="1">
                <a:latin typeface="VNI-Souvir" pitchFamily="2" charset="0"/>
                <a:cs typeface="Arial" panose="020B0604020202020204" pitchFamily="34" charset="0"/>
                <a:sym typeface="Symbol" panose="05050102010706020507" pitchFamily="18" charset="2"/>
              </a:rPr>
              <a:t>Q</a:t>
            </a:r>
            <a:r>
              <a:rPr lang="en-US" altLang="en-US" sz="3200" baseline="-25000" dirty="0" err="1">
                <a:latin typeface="VNI-Souvir" pitchFamily="2" charset="0"/>
                <a:cs typeface="Arial" panose="020B0604020202020204" pitchFamily="34" charset="0"/>
                <a:sym typeface="Symbol" panose="05050102010706020507" pitchFamily="18" charset="2"/>
              </a:rPr>
              <a:t>D</a:t>
            </a:r>
            <a:r>
              <a:rPr lang="en-US" altLang="en-US" sz="3200" dirty="0">
                <a:latin typeface="VNI-Souvir" pitchFamily="2" charset="0"/>
                <a:cs typeface="Arial" panose="020B0604020202020204" pitchFamily="34" charset="0"/>
                <a:sym typeface="Symbol" panose="05050102010706020507" pitchFamily="18" charset="2"/>
              </a:rPr>
              <a:t> ↑</a:t>
            </a:r>
          </a:p>
          <a:p>
            <a:r>
              <a:rPr lang="en-US" altLang="en-US" sz="3200" dirty="0">
                <a:latin typeface="VNI-Souvir" pitchFamily="2" charset="0"/>
                <a:cs typeface="Arial" panose="020B0604020202020204" pitchFamily="34" charset="0"/>
              </a:rPr>
              <a:t>→</a:t>
            </a:r>
            <a:r>
              <a:rPr lang="en-US" altLang="en-US" sz="3200" dirty="0">
                <a:latin typeface="VNI-Souvir" pitchFamily="2" charset="0"/>
              </a:rPr>
              <a:t>	P &amp; </a:t>
            </a:r>
            <a:r>
              <a:rPr lang="en-US" altLang="en-US" sz="3200" dirty="0" err="1">
                <a:latin typeface="VNI-Souvir" pitchFamily="2" charset="0"/>
                <a:cs typeface="Arial" panose="020B0604020202020204" pitchFamily="34" charset="0"/>
                <a:sym typeface="Symbol" panose="05050102010706020507" pitchFamily="18" charset="2"/>
              </a:rPr>
              <a:t>Q</a:t>
            </a:r>
            <a:r>
              <a:rPr lang="en-US" altLang="en-US" sz="3200" baseline="-25000" dirty="0" err="1">
                <a:latin typeface="VNI-Souvir" pitchFamily="2" charset="0"/>
                <a:cs typeface="Arial" panose="020B0604020202020204" pitchFamily="34" charset="0"/>
                <a:sym typeface="Symbol" panose="05050102010706020507" pitchFamily="18" charset="2"/>
              </a:rPr>
              <a:t>D</a:t>
            </a:r>
            <a:r>
              <a:rPr lang="en-US" altLang="en-US" sz="3200" baseline="-25000" dirty="0">
                <a:latin typeface="VNI-Souvir" pitchFamily="2" charset="0"/>
                <a:cs typeface="Arial" panose="020B0604020202020204" pitchFamily="34" charset="0"/>
                <a:sym typeface="Symbol" panose="05050102010706020507" pitchFamily="18" charset="2"/>
              </a:rPr>
              <a:t> </a:t>
            </a:r>
            <a:r>
              <a:rPr lang="en-US" altLang="en-US" sz="3200" dirty="0" err="1">
                <a:latin typeface="VNI-Souvir" pitchFamily="2" charset="0"/>
                <a:cs typeface="Arial" panose="020B0604020202020204" pitchFamily="34" charset="0"/>
                <a:sym typeface="Symbol" panose="05050102010706020507" pitchFamily="18" charset="2"/>
              </a:rPr>
              <a:t>nghòch</a:t>
            </a:r>
            <a:r>
              <a:rPr lang="en-US" altLang="en-US" sz="3200" dirty="0">
                <a:latin typeface="VNI-Souvir" pitchFamily="2" charset="0"/>
                <a:cs typeface="Arial" panose="020B0604020202020204" pitchFamily="34" charset="0"/>
                <a:sym typeface="Symbol" panose="05050102010706020507" pitchFamily="18" charset="2"/>
              </a:rPr>
              <a:t> </a:t>
            </a:r>
            <a:r>
              <a:rPr lang="en-US" altLang="en-US" sz="3200" dirty="0" err="1">
                <a:latin typeface="VNI-Souvir" pitchFamily="2" charset="0"/>
                <a:cs typeface="Arial" panose="020B0604020202020204" pitchFamily="34" charset="0"/>
                <a:sym typeface="Symbol" panose="05050102010706020507" pitchFamily="18" charset="2"/>
              </a:rPr>
              <a:t>bieán</a:t>
            </a:r>
            <a:endParaRPr lang="en-US" altLang="en-US" sz="3200" baseline="-25000" dirty="0">
              <a:latin typeface="VNI-Souvir" pitchFamily="2" charset="0"/>
              <a:cs typeface="Arial" panose="020B0604020202020204" pitchFamily="34" charset="0"/>
              <a:sym typeface="Symbol" panose="05050102010706020507" pitchFamily="18" charset="2"/>
            </a:endParaRPr>
          </a:p>
        </p:txBody>
      </p:sp>
    </p:spTree>
    <p:extLst>
      <p:ext uri="{BB962C8B-B14F-4D97-AF65-F5344CB8AC3E}">
        <p14:creationId xmlns:p14="http://schemas.microsoft.com/office/powerpoint/2010/main" val="415110192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9153935-3B08-1EC5-2B43-A9291701DF33}"/>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latin typeface="Sagona Book" panose="02020503050505020204" pitchFamily="18" charset="0"/>
              </a:rPr>
              <a:pPr algn="ctr">
                <a:spcAft>
                  <a:spcPts val="600"/>
                </a:spcAft>
              </a:pPr>
              <a:t>230</a:t>
            </a:fld>
            <a:endParaRPr lang="en-US" altLang="en-US" sz="2400">
              <a:latin typeface="Sagona Book" panose="02020503050505020204" pitchFamily="18" charset="0"/>
            </a:endParaRPr>
          </a:p>
        </p:txBody>
      </p:sp>
      <p:sp>
        <p:nvSpPr>
          <p:cNvPr id="148483" name="Rectangle 2">
            <a:extLst>
              <a:ext uri="{FF2B5EF4-FFF2-40B4-BE49-F238E27FC236}">
                <a16:creationId xmlns:a16="http://schemas.microsoft.com/office/drawing/2014/main" id="{695D8A53-FAFC-4D84-B857-A8AD9D6FCBC7}"/>
              </a:ext>
            </a:extLst>
          </p:cNvPr>
          <p:cNvSpPr>
            <a:spLocks noGrp="1" noChangeArrowheads="1"/>
          </p:cNvSpPr>
          <p:nvPr>
            <p:ph type="title"/>
          </p:nvPr>
        </p:nvSpPr>
        <p:spPr>
          <a:xfrm>
            <a:off x="3275076" y="287867"/>
            <a:ext cx="5641848" cy="898014"/>
          </a:xfrm>
        </p:spPr>
        <p:txBody>
          <a:bodyPr/>
          <a:lstStyle/>
          <a:p>
            <a:pPr algn="ctr" eaLnBrk="1" hangingPunct="1"/>
            <a:r>
              <a:rPr lang="en-US" altLang="en-US" sz="4800" b="1" dirty="0" err="1">
                <a:solidFill>
                  <a:schemeClr val="accent2"/>
                </a:solidFill>
                <a:highlight>
                  <a:srgbClr val="FFFF00"/>
                </a:highlight>
                <a:latin typeface="VNI-Souvir" pitchFamily="2" charset="0"/>
              </a:rPr>
              <a:t>EÁCH</a:t>
            </a:r>
            <a:r>
              <a:rPr lang="en-US" altLang="en-US" sz="4800" b="1" dirty="0">
                <a:solidFill>
                  <a:schemeClr val="accent2"/>
                </a:solidFill>
                <a:highlight>
                  <a:srgbClr val="FFFF00"/>
                </a:highlight>
                <a:latin typeface="VNI-Souvir" pitchFamily="2" charset="0"/>
              </a:rPr>
              <a:t> </a:t>
            </a:r>
            <a:r>
              <a:rPr lang="en-US" altLang="en-US" sz="4800" b="1" dirty="0" err="1">
                <a:solidFill>
                  <a:schemeClr val="accent2"/>
                </a:solidFill>
                <a:highlight>
                  <a:srgbClr val="FFFF00"/>
                </a:highlight>
                <a:latin typeface="VNI-Souvir" pitchFamily="2" charset="0"/>
              </a:rPr>
              <a:t>VAØ</a:t>
            </a:r>
            <a:r>
              <a:rPr lang="en-US" altLang="en-US" sz="4800" b="1" dirty="0">
                <a:solidFill>
                  <a:schemeClr val="accent2"/>
                </a:solidFill>
                <a:highlight>
                  <a:srgbClr val="FFFF00"/>
                </a:highlight>
                <a:latin typeface="VNI-Souvir" pitchFamily="2" charset="0"/>
              </a:rPr>
              <a:t> </a:t>
            </a:r>
            <a:r>
              <a:rPr lang="en-US" altLang="en-US" sz="4800" b="1" dirty="0" err="1">
                <a:solidFill>
                  <a:schemeClr val="accent2"/>
                </a:solidFill>
                <a:highlight>
                  <a:srgbClr val="FFFF00"/>
                </a:highlight>
                <a:latin typeface="VNI-Souvir" pitchFamily="2" charset="0"/>
              </a:rPr>
              <a:t>OÁC</a:t>
            </a:r>
            <a:r>
              <a:rPr lang="en-US" altLang="en-US" sz="4800" b="1" dirty="0">
                <a:solidFill>
                  <a:schemeClr val="accent2"/>
                </a:solidFill>
                <a:highlight>
                  <a:srgbClr val="FFFF00"/>
                </a:highlight>
                <a:latin typeface="VNI-Souvir" pitchFamily="2" charset="0"/>
              </a:rPr>
              <a:t> </a:t>
            </a:r>
            <a:r>
              <a:rPr lang="en-US" altLang="en-US" sz="4800" b="1" dirty="0" err="1">
                <a:solidFill>
                  <a:schemeClr val="accent2"/>
                </a:solidFill>
                <a:highlight>
                  <a:srgbClr val="FFFF00"/>
                </a:highlight>
                <a:latin typeface="VNI-Souvir" pitchFamily="2" charset="0"/>
              </a:rPr>
              <a:t>SEÂN</a:t>
            </a:r>
            <a:endParaRPr lang="en-US" altLang="en-US" sz="4800" b="1" dirty="0">
              <a:solidFill>
                <a:schemeClr val="accent2"/>
              </a:solidFill>
              <a:highlight>
                <a:srgbClr val="FFFF00"/>
              </a:highlight>
              <a:latin typeface="VNI-Souvir" pitchFamily="2" charset="0"/>
            </a:endParaRPr>
          </a:p>
        </p:txBody>
      </p:sp>
      <p:sp>
        <p:nvSpPr>
          <p:cNvPr id="153603" name="Rectangle 3">
            <a:extLst>
              <a:ext uri="{FF2B5EF4-FFF2-40B4-BE49-F238E27FC236}">
                <a16:creationId xmlns:a16="http://schemas.microsoft.com/office/drawing/2014/main" id="{B55A0DF9-6DAD-0D33-B96E-607A62C324D7}"/>
              </a:ext>
            </a:extLst>
          </p:cNvPr>
          <p:cNvSpPr txBox="1">
            <a:spLocks noChangeArrowheads="1"/>
          </p:cNvSpPr>
          <p:nvPr/>
        </p:nvSpPr>
        <p:spPr>
          <a:xfrm>
            <a:off x="235974" y="1185881"/>
            <a:ext cx="11956026" cy="60198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US" altLang="en-US" dirty="0" err="1">
                <a:solidFill>
                  <a:srgbClr val="0000FF"/>
                </a:solidFill>
                <a:latin typeface="VNI-Souvir" pitchFamily="2" charset="0"/>
              </a:rPr>
              <a:t>Baïn</a:t>
            </a:r>
            <a:r>
              <a:rPr lang="en-US" altLang="en-US" dirty="0">
                <a:solidFill>
                  <a:srgbClr val="0000FF"/>
                </a:solidFill>
                <a:latin typeface="VNI-Souvir" pitchFamily="2" charset="0"/>
              </a:rPr>
              <a:t> </a:t>
            </a:r>
            <a:r>
              <a:rPr lang="en-US" altLang="en-US" dirty="0" err="1">
                <a:solidFill>
                  <a:srgbClr val="0000FF"/>
                </a:solidFill>
                <a:latin typeface="VNI-Souvir" pitchFamily="2" charset="0"/>
              </a:rPr>
              <a:t>thaáy</a:t>
            </a:r>
            <a:r>
              <a:rPr lang="en-US" altLang="en-US" dirty="0">
                <a:solidFill>
                  <a:srgbClr val="0000FF"/>
                </a:solidFill>
                <a:latin typeface="VNI-Souvir" pitchFamily="2" charset="0"/>
              </a:rPr>
              <a:t> </a:t>
            </a:r>
            <a:r>
              <a:rPr lang="en-US" altLang="en-US" dirty="0" err="1">
                <a:solidFill>
                  <a:srgbClr val="0000FF"/>
                </a:solidFill>
                <a:latin typeface="VNI-Souvir" pitchFamily="2" charset="0"/>
              </a:rPr>
              <a:t>khoâng</a:t>
            </a:r>
            <a:r>
              <a:rPr lang="en-US" altLang="en-US" dirty="0">
                <a:solidFill>
                  <a:srgbClr val="0000FF"/>
                </a:solidFill>
                <a:latin typeface="VNI-Souvir" pitchFamily="2" charset="0"/>
              </a:rPr>
              <a:t>, </a:t>
            </a:r>
            <a:r>
              <a:rPr lang="en-US" altLang="en-US" dirty="0" err="1">
                <a:solidFill>
                  <a:srgbClr val="0000FF"/>
                </a:solidFill>
                <a:latin typeface="VNI-Souvir" pitchFamily="2" charset="0"/>
              </a:rPr>
              <a:t>cuoäc</a:t>
            </a:r>
            <a:r>
              <a:rPr lang="en-US" altLang="en-US" dirty="0">
                <a:solidFill>
                  <a:srgbClr val="0000FF"/>
                </a:solidFill>
                <a:latin typeface="VNI-Souvir" pitchFamily="2" charset="0"/>
              </a:rPr>
              <a:t> </a:t>
            </a:r>
            <a:r>
              <a:rPr lang="en-US" altLang="en-US" dirty="0" err="1">
                <a:solidFill>
                  <a:srgbClr val="0000FF"/>
                </a:solidFill>
                <a:latin typeface="VNI-Souvir" pitchFamily="2" charset="0"/>
              </a:rPr>
              <a:t>soáng</a:t>
            </a:r>
            <a:r>
              <a:rPr lang="en-US" altLang="en-US" dirty="0">
                <a:solidFill>
                  <a:srgbClr val="0000FF"/>
                </a:solidFill>
                <a:latin typeface="VNI-Souvir" pitchFamily="2" charset="0"/>
              </a:rPr>
              <a:t> </a:t>
            </a:r>
            <a:r>
              <a:rPr lang="en-US" altLang="en-US" dirty="0" err="1">
                <a:solidFill>
                  <a:srgbClr val="0000FF"/>
                </a:solidFill>
                <a:latin typeface="VNI-Souvir" pitchFamily="2" charset="0"/>
              </a:rPr>
              <a:t>luoân</a:t>
            </a:r>
            <a:r>
              <a:rPr lang="en-US" altLang="en-US" dirty="0">
                <a:solidFill>
                  <a:srgbClr val="0000FF"/>
                </a:solidFill>
                <a:latin typeface="VNI-Souvir" pitchFamily="2" charset="0"/>
              </a:rPr>
              <a:t> </a:t>
            </a:r>
            <a:r>
              <a:rPr lang="en-US" altLang="en-US" dirty="0" err="1">
                <a:solidFill>
                  <a:srgbClr val="0000FF"/>
                </a:solidFill>
                <a:latin typeface="VNI-Souvir" pitchFamily="2" charset="0"/>
              </a:rPr>
              <a:t>coâng</a:t>
            </a:r>
            <a:r>
              <a:rPr lang="en-US" altLang="en-US" dirty="0">
                <a:solidFill>
                  <a:srgbClr val="0000FF"/>
                </a:solidFill>
                <a:latin typeface="VNI-Souvir" pitchFamily="2" charset="0"/>
              </a:rPr>
              <a:t> </a:t>
            </a:r>
            <a:r>
              <a:rPr lang="en-US" altLang="en-US" dirty="0" err="1">
                <a:solidFill>
                  <a:srgbClr val="0000FF"/>
                </a:solidFill>
                <a:latin typeface="VNI-Souvir" pitchFamily="2" charset="0"/>
              </a:rPr>
              <a:t>baèng</a:t>
            </a:r>
            <a:r>
              <a:rPr lang="en-US" altLang="en-US" dirty="0">
                <a:solidFill>
                  <a:srgbClr val="0000FF"/>
                </a:solidFill>
                <a:latin typeface="VNI-Souvir" pitchFamily="2" charset="0"/>
              </a:rPr>
              <a:t>, </a:t>
            </a:r>
            <a:r>
              <a:rPr lang="en-US" altLang="en-US" dirty="0" err="1">
                <a:solidFill>
                  <a:srgbClr val="0000FF"/>
                </a:solidFill>
                <a:latin typeface="VNI-Souvir" pitchFamily="2" charset="0"/>
              </a:rPr>
              <a:t>khoâng</a:t>
            </a:r>
            <a:r>
              <a:rPr lang="en-US" altLang="en-US" dirty="0">
                <a:solidFill>
                  <a:srgbClr val="0000FF"/>
                </a:solidFill>
                <a:latin typeface="VNI-Souvir" pitchFamily="2" charset="0"/>
              </a:rPr>
              <a:t> </a:t>
            </a:r>
            <a:r>
              <a:rPr lang="en-US" altLang="en-US" dirty="0" err="1">
                <a:solidFill>
                  <a:srgbClr val="0000FF"/>
                </a:solidFill>
                <a:latin typeface="VNI-Souvir" pitchFamily="2" charset="0"/>
              </a:rPr>
              <a:t>cho</a:t>
            </a:r>
            <a:r>
              <a:rPr lang="en-US" altLang="en-US" dirty="0">
                <a:solidFill>
                  <a:srgbClr val="0000FF"/>
                </a:solidFill>
                <a:latin typeface="VNI-Souvir" pitchFamily="2" charset="0"/>
              </a:rPr>
              <a:t> ai </a:t>
            </a:r>
            <a:r>
              <a:rPr lang="en-US" altLang="en-US" dirty="0" err="1">
                <a:solidFill>
                  <a:srgbClr val="0000FF"/>
                </a:solidFill>
                <a:latin typeface="VNI-Souvir" pitchFamily="2" charset="0"/>
              </a:rPr>
              <a:t>taát</a:t>
            </a:r>
            <a:r>
              <a:rPr lang="en-US" altLang="en-US" dirty="0">
                <a:solidFill>
                  <a:srgbClr val="0000FF"/>
                </a:solidFill>
                <a:latin typeface="VNI-Souvir" pitchFamily="2" charset="0"/>
              </a:rPr>
              <a:t> </a:t>
            </a:r>
            <a:r>
              <a:rPr lang="en-US" altLang="en-US" dirty="0" err="1">
                <a:solidFill>
                  <a:srgbClr val="0000FF"/>
                </a:solidFill>
                <a:latin typeface="VNI-Souvir" pitchFamily="2" charset="0"/>
              </a:rPr>
              <a:t>caû</a:t>
            </a:r>
            <a:r>
              <a:rPr lang="en-US" altLang="en-US" dirty="0">
                <a:solidFill>
                  <a:srgbClr val="0000FF"/>
                </a:solidFill>
                <a:latin typeface="VNI-Souvir" pitchFamily="2" charset="0"/>
              </a:rPr>
              <a:t> </a:t>
            </a:r>
            <a:r>
              <a:rPr lang="en-US" altLang="en-US" dirty="0" err="1">
                <a:solidFill>
                  <a:srgbClr val="0000FF"/>
                </a:solidFill>
                <a:latin typeface="VNI-Souvir" pitchFamily="2" charset="0"/>
              </a:rPr>
              <a:t>vaø</a:t>
            </a:r>
            <a:r>
              <a:rPr lang="en-US" altLang="en-US" dirty="0">
                <a:solidFill>
                  <a:srgbClr val="0000FF"/>
                </a:solidFill>
                <a:latin typeface="VNI-Souvir" pitchFamily="2" charset="0"/>
              </a:rPr>
              <a:t> </a:t>
            </a:r>
            <a:r>
              <a:rPr lang="en-US" altLang="en-US" dirty="0" err="1">
                <a:solidFill>
                  <a:srgbClr val="0000FF"/>
                </a:solidFill>
                <a:latin typeface="VNI-Souvir" pitchFamily="2" charset="0"/>
              </a:rPr>
              <a:t>khoâng</a:t>
            </a:r>
            <a:r>
              <a:rPr lang="en-US" altLang="en-US" dirty="0">
                <a:solidFill>
                  <a:srgbClr val="0000FF"/>
                </a:solidFill>
                <a:latin typeface="VNI-Souvir" pitchFamily="2" charset="0"/>
              </a:rPr>
              <a:t> </a:t>
            </a:r>
            <a:r>
              <a:rPr lang="en-US" altLang="en-US" dirty="0" err="1">
                <a:solidFill>
                  <a:srgbClr val="0000FF"/>
                </a:solidFill>
                <a:latin typeface="VNI-Souvir" pitchFamily="2" charset="0"/>
              </a:rPr>
              <a:t>laáy</a:t>
            </a:r>
            <a:r>
              <a:rPr lang="en-US" altLang="en-US" dirty="0">
                <a:solidFill>
                  <a:srgbClr val="0000FF"/>
                </a:solidFill>
                <a:latin typeface="VNI-Souvir" pitchFamily="2" charset="0"/>
              </a:rPr>
              <a:t> </a:t>
            </a:r>
            <a:r>
              <a:rPr lang="en-US" altLang="en-US" dirty="0" err="1">
                <a:solidFill>
                  <a:srgbClr val="0000FF"/>
                </a:solidFill>
                <a:latin typeface="VNI-Souvir" pitchFamily="2" charset="0"/>
              </a:rPr>
              <a:t>cuûa</a:t>
            </a:r>
            <a:r>
              <a:rPr lang="en-US" altLang="en-US" dirty="0">
                <a:solidFill>
                  <a:srgbClr val="0000FF"/>
                </a:solidFill>
                <a:latin typeface="VNI-Souvir" pitchFamily="2" charset="0"/>
              </a:rPr>
              <a:t> ai </a:t>
            </a:r>
            <a:r>
              <a:rPr lang="en-US" altLang="en-US" dirty="0" err="1">
                <a:solidFill>
                  <a:srgbClr val="0000FF"/>
                </a:solidFill>
                <a:latin typeface="VNI-Souvir" pitchFamily="2" charset="0"/>
              </a:rPr>
              <a:t>taát</a:t>
            </a:r>
            <a:r>
              <a:rPr lang="en-US" altLang="en-US" dirty="0">
                <a:solidFill>
                  <a:srgbClr val="0000FF"/>
                </a:solidFill>
                <a:latin typeface="VNI-Souvir" pitchFamily="2" charset="0"/>
              </a:rPr>
              <a:t> </a:t>
            </a:r>
            <a:r>
              <a:rPr lang="en-US" altLang="en-US" dirty="0" err="1">
                <a:solidFill>
                  <a:srgbClr val="0000FF"/>
                </a:solidFill>
                <a:latin typeface="VNI-Souvir" pitchFamily="2" charset="0"/>
              </a:rPr>
              <a:t>caû</a:t>
            </a:r>
            <a:r>
              <a:rPr lang="en-US" altLang="en-US" dirty="0">
                <a:solidFill>
                  <a:srgbClr val="0000FF"/>
                </a:solidFill>
                <a:latin typeface="VNI-Souvir" pitchFamily="2" charset="0"/>
              </a:rPr>
              <a:t>.</a:t>
            </a:r>
          </a:p>
          <a:p>
            <a:pPr>
              <a:lnSpc>
                <a:spcPct val="150000"/>
              </a:lnSpc>
            </a:pPr>
            <a:r>
              <a:rPr lang="en-US" altLang="en-US" dirty="0" err="1">
                <a:solidFill>
                  <a:schemeClr val="accent2"/>
                </a:solidFill>
                <a:latin typeface="VNI-Souvir" pitchFamily="2" charset="0"/>
              </a:rPr>
              <a:t>Ñieàu</a:t>
            </a:r>
            <a:r>
              <a:rPr lang="en-US" altLang="en-US" dirty="0">
                <a:solidFill>
                  <a:schemeClr val="accent2"/>
                </a:solidFill>
                <a:latin typeface="VNI-Souvir" pitchFamily="2" charset="0"/>
              </a:rPr>
              <a:t> </a:t>
            </a:r>
            <a:r>
              <a:rPr lang="en-US" altLang="en-US" dirty="0" err="1">
                <a:solidFill>
                  <a:schemeClr val="accent2"/>
                </a:solidFill>
                <a:latin typeface="VNI-Souvir" pitchFamily="2" charset="0"/>
              </a:rPr>
              <a:t>quan</a:t>
            </a:r>
            <a:r>
              <a:rPr lang="en-US" altLang="en-US" dirty="0">
                <a:solidFill>
                  <a:schemeClr val="accent2"/>
                </a:solidFill>
                <a:latin typeface="VNI-Souvir" pitchFamily="2" charset="0"/>
              </a:rPr>
              <a:t> </a:t>
            </a:r>
            <a:r>
              <a:rPr lang="en-US" altLang="en-US" dirty="0" err="1">
                <a:solidFill>
                  <a:schemeClr val="accent2"/>
                </a:solidFill>
                <a:latin typeface="VNI-Souvir" pitchFamily="2" charset="0"/>
              </a:rPr>
              <a:t>troïng</a:t>
            </a:r>
            <a:r>
              <a:rPr lang="en-US" altLang="en-US" dirty="0">
                <a:solidFill>
                  <a:schemeClr val="accent2"/>
                </a:solidFill>
                <a:latin typeface="VNI-Souvir" pitchFamily="2" charset="0"/>
              </a:rPr>
              <a:t> </a:t>
            </a:r>
            <a:r>
              <a:rPr lang="en-US" altLang="en-US" dirty="0" err="1">
                <a:solidFill>
                  <a:schemeClr val="accent2"/>
                </a:solidFill>
                <a:latin typeface="VNI-Souvir" pitchFamily="2" charset="0"/>
              </a:rPr>
              <a:t>laø</a:t>
            </a:r>
            <a:r>
              <a:rPr lang="en-US" altLang="en-US" dirty="0">
                <a:solidFill>
                  <a:schemeClr val="accent2"/>
                </a:solidFill>
                <a:latin typeface="VNI-Souvir" pitchFamily="2" charset="0"/>
              </a:rPr>
              <a:t> </a:t>
            </a:r>
            <a:r>
              <a:rPr lang="en-US" altLang="en-US" dirty="0" err="1">
                <a:solidFill>
                  <a:schemeClr val="accent2"/>
                </a:solidFill>
                <a:latin typeface="VNI-Souvir" pitchFamily="2" charset="0"/>
              </a:rPr>
              <a:t>moãi</a:t>
            </a:r>
            <a:r>
              <a:rPr lang="en-US" altLang="en-US" dirty="0">
                <a:solidFill>
                  <a:schemeClr val="accent2"/>
                </a:solidFill>
                <a:latin typeface="VNI-Souvir" pitchFamily="2" charset="0"/>
              </a:rPr>
              <a:t> </a:t>
            </a:r>
            <a:r>
              <a:rPr lang="en-US" altLang="en-US" dirty="0" err="1">
                <a:solidFill>
                  <a:schemeClr val="accent2"/>
                </a:solidFill>
                <a:latin typeface="VNI-Souvir" pitchFamily="2" charset="0"/>
              </a:rPr>
              <a:t>chuùng</a:t>
            </a:r>
            <a:r>
              <a:rPr lang="en-US" altLang="en-US" dirty="0">
                <a:solidFill>
                  <a:schemeClr val="accent2"/>
                </a:solidFill>
                <a:latin typeface="VNI-Souvir" pitchFamily="2" charset="0"/>
              </a:rPr>
              <a:t> ta </a:t>
            </a:r>
            <a:r>
              <a:rPr lang="en-US" altLang="en-US" dirty="0" err="1">
                <a:solidFill>
                  <a:schemeClr val="accent2"/>
                </a:solidFill>
                <a:latin typeface="VNI-Souvir" pitchFamily="2" charset="0"/>
              </a:rPr>
              <a:t>phaûi</a:t>
            </a:r>
            <a:r>
              <a:rPr lang="en-US" altLang="en-US" dirty="0">
                <a:solidFill>
                  <a:schemeClr val="accent2"/>
                </a:solidFill>
                <a:latin typeface="VNI-Souvir" pitchFamily="2" charset="0"/>
              </a:rPr>
              <a:t> </a:t>
            </a:r>
            <a:r>
              <a:rPr lang="en-US" altLang="en-US" dirty="0" err="1">
                <a:solidFill>
                  <a:schemeClr val="accent2"/>
                </a:solidFill>
                <a:latin typeface="VNI-Souvir" pitchFamily="2" charset="0"/>
              </a:rPr>
              <a:t>töï</a:t>
            </a:r>
            <a:r>
              <a:rPr lang="en-US" altLang="en-US" dirty="0">
                <a:solidFill>
                  <a:schemeClr val="accent2"/>
                </a:solidFill>
                <a:latin typeface="VNI-Souvir" pitchFamily="2" charset="0"/>
              </a:rPr>
              <a:t> </a:t>
            </a:r>
            <a:r>
              <a:rPr lang="en-US" altLang="en-US" dirty="0" err="1">
                <a:solidFill>
                  <a:schemeClr val="accent2"/>
                </a:solidFill>
                <a:latin typeface="VNI-Souvir" pitchFamily="2" charset="0"/>
              </a:rPr>
              <a:t>yeâu</a:t>
            </a:r>
            <a:r>
              <a:rPr lang="en-US" altLang="en-US" dirty="0">
                <a:solidFill>
                  <a:schemeClr val="accent2"/>
                </a:solidFill>
                <a:latin typeface="VNI-Souvir" pitchFamily="2" charset="0"/>
              </a:rPr>
              <a:t> </a:t>
            </a:r>
            <a:r>
              <a:rPr lang="en-US" altLang="en-US" dirty="0" err="1">
                <a:solidFill>
                  <a:schemeClr val="accent2"/>
                </a:solidFill>
                <a:latin typeface="VNI-Souvir" pitchFamily="2" charset="0"/>
              </a:rPr>
              <a:t>thöông</a:t>
            </a:r>
            <a:r>
              <a:rPr lang="en-US" altLang="en-US" dirty="0">
                <a:solidFill>
                  <a:schemeClr val="accent2"/>
                </a:solidFill>
                <a:latin typeface="VNI-Souvir" pitchFamily="2" charset="0"/>
              </a:rPr>
              <a:t> </a:t>
            </a:r>
            <a:r>
              <a:rPr lang="en-US" altLang="en-US" dirty="0" err="1">
                <a:solidFill>
                  <a:schemeClr val="accent2"/>
                </a:solidFill>
                <a:latin typeface="VNI-Souvir" pitchFamily="2" charset="0"/>
              </a:rPr>
              <a:t>chính</a:t>
            </a:r>
            <a:r>
              <a:rPr lang="en-US" altLang="en-US" dirty="0">
                <a:solidFill>
                  <a:schemeClr val="accent2"/>
                </a:solidFill>
                <a:latin typeface="VNI-Souvir" pitchFamily="2" charset="0"/>
              </a:rPr>
              <a:t> </a:t>
            </a:r>
            <a:r>
              <a:rPr lang="en-US" altLang="en-US" dirty="0" err="1">
                <a:solidFill>
                  <a:schemeClr val="accent2"/>
                </a:solidFill>
                <a:latin typeface="VNI-Souvir" pitchFamily="2" charset="0"/>
              </a:rPr>
              <a:t>baûn</a:t>
            </a:r>
            <a:r>
              <a:rPr lang="en-US" altLang="en-US" dirty="0">
                <a:solidFill>
                  <a:schemeClr val="accent2"/>
                </a:solidFill>
                <a:latin typeface="VNI-Souvir" pitchFamily="2" charset="0"/>
              </a:rPr>
              <a:t> </a:t>
            </a:r>
            <a:r>
              <a:rPr lang="en-US" altLang="en-US" dirty="0" err="1">
                <a:solidFill>
                  <a:schemeClr val="accent2"/>
                </a:solidFill>
                <a:latin typeface="VNI-Souvir" pitchFamily="2" charset="0"/>
              </a:rPr>
              <a:t>thaân</a:t>
            </a:r>
            <a:r>
              <a:rPr lang="en-US" altLang="en-US" dirty="0">
                <a:solidFill>
                  <a:schemeClr val="accent2"/>
                </a:solidFill>
                <a:latin typeface="VNI-Souvir" pitchFamily="2" charset="0"/>
              </a:rPr>
              <a:t> </a:t>
            </a:r>
            <a:r>
              <a:rPr lang="en-US" altLang="en-US" dirty="0" err="1">
                <a:solidFill>
                  <a:schemeClr val="accent2"/>
                </a:solidFill>
                <a:latin typeface="VNI-Souvir" pitchFamily="2" charset="0"/>
              </a:rPr>
              <a:t>mình</a:t>
            </a:r>
            <a:r>
              <a:rPr lang="en-US" altLang="en-US" dirty="0">
                <a:solidFill>
                  <a:schemeClr val="accent2"/>
                </a:solidFill>
                <a:latin typeface="VNI-Souvir" pitchFamily="2" charset="0"/>
              </a:rPr>
              <a:t> </a:t>
            </a:r>
            <a:r>
              <a:rPr lang="en-US" altLang="en-US" dirty="0" err="1">
                <a:solidFill>
                  <a:schemeClr val="accent2"/>
                </a:solidFill>
                <a:latin typeface="VNI-Souvir" pitchFamily="2" charset="0"/>
              </a:rPr>
              <a:t>tröôùc</a:t>
            </a:r>
            <a:r>
              <a:rPr lang="en-US" altLang="en-US" dirty="0">
                <a:solidFill>
                  <a:schemeClr val="accent2"/>
                </a:solidFill>
                <a:latin typeface="VNI-Souvir" pitchFamily="2" charset="0"/>
              </a:rPr>
              <a:t> </a:t>
            </a:r>
            <a:r>
              <a:rPr lang="en-US" altLang="en-US" dirty="0" err="1">
                <a:solidFill>
                  <a:schemeClr val="accent2"/>
                </a:solidFill>
                <a:latin typeface="VNI-Souvir" pitchFamily="2" charset="0"/>
              </a:rPr>
              <a:t>ñeå</a:t>
            </a:r>
            <a:r>
              <a:rPr lang="en-US" altLang="en-US" dirty="0">
                <a:solidFill>
                  <a:schemeClr val="accent2"/>
                </a:solidFill>
                <a:latin typeface="VNI-Souvir" pitchFamily="2" charset="0"/>
              </a:rPr>
              <a:t> </a:t>
            </a:r>
            <a:r>
              <a:rPr lang="en-US" altLang="en-US" dirty="0" err="1">
                <a:solidFill>
                  <a:schemeClr val="accent2"/>
                </a:solidFill>
                <a:latin typeface="VNI-Souvir" pitchFamily="2" charset="0"/>
              </a:rPr>
              <a:t>tìm</a:t>
            </a:r>
            <a:r>
              <a:rPr lang="en-US" altLang="en-US" dirty="0">
                <a:solidFill>
                  <a:schemeClr val="accent2"/>
                </a:solidFill>
                <a:latin typeface="VNI-Souvir" pitchFamily="2" charset="0"/>
              </a:rPr>
              <a:t> </a:t>
            </a:r>
            <a:r>
              <a:rPr lang="en-US" altLang="en-US" dirty="0" err="1">
                <a:solidFill>
                  <a:schemeClr val="accent2"/>
                </a:solidFill>
                <a:latin typeface="VNI-Souvir" pitchFamily="2" charset="0"/>
              </a:rPr>
              <a:t>ra</a:t>
            </a:r>
            <a:r>
              <a:rPr lang="en-US" altLang="en-US" dirty="0">
                <a:solidFill>
                  <a:schemeClr val="accent2"/>
                </a:solidFill>
                <a:latin typeface="VNI-Souvir" pitchFamily="2" charset="0"/>
              </a:rPr>
              <a:t> </a:t>
            </a:r>
            <a:r>
              <a:rPr lang="en-US" altLang="en-US" dirty="0" err="1">
                <a:solidFill>
                  <a:schemeClr val="accent2"/>
                </a:solidFill>
                <a:latin typeface="VNI-Souvir" pitchFamily="2" charset="0"/>
              </a:rPr>
              <a:t>nhöõng</a:t>
            </a:r>
            <a:r>
              <a:rPr lang="en-US" altLang="en-US" dirty="0">
                <a:solidFill>
                  <a:schemeClr val="accent2"/>
                </a:solidFill>
                <a:latin typeface="VNI-Souvir" pitchFamily="2" charset="0"/>
              </a:rPr>
              <a:t> </a:t>
            </a:r>
            <a:r>
              <a:rPr lang="en-US" altLang="en-US" dirty="0" err="1">
                <a:solidFill>
                  <a:schemeClr val="accent2"/>
                </a:solidFill>
                <a:latin typeface="VNI-Souvir" pitchFamily="2" charset="0"/>
              </a:rPr>
              <a:t>ñieåm</a:t>
            </a:r>
            <a:r>
              <a:rPr lang="en-US" altLang="en-US" dirty="0">
                <a:solidFill>
                  <a:schemeClr val="accent2"/>
                </a:solidFill>
                <a:latin typeface="VNI-Souvir" pitchFamily="2" charset="0"/>
              </a:rPr>
              <a:t> </a:t>
            </a:r>
            <a:r>
              <a:rPr lang="en-US" altLang="en-US" dirty="0" err="1">
                <a:solidFill>
                  <a:schemeClr val="accent2"/>
                </a:solidFill>
                <a:latin typeface="VNI-Souvir" pitchFamily="2" charset="0"/>
              </a:rPr>
              <a:t>toát</a:t>
            </a:r>
            <a:r>
              <a:rPr lang="en-US" altLang="en-US" dirty="0">
                <a:solidFill>
                  <a:schemeClr val="accent2"/>
                </a:solidFill>
                <a:latin typeface="VNI-Souvir" pitchFamily="2" charset="0"/>
              </a:rPr>
              <a:t> </a:t>
            </a:r>
            <a:r>
              <a:rPr lang="en-US" altLang="en-US" dirty="0" err="1">
                <a:solidFill>
                  <a:schemeClr val="accent2"/>
                </a:solidFill>
                <a:latin typeface="VNI-Souvir" pitchFamily="2" charset="0"/>
              </a:rPr>
              <a:t>cuûa</a:t>
            </a:r>
            <a:r>
              <a:rPr lang="en-US" altLang="en-US" dirty="0">
                <a:solidFill>
                  <a:schemeClr val="accent2"/>
                </a:solidFill>
                <a:latin typeface="VNI-Souvir" pitchFamily="2" charset="0"/>
              </a:rPr>
              <a:t> </a:t>
            </a:r>
            <a:r>
              <a:rPr lang="en-US" altLang="en-US" dirty="0" err="1">
                <a:solidFill>
                  <a:schemeClr val="accent2"/>
                </a:solidFill>
                <a:latin typeface="VNI-Souvir" pitchFamily="2" charset="0"/>
              </a:rPr>
              <a:t>baûn</a:t>
            </a:r>
            <a:r>
              <a:rPr lang="en-US" altLang="en-US" dirty="0">
                <a:solidFill>
                  <a:schemeClr val="accent2"/>
                </a:solidFill>
                <a:latin typeface="VNI-Souvir" pitchFamily="2" charset="0"/>
              </a:rPr>
              <a:t> </a:t>
            </a:r>
            <a:r>
              <a:rPr lang="en-US" altLang="en-US" dirty="0" err="1">
                <a:solidFill>
                  <a:schemeClr val="accent2"/>
                </a:solidFill>
                <a:latin typeface="VNI-Souvir" pitchFamily="2" charset="0"/>
              </a:rPr>
              <a:t>thaân</a:t>
            </a:r>
            <a:r>
              <a:rPr lang="en-US" altLang="en-US" dirty="0">
                <a:solidFill>
                  <a:schemeClr val="accent2"/>
                </a:solidFill>
                <a:latin typeface="VNI-Souvir" pitchFamily="2" charset="0"/>
              </a:rPr>
              <a:t> </a:t>
            </a:r>
            <a:r>
              <a:rPr lang="en-US" altLang="en-US" dirty="0" err="1">
                <a:solidFill>
                  <a:schemeClr val="accent2"/>
                </a:solidFill>
                <a:latin typeface="VNI-Souvir" pitchFamily="2" charset="0"/>
              </a:rPr>
              <a:t>töø</a:t>
            </a:r>
            <a:r>
              <a:rPr lang="en-US" altLang="en-US" dirty="0">
                <a:solidFill>
                  <a:schemeClr val="accent2"/>
                </a:solidFill>
                <a:latin typeface="VNI-Souvir" pitchFamily="2" charset="0"/>
              </a:rPr>
              <a:t> </a:t>
            </a:r>
            <a:r>
              <a:rPr lang="en-US" altLang="en-US" dirty="0" err="1">
                <a:solidFill>
                  <a:schemeClr val="accent2"/>
                </a:solidFill>
                <a:latin typeface="VNI-Souvir" pitchFamily="2" charset="0"/>
              </a:rPr>
              <a:t>ñoù</a:t>
            </a:r>
            <a:r>
              <a:rPr lang="en-US" altLang="en-US" dirty="0">
                <a:solidFill>
                  <a:schemeClr val="accent2"/>
                </a:solidFill>
                <a:latin typeface="VNI-Souvir" pitchFamily="2" charset="0"/>
              </a:rPr>
              <a:t> </a:t>
            </a:r>
            <a:r>
              <a:rPr lang="en-US" altLang="en-US" dirty="0" err="1">
                <a:solidFill>
                  <a:schemeClr val="accent2"/>
                </a:solidFill>
                <a:latin typeface="VNI-Souvir" pitchFamily="2" charset="0"/>
              </a:rPr>
              <a:t>bieát</a:t>
            </a:r>
            <a:r>
              <a:rPr lang="en-US" altLang="en-US" dirty="0">
                <a:solidFill>
                  <a:schemeClr val="accent2"/>
                </a:solidFill>
                <a:latin typeface="VNI-Souvir" pitchFamily="2" charset="0"/>
              </a:rPr>
              <a:t> </a:t>
            </a:r>
            <a:r>
              <a:rPr lang="en-US" altLang="en-US" b="1" i="1" u="sng" dirty="0" err="1">
                <a:latin typeface="VNI-Souvir" pitchFamily="2" charset="0"/>
              </a:rPr>
              <a:t>phaùt</a:t>
            </a:r>
            <a:r>
              <a:rPr lang="en-US" altLang="en-US" b="1" i="1" u="sng" dirty="0">
                <a:latin typeface="VNI-Souvir" pitchFamily="2" charset="0"/>
              </a:rPr>
              <a:t> </a:t>
            </a:r>
            <a:r>
              <a:rPr lang="en-US" altLang="en-US" b="1" i="1" u="sng" dirty="0" err="1">
                <a:latin typeface="VNI-Souvir" pitchFamily="2" charset="0"/>
              </a:rPr>
              <a:t>huy</a:t>
            </a:r>
            <a:r>
              <a:rPr lang="en-US" altLang="en-US" b="1" i="1" u="sng" dirty="0">
                <a:latin typeface="VNI-Souvir" pitchFamily="2" charset="0"/>
              </a:rPr>
              <a:t> </a:t>
            </a:r>
            <a:r>
              <a:rPr lang="en-US" altLang="en-US" b="1" i="1" u="sng" dirty="0" err="1">
                <a:latin typeface="VNI-Souvir" pitchFamily="2" charset="0"/>
              </a:rPr>
              <a:t>ñieåm</a:t>
            </a:r>
            <a:r>
              <a:rPr lang="en-US" altLang="en-US" b="1" i="1" u="sng" dirty="0">
                <a:latin typeface="VNI-Souvir" pitchFamily="2" charset="0"/>
              </a:rPr>
              <a:t> </a:t>
            </a:r>
            <a:r>
              <a:rPr lang="en-US" altLang="en-US" b="1" i="1" u="sng" dirty="0" err="1">
                <a:latin typeface="VNI-Souvir" pitchFamily="2" charset="0"/>
              </a:rPr>
              <a:t>maïnh</a:t>
            </a:r>
            <a:r>
              <a:rPr lang="en-US" altLang="en-US" b="1" i="1" u="sng" dirty="0">
                <a:latin typeface="VNI-Souvir" pitchFamily="2" charset="0"/>
              </a:rPr>
              <a:t> </a:t>
            </a:r>
            <a:r>
              <a:rPr lang="en-US" altLang="en-US" b="1" i="1" u="sng" dirty="0" err="1">
                <a:latin typeface="VNI-Souvir" pitchFamily="2" charset="0"/>
              </a:rPr>
              <a:t>ñeå</a:t>
            </a:r>
            <a:r>
              <a:rPr lang="en-US" altLang="en-US" b="1" i="1" u="sng" dirty="0">
                <a:latin typeface="VNI-Souvir" pitchFamily="2" charset="0"/>
              </a:rPr>
              <a:t> </a:t>
            </a:r>
            <a:r>
              <a:rPr lang="en-US" altLang="en-US" b="1" i="1" u="sng" dirty="0" err="1">
                <a:latin typeface="VNI-Souvir" pitchFamily="2" charset="0"/>
              </a:rPr>
              <a:t>soáng</a:t>
            </a:r>
            <a:r>
              <a:rPr lang="en-US" altLang="en-US" b="1" i="1" u="sng" dirty="0">
                <a:latin typeface="VNI-Souvir" pitchFamily="2" charset="0"/>
              </a:rPr>
              <a:t> </a:t>
            </a:r>
            <a:r>
              <a:rPr lang="en-US" altLang="en-US" b="1" i="1" u="sng" dirty="0" err="1">
                <a:latin typeface="VNI-Souvir" pitchFamily="2" charset="0"/>
              </a:rPr>
              <a:t>heát</a:t>
            </a:r>
            <a:r>
              <a:rPr lang="en-US" altLang="en-US" b="1" i="1" u="sng" dirty="0">
                <a:latin typeface="VNI-Souvir" pitchFamily="2" charset="0"/>
              </a:rPr>
              <a:t> </a:t>
            </a:r>
            <a:r>
              <a:rPr lang="en-US" altLang="en-US" b="1" i="1" u="sng" dirty="0" err="1">
                <a:latin typeface="VNI-Souvir" pitchFamily="2" charset="0"/>
              </a:rPr>
              <a:t>mình</a:t>
            </a:r>
            <a:r>
              <a:rPr lang="en-US" altLang="en-US" b="1" i="1" u="sng" dirty="0">
                <a:latin typeface="VNI-Souvir" pitchFamily="2" charset="0"/>
              </a:rPr>
              <a:t> </a:t>
            </a:r>
            <a:r>
              <a:rPr lang="en-US" altLang="en-US" b="1" i="1" u="sng" dirty="0" err="1">
                <a:latin typeface="VNI-Souvir" pitchFamily="2" charset="0"/>
              </a:rPr>
              <a:t>vôùi</a:t>
            </a:r>
            <a:r>
              <a:rPr lang="en-US" altLang="en-US" b="1" i="1" u="sng" dirty="0">
                <a:latin typeface="VNI-Souvir" pitchFamily="2" charset="0"/>
              </a:rPr>
              <a:t> </a:t>
            </a:r>
            <a:r>
              <a:rPr lang="en-US" altLang="en-US" b="1" i="1" u="sng" dirty="0" err="1">
                <a:latin typeface="VNI-Souvir" pitchFamily="2" charset="0"/>
              </a:rPr>
              <a:t>nhöõng</a:t>
            </a:r>
            <a:r>
              <a:rPr lang="en-US" altLang="en-US" b="1" i="1" u="sng" dirty="0">
                <a:latin typeface="VNI-Souvir" pitchFamily="2" charset="0"/>
              </a:rPr>
              <a:t> </a:t>
            </a:r>
            <a:r>
              <a:rPr lang="en-US" altLang="en-US" b="1" i="1" u="sng" dirty="0" err="1">
                <a:latin typeface="VNI-Souvir" pitchFamily="2" charset="0"/>
              </a:rPr>
              <a:t>gì</a:t>
            </a:r>
            <a:r>
              <a:rPr lang="en-US" altLang="en-US" b="1" i="1" u="sng" dirty="0">
                <a:latin typeface="VNI-Souvir" pitchFamily="2" charset="0"/>
              </a:rPr>
              <a:t> </a:t>
            </a:r>
            <a:r>
              <a:rPr lang="en-US" altLang="en-US" b="1" i="1" u="sng" dirty="0" err="1">
                <a:latin typeface="VNI-Souvir" pitchFamily="2" charset="0"/>
              </a:rPr>
              <a:t>ñang</a:t>
            </a:r>
            <a:r>
              <a:rPr lang="en-US" altLang="en-US" b="1" i="1" u="sng" dirty="0">
                <a:latin typeface="VNI-Souvir" pitchFamily="2" charset="0"/>
              </a:rPr>
              <a:t> </a:t>
            </a:r>
            <a:r>
              <a:rPr lang="en-US" altLang="en-US" b="1" i="1" u="sng" dirty="0" err="1">
                <a:latin typeface="VNI-Souvir" pitchFamily="2" charset="0"/>
              </a:rPr>
              <a:t>coù</a:t>
            </a:r>
            <a:r>
              <a:rPr lang="en-US" altLang="en-US" b="1" i="1" u="sng" dirty="0">
                <a:latin typeface="VNI-Souvir" pitchFamily="2" charset="0"/>
              </a:rPr>
              <a:t>.</a:t>
            </a:r>
          </a:p>
          <a:p>
            <a:pPr>
              <a:lnSpc>
                <a:spcPct val="150000"/>
              </a:lnSpc>
            </a:pPr>
            <a:r>
              <a:rPr lang="en-US" altLang="en-US" dirty="0" err="1">
                <a:solidFill>
                  <a:srgbClr val="0000FF"/>
                </a:solidFill>
                <a:latin typeface="VNI-Souvir" pitchFamily="2" charset="0"/>
              </a:rPr>
              <a:t>Cuoäc</a:t>
            </a:r>
            <a:r>
              <a:rPr lang="en-US" altLang="en-US" dirty="0">
                <a:solidFill>
                  <a:srgbClr val="0000FF"/>
                </a:solidFill>
                <a:latin typeface="VNI-Souvir" pitchFamily="2" charset="0"/>
              </a:rPr>
              <a:t> </a:t>
            </a:r>
            <a:r>
              <a:rPr lang="en-US" altLang="en-US" dirty="0" err="1">
                <a:solidFill>
                  <a:srgbClr val="0000FF"/>
                </a:solidFill>
                <a:latin typeface="VNI-Souvir" pitchFamily="2" charset="0"/>
              </a:rPr>
              <a:t>soáng</a:t>
            </a:r>
            <a:r>
              <a:rPr lang="en-US" altLang="en-US" dirty="0">
                <a:solidFill>
                  <a:srgbClr val="0000FF"/>
                </a:solidFill>
                <a:latin typeface="VNI-Souvir" pitchFamily="2" charset="0"/>
              </a:rPr>
              <a:t> </a:t>
            </a:r>
            <a:r>
              <a:rPr lang="en-US" altLang="en-US" dirty="0" err="1">
                <a:solidFill>
                  <a:srgbClr val="0000FF"/>
                </a:solidFill>
                <a:latin typeface="VNI-Souvir" pitchFamily="2" charset="0"/>
              </a:rPr>
              <a:t>khoâng</a:t>
            </a:r>
            <a:r>
              <a:rPr lang="en-US" altLang="en-US" dirty="0">
                <a:solidFill>
                  <a:srgbClr val="0000FF"/>
                </a:solidFill>
                <a:latin typeface="VNI-Souvir" pitchFamily="2" charset="0"/>
              </a:rPr>
              <a:t> </a:t>
            </a:r>
            <a:r>
              <a:rPr lang="en-US" altLang="en-US" dirty="0" err="1">
                <a:solidFill>
                  <a:srgbClr val="0000FF"/>
                </a:solidFill>
                <a:latin typeface="VNI-Souvir" pitchFamily="2" charset="0"/>
              </a:rPr>
              <a:t>coù</a:t>
            </a:r>
            <a:r>
              <a:rPr lang="en-US" altLang="en-US" dirty="0">
                <a:solidFill>
                  <a:srgbClr val="0000FF"/>
                </a:solidFill>
                <a:latin typeface="VNI-Souvir" pitchFamily="2" charset="0"/>
              </a:rPr>
              <a:t> </a:t>
            </a:r>
            <a:r>
              <a:rPr lang="en-US" altLang="en-US" dirty="0" err="1">
                <a:solidFill>
                  <a:srgbClr val="0000FF"/>
                </a:solidFill>
                <a:latin typeface="VNI-Souvir" pitchFamily="2" charset="0"/>
              </a:rPr>
              <a:t>toäi</a:t>
            </a:r>
            <a:r>
              <a:rPr lang="en-US" altLang="en-US" dirty="0">
                <a:solidFill>
                  <a:srgbClr val="0000FF"/>
                </a:solidFill>
                <a:latin typeface="VNI-Souvir" pitchFamily="2" charset="0"/>
              </a:rPr>
              <a:t> </a:t>
            </a:r>
            <a:r>
              <a:rPr lang="en-US" altLang="en-US" dirty="0" err="1">
                <a:solidFill>
                  <a:srgbClr val="0000FF"/>
                </a:solidFill>
                <a:latin typeface="VNI-Souvir" pitchFamily="2" charset="0"/>
              </a:rPr>
              <a:t>vì</a:t>
            </a:r>
            <a:r>
              <a:rPr lang="en-US" altLang="en-US" dirty="0">
                <a:solidFill>
                  <a:srgbClr val="0000FF"/>
                </a:solidFill>
                <a:latin typeface="VNI-Souvir" pitchFamily="2" charset="0"/>
              </a:rPr>
              <a:t> </a:t>
            </a:r>
            <a:r>
              <a:rPr lang="en-US" altLang="en-US" dirty="0" err="1">
                <a:solidFill>
                  <a:srgbClr val="0000FF"/>
                </a:solidFill>
                <a:latin typeface="VNI-Souvir" pitchFamily="2" charset="0"/>
              </a:rPr>
              <a:t>khoâng</a:t>
            </a:r>
            <a:r>
              <a:rPr lang="en-US" altLang="en-US" dirty="0">
                <a:solidFill>
                  <a:srgbClr val="0000FF"/>
                </a:solidFill>
                <a:latin typeface="VNI-Souvir" pitchFamily="2" charset="0"/>
              </a:rPr>
              <a:t> </a:t>
            </a:r>
            <a:r>
              <a:rPr lang="en-US" altLang="en-US" dirty="0" err="1">
                <a:solidFill>
                  <a:srgbClr val="0000FF"/>
                </a:solidFill>
                <a:latin typeface="VNI-Souvir" pitchFamily="2" charset="0"/>
              </a:rPr>
              <a:t>thieân</a:t>
            </a:r>
            <a:r>
              <a:rPr lang="en-US" altLang="en-US" dirty="0">
                <a:solidFill>
                  <a:srgbClr val="0000FF"/>
                </a:solidFill>
                <a:latin typeface="VNI-Souvir" pitchFamily="2" charset="0"/>
              </a:rPr>
              <a:t> </a:t>
            </a:r>
            <a:r>
              <a:rPr lang="en-US" altLang="en-US" dirty="0" err="1">
                <a:solidFill>
                  <a:srgbClr val="0000FF"/>
                </a:solidFill>
                <a:latin typeface="VNI-Souvir" pitchFamily="2" charset="0"/>
              </a:rPr>
              <a:t>vò</a:t>
            </a:r>
            <a:r>
              <a:rPr lang="en-US" altLang="en-US" dirty="0">
                <a:solidFill>
                  <a:srgbClr val="0000FF"/>
                </a:solidFill>
                <a:latin typeface="VNI-Souvir" pitchFamily="2" charset="0"/>
              </a:rPr>
              <a:t> </a:t>
            </a:r>
            <a:r>
              <a:rPr lang="en-US" altLang="en-US" dirty="0" err="1">
                <a:solidFill>
                  <a:srgbClr val="0000FF"/>
                </a:solidFill>
                <a:latin typeface="VNI-Souvir" pitchFamily="2" charset="0"/>
              </a:rPr>
              <a:t>vôùi</a:t>
            </a:r>
            <a:r>
              <a:rPr lang="en-US" altLang="en-US" dirty="0">
                <a:solidFill>
                  <a:srgbClr val="0000FF"/>
                </a:solidFill>
                <a:latin typeface="VNI-Souvir" pitchFamily="2" charset="0"/>
              </a:rPr>
              <a:t> </a:t>
            </a:r>
            <a:r>
              <a:rPr lang="en-US" altLang="en-US" dirty="0" err="1">
                <a:solidFill>
                  <a:srgbClr val="0000FF"/>
                </a:solidFill>
                <a:latin typeface="VNI-Souvir" pitchFamily="2" charset="0"/>
              </a:rPr>
              <a:t>baát</a:t>
            </a:r>
            <a:r>
              <a:rPr lang="en-US" altLang="en-US" dirty="0">
                <a:solidFill>
                  <a:srgbClr val="0000FF"/>
                </a:solidFill>
                <a:latin typeface="VNI-Souvir" pitchFamily="2" charset="0"/>
              </a:rPr>
              <a:t> </a:t>
            </a:r>
            <a:r>
              <a:rPr lang="en-US" altLang="en-US" dirty="0" err="1">
                <a:solidFill>
                  <a:srgbClr val="0000FF"/>
                </a:solidFill>
                <a:latin typeface="VNI-Souvir" pitchFamily="2" charset="0"/>
              </a:rPr>
              <a:t>cöù</a:t>
            </a:r>
            <a:r>
              <a:rPr lang="en-US" altLang="en-US" dirty="0">
                <a:solidFill>
                  <a:srgbClr val="0000FF"/>
                </a:solidFill>
                <a:latin typeface="VNI-Souvir" pitchFamily="2" charset="0"/>
              </a:rPr>
              <a:t> ai, </a:t>
            </a:r>
            <a:r>
              <a:rPr lang="en-US" altLang="en-US" dirty="0" err="1">
                <a:solidFill>
                  <a:srgbClr val="0000FF"/>
                </a:solidFill>
                <a:latin typeface="VNI-Souvir" pitchFamily="2" charset="0"/>
              </a:rPr>
              <a:t>baïn</a:t>
            </a:r>
            <a:r>
              <a:rPr lang="en-US" altLang="en-US" dirty="0">
                <a:solidFill>
                  <a:srgbClr val="0000FF"/>
                </a:solidFill>
                <a:latin typeface="VNI-Souvir" pitchFamily="2" charset="0"/>
              </a:rPr>
              <a:t> </a:t>
            </a:r>
            <a:r>
              <a:rPr lang="en-US" altLang="en-US" dirty="0" err="1">
                <a:solidFill>
                  <a:srgbClr val="0000FF"/>
                </a:solidFill>
                <a:latin typeface="VNI-Souvir" pitchFamily="2" charset="0"/>
              </a:rPr>
              <a:t>haïnh</a:t>
            </a:r>
            <a:r>
              <a:rPr lang="en-US" altLang="en-US" dirty="0">
                <a:solidFill>
                  <a:srgbClr val="0000FF"/>
                </a:solidFill>
                <a:latin typeface="VNI-Souvir" pitchFamily="2" charset="0"/>
              </a:rPr>
              <a:t> </a:t>
            </a:r>
            <a:r>
              <a:rPr lang="en-US" altLang="en-US" dirty="0" err="1">
                <a:solidFill>
                  <a:srgbClr val="0000FF"/>
                </a:solidFill>
                <a:latin typeface="VNI-Souvir" pitchFamily="2" charset="0"/>
              </a:rPr>
              <a:t>phuùc</a:t>
            </a:r>
            <a:r>
              <a:rPr lang="en-US" altLang="en-US" dirty="0">
                <a:solidFill>
                  <a:srgbClr val="0000FF"/>
                </a:solidFill>
                <a:latin typeface="VNI-Souvir" pitchFamily="2" charset="0"/>
              </a:rPr>
              <a:t> hay </a:t>
            </a:r>
            <a:r>
              <a:rPr lang="en-US" altLang="en-US" dirty="0" err="1">
                <a:solidFill>
                  <a:srgbClr val="0000FF"/>
                </a:solidFill>
                <a:latin typeface="VNI-Souvir" pitchFamily="2" charset="0"/>
              </a:rPr>
              <a:t>baát</a:t>
            </a:r>
            <a:r>
              <a:rPr lang="en-US" altLang="en-US" dirty="0">
                <a:solidFill>
                  <a:srgbClr val="0000FF"/>
                </a:solidFill>
                <a:latin typeface="VNI-Souvir" pitchFamily="2" charset="0"/>
              </a:rPr>
              <a:t> </a:t>
            </a:r>
            <a:r>
              <a:rPr lang="en-US" altLang="en-US" dirty="0" err="1">
                <a:solidFill>
                  <a:srgbClr val="0000FF"/>
                </a:solidFill>
                <a:latin typeface="VNI-Souvir" pitchFamily="2" charset="0"/>
              </a:rPr>
              <a:t>haïnh</a:t>
            </a:r>
            <a:r>
              <a:rPr lang="en-US" altLang="en-US" dirty="0">
                <a:solidFill>
                  <a:srgbClr val="0000FF"/>
                </a:solidFill>
                <a:latin typeface="VNI-Souvir" pitchFamily="2" charset="0"/>
              </a:rPr>
              <a:t> </a:t>
            </a:r>
            <a:r>
              <a:rPr lang="en-US" altLang="en-US" dirty="0" err="1">
                <a:solidFill>
                  <a:srgbClr val="0000FF"/>
                </a:solidFill>
                <a:latin typeface="VNI-Souvir" pitchFamily="2" charset="0"/>
              </a:rPr>
              <a:t>ñeàu</a:t>
            </a:r>
            <a:r>
              <a:rPr lang="en-US" altLang="en-US" dirty="0">
                <a:solidFill>
                  <a:srgbClr val="0000FF"/>
                </a:solidFill>
                <a:latin typeface="VNI-Souvir" pitchFamily="2" charset="0"/>
              </a:rPr>
              <a:t> do </a:t>
            </a:r>
            <a:r>
              <a:rPr lang="en-US" altLang="en-US" dirty="0" err="1">
                <a:solidFill>
                  <a:srgbClr val="0000FF"/>
                </a:solidFill>
                <a:latin typeface="VNI-Souvir" pitchFamily="2" charset="0"/>
              </a:rPr>
              <a:t>caùch</a:t>
            </a:r>
            <a:r>
              <a:rPr lang="en-US" altLang="en-US" dirty="0">
                <a:solidFill>
                  <a:srgbClr val="0000FF"/>
                </a:solidFill>
                <a:latin typeface="VNI-Souvir" pitchFamily="2" charset="0"/>
              </a:rPr>
              <a:t> </a:t>
            </a:r>
            <a:r>
              <a:rPr lang="en-US" altLang="en-US" dirty="0" err="1">
                <a:solidFill>
                  <a:srgbClr val="0000FF"/>
                </a:solidFill>
                <a:latin typeface="VNI-Souvir" pitchFamily="2" charset="0"/>
              </a:rPr>
              <a:t>baïn</a:t>
            </a:r>
            <a:r>
              <a:rPr lang="en-US" altLang="en-US" dirty="0">
                <a:solidFill>
                  <a:srgbClr val="0000FF"/>
                </a:solidFill>
                <a:latin typeface="VNI-Souvir" pitchFamily="2" charset="0"/>
              </a:rPr>
              <a:t> </a:t>
            </a:r>
            <a:r>
              <a:rPr lang="en-US" altLang="en-US" dirty="0" err="1">
                <a:solidFill>
                  <a:srgbClr val="0000FF"/>
                </a:solidFill>
                <a:latin typeface="VNI-Souvir" pitchFamily="2" charset="0"/>
              </a:rPr>
              <a:t>nghó</a:t>
            </a:r>
            <a:r>
              <a:rPr lang="en-US" altLang="en-US" dirty="0">
                <a:solidFill>
                  <a:srgbClr val="0000FF"/>
                </a:solidFill>
                <a:latin typeface="VNI-Souvir" pitchFamily="2" charset="0"/>
              </a:rPr>
              <a:t> </a:t>
            </a:r>
            <a:r>
              <a:rPr lang="en-US" altLang="en-US" dirty="0" err="1">
                <a:solidFill>
                  <a:srgbClr val="0000FF"/>
                </a:solidFill>
                <a:latin typeface="VNI-Souvir" pitchFamily="2" charset="0"/>
              </a:rPr>
              <a:t>vaø</a:t>
            </a:r>
            <a:r>
              <a:rPr lang="en-US" altLang="en-US" dirty="0">
                <a:solidFill>
                  <a:srgbClr val="0000FF"/>
                </a:solidFill>
                <a:latin typeface="VNI-Souvir" pitchFamily="2" charset="0"/>
              </a:rPr>
              <a:t> </a:t>
            </a:r>
            <a:r>
              <a:rPr lang="en-US" altLang="en-US" dirty="0" err="1">
                <a:solidFill>
                  <a:srgbClr val="0000FF"/>
                </a:solidFill>
                <a:latin typeface="VNI-Souvir" pitchFamily="2" charset="0"/>
              </a:rPr>
              <a:t>öùng</a:t>
            </a:r>
            <a:r>
              <a:rPr lang="en-US" altLang="en-US" dirty="0">
                <a:solidFill>
                  <a:srgbClr val="0000FF"/>
                </a:solidFill>
                <a:latin typeface="VNI-Souvir" pitchFamily="2" charset="0"/>
              </a:rPr>
              <a:t> </a:t>
            </a:r>
            <a:r>
              <a:rPr lang="en-US" altLang="en-US" dirty="0" err="1">
                <a:solidFill>
                  <a:srgbClr val="0000FF"/>
                </a:solidFill>
                <a:latin typeface="VNI-Souvir" pitchFamily="2" charset="0"/>
              </a:rPr>
              <a:t>xöû</a:t>
            </a:r>
            <a:r>
              <a:rPr lang="en-US" altLang="en-US" dirty="0">
                <a:solidFill>
                  <a:srgbClr val="0000FF"/>
                </a:solidFill>
                <a:latin typeface="VNI-Souvir" pitchFamily="2" charset="0"/>
              </a:rPr>
              <a:t> </a:t>
            </a:r>
            <a:r>
              <a:rPr lang="en-US" altLang="en-US" dirty="0" err="1">
                <a:solidFill>
                  <a:srgbClr val="0000FF"/>
                </a:solidFill>
                <a:latin typeface="VNI-Souvir" pitchFamily="2" charset="0"/>
              </a:rPr>
              <a:t>vôùi</a:t>
            </a:r>
            <a:r>
              <a:rPr lang="en-US" altLang="en-US" dirty="0">
                <a:solidFill>
                  <a:srgbClr val="0000FF"/>
                </a:solidFill>
                <a:latin typeface="VNI-Souvir" pitchFamily="2" charset="0"/>
              </a:rPr>
              <a:t> </a:t>
            </a:r>
            <a:r>
              <a:rPr lang="en-US" altLang="en-US" dirty="0" err="1">
                <a:solidFill>
                  <a:srgbClr val="0000FF"/>
                </a:solidFill>
                <a:latin typeface="VNI-Souvir" pitchFamily="2" charset="0"/>
              </a:rPr>
              <a:t>chính</a:t>
            </a:r>
            <a:r>
              <a:rPr lang="en-US" altLang="en-US" dirty="0">
                <a:solidFill>
                  <a:srgbClr val="0000FF"/>
                </a:solidFill>
                <a:latin typeface="VNI-Souvir" pitchFamily="2" charset="0"/>
              </a:rPr>
              <a:t> </a:t>
            </a:r>
            <a:r>
              <a:rPr lang="en-US" altLang="en-US" dirty="0" err="1">
                <a:solidFill>
                  <a:srgbClr val="0000FF"/>
                </a:solidFill>
                <a:latin typeface="VNI-Souvir" pitchFamily="2" charset="0"/>
              </a:rPr>
              <a:t>baûn</a:t>
            </a:r>
            <a:r>
              <a:rPr lang="en-US" altLang="en-US" dirty="0">
                <a:solidFill>
                  <a:srgbClr val="0000FF"/>
                </a:solidFill>
                <a:latin typeface="VNI-Souvir" pitchFamily="2" charset="0"/>
              </a:rPr>
              <a:t> </a:t>
            </a:r>
            <a:r>
              <a:rPr lang="en-US" altLang="en-US" dirty="0" err="1">
                <a:solidFill>
                  <a:srgbClr val="0000FF"/>
                </a:solidFill>
                <a:latin typeface="VNI-Souvir" pitchFamily="2" charset="0"/>
              </a:rPr>
              <a:t>thaân</a:t>
            </a:r>
            <a:r>
              <a:rPr lang="en-US" altLang="en-US" dirty="0">
                <a:solidFill>
                  <a:srgbClr val="0000FF"/>
                </a:solidFill>
                <a:latin typeface="VNI-Souvir" pitchFamily="2" charset="0"/>
              </a:rPr>
              <a:t> </a:t>
            </a:r>
            <a:r>
              <a:rPr lang="en-US" altLang="en-US" dirty="0" err="1">
                <a:solidFill>
                  <a:srgbClr val="0000FF"/>
                </a:solidFill>
                <a:latin typeface="VNI-Souvir" pitchFamily="2" charset="0"/>
              </a:rPr>
              <a:t>mình</a:t>
            </a:r>
            <a:r>
              <a:rPr lang="en-US" altLang="en-US" dirty="0">
                <a:solidFill>
                  <a:srgbClr val="0000FF"/>
                </a:solidFill>
                <a:latin typeface="VNI-Souvir" pitchFamily="2" charset="0"/>
              </a:rPr>
              <a:t> </a:t>
            </a:r>
            <a:r>
              <a:rPr lang="en-US" altLang="en-US" dirty="0" err="1">
                <a:solidFill>
                  <a:srgbClr val="0000FF"/>
                </a:solidFill>
                <a:latin typeface="VNI-Souvir" pitchFamily="2" charset="0"/>
              </a:rPr>
              <a:t>maø</a:t>
            </a:r>
            <a:r>
              <a:rPr lang="en-US" altLang="en-US" dirty="0">
                <a:solidFill>
                  <a:srgbClr val="0000FF"/>
                </a:solidFill>
                <a:latin typeface="VNI-Souvir" pitchFamily="2" charset="0"/>
              </a:rPr>
              <a:t> </a:t>
            </a:r>
            <a:r>
              <a:rPr lang="en-US" altLang="en-US" dirty="0" err="1">
                <a:solidFill>
                  <a:srgbClr val="0000FF"/>
                </a:solidFill>
                <a:latin typeface="VNI-Souvir" pitchFamily="2" charset="0"/>
              </a:rPr>
              <a:t>thoâi</a:t>
            </a:r>
            <a:r>
              <a:rPr lang="en-US" altLang="en-US" dirty="0">
                <a:solidFill>
                  <a:srgbClr val="0000FF"/>
                </a:solidFill>
                <a:latin typeface="VNI-Souvir" pitchFamily="2" charset="0"/>
              </a:rPr>
              <a:t>.</a:t>
            </a:r>
          </a:p>
          <a:p>
            <a:pPr>
              <a:lnSpc>
                <a:spcPct val="150000"/>
              </a:lnSpc>
            </a:pPr>
            <a:endParaRPr lang="en-US" altLang="en-US" dirty="0">
              <a:solidFill>
                <a:srgbClr val="0000FF"/>
              </a:solidFill>
              <a:latin typeface="VNI-Souvir" pitchFamily="2" charset="0"/>
            </a:endParaRPr>
          </a:p>
        </p:txBody>
      </p:sp>
    </p:spTree>
    <p:extLst>
      <p:ext uri="{BB962C8B-B14F-4D97-AF65-F5344CB8AC3E}">
        <p14:creationId xmlns:p14="http://schemas.microsoft.com/office/powerpoint/2010/main" val="1734303146"/>
      </p:ext>
    </p:ext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1" name="Title 2">
            <a:extLst>
              <a:ext uri="{FF2B5EF4-FFF2-40B4-BE49-F238E27FC236}">
                <a16:creationId xmlns:a16="http://schemas.microsoft.com/office/drawing/2014/main" id="{2A3D95EF-8A67-7F71-37EF-9EB02511B163}"/>
              </a:ext>
            </a:extLst>
          </p:cNvPr>
          <p:cNvSpPr>
            <a:spLocks noGrp="1"/>
          </p:cNvSpPr>
          <p:nvPr>
            <p:ph type="title"/>
          </p:nvPr>
        </p:nvSpPr>
        <p:spPr>
          <a:xfrm>
            <a:off x="914400" y="914400"/>
            <a:ext cx="10360152" cy="2843784"/>
          </a:xfrm>
        </p:spPr>
        <p:txBody>
          <a:bodyPr anchor="b"/>
          <a:lstStyle/>
          <a:p>
            <a:r>
              <a:rPr lang="en-US" dirty="0" err="1"/>
              <a:t>CÂU</a:t>
            </a:r>
            <a:r>
              <a:rPr lang="en-US" dirty="0"/>
              <a:t> </a:t>
            </a:r>
            <a:r>
              <a:rPr lang="en-US" dirty="0" err="1"/>
              <a:t>HỎI</a:t>
            </a:r>
            <a:r>
              <a:rPr lang="en-US" dirty="0"/>
              <a:t> </a:t>
            </a:r>
            <a:r>
              <a:rPr lang="en-US" dirty="0" err="1"/>
              <a:t>TRẮC</a:t>
            </a:r>
            <a:r>
              <a:rPr lang="en-US" dirty="0"/>
              <a:t> </a:t>
            </a:r>
            <a:r>
              <a:rPr lang="en-US" dirty="0" err="1"/>
              <a:t>NGHIỆM</a:t>
            </a:r>
            <a:endParaRPr lang="en-US" dirty="0"/>
          </a:p>
        </p:txBody>
      </p:sp>
    </p:spTree>
    <p:extLst>
      <p:ext uri="{BB962C8B-B14F-4D97-AF65-F5344CB8AC3E}">
        <p14:creationId xmlns:p14="http://schemas.microsoft.com/office/powerpoint/2010/main" val="1096717490"/>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0" y="0"/>
            <a:ext cx="11353800" cy="3877055"/>
          </a:xfrm>
        </p:spPr>
        <p:txBody>
          <a:bodyPr>
            <a:norm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1: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Hoạt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động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nào</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sau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đây</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được</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coi</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hoạt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động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Làm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từ</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thiện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cho</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nghèo</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Mua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bán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tại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chợ</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Tặng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sinh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nhật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cho</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bạn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bè</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Tham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lễ</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hội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truyền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thống</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232</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0" y="3429000"/>
            <a:ext cx="10736826" cy="387705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2: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Mục</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đích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hoạt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động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phi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gì</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Tạo</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ra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lợi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nhuận</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ứng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vật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chất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Mang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lại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trị</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thần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hoặc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hội</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230106960"/>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0" y="0"/>
            <a:ext cx="11353800" cy="3877055"/>
          </a:xfrm>
        </p:spPr>
        <p:txBody>
          <a:bodyPr>
            <a:norm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3: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Hoạt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động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trong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nền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gì</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bán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phối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phẩm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cho</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trường</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Sử</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hoặc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dịch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vụ</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để</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thỏa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cầu</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Thu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thập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nguyên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liệu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xuất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233</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0" y="3429000"/>
            <a:ext cx="10736826" cy="387705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4: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Mô</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hình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truyền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thống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chủ</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yếu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dựa</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trên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hoạt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động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nào</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Công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nghiệp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công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nghệ</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cao</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Nông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nghiệp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săn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bắn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thủ</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công</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Dịch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vụ</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tài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quy</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mô</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lớn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thương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mại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quốc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tế</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886422644"/>
      </p:ext>
    </p:ext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0" y="0"/>
            <a:ext cx="11353800" cy="3244645"/>
          </a:xfrm>
        </p:spPr>
        <p:txBody>
          <a:bodyPr>
            <a:normAutofit lnSpcReduction="10000"/>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5: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Hệ</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thống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trao</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đổi</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trong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mô</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hình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truyền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thống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chủ</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yếu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gì</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Thanh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toán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bằng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tiền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mặt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Thương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mại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điện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tử</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Trao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đổi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đổi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Chứng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khoán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tài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chính</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234</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0" y="3429000"/>
            <a:ext cx="10736826" cy="387705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3A76DCC8-9948-7832-2C4A-8FACE73CAE99}"/>
              </a:ext>
            </a:extLst>
          </p:cNvPr>
          <p:cNvSpPr txBox="1"/>
          <p:nvPr/>
        </p:nvSpPr>
        <p:spPr>
          <a:xfrm>
            <a:off x="-1" y="3580738"/>
            <a:ext cx="12192001" cy="2811604"/>
          </a:xfrm>
          <a:prstGeom prst="rect">
            <a:avLst/>
          </a:prstGeom>
          <a:noFill/>
        </p:spPr>
        <p:txBody>
          <a:bodyPr wrap="square">
            <a:sp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6: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Ưu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điểm</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nào</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sau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đây</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mô</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hình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truyền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thống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Tạo</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ra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sự</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bình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đẳng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hội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cao</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Đảm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bảo</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tính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bền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vững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ổn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định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hội</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Thúc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đẩy</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thương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mại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toàn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khẩu</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Sử</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công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nghệ</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tiến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để</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tối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ưu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xuất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45562937"/>
      </p:ext>
    </p:ext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0" y="0"/>
            <a:ext cx="11353800" cy="3244645"/>
          </a:xfrm>
        </p:spPr>
        <p:txBody>
          <a:bodyPr>
            <a:no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7: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Mô</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hình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trường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chủ</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yếu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dựa</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trên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cơ</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chế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nào</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để</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điều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tiết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nền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Sự</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can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thiệp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phủ</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Quyết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định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tập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đoàn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lớn</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Quy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luật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cầu</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Sự</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bổ</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tài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nguyên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từ</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phủ</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235</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0" y="3429000"/>
            <a:ext cx="10736826" cy="387705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3A76DCC8-9948-7832-2C4A-8FACE73CAE99}"/>
              </a:ext>
            </a:extLst>
          </p:cNvPr>
          <p:cNvSpPr txBox="1"/>
          <p:nvPr/>
        </p:nvSpPr>
        <p:spPr>
          <a:xfrm>
            <a:off x="-1" y="3580738"/>
            <a:ext cx="12192001" cy="2811604"/>
          </a:xfrm>
          <a:prstGeom prst="rect">
            <a:avLst/>
          </a:prstGeom>
          <a:noFill/>
        </p:spPr>
        <p:txBody>
          <a:bodyPr wrap="square">
            <a:sp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8: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Điểm</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mạnh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mô</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hình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trường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gì</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phối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tài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nguyên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hiệu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khuyến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khích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cạnh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tranh</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Loại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bỏ</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hoàn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toàn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bình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đẳng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hội</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nước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kiểm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soát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nguồn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tài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nguyên</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Tạo</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ra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sự</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ổn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định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về</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trong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mọi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thời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kỳ</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065482409"/>
      </p:ext>
    </p:ext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0" y="0"/>
            <a:ext cx="11353800" cy="3244645"/>
          </a:xfrm>
        </p:spPr>
        <p:txBody>
          <a:bodyPr>
            <a:no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9: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trong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những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hạn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chế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mô</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hình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trường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gì</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Khó</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khuyến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khích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sự</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cạnh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tranh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giữa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doanh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nghiệp</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Dễ</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dẫn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đến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bình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đẳng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nhập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hội</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do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nước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kiểm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soát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sự</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đổi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mới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sáng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tạo</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236</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0" y="3429000"/>
            <a:ext cx="10736826" cy="387705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3A76DCC8-9948-7832-2C4A-8FACE73CAE99}"/>
              </a:ext>
            </a:extLst>
          </p:cNvPr>
          <p:cNvSpPr txBox="1"/>
          <p:nvPr/>
        </p:nvSpPr>
        <p:spPr>
          <a:xfrm>
            <a:off x="-1" y="3580738"/>
            <a:ext cx="12192001" cy="3338543"/>
          </a:xfrm>
          <a:prstGeom prst="rect">
            <a:avLst/>
          </a:prstGeom>
          <a:noFill/>
        </p:spPr>
        <p:txBody>
          <a:bodyPr wrap="square">
            <a:sp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10: Trong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mô</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hình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chỉ</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huy</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ai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đưa</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ra</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quyết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định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về</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phân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phối</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doanh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nghiệp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tư</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nhân</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phủ</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tổ</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chức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phi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phủ</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219615119"/>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0" y="0"/>
            <a:ext cx="11353800" cy="3244645"/>
          </a:xfrm>
        </p:spPr>
        <p:txBody>
          <a:bodyPr>
            <a:no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11: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Yếu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tố</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nào</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sau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đây</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phải</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đặc</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điểm</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mô</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hình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chỉ</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huy</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phủ</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quy</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định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mức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lương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cả</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quyền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tự</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do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lựa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chọn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kế</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hoạch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được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lên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kế</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hoạch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từ</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trung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ương</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Tài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nguyên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được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sở</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công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cộng</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237</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0" y="3429000"/>
            <a:ext cx="10736826" cy="387705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3A76DCC8-9948-7832-2C4A-8FACE73CAE99}"/>
              </a:ext>
            </a:extLst>
          </p:cNvPr>
          <p:cNvSpPr txBox="1"/>
          <p:nvPr/>
        </p:nvSpPr>
        <p:spPr>
          <a:xfrm>
            <a:off x="-1" y="3580738"/>
            <a:ext cx="12192001" cy="3338543"/>
          </a:xfrm>
          <a:prstGeom prst="rect">
            <a:avLst/>
          </a:prstGeom>
          <a:noFill/>
        </p:spPr>
        <p:txBody>
          <a:bodyPr wrap="square">
            <a:sp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12: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Mô</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hình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hỗn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hợp</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kết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hợp</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yếu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tố</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hai</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mô</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hình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nào</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chỉ</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huy</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truyền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thống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trường</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mệnh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lệnh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truyền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thống</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tự</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tự</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cấp</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145685438"/>
      </p:ext>
    </p:extLst>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 y="0"/>
            <a:ext cx="12300155" cy="3244645"/>
          </a:xfrm>
        </p:spPr>
        <p:txBody>
          <a:bodyPr>
            <a:no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13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trong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những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nhược</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điểm</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mô</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hình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hỗn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hợp</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gì</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Thiếu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sự</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kiểm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soát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từ</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phía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phủ</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dẫn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đến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bại</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phủ</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can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thiệp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mức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vào</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nền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tế</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quyền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tự</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do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lựa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chọn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phẩm</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điều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tiết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doanh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nghiệp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tư</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nhân</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238</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0" y="3429000"/>
            <a:ext cx="10736826" cy="387705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3A76DCC8-9948-7832-2C4A-8FACE73CAE99}"/>
              </a:ext>
            </a:extLst>
          </p:cNvPr>
          <p:cNvSpPr txBox="1"/>
          <p:nvPr/>
        </p:nvSpPr>
        <p:spPr>
          <a:xfrm>
            <a:off x="-1" y="3580738"/>
            <a:ext cx="12192001" cy="3338543"/>
          </a:xfrm>
          <a:prstGeom prst="rect">
            <a:avLst/>
          </a:prstGeom>
          <a:noFill/>
        </p:spPr>
        <p:txBody>
          <a:bodyPr wrap="square">
            <a:sp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14: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thực</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chứng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gì</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Những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phát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biểu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mang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tính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chủ</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quan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dựa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trên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quan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điểm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nhân</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Những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phát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biểu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khách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quan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kiểm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chứng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bằng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số</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liệu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thực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tế</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Những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phán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đoán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đạo</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đức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về</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sách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tế</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Những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phát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biểu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kiểm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chứng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bằng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dữ</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liệu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thực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tế</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954201073"/>
      </p:ext>
    </p:extLst>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 y="0"/>
            <a:ext cx="12300155" cy="3244645"/>
          </a:xfrm>
        </p:spPr>
        <p:txBody>
          <a:bodyPr>
            <a:no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15: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Phát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biểu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nào</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sau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đây</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thuộc</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lĩnh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vực</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chuẩn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tắc</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Tỷ</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lệ</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nghiệp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hiện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tại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6%</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phủ</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nên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thuế</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để</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kích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thích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trưởng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GDP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năm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nay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3%</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dầu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thô</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5%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trong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tháng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qua</a:t>
            </a: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239</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0" y="3429000"/>
            <a:ext cx="10736826" cy="387705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3A76DCC8-9948-7832-2C4A-8FACE73CAE99}"/>
              </a:ext>
            </a:extLst>
          </p:cNvPr>
          <p:cNvSpPr txBox="1"/>
          <p:nvPr/>
        </p:nvSpPr>
        <p:spPr>
          <a:xfrm>
            <a:off x="-1" y="3580738"/>
            <a:ext cx="12192001" cy="2811604"/>
          </a:xfrm>
          <a:prstGeom prst="rect">
            <a:avLst/>
          </a:prstGeom>
          <a:noFill/>
        </p:spPr>
        <p:txBody>
          <a:bodyPr wrap="square">
            <a:sp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16: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vĩ</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mô</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nghiên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cứu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yếu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tố</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nào</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sau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đây</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phẩm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cụ</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thể</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Quyết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định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đầu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tư</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doanh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nghiệp</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Tổng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dịch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vụ</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quốc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gia</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Chi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phí</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từng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doanh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nghiệp</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7372955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1">
            <a:extLst>
              <a:ext uri="{FF2B5EF4-FFF2-40B4-BE49-F238E27FC236}">
                <a16:creationId xmlns:a16="http://schemas.microsoft.com/office/drawing/2014/main" id="{85F0EA43-C67B-127E-2D7E-10774DD308DE}"/>
              </a:ext>
            </a:extLst>
          </p:cNvPr>
          <p:cNvSpPr>
            <a:spLocks noGrp="1"/>
          </p:cNvSpPr>
          <p:nvPr>
            <p:ph type="sldNum" sz="quarter" idx="12"/>
          </p:nvPr>
        </p:nvSpPr>
        <p:spPr bwMode="auto">
          <a:xfrm>
            <a:off x="6858000" y="6323013"/>
            <a:ext cx="1905000" cy="45720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A6B5E5C1-8A18-41BA-B5B8-B61E6395DD12}" type="slidenum">
              <a:rPr lang="en-US" altLang="en-US" smtClean="0"/>
              <a:pPr>
                <a:spcBef>
                  <a:spcPct val="0"/>
                </a:spcBef>
                <a:buClrTx/>
                <a:buSzTx/>
                <a:buFontTx/>
                <a:buNone/>
              </a:pPr>
              <a:t>24</a:t>
            </a:fld>
            <a:endParaRPr lang="en-US" altLang="en-US" sz="1400">
              <a:solidFill>
                <a:schemeClr val="tx1"/>
              </a:solidFill>
              <a:latin typeface="Times New Roman" panose="02020603050405020304" pitchFamily="18" charset="0"/>
            </a:endParaRPr>
          </a:p>
        </p:txBody>
      </p:sp>
      <p:sp>
        <p:nvSpPr>
          <p:cNvPr id="3" name="Title 1">
            <a:extLst>
              <a:ext uri="{FF2B5EF4-FFF2-40B4-BE49-F238E27FC236}">
                <a16:creationId xmlns:a16="http://schemas.microsoft.com/office/drawing/2014/main" id="{DCC4D4A8-C207-CB47-766C-ACEDBC028944}"/>
              </a:ext>
            </a:extLst>
          </p:cNvPr>
          <p:cNvSpPr txBox="1">
            <a:spLocks/>
          </p:cNvSpPr>
          <p:nvPr/>
        </p:nvSpPr>
        <p:spPr>
          <a:xfrm>
            <a:off x="2389239" y="-265113"/>
            <a:ext cx="7639663" cy="1600200"/>
          </a:xfrm>
          <a:prstGeom prst="rect">
            <a:avLst/>
          </a:prstGeom>
        </p:spPr>
        <p:txBody>
          <a:bodyPr/>
          <a:lstStyle/>
          <a:p>
            <a:pPr algn="ctr">
              <a:defRPr/>
            </a:pPr>
            <a:endParaRPr lang="en-US" sz="3200" b="1" kern="0" dirty="0">
              <a:solidFill>
                <a:srgbClr val="002060"/>
              </a:solidFill>
              <a:latin typeface="+mj-lt"/>
              <a:ea typeface="+mj-ea"/>
              <a:cs typeface="+mj-cs"/>
            </a:endParaRPr>
          </a:p>
          <a:p>
            <a:pPr algn="ctr">
              <a:defRPr/>
            </a:pPr>
            <a:r>
              <a:rPr lang="en-US" sz="4400" b="1" dirty="0">
                <a:latin typeface="+mj-lt"/>
              </a:rPr>
              <a:t>2.2. </a:t>
            </a:r>
            <a:r>
              <a:rPr lang="en-US" sz="4400" b="1" dirty="0" err="1">
                <a:latin typeface="+mj-lt"/>
              </a:rPr>
              <a:t>Cầu</a:t>
            </a:r>
            <a:r>
              <a:rPr lang="en-US" sz="4400" b="1" dirty="0">
                <a:latin typeface="+mj-lt"/>
              </a:rPr>
              <a:t> </a:t>
            </a:r>
            <a:r>
              <a:rPr lang="en-US" sz="4400" b="1" dirty="0" err="1">
                <a:latin typeface="+mj-lt"/>
              </a:rPr>
              <a:t>thị</a:t>
            </a:r>
            <a:r>
              <a:rPr lang="en-US" sz="4400" b="1" dirty="0">
                <a:latin typeface="+mj-lt"/>
              </a:rPr>
              <a:t> </a:t>
            </a:r>
            <a:r>
              <a:rPr lang="en-US" sz="4400" b="1" dirty="0" err="1">
                <a:latin typeface="+mj-lt"/>
              </a:rPr>
              <a:t>trường</a:t>
            </a:r>
            <a:endParaRPr lang="en-US" sz="4400" b="1" dirty="0">
              <a:latin typeface="+mj-lt"/>
            </a:endParaRPr>
          </a:p>
          <a:p>
            <a:pPr algn="ctr">
              <a:defRPr/>
            </a:pPr>
            <a:endParaRPr lang="en-US" sz="4400" b="1" kern="0" dirty="0">
              <a:solidFill>
                <a:srgbClr val="002060"/>
              </a:solidFill>
              <a:latin typeface="+mj-lt"/>
              <a:ea typeface="+mj-ea"/>
              <a:cs typeface="+mj-cs"/>
            </a:endParaRPr>
          </a:p>
        </p:txBody>
      </p:sp>
      <p:sp>
        <p:nvSpPr>
          <p:cNvPr id="2" name="Rectangle 3">
            <a:extLst>
              <a:ext uri="{FF2B5EF4-FFF2-40B4-BE49-F238E27FC236}">
                <a16:creationId xmlns:a16="http://schemas.microsoft.com/office/drawing/2014/main" id="{52F698A7-3452-D658-FCC1-E091BE971AAB}"/>
              </a:ext>
            </a:extLst>
          </p:cNvPr>
          <p:cNvSpPr txBox="1">
            <a:spLocks noChangeArrowheads="1"/>
          </p:cNvSpPr>
          <p:nvPr/>
        </p:nvSpPr>
        <p:spPr>
          <a:xfrm>
            <a:off x="368709" y="1335087"/>
            <a:ext cx="10987549" cy="467983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400" dirty="0">
                <a:latin typeface="VNI-Souvir" pitchFamily="2" charset="0"/>
              </a:rPr>
              <a:t>2.2.3.Söï </a:t>
            </a:r>
            <a:r>
              <a:rPr lang="en-US" altLang="en-US" sz="3400" dirty="0" err="1">
                <a:latin typeface="VNI-Souvir" pitchFamily="2" charset="0"/>
              </a:rPr>
              <a:t>dòch</a:t>
            </a:r>
            <a:r>
              <a:rPr lang="en-US" altLang="en-US" sz="3400" dirty="0">
                <a:latin typeface="VNI-Souvir" pitchFamily="2" charset="0"/>
              </a:rPr>
              <a:t> </a:t>
            </a:r>
            <a:r>
              <a:rPr lang="en-US" altLang="en-US" sz="3400" dirty="0" err="1">
                <a:latin typeface="VNI-Souvir" pitchFamily="2" charset="0"/>
              </a:rPr>
              <a:t>chuyeån</a:t>
            </a:r>
            <a:r>
              <a:rPr lang="en-US" altLang="en-US" sz="3400" dirty="0">
                <a:latin typeface="VNI-Souvir" pitchFamily="2" charset="0"/>
              </a:rPr>
              <a:t> </a:t>
            </a:r>
            <a:r>
              <a:rPr lang="en-US" altLang="en-US" sz="3400" dirty="0" err="1">
                <a:latin typeface="VNI-Souvir" pitchFamily="2" charset="0"/>
              </a:rPr>
              <a:t>ñöôøng</a:t>
            </a:r>
            <a:r>
              <a:rPr lang="en-US" altLang="en-US" sz="3400" dirty="0">
                <a:latin typeface="VNI-Souvir" pitchFamily="2" charset="0"/>
              </a:rPr>
              <a:t> </a:t>
            </a:r>
            <a:r>
              <a:rPr lang="en-US" altLang="en-US" sz="3400" dirty="0" err="1">
                <a:latin typeface="VNI-Souvir" pitchFamily="2" charset="0"/>
              </a:rPr>
              <a:t>caàu</a:t>
            </a:r>
            <a:endParaRPr lang="en-US" altLang="en-US" sz="3400" dirty="0">
              <a:latin typeface="VNI-Souvir" pitchFamily="2" charset="0"/>
            </a:endParaRPr>
          </a:p>
          <a:p>
            <a:endParaRPr lang="en-US" altLang="en-US" sz="3400" dirty="0">
              <a:latin typeface="VNI-Souvir" pitchFamily="2" charset="0"/>
            </a:endParaRPr>
          </a:p>
        </p:txBody>
      </p:sp>
      <p:sp>
        <p:nvSpPr>
          <p:cNvPr id="4" name="Rectangle 3">
            <a:extLst>
              <a:ext uri="{FF2B5EF4-FFF2-40B4-BE49-F238E27FC236}">
                <a16:creationId xmlns:a16="http://schemas.microsoft.com/office/drawing/2014/main" id="{0422C9DF-2067-EA05-8D96-7027590287B6}"/>
              </a:ext>
            </a:extLst>
          </p:cNvPr>
          <p:cNvSpPr txBox="1">
            <a:spLocks noChangeArrowheads="1"/>
          </p:cNvSpPr>
          <p:nvPr/>
        </p:nvSpPr>
        <p:spPr>
          <a:xfrm>
            <a:off x="1861983" y="2504768"/>
            <a:ext cx="8001000" cy="107909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altLang="en-US" sz="3400">
                <a:latin typeface="VNI-Souvir" pitchFamily="2" charset="0"/>
              </a:rPr>
              <a:t>Caàn phaân bieät söï di- dòch chuyeån</a:t>
            </a:r>
          </a:p>
        </p:txBody>
      </p:sp>
    </p:spTree>
    <p:extLst>
      <p:ext uri="{BB962C8B-B14F-4D97-AF65-F5344CB8AC3E}">
        <p14:creationId xmlns:p14="http://schemas.microsoft.com/office/powerpoint/2010/main" val="312424048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 y="0"/>
            <a:ext cx="12300155" cy="3244645"/>
          </a:xfrm>
        </p:spPr>
        <p:txBody>
          <a:bodyPr>
            <a:no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17: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Đối</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tượng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vi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mô</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gì</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Tổng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nhập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quốc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gia</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Tổng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mức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đầu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tư</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doanh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nghiệp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trong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nền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tế</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vi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ra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quyết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định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doanh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nghiệp</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Cán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thương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mại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quốc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gia</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240</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0" y="3429000"/>
            <a:ext cx="10736826" cy="387705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3A76DCC8-9948-7832-2C4A-8FACE73CAE99}"/>
              </a:ext>
            </a:extLst>
          </p:cNvPr>
          <p:cNvSpPr txBox="1"/>
          <p:nvPr/>
        </p:nvSpPr>
        <p:spPr>
          <a:xfrm>
            <a:off x="-1" y="3580738"/>
            <a:ext cx="12192001" cy="2811604"/>
          </a:xfrm>
          <a:prstGeom prst="rect">
            <a:avLst/>
          </a:prstGeom>
          <a:noFill/>
        </p:spPr>
        <p:txBody>
          <a:bodyPr wrap="square">
            <a:sp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18: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Yếu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tố</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nào</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thuộc</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về</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lĩnh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vực</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vĩ</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mô</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Lợi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nhuận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công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ty</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Tỷ</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lệ</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nghiệp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quốc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gia</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Lựa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chọn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mua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Chi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phí</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máy</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883039688"/>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 y="0"/>
            <a:ext cx="12300155" cy="3244645"/>
          </a:xfrm>
        </p:spPr>
        <p:txBody>
          <a:bodyPr>
            <a:no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19: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Đặc</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điểm</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vi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mô</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gì</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Nghiên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cứu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sách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phủ</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về</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thuế</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chi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công</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Tập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trung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vào</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sự</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phối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nhập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trong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toàn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bộ</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nền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tế</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Nghiên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cứu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vi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quyết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định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doanh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nghiệp</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Tập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trung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vào</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trưởng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phát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triển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nền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quốc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gia</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241</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0" y="3429000"/>
            <a:ext cx="10736826" cy="387705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3A76DCC8-9948-7832-2C4A-8FACE73CAE99}"/>
              </a:ext>
            </a:extLst>
          </p:cNvPr>
          <p:cNvSpPr txBox="1"/>
          <p:nvPr/>
        </p:nvSpPr>
        <p:spPr>
          <a:xfrm>
            <a:off x="-1" y="3580738"/>
            <a:ext cx="12192001" cy="2811604"/>
          </a:xfrm>
          <a:prstGeom prst="rect">
            <a:avLst/>
          </a:prstGeom>
          <a:noFill/>
        </p:spPr>
        <p:txBody>
          <a:bodyPr wrap="square">
            <a:sp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20: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Phát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biểu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nào</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sau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đây</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thuộc</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về</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vĩ</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mô</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doanh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nghiệp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bán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để</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tối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lợi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nhuận</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Nền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quốc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đạt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được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tốc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độ</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trưởng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GDP 3%</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quyết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định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mua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hay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mua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phẩm</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phẩm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cụ</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do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vượt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cầu</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001174769"/>
      </p:ext>
    </p:extLst>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 y="0"/>
            <a:ext cx="12300155" cy="3244645"/>
          </a:xfrm>
        </p:spPr>
        <p:txBody>
          <a:bodyPr>
            <a:noAutofit/>
          </a:bodyPr>
          <a:lstStyle/>
          <a:p>
            <a:pPr marR="0" lvl="0">
              <a:lnSpc>
                <a:spcPct val="107000"/>
              </a:lnSpc>
              <a:spcBef>
                <a:spcPts val="0"/>
              </a:spcBef>
              <a:spcAft>
                <a:spcPts val="800"/>
              </a:spcAft>
              <a:tabLst>
                <a:tab pos="457200" algn="l"/>
              </a:tabLst>
            </a:pPr>
            <a:r>
              <a:rPr lang="en-US" sz="26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26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b="1" kern="100" dirty="0" err="1">
                <a:effectLst/>
                <a:latin typeface="Aptos" panose="020B0004020202020204" pitchFamily="34" charset="0"/>
                <a:ea typeface="Aptos" panose="020B0004020202020204" pitchFamily="34" charset="0"/>
                <a:cs typeface="Times New Roman" panose="02020603050405020304" pitchFamily="18" charset="0"/>
              </a:rPr>
              <a:t>hỏi</a:t>
            </a:r>
            <a:r>
              <a:rPr lang="en-US" sz="2600" b="1" kern="100" dirty="0">
                <a:effectLst/>
                <a:latin typeface="Aptos" panose="020B0004020202020204" pitchFamily="34" charset="0"/>
                <a:ea typeface="Aptos" panose="020B0004020202020204" pitchFamily="34" charset="0"/>
                <a:cs typeface="Times New Roman" panose="02020603050405020304" pitchFamily="18" charset="0"/>
              </a:rPr>
              <a:t> 21</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giới</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hạn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khả</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năng</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hiện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a:t>
            </a:r>
          </a:p>
          <a:p>
            <a:pPr marL="742950" marR="0" lvl="1" indent="-285750">
              <a:lnSpc>
                <a:spcPct val="107000"/>
              </a:lnSpc>
              <a:spcBef>
                <a:spcPts val="0"/>
              </a:spcBef>
              <a:spcAft>
                <a:spcPts val="800"/>
              </a:spcAft>
              <a:buSzPts val="1000"/>
              <a:buFont typeface="Courier New" panose="02070309020205020404" pitchFamily="49" charset="0"/>
              <a:buChar char="o"/>
              <a:tabLst>
                <a:tab pos="914400" algn="l"/>
              </a:tabLst>
            </a:pPr>
            <a:r>
              <a:rPr lang="en-US" sz="26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Số</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được</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mà</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cần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thêm</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tài</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nguyên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a:t>
            </a:r>
          </a:p>
          <a:p>
            <a:pPr marL="742950" marR="0" lvl="1" indent="-285750">
              <a:lnSpc>
                <a:spcPct val="107000"/>
              </a:lnSpc>
              <a:spcBef>
                <a:spcPts val="0"/>
              </a:spcBef>
              <a:spcAft>
                <a:spcPts val="800"/>
              </a:spcAft>
              <a:buSzPts val="1000"/>
              <a:buFont typeface="Courier New" panose="02070309020205020404" pitchFamily="49" charset="0"/>
              <a:buChar char="o"/>
              <a:tabLst>
                <a:tab pos="914400" algn="l"/>
              </a:tabLst>
            </a:pPr>
            <a:r>
              <a:rPr lang="en-US" sz="26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Sự</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kết</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hợp</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tối</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đa</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hai</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loại</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mà</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nền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với</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nguồn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lực</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công</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nghệ</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hiện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a:t>
            </a:r>
          </a:p>
          <a:p>
            <a:pPr marL="742950" marR="0" lvl="1" indent="-285750">
              <a:lnSpc>
                <a:spcPct val="107000"/>
              </a:lnSpc>
              <a:spcBef>
                <a:spcPts val="0"/>
              </a:spcBef>
              <a:spcAft>
                <a:spcPts val="800"/>
              </a:spcAft>
              <a:buSzPts val="1000"/>
              <a:buFont typeface="Courier New" panose="02070309020205020404" pitchFamily="49" charset="0"/>
              <a:buChar char="o"/>
              <a:tabLst>
                <a:tab pos="914400" algn="l"/>
              </a:tabLst>
            </a:pPr>
            <a:r>
              <a:rPr lang="en-US" sz="26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Số</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được</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nhập</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khẩu</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a:t>
            </a:r>
          </a:p>
          <a:p>
            <a:pPr marL="742950" marR="0" lvl="1" indent="-285750">
              <a:lnSpc>
                <a:spcPct val="107000"/>
              </a:lnSpc>
              <a:spcBef>
                <a:spcPts val="0"/>
              </a:spcBef>
              <a:spcAft>
                <a:spcPts val="800"/>
              </a:spcAft>
              <a:buSzPts val="1000"/>
              <a:buFont typeface="Courier New" panose="02070309020205020404" pitchFamily="49" charset="0"/>
              <a:buChar char="o"/>
              <a:tabLst>
                <a:tab pos="914400" algn="l"/>
              </a:tabLst>
            </a:pPr>
            <a:r>
              <a:rPr lang="en-US" sz="26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Mức</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thuế</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tối</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đa</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mà</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quốc</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gia</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đặt</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lên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khẩu</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a:t>
            </a: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242</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0" y="3429000"/>
            <a:ext cx="10736826" cy="387705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3A76DCC8-9948-7832-2C4A-8FACE73CAE99}"/>
              </a:ext>
            </a:extLst>
          </p:cNvPr>
          <p:cNvSpPr txBox="1"/>
          <p:nvPr/>
        </p:nvSpPr>
        <p:spPr>
          <a:xfrm>
            <a:off x="-1" y="3458498"/>
            <a:ext cx="12192001" cy="3484928"/>
          </a:xfrm>
          <a:prstGeom prst="rect">
            <a:avLst/>
          </a:prstGeom>
          <a:noFill/>
        </p:spPr>
        <p:txBody>
          <a:bodyPr wrap="square">
            <a:spAutoFit/>
          </a:bodyPr>
          <a:lstStyle/>
          <a:p>
            <a:pPr marR="0" lvl="0">
              <a:lnSpc>
                <a:spcPct val="107000"/>
              </a:lnSpc>
              <a:spcBef>
                <a:spcPts val="0"/>
              </a:spcBef>
              <a:spcAft>
                <a:spcPts val="800"/>
              </a:spcAft>
              <a:tabLst>
                <a:tab pos="457200" algn="l"/>
              </a:tabLst>
            </a:pPr>
            <a:r>
              <a:rPr lang="en-US" sz="26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26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b="1" kern="100" dirty="0" err="1">
                <a:effectLst/>
                <a:latin typeface="Aptos" panose="020B0004020202020204" pitchFamily="34" charset="0"/>
                <a:ea typeface="Aptos" panose="020B0004020202020204" pitchFamily="34" charset="0"/>
                <a:cs typeface="Times New Roman" panose="02020603050405020304" pitchFamily="18" charset="0"/>
              </a:rPr>
              <a:t>hỏi</a:t>
            </a:r>
            <a:r>
              <a:rPr lang="en-US" sz="2600" b="1" kern="100" dirty="0">
                <a:effectLst/>
                <a:latin typeface="Aptos" panose="020B0004020202020204" pitchFamily="34" charset="0"/>
                <a:ea typeface="Aptos" panose="020B0004020202020204" pitchFamily="34" charset="0"/>
                <a:cs typeface="Times New Roman" panose="02020603050405020304" pitchFamily="18" charset="0"/>
              </a:rPr>
              <a:t> 22</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Nếu</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điểm</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nằm</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ngoài</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giới</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hạn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khả</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năng</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điều</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đó</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nghĩa</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a:t>
            </a:r>
          </a:p>
          <a:p>
            <a:pPr marL="742950" marR="0" lvl="1" indent="-285750">
              <a:lnSpc>
                <a:spcPct val="107000"/>
              </a:lnSpc>
              <a:spcBef>
                <a:spcPts val="0"/>
              </a:spcBef>
              <a:spcAft>
                <a:spcPts val="800"/>
              </a:spcAft>
              <a:buSzPts val="1000"/>
              <a:buFont typeface="Courier New" panose="02070309020205020404" pitchFamily="49" charset="0"/>
              <a:buChar char="o"/>
              <a:tabLst>
                <a:tab pos="914400" algn="l"/>
              </a:tabLst>
            </a:pPr>
            <a:r>
              <a:rPr lang="en-US" sz="26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Nền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đang</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sử</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hết</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nguồn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lực</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mình</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a:t>
            </a:r>
          </a:p>
          <a:p>
            <a:pPr marL="742950" marR="0" lvl="1" indent="-285750">
              <a:lnSpc>
                <a:spcPct val="107000"/>
              </a:lnSpc>
              <a:spcBef>
                <a:spcPts val="0"/>
              </a:spcBef>
              <a:spcAft>
                <a:spcPts val="800"/>
              </a:spcAft>
              <a:buSzPts val="1000"/>
              <a:buFont typeface="Courier New" panose="02070309020205020404" pitchFamily="49" charset="0"/>
              <a:buChar char="o"/>
              <a:tabLst>
                <a:tab pos="914400" algn="l"/>
              </a:tabLst>
            </a:pPr>
            <a:r>
              <a:rPr lang="en-US" sz="26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Nền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đang</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sử</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tài</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nguyên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hiệu</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quả</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a:t>
            </a:r>
          </a:p>
          <a:p>
            <a:pPr marL="742950" marR="0" lvl="1" indent="-285750">
              <a:lnSpc>
                <a:spcPct val="107000"/>
              </a:lnSpc>
              <a:spcBef>
                <a:spcPts val="0"/>
              </a:spcBef>
              <a:spcAft>
                <a:spcPts val="800"/>
              </a:spcAft>
              <a:buSzPts val="1000"/>
              <a:buFont typeface="Courier New" panose="02070309020205020404" pitchFamily="49" charset="0"/>
              <a:buChar char="o"/>
              <a:tabLst>
                <a:tab pos="914400" algn="l"/>
              </a:tabLst>
            </a:pPr>
            <a:r>
              <a:rPr lang="en-US" sz="26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Nền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đạt</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được</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sự</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kết</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hợp</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này</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với</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nguồn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lực</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công</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nghệ</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hiện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a:t>
            </a:r>
          </a:p>
          <a:p>
            <a:pPr marL="742950" marR="0" lvl="1" indent="-285750">
              <a:lnSpc>
                <a:spcPct val="107000"/>
              </a:lnSpc>
              <a:spcBef>
                <a:spcPts val="0"/>
              </a:spcBef>
              <a:spcAft>
                <a:spcPts val="800"/>
              </a:spcAft>
              <a:buSzPts val="1000"/>
              <a:buFont typeface="Courier New" panose="02070309020205020404" pitchFamily="49" charset="0"/>
              <a:buChar char="o"/>
              <a:tabLst>
                <a:tab pos="914400" algn="l"/>
              </a:tabLst>
            </a:pPr>
            <a:r>
              <a:rPr lang="en-US" sz="26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Nền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thêm</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mà</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cần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thêm</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tài</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nguyên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a:t>
            </a:r>
          </a:p>
        </p:txBody>
      </p:sp>
    </p:spTree>
    <p:extLst>
      <p:ext uri="{BB962C8B-B14F-4D97-AF65-F5344CB8AC3E}">
        <p14:creationId xmlns:p14="http://schemas.microsoft.com/office/powerpoint/2010/main" val="784856138"/>
      </p:ext>
    </p:ext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 y="0"/>
            <a:ext cx="12300155" cy="3244645"/>
          </a:xfrm>
        </p:spPr>
        <p:txBody>
          <a:bodyPr>
            <a:noAutofit/>
          </a:bodyPr>
          <a:lstStyle/>
          <a:p>
            <a:pPr marR="0" lvl="0">
              <a:lnSpc>
                <a:spcPct val="107000"/>
              </a:lnSpc>
              <a:spcBef>
                <a:spcPts val="0"/>
              </a:spcBef>
              <a:spcAft>
                <a:spcPts val="800"/>
              </a:spcAft>
              <a:tabLst>
                <a:tab pos="457200" algn="l"/>
              </a:tabLst>
            </a:pPr>
            <a:r>
              <a:rPr lang="en-US" sz="28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28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b="1" kern="100" dirty="0" err="1">
                <a:effectLst/>
                <a:latin typeface="Aptos" panose="020B0004020202020204" pitchFamily="34" charset="0"/>
                <a:ea typeface="Aptos" panose="020B0004020202020204" pitchFamily="34" charset="0"/>
                <a:cs typeface="Times New Roman" panose="02020603050405020304" pitchFamily="18" charset="0"/>
              </a:rPr>
              <a:t>hỏi</a:t>
            </a:r>
            <a:r>
              <a:rPr lang="en-US" sz="2800" b="1" kern="100" dirty="0">
                <a:effectLst/>
                <a:latin typeface="Aptos" panose="020B0004020202020204" pitchFamily="34" charset="0"/>
                <a:ea typeface="Aptos" panose="020B0004020202020204" pitchFamily="34" charset="0"/>
                <a:cs typeface="Times New Roman" panose="02020603050405020304" pitchFamily="18" charset="0"/>
              </a:rPr>
              <a:t> 23</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Khi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nền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bên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trong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giới</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hạn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khả</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năng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điều</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này</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nghĩa</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a:t>
            </a:r>
          </a:p>
          <a:p>
            <a:pPr marL="742950" marR="0" lvl="1" indent="-285750">
              <a:lnSpc>
                <a:spcPct val="107000"/>
              </a:lnSpc>
              <a:spcBef>
                <a:spcPts val="0"/>
              </a:spcBef>
              <a:spcAft>
                <a:spcPts val="800"/>
              </a:spcAft>
              <a:buSzPts val="1000"/>
              <a:buFont typeface="Courier New" panose="02070309020205020404" pitchFamily="49" charset="0"/>
              <a:buChar char="o"/>
              <a:tabLst>
                <a:tab pos="914400" algn="l"/>
              </a:tabLst>
            </a:pPr>
            <a:r>
              <a:rPr lang="en-US" sz="28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Nền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đang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hoạt</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động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hiệu</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quả</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a:t>
            </a:r>
          </a:p>
          <a:p>
            <a:pPr marL="742950" marR="0" lvl="1" indent="-285750">
              <a:lnSpc>
                <a:spcPct val="107000"/>
              </a:lnSpc>
              <a:spcBef>
                <a:spcPts val="0"/>
              </a:spcBef>
              <a:spcAft>
                <a:spcPts val="800"/>
              </a:spcAft>
              <a:buSzPts val="1000"/>
              <a:buFont typeface="Courier New" panose="02070309020205020404" pitchFamily="49" charset="0"/>
              <a:buChar char="o"/>
              <a:tabLst>
                <a:tab pos="914400" algn="l"/>
              </a:tabLst>
            </a:pPr>
            <a:r>
              <a:rPr lang="en-US" sz="28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Nền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sử</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hết</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tài</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nguyên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mình</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a:t>
            </a:r>
          </a:p>
          <a:p>
            <a:pPr marL="742950" marR="0" lvl="1" indent="-285750">
              <a:lnSpc>
                <a:spcPct val="107000"/>
              </a:lnSpc>
              <a:spcBef>
                <a:spcPts val="0"/>
              </a:spcBef>
              <a:spcAft>
                <a:spcPts val="800"/>
              </a:spcAft>
              <a:buSzPts val="1000"/>
              <a:buFont typeface="Courier New" panose="02070309020205020404" pitchFamily="49" charset="0"/>
              <a:buChar char="o"/>
              <a:tabLst>
                <a:tab pos="914400" algn="l"/>
              </a:tabLst>
            </a:pPr>
            <a:r>
              <a:rPr lang="en-US" sz="28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Nền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đang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sử</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tối</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đa</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nguồn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lực</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hiện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a:t>
            </a:r>
          </a:p>
          <a:p>
            <a:pPr marL="742950" marR="0" lvl="1" indent="-285750">
              <a:lnSpc>
                <a:spcPct val="107000"/>
              </a:lnSpc>
              <a:spcBef>
                <a:spcPts val="0"/>
              </a:spcBef>
              <a:spcAft>
                <a:spcPts val="800"/>
              </a:spcAft>
              <a:buSzPts val="1000"/>
              <a:buFont typeface="Courier New" panose="02070309020205020404" pitchFamily="49" charset="0"/>
              <a:buChar char="o"/>
              <a:tabLst>
                <a:tab pos="914400" algn="l"/>
              </a:tabLst>
            </a:pPr>
            <a:r>
              <a:rPr lang="en-US" sz="28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Nền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cần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cải</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tiến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công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nghệ</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a:t>
            </a: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243</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0" y="3429000"/>
            <a:ext cx="10736826" cy="387705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3A76DCC8-9948-7832-2C4A-8FACE73CAE99}"/>
              </a:ext>
            </a:extLst>
          </p:cNvPr>
          <p:cNvSpPr txBox="1"/>
          <p:nvPr/>
        </p:nvSpPr>
        <p:spPr>
          <a:xfrm>
            <a:off x="-1" y="3580738"/>
            <a:ext cx="12192001" cy="2792046"/>
          </a:xfrm>
          <a:prstGeom prst="rect">
            <a:avLst/>
          </a:prstGeom>
          <a:noFill/>
        </p:spPr>
        <p:txBody>
          <a:bodyPr wrap="square">
            <a:spAutoFit/>
          </a:bodyPr>
          <a:lstStyle/>
          <a:p>
            <a:pPr marR="0" lvl="0">
              <a:lnSpc>
                <a:spcPct val="107000"/>
              </a:lnSpc>
              <a:spcBef>
                <a:spcPts val="0"/>
              </a:spcBef>
              <a:spcAft>
                <a:spcPts val="800"/>
              </a:spcAft>
              <a:tabLst>
                <a:tab pos="457200" algn="l"/>
              </a:tabLst>
            </a:pPr>
            <a:r>
              <a:rPr lang="en-US" sz="28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28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b="1" kern="100" dirty="0" err="1">
                <a:effectLst/>
                <a:latin typeface="Aptos" panose="020B0004020202020204" pitchFamily="34" charset="0"/>
                <a:ea typeface="Aptos" panose="020B0004020202020204" pitchFamily="34" charset="0"/>
                <a:cs typeface="Times New Roman" panose="02020603050405020304" pitchFamily="18" charset="0"/>
              </a:rPr>
              <a:t>hỏi</a:t>
            </a:r>
            <a:r>
              <a:rPr lang="en-US" sz="2800" b="1" kern="100" dirty="0">
                <a:effectLst/>
                <a:latin typeface="Aptos" panose="020B0004020202020204" pitchFamily="34" charset="0"/>
                <a:ea typeface="Aptos" panose="020B0004020202020204" pitchFamily="34" charset="0"/>
                <a:cs typeface="Times New Roman" panose="02020603050405020304" pitchFamily="18" charset="0"/>
              </a:rPr>
              <a:t> 24</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Di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chuyển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dọc</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theo</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giới</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hạn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khả</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năng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hiện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a:t>
            </a:r>
          </a:p>
          <a:p>
            <a:pPr marL="742950" marR="0" lvl="1" indent="-285750">
              <a:lnSpc>
                <a:spcPct val="107000"/>
              </a:lnSpc>
              <a:spcBef>
                <a:spcPts val="0"/>
              </a:spcBef>
              <a:spcAft>
                <a:spcPts val="800"/>
              </a:spcAft>
              <a:buSzPts val="1000"/>
              <a:buFont typeface="Courier New" panose="02070309020205020404" pitchFamily="49" charset="0"/>
              <a:buChar char="o"/>
              <a:tabLst>
                <a:tab pos="914400" algn="l"/>
              </a:tabLst>
            </a:pPr>
            <a:r>
              <a:rPr lang="en-US" sz="28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Sự</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gia</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cả</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hai</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loại</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a:t>
            </a:r>
          </a:p>
          <a:p>
            <a:pPr marL="742950" marR="0" lvl="1" indent="-285750">
              <a:lnSpc>
                <a:spcPct val="107000"/>
              </a:lnSpc>
              <a:spcBef>
                <a:spcPts val="0"/>
              </a:spcBef>
              <a:spcAft>
                <a:spcPts val="800"/>
              </a:spcAft>
              <a:buSzPts val="1000"/>
              <a:buFont typeface="Courier New" panose="02070309020205020404" pitchFamily="49" charset="0"/>
              <a:buChar char="o"/>
              <a:tabLst>
                <a:tab pos="914400" algn="l"/>
              </a:tabLst>
            </a:pPr>
            <a:r>
              <a:rPr lang="en-US" sz="2800" kern="100" dirty="0">
                <a:effectLst/>
                <a:latin typeface="Aptos" panose="020B0004020202020204" pitchFamily="34" charset="0"/>
                <a:ea typeface="Aptos" panose="020B0004020202020204" pitchFamily="34" charset="0"/>
                <a:cs typeface="Times New Roman" panose="02020603050405020304" pitchFamily="18" charset="0"/>
              </a:rPr>
              <a:t>B. Chi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phí</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cơ</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hội</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lên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khi</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nhiều</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hơn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loại</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a:t>
            </a:r>
          </a:p>
          <a:p>
            <a:pPr marL="742950" marR="0" lvl="1" indent="-285750">
              <a:lnSpc>
                <a:spcPct val="107000"/>
              </a:lnSpc>
              <a:spcBef>
                <a:spcPts val="0"/>
              </a:spcBef>
              <a:spcAft>
                <a:spcPts val="800"/>
              </a:spcAft>
              <a:buSzPts val="1000"/>
              <a:buFont typeface="Courier New" panose="02070309020205020404" pitchFamily="49" charset="0"/>
              <a:buChar char="o"/>
              <a:tabLst>
                <a:tab pos="914400" algn="l"/>
              </a:tabLst>
            </a:pPr>
            <a:r>
              <a:rPr lang="en-US" sz="28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Tài</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nguyên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được</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sử</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hiệu</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quả</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a:t>
            </a:r>
          </a:p>
          <a:p>
            <a:pPr marL="742950" marR="0" lvl="1" indent="-285750">
              <a:lnSpc>
                <a:spcPct val="107000"/>
              </a:lnSpc>
              <a:spcBef>
                <a:spcPts val="0"/>
              </a:spcBef>
              <a:spcAft>
                <a:spcPts val="800"/>
              </a:spcAft>
              <a:buSzPts val="1000"/>
              <a:buFont typeface="Courier New" panose="02070309020205020404" pitchFamily="49" charset="0"/>
              <a:buChar char="o"/>
              <a:tabLst>
                <a:tab pos="914400" algn="l"/>
              </a:tabLst>
            </a:pPr>
            <a:r>
              <a:rPr lang="en-US" sz="28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Sự</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trong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tổng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cả</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hai</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loại</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a:t>
            </a:r>
          </a:p>
        </p:txBody>
      </p:sp>
    </p:spTree>
    <p:extLst>
      <p:ext uri="{BB962C8B-B14F-4D97-AF65-F5344CB8AC3E}">
        <p14:creationId xmlns:p14="http://schemas.microsoft.com/office/powerpoint/2010/main" val="75762778"/>
      </p:ext>
    </p:extLst>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250723" y="1209368"/>
            <a:ext cx="11764494" cy="3244645"/>
          </a:xfrm>
        </p:spPr>
        <p:txBody>
          <a:bodyPr>
            <a:noAutofit/>
          </a:bodyPr>
          <a:lstStyle/>
          <a:p>
            <a:pPr marR="0" lvl="0">
              <a:lnSpc>
                <a:spcPct val="107000"/>
              </a:lnSpc>
              <a:spcBef>
                <a:spcPts val="0"/>
              </a:spcBef>
              <a:spcAft>
                <a:spcPts val="800"/>
              </a:spcAft>
              <a:tabLst>
                <a:tab pos="457200" algn="l"/>
              </a:tabLs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hỏi</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25</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Khi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giới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hạn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năng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dịch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chuyển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ra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bên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ngoài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điều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đó</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cho</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thấy</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p>
          <a:p>
            <a:pPr marL="742950" marR="0" lvl="1" indent="-285750">
              <a:lnSpc>
                <a:spcPct val="107000"/>
              </a:lnSpc>
              <a:spcBef>
                <a:spcPts val="0"/>
              </a:spcBef>
              <a:spcAft>
                <a:spcPts val="800"/>
              </a:spcAft>
              <a:buSzPts val="1000"/>
              <a:buFont typeface="Courier New" panose="02070309020205020404" pitchFamily="49" charset="0"/>
              <a:buChar char="o"/>
              <a:tabLst>
                <a:tab pos="914400" algn="l"/>
              </a:tabLs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Nền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đang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suy</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thoái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p>
          <a:p>
            <a:pPr marL="742950" marR="0" lvl="1" indent="-285750">
              <a:lnSpc>
                <a:spcPct val="107000"/>
              </a:lnSpc>
              <a:spcBef>
                <a:spcPts val="0"/>
              </a:spcBef>
              <a:spcAft>
                <a:spcPts val="800"/>
              </a:spcAft>
              <a:buSzPts val="1000"/>
              <a:buFont typeface="Courier New" panose="02070309020205020404" pitchFamily="49" charset="0"/>
              <a:buChar char="o"/>
              <a:tabLst>
                <a:tab pos="914400" algn="l"/>
              </a:tabLs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Công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nghệ</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được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cải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tiến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hoặc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thêm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tài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nguyên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p>
          <a:p>
            <a:pPr marL="742950" marR="0" lvl="1" indent="-285750">
              <a:lnSpc>
                <a:spcPct val="107000"/>
              </a:lnSpc>
              <a:spcBef>
                <a:spcPts val="0"/>
              </a:spcBef>
              <a:spcAft>
                <a:spcPts val="800"/>
              </a:spcAft>
              <a:buSzPts val="1000"/>
              <a:buFont typeface="Courier New" panose="02070309020205020404" pitchFamily="49" charset="0"/>
              <a:buChar char="o"/>
              <a:tabLst>
                <a:tab pos="914400" algn="l"/>
              </a:tabLs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C. Nhu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p>
          <a:p>
            <a:pPr marL="742950" marR="0" lvl="1" indent="-285750">
              <a:lnSpc>
                <a:spcPct val="107000"/>
              </a:lnSpc>
              <a:spcBef>
                <a:spcPts val="0"/>
              </a:spcBef>
              <a:spcAft>
                <a:spcPts val="800"/>
              </a:spcAft>
              <a:buSzPts val="1000"/>
              <a:buFont typeface="Courier New" panose="02070309020205020404" pitchFamily="49" charset="0"/>
              <a:buChar char="o"/>
              <a:tabLst>
                <a:tab pos="914400" algn="l"/>
              </a:tabLs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D. Chi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phí</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244</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0" y="3429000"/>
            <a:ext cx="10736826" cy="387705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853695362"/>
      </p:ext>
    </p:extLst>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5DC0028-4150-0F89-E59C-F563C67F6CFD}"/>
              </a:ext>
            </a:extLst>
          </p:cNvPr>
          <p:cNvSpPr>
            <a:spLocks noGrp="1"/>
          </p:cNvSpPr>
          <p:nvPr>
            <p:ph type="ctrTitle"/>
          </p:nvPr>
        </p:nvSpPr>
        <p:spPr>
          <a:xfrm>
            <a:off x="4852219" y="707922"/>
            <a:ext cx="5641848" cy="5029200"/>
          </a:xfrm>
        </p:spPr>
        <p:txBody>
          <a:bodyPr/>
          <a:lstStyle/>
          <a:p>
            <a:r>
              <a:rPr lang="en-US" dirty="0"/>
              <a:t>Thank you</a:t>
            </a:r>
          </a:p>
        </p:txBody>
      </p:sp>
    </p:spTree>
    <p:extLst>
      <p:ext uri="{BB962C8B-B14F-4D97-AF65-F5344CB8AC3E}">
        <p14:creationId xmlns:p14="http://schemas.microsoft.com/office/powerpoint/2010/main" val="21888285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Number Placeholder 1">
            <a:extLst>
              <a:ext uri="{FF2B5EF4-FFF2-40B4-BE49-F238E27FC236}">
                <a16:creationId xmlns:a16="http://schemas.microsoft.com/office/drawing/2014/main" id="{7F77E4B7-B0E3-2720-C6AE-6786E5B9B296}"/>
              </a:ext>
            </a:extLst>
          </p:cNvPr>
          <p:cNvSpPr>
            <a:spLocks noGrp="1"/>
          </p:cNvSpPr>
          <p:nvPr>
            <p:ph type="sldNum" sz="quarter" idx="12"/>
          </p:nvPr>
        </p:nvSpPr>
        <p:spPr bwMode="auto">
          <a:xfrm>
            <a:off x="6858000" y="6323013"/>
            <a:ext cx="1905000" cy="45720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152AD5FB-1ED4-4D67-84A0-855350E4B239}" type="slidenum">
              <a:rPr lang="en-US" altLang="en-US" smtClean="0"/>
              <a:pPr>
                <a:spcBef>
                  <a:spcPct val="0"/>
                </a:spcBef>
                <a:buClrTx/>
                <a:buSzTx/>
                <a:buFontTx/>
                <a:buNone/>
              </a:pPr>
              <a:t>25</a:t>
            </a:fld>
            <a:endParaRPr lang="en-US" altLang="en-US" sz="1400">
              <a:solidFill>
                <a:schemeClr val="tx1"/>
              </a:solidFill>
              <a:latin typeface="Times New Roman" panose="02020603050405020304" pitchFamily="18" charset="0"/>
            </a:endParaRPr>
          </a:p>
        </p:txBody>
      </p:sp>
      <p:sp>
        <p:nvSpPr>
          <p:cNvPr id="7" name="Rectangle 2">
            <a:extLst>
              <a:ext uri="{FF2B5EF4-FFF2-40B4-BE49-F238E27FC236}">
                <a16:creationId xmlns:a16="http://schemas.microsoft.com/office/drawing/2014/main" id="{0D49789A-6506-D2F7-142A-5AFA0163A37A}"/>
              </a:ext>
            </a:extLst>
          </p:cNvPr>
          <p:cNvSpPr txBox="1">
            <a:spLocks noChangeArrowheads="1"/>
          </p:cNvSpPr>
          <p:nvPr/>
        </p:nvSpPr>
        <p:spPr bwMode="auto">
          <a:xfrm>
            <a:off x="1339645" y="201561"/>
            <a:ext cx="9512710" cy="1104900"/>
          </a:xfrm>
          <a:prstGeom prst="rect">
            <a:avLst/>
          </a:prstGeom>
          <a:noFill/>
          <a:ln w="9525">
            <a:noFill/>
            <a:miter lim="800000"/>
            <a:headEnd/>
            <a:tailEnd/>
          </a:ln>
          <a:effectLst/>
        </p:spPr>
        <p:txBody>
          <a:bodyPr lIns="92075" tIns="46038" rIns="92075" bIns="46038" anchor="ctr"/>
          <a:lstStyle/>
          <a:p>
            <a:pPr algn="ctr">
              <a:defRPr/>
            </a:pPr>
            <a:r>
              <a:rPr lang="en-US" sz="3200" b="1" kern="0" dirty="0" err="1">
                <a:solidFill>
                  <a:srgbClr val="000099"/>
                </a:solidFill>
                <a:latin typeface="+mj-lt"/>
                <a:ea typeface="+mj-ea"/>
                <a:cs typeface="+mj-cs"/>
              </a:rPr>
              <a:t>Sự</a:t>
            </a:r>
            <a:r>
              <a:rPr lang="en-US" sz="3200" b="1" kern="0" dirty="0">
                <a:solidFill>
                  <a:srgbClr val="000099"/>
                </a:solidFill>
                <a:latin typeface="+mj-lt"/>
                <a:ea typeface="+mj-ea"/>
                <a:cs typeface="+mj-cs"/>
              </a:rPr>
              <a:t> </a:t>
            </a:r>
            <a:r>
              <a:rPr lang="en-US" sz="3200" b="1" kern="0" dirty="0" err="1">
                <a:solidFill>
                  <a:srgbClr val="000099"/>
                </a:solidFill>
                <a:latin typeface="+mj-lt"/>
                <a:ea typeface="+mj-ea"/>
                <a:cs typeface="+mj-cs"/>
              </a:rPr>
              <a:t>thay</a:t>
            </a:r>
            <a:r>
              <a:rPr lang="en-US" sz="3200" b="1" kern="0" dirty="0">
                <a:solidFill>
                  <a:srgbClr val="000099"/>
                </a:solidFill>
                <a:latin typeface="+mj-lt"/>
                <a:ea typeface="+mj-ea"/>
                <a:cs typeface="+mj-cs"/>
              </a:rPr>
              <a:t> </a:t>
            </a:r>
            <a:r>
              <a:rPr lang="en-US" sz="3200" b="1" kern="0" dirty="0" err="1">
                <a:solidFill>
                  <a:srgbClr val="000099"/>
                </a:solidFill>
                <a:latin typeface="+mj-lt"/>
                <a:ea typeface="+mj-ea"/>
                <a:cs typeface="+mj-cs"/>
              </a:rPr>
              <a:t>đổi</a:t>
            </a:r>
            <a:r>
              <a:rPr lang="en-US" sz="3200" b="1" kern="0" dirty="0">
                <a:solidFill>
                  <a:srgbClr val="000099"/>
                </a:solidFill>
                <a:latin typeface="+mj-lt"/>
                <a:ea typeface="+mj-ea"/>
                <a:cs typeface="+mj-cs"/>
              </a:rPr>
              <a:t> </a:t>
            </a:r>
            <a:r>
              <a:rPr lang="en-US" sz="3200" b="1" kern="0" dirty="0" err="1">
                <a:solidFill>
                  <a:srgbClr val="000099"/>
                </a:solidFill>
                <a:latin typeface="+mj-lt"/>
                <a:ea typeface="+mj-ea"/>
                <a:cs typeface="+mj-cs"/>
              </a:rPr>
              <a:t>của</a:t>
            </a:r>
            <a:r>
              <a:rPr lang="en-US" sz="3200" b="1" kern="0" dirty="0">
                <a:solidFill>
                  <a:srgbClr val="000099"/>
                </a:solidFill>
                <a:latin typeface="+mj-lt"/>
                <a:ea typeface="+mj-ea"/>
                <a:cs typeface="+mj-cs"/>
              </a:rPr>
              <a:t> </a:t>
            </a:r>
            <a:r>
              <a:rPr lang="en-US" sz="3200" b="1" kern="0" dirty="0" err="1">
                <a:solidFill>
                  <a:srgbClr val="000099"/>
                </a:solidFill>
                <a:latin typeface="+mj-lt"/>
                <a:ea typeface="+mj-ea"/>
                <a:cs typeface="+mj-cs"/>
              </a:rPr>
              <a:t>thị</a:t>
            </a:r>
            <a:r>
              <a:rPr lang="en-US" sz="3200" b="1" kern="0" dirty="0">
                <a:solidFill>
                  <a:srgbClr val="000099"/>
                </a:solidFill>
                <a:latin typeface="+mj-lt"/>
                <a:ea typeface="+mj-ea"/>
                <a:cs typeface="+mj-cs"/>
              </a:rPr>
              <a:t> </a:t>
            </a:r>
            <a:r>
              <a:rPr lang="en-US" sz="3200" b="1" kern="0" dirty="0" err="1">
                <a:solidFill>
                  <a:srgbClr val="000099"/>
                </a:solidFill>
                <a:latin typeface="+mj-lt"/>
                <a:ea typeface="+mj-ea"/>
                <a:cs typeface="+mj-cs"/>
              </a:rPr>
              <a:t>trường</a:t>
            </a:r>
            <a:r>
              <a:rPr lang="en-US" sz="3200" b="1" kern="0" dirty="0">
                <a:solidFill>
                  <a:srgbClr val="000099"/>
                </a:solidFill>
                <a:latin typeface="+mj-lt"/>
                <a:ea typeface="+mj-ea"/>
                <a:cs typeface="+mj-cs"/>
              </a:rPr>
              <a:t> </a:t>
            </a:r>
            <a:r>
              <a:rPr lang="en-US" sz="3200" b="1" kern="0" dirty="0" err="1">
                <a:solidFill>
                  <a:srgbClr val="000099"/>
                </a:solidFill>
                <a:latin typeface="+mj-lt"/>
                <a:ea typeface="+mj-ea"/>
                <a:cs typeface="+mj-cs"/>
              </a:rPr>
              <a:t>tác</a:t>
            </a:r>
            <a:r>
              <a:rPr lang="en-US" sz="3200" b="1" kern="0" dirty="0">
                <a:solidFill>
                  <a:srgbClr val="000099"/>
                </a:solidFill>
                <a:latin typeface="+mj-lt"/>
                <a:ea typeface="+mj-ea"/>
                <a:cs typeface="+mj-cs"/>
              </a:rPr>
              <a:t> </a:t>
            </a:r>
            <a:r>
              <a:rPr lang="en-US" sz="3200" b="1" kern="0" dirty="0" err="1">
                <a:solidFill>
                  <a:srgbClr val="000099"/>
                </a:solidFill>
                <a:latin typeface="+mj-lt"/>
                <a:ea typeface="+mj-ea"/>
                <a:cs typeface="+mj-cs"/>
              </a:rPr>
              <a:t>động</a:t>
            </a:r>
            <a:r>
              <a:rPr lang="en-US" sz="3200" b="1" kern="0" dirty="0">
                <a:solidFill>
                  <a:srgbClr val="000099"/>
                </a:solidFill>
                <a:latin typeface="+mj-lt"/>
                <a:ea typeface="+mj-ea"/>
                <a:cs typeface="+mj-cs"/>
              </a:rPr>
              <a:t> </a:t>
            </a:r>
            <a:r>
              <a:rPr lang="en-US" sz="3200" b="1" kern="0" dirty="0" err="1">
                <a:solidFill>
                  <a:srgbClr val="000099"/>
                </a:solidFill>
                <a:latin typeface="+mj-lt"/>
                <a:ea typeface="+mj-ea"/>
                <a:cs typeface="+mj-cs"/>
              </a:rPr>
              <a:t>đến</a:t>
            </a:r>
            <a:r>
              <a:rPr lang="en-US" sz="3200" b="1" kern="0" dirty="0">
                <a:solidFill>
                  <a:srgbClr val="000099"/>
                </a:solidFill>
                <a:latin typeface="+mj-lt"/>
                <a:ea typeface="+mj-ea"/>
                <a:cs typeface="+mj-cs"/>
              </a:rPr>
              <a:t> </a:t>
            </a:r>
            <a:r>
              <a:rPr lang="en-US" sz="3200" b="1" kern="0" dirty="0" err="1">
                <a:solidFill>
                  <a:srgbClr val="000099"/>
                </a:solidFill>
                <a:latin typeface="+mj-lt"/>
                <a:ea typeface="+mj-ea"/>
                <a:cs typeface="+mj-cs"/>
              </a:rPr>
              <a:t>cầu</a:t>
            </a:r>
            <a:r>
              <a:rPr lang="en-US" sz="3200" b="1" kern="0" dirty="0">
                <a:solidFill>
                  <a:srgbClr val="000099"/>
                </a:solidFill>
                <a:latin typeface="+mj-lt"/>
                <a:ea typeface="+mj-ea"/>
                <a:cs typeface="+mj-cs"/>
              </a:rPr>
              <a:t> </a:t>
            </a:r>
            <a:r>
              <a:rPr lang="en-US" sz="3200" b="1" kern="0" dirty="0" err="1">
                <a:solidFill>
                  <a:srgbClr val="000099"/>
                </a:solidFill>
                <a:latin typeface="+mj-lt"/>
                <a:ea typeface="+mj-ea"/>
                <a:cs typeface="+mj-cs"/>
              </a:rPr>
              <a:t>được</a:t>
            </a:r>
            <a:r>
              <a:rPr lang="en-US" sz="3200" b="1" kern="0" dirty="0">
                <a:solidFill>
                  <a:srgbClr val="000099"/>
                </a:solidFill>
                <a:latin typeface="+mj-lt"/>
                <a:ea typeface="+mj-ea"/>
                <a:cs typeface="+mj-cs"/>
              </a:rPr>
              <a:t> </a:t>
            </a:r>
            <a:r>
              <a:rPr lang="en-US" sz="3200" b="1" kern="0" dirty="0" err="1">
                <a:solidFill>
                  <a:srgbClr val="000099"/>
                </a:solidFill>
                <a:latin typeface="+mj-lt"/>
                <a:ea typeface="+mj-ea"/>
                <a:cs typeface="+mj-cs"/>
              </a:rPr>
              <a:t>diễn</a:t>
            </a:r>
            <a:r>
              <a:rPr lang="en-US" sz="3200" b="1" kern="0" dirty="0">
                <a:solidFill>
                  <a:srgbClr val="000099"/>
                </a:solidFill>
                <a:latin typeface="+mj-lt"/>
                <a:ea typeface="+mj-ea"/>
                <a:cs typeface="+mj-cs"/>
              </a:rPr>
              <a:t> </a:t>
            </a:r>
            <a:r>
              <a:rPr lang="en-US" sz="3200" b="1" kern="0" dirty="0" err="1">
                <a:solidFill>
                  <a:srgbClr val="000099"/>
                </a:solidFill>
                <a:latin typeface="+mj-lt"/>
                <a:ea typeface="+mj-ea"/>
                <a:cs typeface="+mj-cs"/>
              </a:rPr>
              <a:t>tả</a:t>
            </a:r>
            <a:r>
              <a:rPr lang="en-US" sz="3200" b="1" kern="0" dirty="0">
                <a:solidFill>
                  <a:srgbClr val="000099"/>
                </a:solidFill>
                <a:latin typeface="+mj-lt"/>
                <a:ea typeface="+mj-ea"/>
                <a:cs typeface="+mj-cs"/>
              </a:rPr>
              <a:t> </a:t>
            </a:r>
            <a:r>
              <a:rPr lang="en-US" sz="3200" b="1" kern="0" dirty="0" err="1">
                <a:solidFill>
                  <a:srgbClr val="000099"/>
                </a:solidFill>
                <a:latin typeface="+mj-lt"/>
                <a:ea typeface="+mj-ea"/>
                <a:cs typeface="+mj-cs"/>
              </a:rPr>
              <a:t>bởi</a:t>
            </a:r>
            <a:r>
              <a:rPr lang="en-US" sz="3200" b="1" kern="0" dirty="0">
                <a:solidFill>
                  <a:srgbClr val="000099"/>
                </a:solidFill>
                <a:latin typeface="+mj-lt"/>
                <a:ea typeface="+mj-ea"/>
                <a:cs typeface="+mj-cs"/>
              </a:rPr>
              <a:t> </a:t>
            </a:r>
            <a:r>
              <a:rPr lang="en-US" sz="3200" b="1" kern="0" dirty="0" err="1">
                <a:solidFill>
                  <a:srgbClr val="000099"/>
                </a:solidFill>
                <a:latin typeface="+mj-lt"/>
                <a:ea typeface="+mj-ea"/>
                <a:cs typeface="+mj-cs"/>
              </a:rPr>
              <a:t>chuyển</a:t>
            </a:r>
            <a:r>
              <a:rPr lang="en-US" sz="3200" b="1" kern="0" dirty="0">
                <a:solidFill>
                  <a:srgbClr val="000099"/>
                </a:solidFill>
                <a:latin typeface="+mj-lt"/>
                <a:ea typeface="+mj-ea"/>
                <a:cs typeface="+mj-cs"/>
              </a:rPr>
              <a:t> </a:t>
            </a:r>
            <a:r>
              <a:rPr lang="en-US" sz="3200" b="1" kern="0" dirty="0" err="1">
                <a:solidFill>
                  <a:srgbClr val="000099"/>
                </a:solidFill>
                <a:latin typeface="+mj-lt"/>
                <a:ea typeface="+mj-ea"/>
                <a:cs typeface="+mj-cs"/>
              </a:rPr>
              <a:t>động</a:t>
            </a:r>
            <a:r>
              <a:rPr lang="en-US" sz="3200" b="1" kern="0" dirty="0">
                <a:solidFill>
                  <a:srgbClr val="000099"/>
                </a:solidFill>
                <a:latin typeface="+mj-lt"/>
                <a:ea typeface="+mj-ea"/>
                <a:cs typeface="+mj-cs"/>
              </a:rPr>
              <a:t> </a:t>
            </a:r>
            <a:r>
              <a:rPr lang="en-US" sz="3200" b="1" kern="0" dirty="0" err="1">
                <a:solidFill>
                  <a:srgbClr val="000099"/>
                </a:solidFill>
                <a:latin typeface="+mj-lt"/>
                <a:ea typeface="+mj-ea"/>
                <a:cs typeface="+mj-cs"/>
              </a:rPr>
              <a:t>của</a:t>
            </a:r>
            <a:r>
              <a:rPr lang="en-US" sz="3200" b="1" kern="0" dirty="0">
                <a:solidFill>
                  <a:srgbClr val="000099"/>
                </a:solidFill>
                <a:latin typeface="+mj-lt"/>
                <a:ea typeface="+mj-ea"/>
                <a:cs typeface="+mj-cs"/>
              </a:rPr>
              <a:t> </a:t>
            </a:r>
            <a:r>
              <a:rPr lang="en-US" sz="3200" b="1" kern="0" dirty="0" err="1">
                <a:solidFill>
                  <a:srgbClr val="000099"/>
                </a:solidFill>
                <a:latin typeface="+mj-lt"/>
                <a:ea typeface="+mj-ea"/>
                <a:cs typeface="+mj-cs"/>
              </a:rPr>
              <a:t>đường</a:t>
            </a:r>
            <a:r>
              <a:rPr lang="en-US" sz="3200" b="1" kern="0" dirty="0">
                <a:solidFill>
                  <a:srgbClr val="000099"/>
                </a:solidFill>
                <a:latin typeface="+mj-lt"/>
                <a:ea typeface="+mj-ea"/>
                <a:cs typeface="+mj-cs"/>
              </a:rPr>
              <a:t> </a:t>
            </a:r>
            <a:r>
              <a:rPr lang="en-US" sz="3200" b="1" kern="0" dirty="0" err="1">
                <a:solidFill>
                  <a:srgbClr val="000099"/>
                </a:solidFill>
                <a:latin typeface="+mj-lt"/>
                <a:ea typeface="+mj-ea"/>
                <a:cs typeface="+mj-cs"/>
              </a:rPr>
              <a:t>cầu</a:t>
            </a:r>
            <a:endParaRPr lang="en-US" sz="3200" b="1" kern="0" dirty="0">
              <a:solidFill>
                <a:srgbClr val="000099"/>
              </a:solidFill>
              <a:latin typeface="+mj-lt"/>
              <a:ea typeface="+mj-ea"/>
              <a:cs typeface="+mj-cs"/>
            </a:endParaRPr>
          </a:p>
        </p:txBody>
      </p:sp>
      <p:sp>
        <p:nvSpPr>
          <p:cNvPr id="8" name="Rectangle 3">
            <a:extLst>
              <a:ext uri="{FF2B5EF4-FFF2-40B4-BE49-F238E27FC236}">
                <a16:creationId xmlns:a16="http://schemas.microsoft.com/office/drawing/2014/main" id="{8EE3CD79-A416-BF83-8958-5F79522096B8}"/>
              </a:ext>
            </a:extLst>
          </p:cNvPr>
          <p:cNvSpPr txBox="1">
            <a:spLocks noChangeArrowheads="1"/>
          </p:cNvSpPr>
          <p:nvPr/>
        </p:nvSpPr>
        <p:spPr bwMode="auto">
          <a:xfrm>
            <a:off x="324465" y="1676400"/>
            <a:ext cx="11371006" cy="4114800"/>
          </a:xfrm>
          <a:prstGeom prst="rect">
            <a:avLst/>
          </a:prstGeom>
          <a:noFill/>
          <a:ln w="9525">
            <a:noFill/>
            <a:miter lim="800000"/>
            <a:headEnd/>
            <a:tailEnd/>
          </a:ln>
          <a:effectLst/>
        </p:spPr>
        <p:txBody>
          <a:bodyPr lIns="92075" tIns="46038" rIns="92075" bIns="46038"/>
          <a:lstStyle/>
          <a:p>
            <a:pPr marL="342900" indent="-342900">
              <a:spcBef>
                <a:spcPct val="20000"/>
              </a:spcBef>
              <a:buClr>
                <a:schemeClr val="bg2"/>
              </a:buClr>
              <a:buSzPct val="75000"/>
              <a:buFont typeface="Monotype Sorts" pitchFamily="2" charset="2"/>
              <a:buChar char="n"/>
              <a:defRPr/>
            </a:pPr>
            <a:r>
              <a:rPr lang="en-US" sz="3200" b="1" u="sng" kern="0" dirty="0" err="1">
                <a:solidFill>
                  <a:srgbClr val="C00000"/>
                </a:solidFill>
                <a:latin typeface="+mj-lt"/>
              </a:rPr>
              <a:t>Chuyển</a:t>
            </a:r>
            <a:r>
              <a:rPr lang="en-US" sz="3200" b="1" u="sng" kern="0" dirty="0">
                <a:solidFill>
                  <a:srgbClr val="C00000"/>
                </a:solidFill>
                <a:latin typeface="+mj-lt"/>
              </a:rPr>
              <a:t> </a:t>
            </a:r>
            <a:r>
              <a:rPr lang="en-US" sz="3200" b="1" u="sng" kern="0" dirty="0" err="1">
                <a:solidFill>
                  <a:srgbClr val="C00000"/>
                </a:solidFill>
                <a:latin typeface="+mj-lt"/>
              </a:rPr>
              <a:t>động</a:t>
            </a:r>
            <a:r>
              <a:rPr lang="en-US" sz="3200" b="1" u="sng" kern="0" dirty="0">
                <a:solidFill>
                  <a:srgbClr val="C00000"/>
                </a:solidFill>
                <a:latin typeface="+mj-lt"/>
              </a:rPr>
              <a:t> di </a:t>
            </a:r>
            <a:r>
              <a:rPr lang="en-US" sz="3200" b="1" u="sng" kern="0" dirty="0" err="1">
                <a:solidFill>
                  <a:srgbClr val="C00000"/>
                </a:solidFill>
                <a:latin typeface="+mj-lt"/>
              </a:rPr>
              <a:t>chuyển</a:t>
            </a:r>
            <a:r>
              <a:rPr lang="en-US" sz="3200" b="1" u="sng" kern="0" dirty="0">
                <a:solidFill>
                  <a:srgbClr val="C00000"/>
                </a:solidFill>
                <a:latin typeface="+mj-lt"/>
              </a:rPr>
              <a:t>:</a:t>
            </a:r>
          </a:p>
          <a:p>
            <a:pPr marL="800100" lvl="1" indent="-342900">
              <a:spcBef>
                <a:spcPct val="20000"/>
              </a:spcBef>
              <a:buClr>
                <a:schemeClr val="bg2"/>
              </a:buClr>
              <a:buSzPct val="75000"/>
              <a:buFont typeface="Monotype Sorts" pitchFamily="2" charset="2"/>
              <a:buChar char="n"/>
              <a:defRPr/>
            </a:pPr>
            <a:r>
              <a:rPr lang="en-US" sz="3200" b="1" i="1" kern="0" dirty="0" err="1">
                <a:solidFill>
                  <a:srgbClr val="0000FF"/>
                </a:solidFill>
                <a:latin typeface="+mj-lt"/>
              </a:rPr>
              <a:t>Gây</a:t>
            </a:r>
            <a:r>
              <a:rPr lang="en-US" sz="3200" b="1" i="1" kern="0" dirty="0">
                <a:solidFill>
                  <a:srgbClr val="0000FF"/>
                </a:solidFill>
                <a:latin typeface="+mj-lt"/>
              </a:rPr>
              <a:t> </a:t>
            </a:r>
            <a:r>
              <a:rPr lang="en-US" sz="3200" b="1" i="1" kern="0" dirty="0" err="1">
                <a:solidFill>
                  <a:srgbClr val="0000FF"/>
                </a:solidFill>
                <a:latin typeface="+mj-lt"/>
              </a:rPr>
              <a:t>ra</a:t>
            </a:r>
            <a:r>
              <a:rPr lang="en-US" sz="3200" b="1" i="1" kern="0" dirty="0">
                <a:solidFill>
                  <a:srgbClr val="0000FF"/>
                </a:solidFill>
                <a:latin typeface="+mj-lt"/>
              </a:rPr>
              <a:t> do </a:t>
            </a:r>
            <a:r>
              <a:rPr lang="en-US" sz="3200" b="1" i="1" kern="0" dirty="0" err="1">
                <a:solidFill>
                  <a:srgbClr val="0000FF"/>
                </a:solidFill>
                <a:latin typeface="+mj-lt"/>
              </a:rPr>
              <a:t>sự</a:t>
            </a:r>
            <a:r>
              <a:rPr lang="en-US" sz="3200" b="1" i="1" kern="0" dirty="0">
                <a:solidFill>
                  <a:srgbClr val="0000FF"/>
                </a:solidFill>
                <a:latin typeface="+mj-lt"/>
              </a:rPr>
              <a:t> </a:t>
            </a:r>
            <a:r>
              <a:rPr lang="en-US" sz="3200" b="1" i="1" kern="0" dirty="0" err="1">
                <a:solidFill>
                  <a:srgbClr val="0000FF"/>
                </a:solidFill>
                <a:latin typeface="+mj-lt"/>
              </a:rPr>
              <a:t>thay</a:t>
            </a:r>
            <a:r>
              <a:rPr lang="en-US" sz="3200" b="1" i="1" kern="0" dirty="0">
                <a:solidFill>
                  <a:srgbClr val="0000FF"/>
                </a:solidFill>
                <a:latin typeface="+mj-lt"/>
              </a:rPr>
              <a:t> </a:t>
            </a:r>
            <a:r>
              <a:rPr lang="en-US" sz="3200" b="1" i="1" kern="0" dirty="0" err="1">
                <a:solidFill>
                  <a:srgbClr val="0000FF"/>
                </a:solidFill>
                <a:latin typeface="+mj-lt"/>
              </a:rPr>
              <a:t>đổi</a:t>
            </a:r>
            <a:r>
              <a:rPr lang="en-US" sz="3200" b="1" i="1" kern="0" dirty="0">
                <a:solidFill>
                  <a:srgbClr val="0000FF"/>
                </a:solidFill>
                <a:latin typeface="+mj-lt"/>
              </a:rPr>
              <a:t> </a:t>
            </a:r>
            <a:r>
              <a:rPr lang="en-US" sz="3200" b="1" i="1" kern="0" dirty="0" err="1">
                <a:solidFill>
                  <a:srgbClr val="0000FF"/>
                </a:solidFill>
                <a:latin typeface="+mj-lt"/>
              </a:rPr>
              <a:t>của</a:t>
            </a:r>
            <a:r>
              <a:rPr lang="en-US" sz="3200" b="1" i="1" kern="0" dirty="0">
                <a:solidFill>
                  <a:srgbClr val="0000FF"/>
                </a:solidFill>
                <a:latin typeface="+mj-lt"/>
              </a:rPr>
              <a:t> </a:t>
            </a:r>
            <a:r>
              <a:rPr lang="en-US" sz="3200" b="1" i="1" kern="0" dirty="0" err="1">
                <a:solidFill>
                  <a:srgbClr val="0000FF"/>
                </a:solidFill>
                <a:latin typeface="+mj-lt"/>
              </a:rPr>
              <a:t>giá</a:t>
            </a:r>
            <a:endParaRPr lang="en-US" sz="3200" b="1" i="1" kern="0" dirty="0">
              <a:solidFill>
                <a:srgbClr val="0000FF"/>
              </a:solidFill>
              <a:latin typeface="+mj-lt"/>
            </a:endParaRPr>
          </a:p>
          <a:p>
            <a:pPr marL="800100" lvl="1" indent="-342900">
              <a:spcBef>
                <a:spcPct val="20000"/>
              </a:spcBef>
              <a:buClr>
                <a:schemeClr val="bg2"/>
              </a:buClr>
              <a:buSzPct val="75000"/>
              <a:buFont typeface="Monotype Sorts" pitchFamily="2" charset="2"/>
              <a:buChar char="n"/>
              <a:defRPr/>
            </a:pPr>
            <a:r>
              <a:rPr lang="en-US" sz="3200" b="1" i="1" kern="0" dirty="0">
                <a:solidFill>
                  <a:srgbClr val="0000FF"/>
                </a:solidFill>
                <a:latin typeface="+mj-lt"/>
              </a:rPr>
              <a:t>Trong </a:t>
            </a:r>
            <a:r>
              <a:rPr lang="en-US" sz="3200" b="1" i="1" kern="0" dirty="0" err="1">
                <a:solidFill>
                  <a:srgbClr val="0000FF"/>
                </a:solidFill>
                <a:latin typeface="+mj-lt"/>
              </a:rPr>
              <a:t>điều</a:t>
            </a:r>
            <a:r>
              <a:rPr lang="en-US" sz="3200" b="1" i="1" kern="0" dirty="0">
                <a:solidFill>
                  <a:srgbClr val="0000FF"/>
                </a:solidFill>
                <a:latin typeface="+mj-lt"/>
              </a:rPr>
              <a:t> </a:t>
            </a:r>
            <a:r>
              <a:rPr lang="en-US" sz="3200" b="1" i="1" kern="0" dirty="0" err="1">
                <a:solidFill>
                  <a:srgbClr val="0000FF"/>
                </a:solidFill>
                <a:latin typeface="+mj-lt"/>
              </a:rPr>
              <a:t>kiện</a:t>
            </a:r>
            <a:r>
              <a:rPr lang="en-US" sz="3200" b="1" i="1" kern="0" dirty="0">
                <a:solidFill>
                  <a:srgbClr val="0000FF"/>
                </a:solidFill>
                <a:latin typeface="+mj-lt"/>
              </a:rPr>
              <a:t> </a:t>
            </a:r>
            <a:r>
              <a:rPr lang="en-US" sz="3200" b="1" i="1" kern="0" dirty="0" err="1">
                <a:solidFill>
                  <a:srgbClr val="0000FF"/>
                </a:solidFill>
                <a:latin typeface="+mj-lt"/>
              </a:rPr>
              <a:t>các</a:t>
            </a:r>
            <a:r>
              <a:rPr lang="en-US" sz="3200" b="1" i="1" kern="0" dirty="0">
                <a:solidFill>
                  <a:srgbClr val="0000FF"/>
                </a:solidFill>
                <a:latin typeface="+mj-lt"/>
              </a:rPr>
              <a:t> </a:t>
            </a:r>
            <a:r>
              <a:rPr lang="en-US" sz="3200" b="1" i="1" kern="0" dirty="0" err="1">
                <a:solidFill>
                  <a:srgbClr val="0000FF"/>
                </a:solidFill>
                <a:latin typeface="+mj-lt"/>
              </a:rPr>
              <a:t>yếu</a:t>
            </a:r>
            <a:r>
              <a:rPr lang="en-US" sz="3200" b="1" i="1" kern="0" dirty="0">
                <a:solidFill>
                  <a:srgbClr val="0000FF"/>
                </a:solidFill>
                <a:latin typeface="+mj-lt"/>
              </a:rPr>
              <a:t> </a:t>
            </a:r>
            <a:r>
              <a:rPr lang="en-US" sz="3200" b="1" i="1" kern="0" dirty="0" err="1">
                <a:solidFill>
                  <a:srgbClr val="0000FF"/>
                </a:solidFill>
                <a:latin typeface="+mj-lt"/>
              </a:rPr>
              <a:t>tố</a:t>
            </a:r>
            <a:r>
              <a:rPr lang="en-US" sz="3200" b="1" i="1" kern="0" dirty="0">
                <a:solidFill>
                  <a:srgbClr val="0000FF"/>
                </a:solidFill>
                <a:latin typeface="+mj-lt"/>
              </a:rPr>
              <a:t> </a:t>
            </a:r>
            <a:r>
              <a:rPr lang="en-US" sz="3200" b="1" i="1" kern="0" dirty="0" err="1">
                <a:solidFill>
                  <a:srgbClr val="0000FF"/>
                </a:solidFill>
                <a:latin typeface="+mj-lt"/>
              </a:rPr>
              <a:t>khác</a:t>
            </a:r>
            <a:r>
              <a:rPr lang="en-US" sz="3200" b="1" i="1" kern="0" dirty="0">
                <a:solidFill>
                  <a:srgbClr val="0000FF"/>
                </a:solidFill>
                <a:latin typeface="+mj-lt"/>
              </a:rPr>
              <a:t> </a:t>
            </a:r>
            <a:r>
              <a:rPr lang="en-US" sz="3200" b="1" i="1" kern="0" dirty="0" err="1">
                <a:solidFill>
                  <a:srgbClr val="0000FF"/>
                </a:solidFill>
                <a:latin typeface="+mj-lt"/>
              </a:rPr>
              <a:t>không</a:t>
            </a:r>
            <a:r>
              <a:rPr lang="en-US" sz="3200" b="1" i="1" kern="0" dirty="0">
                <a:solidFill>
                  <a:srgbClr val="0000FF"/>
                </a:solidFill>
                <a:latin typeface="+mj-lt"/>
              </a:rPr>
              <a:t> </a:t>
            </a:r>
            <a:r>
              <a:rPr lang="en-US" sz="3200" b="1" i="1" kern="0" dirty="0" err="1">
                <a:solidFill>
                  <a:srgbClr val="0000FF"/>
                </a:solidFill>
                <a:latin typeface="+mj-lt"/>
              </a:rPr>
              <a:t>đổi</a:t>
            </a:r>
            <a:endParaRPr lang="en-US" sz="3200" b="1" i="1" kern="0" dirty="0">
              <a:solidFill>
                <a:srgbClr val="0000FF"/>
              </a:solidFill>
              <a:latin typeface="+mj-lt"/>
            </a:endParaRPr>
          </a:p>
          <a:p>
            <a:pPr marL="342900" indent="-342900">
              <a:spcBef>
                <a:spcPct val="20000"/>
              </a:spcBef>
              <a:buClr>
                <a:schemeClr val="bg2"/>
              </a:buClr>
              <a:buSzPct val="75000"/>
              <a:buFont typeface="Monotype Sorts" pitchFamily="2" charset="2"/>
              <a:buChar char="n"/>
              <a:defRPr/>
            </a:pPr>
            <a:r>
              <a:rPr lang="en-US" sz="3200" b="1" u="sng" kern="0" dirty="0" err="1">
                <a:solidFill>
                  <a:srgbClr val="C00000"/>
                </a:solidFill>
                <a:latin typeface="+mj-lt"/>
              </a:rPr>
              <a:t>Chuyển</a:t>
            </a:r>
            <a:r>
              <a:rPr lang="en-US" sz="3200" b="1" u="sng" kern="0" dirty="0">
                <a:solidFill>
                  <a:srgbClr val="C00000"/>
                </a:solidFill>
                <a:latin typeface="+mj-lt"/>
              </a:rPr>
              <a:t> </a:t>
            </a:r>
            <a:r>
              <a:rPr lang="en-US" sz="3200" b="1" u="sng" kern="0" dirty="0" err="1">
                <a:solidFill>
                  <a:srgbClr val="C00000"/>
                </a:solidFill>
                <a:latin typeface="+mj-lt"/>
              </a:rPr>
              <a:t>động</a:t>
            </a:r>
            <a:r>
              <a:rPr lang="en-US" sz="3200" b="1" u="sng" kern="0" dirty="0">
                <a:solidFill>
                  <a:srgbClr val="C00000"/>
                </a:solidFill>
                <a:latin typeface="+mj-lt"/>
              </a:rPr>
              <a:t> </a:t>
            </a:r>
            <a:r>
              <a:rPr lang="en-US" sz="3200" b="1" u="sng" kern="0" dirty="0" err="1">
                <a:solidFill>
                  <a:srgbClr val="C00000"/>
                </a:solidFill>
                <a:latin typeface="+mj-lt"/>
              </a:rPr>
              <a:t>dịch</a:t>
            </a:r>
            <a:r>
              <a:rPr lang="en-US" sz="3200" b="1" u="sng" kern="0" dirty="0">
                <a:solidFill>
                  <a:srgbClr val="C00000"/>
                </a:solidFill>
                <a:latin typeface="+mj-lt"/>
              </a:rPr>
              <a:t> </a:t>
            </a:r>
            <a:r>
              <a:rPr lang="en-US" sz="3200" b="1" u="sng" kern="0" dirty="0" err="1">
                <a:solidFill>
                  <a:srgbClr val="C00000"/>
                </a:solidFill>
                <a:latin typeface="+mj-lt"/>
              </a:rPr>
              <a:t>chuyển</a:t>
            </a:r>
            <a:r>
              <a:rPr lang="en-US" sz="3200" b="1" u="sng" kern="0" dirty="0">
                <a:solidFill>
                  <a:srgbClr val="C00000"/>
                </a:solidFill>
                <a:latin typeface="+mj-lt"/>
              </a:rPr>
              <a:t>:</a:t>
            </a:r>
          </a:p>
          <a:p>
            <a:pPr marL="800100" lvl="1" indent="-342900">
              <a:spcBef>
                <a:spcPct val="20000"/>
              </a:spcBef>
              <a:buClr>
                <a:schemeClr val="bg2"/>
              </a:buClr>
              <a:buSzPct val="75000"/>
              <a:buFont typeface="Monotype Sorts" pitchFamily="2" charset="2"/>
              <a:buChar char="n"/>
              <a:defRPr/>
            </a:pPr>
            <a:r>
              <a:rPr lang="en-US" sz="3200" b="1" i="1" kern="0" dirty="0" err="1">
                <a:solidFill>
                  <a:srgbClr val="0000FF"/>
                </a:solidFill>
                <a:latin typeface="+mj-lt"/>
              </a:rPr>
              <a:t>Gây</a:t>
            </a:r>
            <a:r>
              <a:rPr lang="en-US" sz="3200" b="1" i="1" kern="0" dirty="0">
                <a:solidFill>
                  <a:srgbClr val="0000FF"/>
                </a:solidFill>
                <a:latin typeface="+mj-lt"/>
              </a:rPr>
              <a:t> </a:t>
            </a:r>
            <a:r>
              <a:rPr lang="en-US" sz="3200" b="1" i="1" kern="0" dirty="0" err="1">
                <a:solidFill>
                  <a:srgbClr val="0000FF"/>
                </a:solidFill>
                <a:latin typeface="+mj-lt"/>
              </a:rPr>
              <a:t>ra</a:t>
            </a:r>
            <a:r>
              <a:rPr lang="en-US" sz="3200" b="1" i="1" kern="0" dirty="0">
                <a:solidFill>
                  <a:srgbClr val="0000FF"/>
                </a:solidFill>
                <a:latin typeface="+mj-lt"/>
              </a:rPr>
              <a:t> do </a:t>
            </a:r>
            <a:r>
              <a:rPr lang="en-US" sz="3200" b="1" i="1" kern="0" dirty="0" err="1">
                <a:solidFill>
                  <a:srgbClr val="0000FF"/>
                </a:solidFill>
                <a:latin typeface="+mj-lt"/>
              </a:rPr>
              <a:t>sự</a:t>
            </a:r>
            <a:r>
              <a:rPr lang="en-US" sz="3200" b="1" i="1" kern="0" dirty="0">
                <a:solidFill>
                  <a:srgbClr val="0000FF"/>
                </a:solidFill>
                <a:latin typeface="+mj-lt"/>
              </a:rPr>
              <a:t> </a:t>
            </a:r>
            <a:r>
              <a:rPr lang="en-US" sz="3200" b="1" i="1" kern="0" dirty="0" err="1">
                <a:solidFill>
                  <a:srgbClr val="0000FF"/>
                </a:solidFill>
                <a:latin typeface="+mj-lt"/>
              </a:rPr>
              <a:t>thay</a:t>
            </a:r>
            <a:r>
              <a:rPr lang="en-US" sz="3200" b="1" i="1" kern="0" dirty="0">
                <a:solidFill>
                  <a:srgbClr val="0000FF"/>
                </a:solidFill>
                <a:latin typeface="+mj-lt"/>
              </a:rPr>
              <a:t> </a:t>
            </a:r>
            <a:r>
              <a:rPr lang="en-US" sz="3200" b="1" i="1" kern="0" dirty="0" err="1">
                <a:solidFill>
                  <a:srgbClr val="0000FF"/>
                </a:solidFill>
                <a:latin typeface="+mj-lt"/>
              </a:rPr>
              <a:t>đổi</a:t>
            </a:r>
            <a:r>
              <a:rPr lang="en-US" sz="3200" b="1" i="1" kern="0" dirty="0">
                <a:solidFill>
                  <a:srgbClr val="0000FF"/>
                </a:solidFill>
                <a:latin typeface="+mj-lt"/>
              </a:rPr>
              <a:t> </a:t>
            </a:r>
            <a:r>
              <a:rPr lang="en-US" sz="3200" b="1" i="1" kern="0" dirty="0" err="1">
                <a:solidFill>
                  <a:srgbClr val="0000FF"/>
                </a:solidFill>
                <a:latin typeface="+mj-lt"/>
              </a:rPr>
              <a:t>của</a:t>
            </a:r>
            <a:r>
              <a:rPr lang="en-US" sz="3200" b="1" i="1" kern="0" dirty="0">
                <a:solidFill>
                  <a:srgbClr val="0000FF"/>
                </a:solidFill>
                <a:latin typeface="+mj-lt"/>
              </a:rPr>
              <a:t> </a:t>
            </a:r>
            <a:r>
              <a:rPr lang="en-US" sz="3200" b="1" i="1" kern="0" dirty="0" err="1">
                <a:solidFill>
                  <a:srgbClr val="0000FF"/>
                </a:solidFill>
                <a:latin typeface="+mj-lt"/>
              </a:rPr>
              <a:t>các</a:t>
            </a:r>
            <a:r>
              <a:rPr lang="en-US" sz="3200" b="1" i="1" kern="0" dirty="0">
                <a:solidFill>
                  <a:srgbClr val="0000FF"/>
                </a:solidFill>
                <a:latin typeface="+mj-lt"/>
              </a:rPr>
              <a:t> </a:t>
            </a:r>
            <a:r>
              <a:rPr lang="en-US" sz="3200" b="1" i="1" kern="0" dirty="0" err="1">
                <a:solidFill>
                  <a:srgbClr val="0000FF"/>
                </a:solidFill>
                <a:latin typeface="+mj-lt"/>
              </a:rPr>
              <a:t>yếu</a:t>
            </a:r>
            <a:r>
              <a:rPr lang="en-US" sz="3200" b="1" i="1" kern="0" dirty="0">
                <a:solidFill>
                  <a:srgbClr val="0000FF"/>
                </a:solidFill>
                <a:latin typeface="+mj-lt"/>
              </a:rPr>
              <a:t> </a:t>
            </a:r>
            <a:r>
              <a:rPr lang="en-US" sz="3200" b="1" i="1" kern="0" dirty="0" err="1">
                <a:solidFill>
                  <a:srgbClr val="0000FF"/>
                </a:solidFill>
                <a:latin typeface="+mj-lt"/>
              </a:rPr>
              <a:t>tố</a:t>
            </a:r>
            <a:r>
              <a:rPr lang="en-US" sz="3200" b="1" i="1" kern="0" dirty="0">
                <a:solidFill>
                  <a:srgbClr val="0000FF"/>
                </a:solidFill>
                <a:latin typeface="+mj-lt"/>
              </a:rPr>
              <a:t> </a:t>
            </a:r>
            <a:r>
              <a:rPr lang="en-US" sz="3200" b="1" i="1" kern="0" dirty="0" err="1">
                <a:solidFill>
                  <a:srgbClr val="0000FF"/>
                </a:solidFill>
                <a:latin typeface="+mj-lt"/>
              </a:rPr>
              <a:t>khác</a:t>
            </a:r>
            <a:r>
              <a:rPr lang="en-US" sz="3200" b="1" i="1" kern="0" dirty="0">
                <a:solidFill>
                  <a:srgbClr val="0000FF"/>
                </a:solidFill>
                <a:latin typeface="+mj-lt"/>
              </a:rPr>
              <a:t> </a:t>
            </a:r>
            <a:r>
              <a:rPr lang="en-US" sz="3200" b="1" i="1" kern="0" dirty="0" err="1">
                <a:solidFill>
                  <a:srgbClr val="0000FF"/>
                </a:solidFill>
                <a:latin typeface="+mj-lt"/>
              </a:rPr>
              <a:t>giá</a:t>
            </a:r>
            <a:endParaRPr lang="en-US" sz="3200" b="1" i="1" kern="0" dirty="0">
              <a:solidFill>
                <a:srgbClr val="0000FF"/>
              </a:solidFill>
              <a:latin typeface="+mj-lt"/>
            </a:endParaRPr>
          </a:p>
          <a:p>
            <a:pPr marL="800100" lvl="1" indent="-342900">
              <a:spcBef>
                <a:spcPct val="20000"/>
              </a:spcBef>
              <a:buClr>
                <a:schemeClr val="bg2"/>
              </a:buClr>
              <a:buSzPct val="75000"/>
              <a:buFont typeface="Monotype Sorts" pitchFamily="2" charset="2"/>
              <a:buChar char="n"/>
              <a:defRPr/>
            </a:pPr>
            <a:r>
              <a:rPr lang="en-US" sz="3200" b="1" i="1" kern="0" dirty="0">
                <a:solidFill>
                  <a:srgbClr val="0000FF"/>
                </a:solidFill>
                <a:latin typeface="+mj-lt"/>
              </a:rPr>
              <a:t>Trong </a:t>
            </a:r>
            <a:r>
              <a:rPr lang="en-US" sz="3200" b="1" i="1" kern="0" dirty="0" err="1">
                <a:solidFill>
                  <a:srgbClr val="0000FF"/>
                </a:solidFill>
                <a:latin typeface="+mj-lt"/>
              </a:rPr>
              <a:t>điều</a:t>
            </a:r>
            <a:r>
              <a:rPr lang="en-US" sz="3200" b="1" i="1" kern="0" dirty="0">
                <a:solidFill>
                  <a:srgbClr val="0000FF"/>
                </a:solidFill>
                <a:latin typeface="+mj-lt"/>
              </a:rPr>
              <a:t> </a:t>
            </a:r>
            <a:r>
              <a:rPr lang="en-US" sz="3200" b="1" i="1" kern="0" dirty="0" err="1">
                <a:solidFill>
                  <a:srgbClr val="0000FF"/>
                </a:solidFill>
                <a:latin typeface="+mj-lt"/>
              </a:rPr>
              <a:t>kiện</a:t>
            </a:r>
            <a:r>
              <a:rPr lang="en-US" sz="3200" b="1" i="1" kern="0" dirty="0">
                <a:solidFill>
                  <a:srgbClr val="0000FF"/>
                </a:solidFill>
                <a:latin typeface="+mj-lt"/>
              </a:rPr>
              <a:t> </a:t>
            </a:r>
            <a:r>
              <a:rPr lang="en-US" sz="3200" b="1" i="1" kern="0" dirty="0" err="1">
                <a:solidFill>
                  <a:srgbClr val="0000FF"/>
                </a:solidFill>
                <a:latin typeface="+mj-lt"/>
              </a:rPr>
              <a:t>giá</a:t>
            </a:r>
            <a:r>
              <a:rPr lang="en-US" sz="3200" b="1" i="1" kern="0" dirty="0">
                <a:solidFill>
                  <a:srgbClr val="0000FF"/>
                </a:solidFill>
                <a:latin typeface="+mj-lt"/>
              </a:rPr>
              <a:t> </a:t>
            </a:r>
            <a:r>
              <a:rPr lang="en-US" sz="3200" b="1" i="1" kern="0" dirty="0" err="1">
                <a:solidFill>
                  <a:srgbClr val="0000FF"/>
                </a:solidFill>
                <a:latin typeface="+mj-lt"/>
              </a:rPr>
              <a:t>chưa</a:t>
            </a:r>
            <a:r>
              <a:rPr lang="en-US" sz="3200" b="1" i="1" kern="0" dirty="0">
                <a:solidFill>
                  <a:srgbClr val="0000FF"/>
                </a:solidFill>
                <a:latin typeface="+mj-lt"/>
              </a:rPr>
              <a:t> </a:t>
            </a:r>
            <a:r>
              <a:rPr lang="en-US" sz="3200" b="1" i="1" kern="0" dirty="0" err="1">
                <a:solidFill>
                  <a:srgbClr val="0000FF"/>
                </a:solidFill>
                <a:latin typeface="+mj-lt"/>
              </a:rPr>
              <a:t>thay</a:t>
            </a:r>
            <a:r>
              <a:rPr lang="en-US" sz="3200" b="1" i="1" kern="0" dirty="0">
                <a:solidFill>
                  <a:srgbClr val="0000FF"/>
                </a:solidFill>
                <a:latin typeface="+mj-lt"/>
              </a:rPr>
              <a:t> </a:t>
            </a:r>
            <a:r>
              <a:rPr lang="en-US" sz="3200" b="1" i="1" kern="0" dirty="0" err="1">
                <a:solidFill>
                  <a:srgbClr val="0000FF"/>
                </a:solidFill>
                <a:latin typeface="+mj-lt"/>
              </a:rPr>
              <a:t>đổi</a:t>
            </a:r>
            <a:endParaRPr lang="en-US" sz="3200" b="1" i="1" kern="0" dirty="0">
              <a:solidFill>
                <a:srgbClr val="0000FF"/>
              </a:solidFill>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2000" fill="hold"/>
                                        <p:tgtEl>
                                          <p:spTgt spid="8">
                                            <p:txEl>
                                              <p:pRg st="0" end="0"/>
                                            </p:txEl>
                                          </p:spTgt>
                                        </p:tgtEl>
                                        <p:attrNameLst>
                                          <p:attrName>ppt_x</p:attrName>
                                        </p:attrNameLst>
                                      </p:cBhvr>
                                      <p:tavLst>
                                        <p:tav tm="0">
                                          <p:val>
                                            <p:strVal val="0-#ppt_w/2"/>
                                          </p:val>
                                        </p:tav>
                                        <p:tav tm="100000">
                                          <p:val>
                                            <p:strVal val="#ppt_x"/>
                                          </p:val>
                                        </p:tav>
                                      </p:tavLst>
                                    </p:anim>
                                    <p:anim calcmode="lin" valueType="num">
                                      <p:cBhvr additive="base">
                                        <p:cTn id="8" dur="2000" fill="hold"/>
                                        <p:tgtEl>
                                          <p:spTgt spid="8">
                                            <p:txEl>
                                              <p:pRg st="0" end="0"/>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8">
                                            <p:txEl>
                                              <p:pRg st="0" end="0"/>
                                            </p:txEl>
                                          </p:spTgt>
                                        </p:tgtEl>
                                        <p:attrNameLst>
                                          <p:attrName>ppt_c</p:attrName>
                                        </p:attrNameLst>
                                      </p:cBhvr>
                                      <p:to>
                                        <a:schemeClr val="folHlink"/>
                                      </p:to>
                                    </p:animClr>
                                  </p:subTnLst>
                                </p:cTn>
                              </p:par>
                              <p:par>
                                <p:cTn id="9" presetID="2" presetClass="entr" presetSubtype="8" fill="hold" grpId="0" nodeType="with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 calcmode="lin" valueType="num">
                                      <p:cBhvr additive="base">
                                        <p:cTn id="11" dur="2000" fill="hold"/>
                                        <p:tgtEl>
                                          <p:spTgt spid="8">
                                            <p:txEl>
                                              <p:pRg st="1" end="1"/>
                                            </p:txEl>
                                          </p:spTgt>
                                        </p:tgtEl>
                                        <p:attrNameLst>
                                          <p:attrName>ppt_x</p:attrName>
                                        </p:attrNameLst>
                                      </p:cBhvr>
                                      <p:tavLst>
                                        <p:tav tm="0">
                                          <p:val>
                                            <p:strVal val="0-#ppt_w/2"/>
                                          </p:val>
                                        </p:tav>
                                        <p:tav tm="100000">
                                          <p:val>
                                            <p:strVal val="#ppt_x"/>
                                          </p:val>
                                        </p:tav>
                                      </p:tavLst>
                                    </p:anim>
                                    <p:anim calcmode="lin" valueType="num">
                                      <p:cBhvr additive="base">
                                        <p:cTn id="12" dur="2000" fill="hold"/>
                                        <p:tgtEl>
                                          <p:spTgt spid="8">
                                            <p:txEl>
                                              <p:pRg st="1" end="1"/>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8">
                                            <p:txEl>
                                              <p:pRg st="1" end="1"/>
                                            </p:txEl>
                                          </p:spTgt>
                                        </p:tgtEl>
                                        <p:attrNameLst>
                                          <p:attrName>ppt_c</p:attrName>
                                        </p:attrNameLst>
                                      </p:cBhvr>
                                      <p:to>
                                        <a:schemeClr val="folHlink"/>
                                      </p:to>
                                    </p:animClr>
                                  </p:subTnLst>
                                </p:cTn>
                              </p:par>
                              <p:par>
                                <p:cTn id="13" presetID="2" presetClass="entr" presetSubtype="8" fill="hold" grpId="0" nodeType="with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 calcmode="lin" valueType="num">
                                      <p:cBhvr additive="base">
                                        <p:cTn id="15" dur="2000" fill="hold"/>
                                        <p:tgtEl>
                                          <p:spTgt spid="8">
                                            <p:txEl>
                                              <p:pRg st="2" end="2"/>
                                            </p:txEl>
                                          </p:spTgt>
                                        </p:tgtEl>
                                        <p:attrNameLst>
                                          <p:attrName>ppt_x</p:attrName>
                                        </p:attrNameLst>
                                      </p:cBhvr>
                                      <p:tavLst>
                                        <p:tav tm="0">
                                          <p:val>
                                            <p:strVal val="0-#ppt_w/2"/>
                                          </p:val>
                                        </p:tav>
                                        <p:tav tm="100000">
                                          <p:val>
                                            <p:strVal val="#ppt_x"/>
                                          </p:val>
                                        </p:tav>
                                      </p:tavLst>
                                    </p:anim>
                                    <p:anim calcmode="lin" valueType="num">
                                      <p:cBhvr additive="base">
                                        <p:cTn id="16" dur="2000" fill="hold"/>
                                        <p:tgtEl>
                                          <p:spTgt spid="8">
                                            <p:txEl>
                                              <p:pRg st="2" end="2"/>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8">
                                            <p:txEl>
                                              <p:pRg st="2" end="2"/>
                                            </p:txEl>
                                          </p:spTgt>
                                        </p:tgtEl>
                                        <p:attrNameLst>
                                          <p:attrName>ppt_c</p:attrName>
                                        </p:attrNameLst>
                                      </p:cBhvr>
                                      <p:to>
                                        <a:schemeClr val="folHlink"/>
                                      </p:to>
                                    </p:animClr>
                                  </p:sub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8">
                                            <p:txEl>
                                              <p:pRg st="3" end="3"/>
                                            </p:txEl>
                                          </p:spTgt>
                                        </p:tgtEl>
                                        <p:attrNameLst>
                                          <p:attrName>style.visibility</p:attrName>
                                        </p:attrNameLst>
                                      </p:cBhvr>
                                      <p:to>
                                        <p:strVal val="visible"/>
                                      </p:to>
                                    </p:set>
                                    <p:anim calcmode="lin" valueType="num">
                                      <p:cBhvr additive="base">
                                        <p:cTn id="21" dur="2000" fill="hold"/>
                                        <p:tgtEl>
                                          <p:spTgt spid="8">
                                            <p:txEl>
                                              <p:pRg st="3" end="3"/>
                                            </p:txEl>
                                          </p:spTgt>
                                        </p:tgtEl>
                                        <p:attrNameLst>
                                          <p:attrName>ppt_x</p:attrName>
                                        </p:attrNameLst>
                                      </p:cBhvr>
                                      <p:tavLst>
                                        <p:tav tm="0">
                                          <p:val>
                                            <p:strVal val="0-#ppt_w/2"/>
                                          </p:val>
                                        </p:tav>
                                        <p:tav tm="100000">
                                          <p:val>
                                            <p:strVal val="#ppt_x"/>
                                          </p:val>
                                        </p:tav>
                                      </p:tavLst>
                                    </p:anim>
                                    <p:anim calcmode="lin" valueType="num">
                                      <p:cBhvr additive="base">
                                        <p:cTn id="22" dur="2000" fill="hold"/>
                                        <p:tgtEl>
                                          <p:spTgt spid="8">
                                            <p:txEl>
                                              <p:pRg st="3" end="3"/>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8">
                                            <p:txEl>
                                              <p:pRg st="3" end="3"/>
                                            </p:txEl>
                                          </p:spTgt>
                                        </p:tgtEl>
                                        <p:attrNameLst>
                                          <p:attrName>ppt_c</p:attrName>
                                        </p:attrNameLst>
                                      </p:cBhvr>
                                      <p:to>
                                        <a:schemeClr val="folHlink"/>
                                      </p:to>
                                    </p:animClr>
                                  </p:subTnLst>
                                </p:cTn>
                              </p:par>
                              <p:par>
                                <p:cTn id="23" presetID="2" presetClass="entr" presetSubtype="8" fill="hold" grpId="0" nodeType="withEffect">
                                  <p:stCondLst>
                                    <p:cond delay="0"/>
                                  </p:stCondLst>
                                  <p:childTnLst>
                                    <p:set>
                                      <p:cBhvr>
                                        <p:cTn id="24" dur="1" fill="hold">
                                          <p:stCondLst>
                                            <p:cond delay="0"/>
                                          </p:stCondLst>
                                        </p:cTn>
                                        <p:tgtEl>
                                          <p:spTgt spid="8">
                                            <p:txEl>
                                              <p:pRg st="4" end="4"/>
                                            </p:txEl>
                                          </p:spTgt>
                                        </p:tgtEl>
                                        <p:attrNameLst>
                                          <p:attrName>style.visibility</p:attrName>
                                        </p:attrNameLst>
                                      </p:cBhvr>
                                      <p:to>
                                        <p:strVal val="visible"/>
                                      </p:to>
                                    </p:set>
                                    <p:anim calcmode="lin" valueType="num">
                                      <p:cBhvr additive="base">
                                        <p:cTn id="25" dur="2000" fill="hold"/>
                                        <p:tgtEl>
                                          <p:spTgt spid="8">
                                            <p:txEl>
                                              <p:pRg st="4" end="4"/>
                                            </p:txEl>
                                          </p:spTgt>
                                        </p:tgtEl>
                                        <p:attrNameLst>
                                          <p:attrName>ppt_x</p:attrName>
                                        </p:attrNameLst>
                                      </p:cBhvr>
                                      <p:tavLst>
                                        <p:tav tm="0">
                                          <p:val>
                                            <p:strVal val="0-#ppt_w/2"/>
                                          </p:val>
                                        </p:tav>
                                        <p:tav tm="100000">
                                          <p:val>
                                            <p:strVal val="#ppt_x"/>
                                          </p:val>
                                        </p:tav>
                                      </p:tavLst>
                                    </p:anim>
                                    <p:anim calcmode="lin" valueType="num">
                                      <p:cBhvr additive="base">
                                        <p:cTn id="26" dur="2000" fill="hold"/>
                                        <p:tgtEl>
                                          <p:spTgt spid="8">
                                            <p:txEl>
                                              <p:pRg st="4" end="4"/>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8">
                                            <p:txEl>
                                              <p:pRg st="4" end="4"/>
                                            </p:txEl>
                                          </p:spTgt>
                                        </p:tgtEl>
                                        <p:attrNameLst>
                                          <p:attrName>ppt_c</p:attrName>
                                        </p:attrNameLst>
                                      </p:cBhvr>
                                      <p:to>
                                        <a:schemeClr val="folHlink"/>
                                      </p:to>
                                    </p:animClr>
                                  </p:subTnLst>
                                </p:cTn>
                              </p:par>
                              <p:par>
                                <p:cTn id="27" presetID="2" presetClass="entr" presetSubtype="8" fill="hold" grpId="0" nodeType="withEffect">
                                  <p:stCondLst>
                                    <p:cond delay="0"/>
                                  </p:stCondLst>
                                  <p:childTnLst>
                                    <p:set>
                                      <p:cBhvr>
                                        <p:cTn id="28" dur="1" fill="hold">
                                          <p:stCondLst>
                                            <p:cond delay="0"/>
                                          </p:stCondLst>
                                        </p:cTn>
                                        <p:tgtEl>
                                          <p:spTgt spid="8">
                                            <p:txEl>
                                              <p:pRg st="5" end="5"/>
                                            </p:txEl>
                                          </p:spTgt>
                                        </p:tgtEl>
                                        <p:attrNameLst>
                                          <p:attrName>style.visibility</p:attrName>
                                        </p:attrNameLst>
                                      </p:cBhvr>
                                      <p:to>
                                        <p:strVal val="visible"/>
                                      </p:to>
                                    </p:set>
                                    <p:anim calcmode="lin" valueType="num">
                                      <p:cBhvr additive="base">
                                        <p:cTn id="29" dur="2000" fill="hold"/>
                                        <p:tgtEl>
                                          <p:spTgt spid="8">
                                            <p:txEl>
                                              <p:pRg st="5" end="5"/>
                                            </p:txEl>
                                          </p:spTgt>
                                        </p:tgtEl>
                                        <p:attrNameLst>
                                          <p:attrName>ppt_x</p:attrName>
                                        </p:attrNameLst>
                                      </p:cBhvr>
                                      <p:tavLst>
                                        <p:tav tm="0">
                                          <p:val>
                                            <p:strVal val="0-#ppt_w/2"/>
                                          </p:val>
                                        </p:tav>
                                        <p:tav tm="100000">
                                          <p:val>
                                            <p:strVal val="#ppt_x"/>
                                          </p:val>
                                        </p:tav>
                                      </p:tavLst>
                                    </p:anim>
                                    <p:anim calcmode="lin" valueType="num">
                                      <p:cBhvr additive="base">
                                        <p:cTn id="30" dur="2000" fill="hold"/>
                                        <p:tgtEl>
                                          <p:spTgt spid="8">
                                            <p:txEl>
                                              <p:pRg st="5" end="5"/>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8">
                                            <p:txEl>
                                              <p:pRg st="5" end="5"/>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a:extLst>
              <a:ext uri="{FF2B5EF4-FFF2-40B4-BE49-F238E27FC236}">
                <a16:creationId xmlns:a16="http://schemas.microsoft.com/office/drawing/2014/main" id="{3EFCC7A4-FD93-FEFF-279A-F9CBEE21FEFE}"/>
              </a:ext>
            </a:extLst>
          </p:cNvPr>
          <p:cNvSpPr>
            <a:spLocks noGrp="1"/>
          </p:cNvSpPr>
          <p:nvPr>
            <p:ph type="title"/>
          </p:nvPr>
        </p:nvSpPr>
        <p:spPr>
          <a:xfrm>
            <a:off x="914400" y="914400"/>
            <a:ext cx="11000084" cy="914400"/>
          </a:xfrm>
        </p:spPr>
        <p:txBody>
          <a:bodyPr anchor="b">
            <a:normAutofit/>
          </a:bodyPr>
          <a:lstStyle/>
          <a:p>
            <a:r>
              <a:rPr lang="en-US" altLang="en-US" b="1"/>
              <a:t>Di </a:t>
            </a:r>
            <a:r>
              <a:rPr lang="en-US" altLang="en-US" b="1" err="1"/>
              <a:t>chuyển</a:t>
            </a:r>
            <a:r>
              <a:rPr lang="en-US" altLang="en-US" b="1"/>
              <a:t> </a:t>
            </a:r>
            <a:r>
              <a:rPr lang="en-US" altLang="en-US" b="1" err="1"/>
              <a:t>trên</a:t>
            </a:r>
            <a:r>
              <a:rPr lang="en-US" altLang="en-US" b="1"/>
              <a:t> </a:t>
            </a:r>
            <a:r>
              <a:rPr lang="en-US" altLang="en-US" b="1" err="1"/>
              <a:t>đường</a:t>
            </a:r>
            <a:r>
              <a:rPr lang="en-US" altLang="en-US" b="1"/>
              <a:t> </a:t>
            </a:r>
            <a:r>
              <a:rPr lang="en-US" altLang="en-US" b="1" err="1"/>
              <a:t>cầu</a:t>
            </a:r>
            <a:endParaRPr lang="en-US" altLang="en-US" b="1" dirty="0"/>
          </a:p>
        </p:txBody>
      </p:sp>
      <p:sp>
        <p:nvSpPr>
          <p:cNvPr id="55299" name="Content Placeholder 2">
            <a:extLst>
              <a:ext uri="{FF2B5EF4-FFF2-40B4-BE49-F238E27FC236}">
                <a16:creationId xmlns:a16="http://schemas.microsoft.com/office/drawing/2014/main" id="{FD93AF45-F5A4-1A18-261E-00ED6A5DB322}"/>
              </a:ext>
            </a:extLst>
          </p:cNvPr>
          <p:cNvSpPr>
            <a:spLocks noGrp="1"/>
          </p:cNvSpPr>
          <p:nvPr>
            <p:ph sz="quarter" idx="10"/>
          </p:nvPr>
        </p:nvSpPr>
        <p:spPr>
          <a:xfrm>
            <a:off x="914400" y="2039112"/>
            <a:ext cx="10439400" cy="3356576"/>
          </a:xfrm>
        </p:spPr>
        <p:txBody>
          <a:bodyPr>
            <a:noAutofit/>
          </a:bodyPr>
          <a:lstStyle/>
          <a:p>
            <a:r>
              <a:rPr lang="en-US" altLang="en-US" sz="3200" cap="none">
                <a:latin typeface="+mj-lt"/>
              </a:rPr>
              <a:t>… </a:t>
            </a:r>
            <a:r>
              <a:rPr lang="en-US" altLang="en-US" sz="3200" cap="none" err="1">
                <a:latin typeface="+mj-lt"/>
              </a:rPr>
              <a:t>Là</a:t>
            </a:r>
            <a:r>
              <a:rPr lang="en-US" altLang="en-US" sz="3200" cap="none">
                <a:latin typeface="+mj-lt"/>
              </a:rPr>
              <a:t> </a:t>
            </a:r>
            <a:r>
              <a:rPr lang="en-US" altLang="en-US" sz="3200" cap="none" err="1">
                <a:latin typeface="+mj-lt"/>
              </a:rPr>
              <a:t>chuyển</a:t>
            </a:r>
            <a:r>
              <a:rPr lang="en-US" altLang="en-US" sz="3200" cap="none">
                <a:latin typeface="+mj-lt"/>
              </a:rPr>
              <a:t> </a:t>
            </a:r>
            <a:r>
              <a:rPr lang="en-US" altLang="en-US" sz="3200" cap="none" err="1">
                <a:latin typeface="+mj-lt"/>
              </a:rPr>
              <a:t>động</a:t>
            </a:r>
            <a:r>
              <a:rPr lang="en-US" altLang="en-US" sz="3200" cap="none">
                <a:latin typeface="+mj-lt"/>
              </a:rPr>
              <a:t> </a:t>
            </a:r>
            <a:r>
              <a:rPr lang="en-US" altLang="en-US" sz="3200" cap="none" err="1">
                <a:latin typeface="+mj-lt"/>
              </a:rPr>
              <a:t>trượt</a:t>
            </a:r>
            <a:r>
              <a:rPr lang="en-US" altLang="en-US" sz="3200" cap="none">
                <a:latin typeface="+mj-lt"/>
              </a:rPr>
              <a:t> </a:t>
            </a:r>
            <a:r>
              <a:rPr lang="en-US" altLang="en-US" sz="3200" cap="none" err="1">
                <a:latin typeface="+mj-lt"/>
              </a:rPr>
              <a:t>dọc</a:t>
            </a:r>
            <a:r>
              <a:rPr lang="en-US" altLang="en-US" sz="3200" cap="none">
                <a:latin typeface="+mj-lt"/>
              </a:rPr>
              <a:t> </a:t>
            </a:r>
            <a:r>
              <a:rPr lang="en-US" altLang="en-US" sz="3200" cap="none" err="1">
                <a:latin typeface="+mj-lt"/>
              </a:rPr>
              <a:t>theo</a:t>
            </a:r>
            <a:r>
              <a:rPr lang="en-US" altLang="en-US" sz="3200" cap="none">
                <a:latin typeface="+mj-lt"/>
              </a:rPr>
              <a:t> </a:t>
            </a:r>
            <a:r>
              <a:rPr lang="en-US" altLang="en-US" sz="3200" cap="none" err="1">
                <a:latin typeface="+mj-lt"/>
              </a:rPr>
              <a:t>đường</a:t>
            </a:r>
            <a:r>
              <a:rPr lang="en-US" altLang="en-US" sz="3200" cap="none">
                <a:latin typeface="+mj-lt"/>
              </a:rPr>
              <a:t> </a:t>
            </a:r>
            <a:r>
              <a:rPr lang="en-US" altLang="en-US" sz="3200" cap="none" err="1">
                <a:latin typeface="+mj-lt"/>
              </a:rPr>
              <a:t>cầu</a:t>
            </a:r>
            <a:endParaRPr lang="en-US" altLang="en-US" sz="3200" cap="none">
              <a:latin typeface="+mj-lt"/>
            </a:endParaRPr>
          </a:p>
          <a:p>
            <a:r>
              <a:rPr lang="en-US" altLang="en-US" sz="3200" cap="none" err="1">
                <a:latin typeface="+mj-lt"/>
              </a:rPr>
              <a:t>Diễn</a:t>
            </a:r>
            <a:r>
              <a:rPr lang="en-US" altLang="en-US" sz="3200" cap="none">
                <a:latin typeface="+mj-lt"/>
              </a:rPr>
              <a:t> </a:t>
            </a:r>
            <a:r>
              <a:rPr lang="en-US" altLang="en-US" sz="3200" cap="none" err="1">
                <a:latin typeface="+mj-lt"/>
              </a:rPr>
              <a:t>tả</a:t>
            </a:r>
            <a:r>
              <a:rPr lang="en-US" altLang="en-US" sz="3200" cap="none">
                <a:latin typeface="+mj-lt"/>
              </a:rPr>
              <a:t> </a:t>
            </a:r>
            <a:r>
              <a:rPr lang="en-US" altLang="en-US" sz="3200" cap="none" err="1">
                <a:latin typeface="+mj-lt"/>
              </a:rPr>
              <a:t>sự</a:t>
            </a:r>
            <a:r>
              <a:rPr lang="en-US" altLang="en-US" sz="3200" cap="none">
                <a:latin typeface="+mj-lt"/>
              </a:rPr>
              <a:t> </a:t>
            </a:r>
            <a:r>
              <a:rPr lang="en-US" altLang="en-US" sz="3200" cap="none" err="1">
                <a:latin typeface="+mj-lt"/>
              </a:rPr>
              <a:t>thay</a:t>
            </a:r>
            <a:r>
              <a:rPr lang="en-US" altLang="en-US" sz="3200" cap="none">
                <a:latin typeface="+mj-lt"/>
              </a:rPr>
              <a:t> </a:t>
            </a:r>
            <a:r>
              <a:rPr lang="en-US" altLang="en-US" sz="3200" cap="none" err="1">
                <a:latin typeface="+mj-lt"/>
              </a:rPr>
              <a:t>đổi</a:t>
            </a:r>
            <a:r>
              <a:rPr lang="en-US" altLang="en-US" sz="3200" cap="none">
                <a:latin typeface="+mj-lt"/>
              </a:rPr>
              <a:t> </a:t>
            </a:r>
            <a:r>
              <a:rPr lang="en-US" altLang="en-US" sz="3200" cap="none" err="1">
                <a:latin typeface="+mj-lt"/>
              </a:rPr>
              <a:t>của</a:t>
            </a:r>
            <a:r>
              <a:rPr lang="en-US" altLang="en-US" sz="3200" cap="none">
                <a:latin typeface="+mj-lt"/>
              </a:rPr>
              <a:t> </a:t>
            </a:r>
            <a:r>
              <a:rPr lang="en-US" altLang="en-US" sz="3200" cap="none" err="1">
                <a:latin typeface="+mj-lt"/>
              </a:rPr>
              <a:t>lượng</a:t>
            </a:r>
            <a:r>
              <a:rPr lang="en-US" altLang="en-US" sz="3200" cap="none">
                <a:latin typeface="+mj-lt"/>
              </a:rPr>
              <a:t> </a:t>
            </a:r>
            <a:r>
              <a:rPr lang="en-US" altLang="en-US" sz="3200" cap="none" err="1">
                <a:latin typeface="+mj-lt"/>
              </a:rPr>
              <a:t>cầu</a:t>
            </a:r>
            <a:r>
              <a:rPr lang="en-US" altLang="en-US" sz="3200" cap="none">
                <a:latin typeface="+mj-lt"/>
              </a:rPr>
              <a:t> do </a:t>
            </a:r>
            <a:r>
              <a:rPr lang="en-US" altLang="en-US" sz="3200" cap="none" err="1">
                <a:latin typeface="+mj-lt"/>
              </a:rPr>
              <a:t>sự</a:t>
            </a:r>
            <a:r>
              <a:rPr lang="en-US" altLang="en-US" sz="3200" cap="none">
                <a:latin typeface="+mj-lt"/>
              </a:rPr>
              <a:t> </a:t>
            </a:r>
            <a:r>
              <a:rPr lang="en-US" altLang="en-US" sz="3200" cap="none" err="1">
                <a:latin typeface="+mj-lt"/>
              </a:rPr>
              <a:t>thay</a:t>
            </a:r>
            <a:r>
              <a:rPr lang="en-US" altLang="en-US" sz="3200" cap="none">
                <a:latin typeface="+mj-lt"/>
              </a:rPr>
              <a:t> </a:t>
            </a:r>
            <a:r>
              <a:rPr lang="en-US" altLang="en-US" sz="3200" cap="none" err="1">
                <a:latin typeface="+mj-lt"/>
              </a:rPr>
              <a:t>đổi</a:t>
            </a:r>
            <a:r>
              <a:rPr lang="en-US" altLang="en-US" sz="3200" cap="none">
                <a:latin typeface="+mj-lt"/>
              </a:rPr>
              <a:t> </a:t>
            </a:r>
            <a:r>
              <a:rPr lang="en-US" altLang="en-US" sz="3200" cap="none" err="1">
                <a:latin typeface="+mj-lt"/>
              </a:rPr>
              <a:t>của</a:t>
            </a:r>
            <a:r>
              <a:rPr lang="en-US" altLang="en-US" sz="3200" cap="none">
                <a:latin typeface="+mj-lt"/>
              </a:rPr>
              <a:t> </a:t>
            </a:r>
            <a:r>
              <a:rPr lang="en-US" altLang="en-US" sz="3200" cap="none" err="1">
                <a:latin typeface="+mj-lt"/>
              </a:rPr>
              <a:t>giá</a:t>
            </a:r>
            <a:r>
              <a:rPr lang="en-US" altLang="en-US" sz="3200" cap="none">
                <a:latin typeface="+mj-lt"/>
              </a:rPr>
              <a:t> </a:t>
            </a:r>
            <a:r>
              <a:rPr lang="en-US" altLang="en-US" sz="3200" cap="none" err="1">
                <a:latin typeface="+mj-lt"/>
              </a:rPr>
              <a:t>hàng</a:t>
            </a:r>
            <a:r>
              <a:rPr lang="en-US" altLang="en-US" sz="3200" cap="none">
                <a:latin typeface="+mj-lt"/>
              </a:rPr>
              <a:t> </a:t>
            </a:r>
            <a:r>
              <a:rPr lang="en-US" altLang="en-US" sz="3200" cap="none" err="1">
                <a:latin typeface="+mj-lt"/>
              </a:rPr>
              <a:t>hoá</a:t>
            </a:r>
            <a:r>
              <a:rPr lang="en-US" altLang="en-US" sz="3200" cap="none">
                <a:latin typeface="+mj-lt"/>
              </a:rPr>
              <a:t> (</a:t>
            </a:r>
            <a:r>
              <a:rPr lang="en-US" altLang="en-US" sz="3200" cap="none" err="1">
                <a:latin typeface="+mj-lt"/>
              </a:rPr>
              <a:t>giả</a:t>
            </a:r>
            <a:r>
              <a:rPr lang="en-US" altLang="en-US" sz="3200" cap="none">
                <a:latin typeface="+mj-lt"/>
              </a:rPr>
              <a:t> </a:t>
            </a:r>
            <a:r>
              <a:rPr lang="en-US" altLang="en-US" sz="3200" cap="none" err="1">
                <a:latin typeface="+mj-lt"/>
              </a:rPr>
              <a:t>định</a:t>
            </a:r>
            <a:r>
              <a:rPr lang="en-US" altLang="en-US" sz="3200" cap="none">
                <a:latin typeface="+mj-lt"/>
              </a:rPr>
              <a:t> </a:t>
            </a:r>
            <a:r>
              <a:rPr lang="en-US" altLang="en-US" sz="3200" cap="none" err="1">
                <a:latin typeface="+mj-lt"/>
              </a:rPr>
              <a:t>các</a:t>
            </a:r>
            <a:r>
              <a:rPr lang="en-US" altLang="en-US" sz="3200" cap="none">
                <a:latin typeface="+mj-lt"/>
              </a:rPr>
              <a:t> </a:t>
            </a:r>
            <a:r>
              <a:rPr lang="en-US" altLang="en-US" sz="3200" cap="none" err="1">
                <a:latin typeface="+mj-lt"/>
              </a:rPr>
              <a:t>yếu</a:t>
            </a:r>
            <a:r>
              <a:rPr lang="en-US" altLang="en-US" sz="3200" cap="none">
                <a:latin typeface="+mj-lt"/>
              </a:rPr>
              <a:t> </a:t>
            </a:r>
            <a:r>
              <a:rPr lang="en-US" altLang="en-US" sz="3200" cap="none" err="1">
                <a:latin typeface="+mj-lt"/>
              </a:rPr>
              <a:t>tố</a:t>
            </a:r>
            <a:r>
              <a:rPr lang="en-US" altLang="en-US" sz="3200" cap="none">
                <a:latin typeface="+mj-lt"/>
              </a:rPr>
              <a:t> </a:t>
            </a:r>
            <a:r>
              <a:rPr lang="en-US" altLang="en-US" sz="3200" cap="none" err="1">
                <a:latin typeface="+mj-lt"/>
              </a:rPr>
              <a:t>khác</a:t>
            </a:r>
            <a:r>
              <a:rPr lang="en-US" altLang="en-US" sz="3200" cap="none">
                <a:latin typeface="+mj-lt"/>
              </a:rPr>
              <a:t> </a:t>
            </a:r>
            <a:r>
              <a:rPr lang="en-US" altLang="en-US" sz="3200" cap="none" err="1">
                <a:latin typeface="+mj-lt"/>
              </a:rPr>
              <a:t>không</a:t>
            </a:r>
            <a:r>
              <a:rPr lang="en-US" altLang="en-US" sz="3200" cap="none">
                <a:latin typeface="+mj-lt"/>
              </a:rPr>
              <a:t> </a:t>
            </a:r>
            <a:r>
              <a:rPr lang="en-US" altLang="en-US" sz="3200" cap="none" err="1">
                <a:latin typeface="+mj-lt"/>
              </a:rPr>
              <a:t>đổi</a:t>
            </a:r>
            <a:r>
              <a:rPr lang="en-US" altLang="en-US" sz="3200" cap="none">
                <a:latin typeface="+mj-lt"/>
              </a:rPr>
              <a:t>)</a:t>
            </a:r>
          </a:p>
          <a:p>
            <a:r>
              <a:rPr lang="en-US" altLang="en-US" sz="3200" u="sng" cap="none" err="1">
                <a:latin typeface="+mj-lt"/>
              </a:rPr>
              <a:t>Nguyên</a:t>
            </a:r>
            <a:r>
              <a:rPr lang="en-US" altLang="en-US" sz="3200" u="sng" cap="none">
                <a:latin typeface="+mj-lt"/>
              </a:rPr>
              <a:t> </a:t>
            </a:r>
            <a:r>
              <a:rPr lang="en-US" altLang="en-US" sz="3200" u="sng" cap="none" err="1">
                <a:latin typeface="+mj-lt"/>
              </a:rPr>
              <a:t>tắc</a:t>
            </a:r>
            <a:r>
              <a:rPr lang="en-US" altLang="en-US" sz="3200" cap="none">
                <a:latin typeface="+mj-lt"/>
              </a:rPr>
              <a:t>: </a:t>
            </a:r>
            <a:r>
              <a:rPr lang="en-US" altLang="en-US" sz="3200" cap="none" err="1">
                <a:latin typeface="+mj-lt"/>
              </a:rPr>
              <a:t>giá</a:t>
            </a:r>
            <a:r>
              <a:rPr lang="en-US" altLang="en-US" sz="3200" cap="none">
                <a:latin typeface="+mj-lt"/>
              </a:rPr>
              <a:t> </a:t>
            </a:r>
            <a:r>
              <a:rPr lang="en-US" altLang="en-US" sz="3200" cap="none" err="1">
                <a:latin typeface="+mj-lt"/>
              </a:rPr>
              <a:t>giảm</a:t>
            </a:r>
            <a:r>
              <a:rPr lang="en-US" altLang="en-US" sz="3200" cap="none">
                <a:latin typeface="+mj-lt"/>
              </a:rPr>
              <a:t> </a:t>
            </a:r>
            <a:r>
              <a:rPr lang="en-US" altLang="en-US" sz="3200" cap="none" err="1">
                <a:latin typeface="+mj-lt"/>
              </a:rPr>
              <a:t>gây</a:t>
            </a:r>
            <a:r>
              <a:rPr lang="en-US" altLang="en-US" sz="3200" cap="none">
                <a:latin typeface="+mj-lt"/>
              </a:rPr>
              <a:t> di </a:t>
            </a:r>
            <a:r>
              <a:rPr lang="en-US" altLang="en-US" sz="3200" cap="none" err="1">
                <a:latin typeface="+mj-lt"/>
              </a:rPr>
              <a:t>chuyển</a:t>
            </a:r>
            <a:r>
              <a:rPr lang="en-US" altLang="en-US" sz="3200" cap="none">
                <a:latin typeface="+mj-lt"/>
              </a:rPr>
              <a:t>/ </a:t>
            </a:r>
            <a:r>
              <a:rPr lang="en-US" altLang="en-US" sz="3200" cap="none" err="1">
                <a:latin typeface="+mj-lt"/>
              </a:rPr>
              <a:t>trượt</a:t>
            </a:r>
            <a:r>
              <a:rPr lang="en-US" altLang="en-US" sz="3200" cap="none">
                <a:latin typeface="+mj-lt"/>
              </a:rPr>
              <a:t> </a:t>
            </a:r>
            <a:r>
              <a:rPr lang="en-US" altLang="en-US" sz="3200" cap="none" err="1">
                <a:latin typeface="+mj-lt"/>
              </a:rPr>
              <a:t>xuống</a:t>
            </a:r>
            <a:r>
              <a:rPr lang="en-US" altLang="en-US" sz="3200" cap="none">
                <a:latin typeface="+mj-lt"/>
              </a:rPr>
              <a:t> (</a:t>
            </a:r>
            <a:r>
              <a:rPr lang="en-US" altLang="en-US" sz="3200" cap="none" err="1">
                <a:latin typeface="+mj-lt"/>
              </a:rPr>
              <a:t>A→B</a:t>
            </a:r>
            <a:r>
              <a:rPr lang="en-US" altLang="en-US" sz="3200" cap="none">
                <a:latin typeface="+mj-lt"/>
              </a:rPr>
              <a:t>) </a:t>
            </a:r>
            <a:r>
              <a:rPr lang="en-US" altLang="en-US" sz="3200" cap="none" err="1">
                <a:latin typeface="+mj-lt"/>
              </a:rPr>
              <a:t>thể</a:t>
            </a:r>
            <a:r>
              <a:rPr lang="en-US" altLang="en-US" sz="3200" cap="none">
                <a:latin typeface="+mj-lt"/>
              </a:rPr>
              <a:t> </a:t>
            </a:r>
            <a:r>
              <a:rPr lang="en-US" altLang="en-US" sz="3200" cap="none" err="1">
                <a:latin typeface="+mj-lt"/>
              </a:rPr>
              <a:t>hiện</a:t>
            </a:r>
            <a:r>
              <a:rPr lang="en-US" altLang="en-US" sz="3200" cap="none">
                <a:latin typeface="+mj-lt"/>
              </a:rPr>
              <a:t> </a:t>
            </a:r>
            <a:r>
              <a:rPr lang="en-US" altLang="en-US" sz="3200" cap="none" err="1">
                <a:latin typeface="+mj-lt"/>
              </a:rPr>
              <a:t>lượng</a:t>
            </a:r>
            <a:r>
              <a:rPr lang="en-US" altLang="en-US" sz="3200" cap="none">
                <a:latin typeface="+mj-lt"/>
              </a:rPr>
              <a:t> </a:t>
            </a:r>
            <a:r>
              <a:rPr lang="en-US" altLang="en-US" sz="3200" cap="none" err="1">
                <a:latin typeface="+mj-lt"/>
              </a:rPr>
              <a:t>cầu</a:t>
            </a:r>
            <a:r>
              <a:rPr lang="en-US" altLang="en-US" sz="3200" cap="none">
                <a:latin typeface="+mj-lt"/>
              </a:rPr>
              <a:t> </a:t>
            </a:r>
            <a:r>
              <a:rPr lang="en-US" altLang="en-US" sz="3200" cap="none" err="1">
                <a:latin typeface="+mj-lt"/>
              </a:rPr>
              <a:t>tăng</a:t>
            </a:r>
            <a:r>
              <a:rPr lang="en-US" altLang="en-US" sz="3200" cap="none">
                <a:latin typeface="+mj-lt"/>
              </a:rPr>
              <a:t> </a:t>
            </a:r>
            <a:r>
              <a:rPr lang="en-US" altLang="en-US" sz="3200" cap="none" err="1">
                <a:latin typeface="+mj-lt"/>
              </a:rPr>
              <a:t>và</a:t>
            </a:r>
            <a:r>
              <a:rPr lang="en-US" altLang="en-US" sz="3200" cap="none">
                <a:latin typeface="+mj-lt"/>
              </a:rPr>
              <a:t> </a:t>
            </a:r>
            <a:r>
              <a:rPr lang="en-US" altLang="en-US" sz="3200" cap="none" err="1">
                <a:latin typeface="+mj-lt"/>
              </a:rPr>
              <a:t>ngược</a:t>
            </a:r>
            <a:r>
              <a:rPr lang="en-US" altLang="en-US" sz="3200" cap="none">
                <a:latin typeface="+mj-lt"/>
              </a:rPr>
              <a:t> </a:t>
            </a:r>
            <a:r>
              <a:rPr lang="en-US" altLang="en-US" sz="3200" cap="none" err="1">
                <a:latin typeface="+mj-lt"/>
              </a:rPr>
              <a:t>lại</a:t>
            </a:r>
            <a:endParaRPr lang="en-US" altLang="en-US" sz="3200" cap="none">
              <a:latin typeface="+mj-lt"/>
            </a:endParaRPr>
          </a:p>
        </p:txBody>
      </p:sp>
      <p:sp>
        <p:nvSpPr>
          <p:cNvPr id="55300" name="Slide Number Placeholder 3">
            <a:extLst>
              <a:ext uri="{FF2B5EF4-FFF2-40B4-BE49-F238E27FC236}">
                <a16:creationId xmlns:a16="http://schemas.microsoft.com/office/drawing/2014/main" id="{3BFD1434-F0AC-E6D7-2222-15A7E6C7EBC3}"/>
              </a:ext>
            </a:extLst>
          </p:cNvPr>
          <p:cNvSpPr>
            <a:spLocks noGrp="1"/>
          </p:cNvSpPr>
          <p:nvPr>
            <p:ph type="sldNum" sz="quarter" idx="4"/>
          </p:nvPr>
        </p:nvSpPr>
        <p:spPr bwMode="auto">
          <a:xfrm>
            <a:off x="11353800" y="5879804"/>
            <a:ext cx="661416" cy="895899"/>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2075" tIns="46038" rIns="92075" bIns="46038" numCol="1" anchor="ctr" anchorCtr="0" compatLnSpc="1">
            <a:prstTxWarp prst="textNoShape">
              <a:avLst/>
            </a:prstTxWarp>
            <a:normAutofit/>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lgn="ctr">
              <a:spcBef>
                <a:spcPct val="0"/>
              </a:spcBef>
              <a:spcAft>
                <a:spcPts val="600"/>
              </a:spcAft>
              <a:buClrTx/>
              <a:buSzTx/>
              <a:buFontTx/>
              <a:buNone/>
            </a:pPr>
            <a:r>
              <a:rPr lang="en-US" altLang="en-US" sz="2400"/>
              <a:t>1.</a:t>
            </a:r>
            <a:fld id="{7C90CEDA-1E86-426F-9B94-1896D1273598}" type="slidenum">
              <a:rPr lang="en-US" altLang="en-US" sz="2400" smtClean="0"/>
              <a:pPr algn="ctr">
                <a:spcBef>
                  <a:spcPct val="0"/>
                </a:spcBef>
                <a:spcAft>
                  <a:spcPts val="600"/>
                </a:spcAft>
                <a:buClrTx/>
                <a:buSzTx/>
                <a:buFontTx/>
                <a:buNone/>
              </a:pPr>
              <a:t>26</a:t>
            </a:fld>
            <a:endParaRPr lang="en-US" altLang="en-US" sz="240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Slide Number Placeholder 3">
            <a:extLst>
              <a:ext uri="{FF2B5EF4-FFF2-40B4-BE49-F238E27FC236}">
                <a16:creationId xmlns:a16="http://schemas.microsoft.com/office/drawing/2014/main" id="{3BFD1434-F0AC-E6D7-2222-15A7E6C7EBC3}"/>
              </a:ext>
            </a:extLst>
          </p:cNvPr>
          <p:cNvSpPr>
            <a:spLocks noGrp="1"/>
          </p:cNvSpPr>
          <p:nvPr>
            <p:ph type="sldNum" sz="quarter" idx="4"/>
          </p:nvPr>
        </p:nvSpPr>
        <p:spPr bwMode="auto">
          <a:xfrm>
            <a:off x="11353800" y="5879804"/>
            <a:ext cx="661416" cy="895899"/>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2075" tIns="46038" rIns="92075" bIns="46038" numCol="1" anchor="ctr" anchorCtr="0" compatLnSpc="1">
            <a:prstTxWarp prst="textNoShape">
              <a:avLst/>
            </a:prstTxWarp>
            <a:normAutofit/>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lgn="ctr">
              <a:spcBef>
                <a:spcPct val="0"/>
              </a:spcBef>
              <a:spcAft>
                <a:spcPts val="600"/>
              </a:spcAft>
              <a:buClrTx/>
              <a:buSzTx/>
              <a:buFontTx/>
              <a:buNone/>
            </a:pPr>
            <a:r>
              <a:rPr lang="en-US" altLang="en-US" sz="2400"/>
              <a:t>1.</a:t>
            </a:r>
            <a:fld id="{7C90CEDA-1E86-426F-9B94-1896D1273598}" type="slidenum">
              <a:rPr lang="en-US" altLang="en-US" sz="2400" smtClean="0"/>
              <a:pPr algn="ctr">
                <a:spcBef>
                  <a:spcPct val="0"/>
                </a:spcBef>
                <a:spcAft>
                  <a:spcPts val="600"/>
                </a:spcAft>
                <a:buClrTx/>
                <a:buSzTx/>
                <a:buFontTx/>
                <a:buNone/>
              </a:pPr>
              <a:t>27</a:t>
            </a:fld>
            <a:endParaRPr lang="en-US" altLang="en-US" sz="2400"/>
          </a:p>
        </p:txBody>
      </p:sp>
      <p:grpSp>
        <p:nvGrpSpPr>
          <p:cNvPr id="30" name="Group 29">
            <a:extLst>
              <a:ext uri="{FF2B5EF4-FFF2-40B4-BE49-F238E27FC236}">
                <a16:creationId xmlns:a16="http://schemas.microsoft.com/office/drawing/2014/main" id="{E8B14F9D-296F-29D4-B1AB-C3A572125036}"/>
              </a:ext>
            </a:extLst>
          </p:cNvPr>
          <p:cNvGrpSpPr/>
          <p:nvPr/>
        </p:nvGrpSpPr>
        <p:grpSpPr>
          <a:xfrm>
            <a:off x="2719388" y="1358901"/>
            <a:ext cx="5958400" cy="5108575"/>
            <a:chOff x="2719388" y="1358901"/>
            <a:chExt cx="5958400" cy="5108575"/>
          </a:xfrm>
        </p:grpSpPr>
        <p:grpSp>
          <p:nvGrpSpPr>
            <p:cNvPr id="31" name="Group 46">
              <a:extLst>
                <a:ext uri="{FF2B5EF4-FFF2-40B4-BE49-F238E27FC236}">
                  <a16:creationId xmlns:a16="http://schemas.microsoft.com/office/drawing/2014/main" id="{DB0AC9F5-5D5C-59E4-12DD-46A2D95BE520}"/>
                </a:ext>
              </a:extLst>
            </p:cNvPr>
            <p:cNvGrpSpPr>
              <a:grpSpLocks/>
            </p:cNvGrpSpPr>
            <p:nvPr/>
          </p:nvGrpSpPr>
          <p:grpSpPr bwMode="auto">
            <a:xfrm>
              <a:off x="2719388" y="1358901"/>
              <a:ext cx="5738812" cy="5108575"/>
              <a:chOff x="1219051" y="2571458"/>
              <a:chExt cx="3230327" cy="3540684"/>
            </a:xfrm>
          </p:grpSpPr>
          <p:sp>
            <p:nvSpPr>
              <p:cNvPr id="44" name="Line 10">
                <a:extLst>
                  <a:ext uri="{FF2B5EF4-FFF2-40B4-BE49-F238E27FC236}">
                    <a16:creationId xmlns:a16="http://schemas.microsoft.com/office/drawing/2014/main" id="{BE5B2251-9F11-4E7F-B7DB-14AB4C5F20A3}"/>
                  </a:ext>
                </a:extLst>
              </p:cNvPr>
              <p:cNvSpPr>
                <a:spLocks noChangeShapeType="1"/>
              </p:cNvSpPr>
              <p:nvPr/>
            </p:nvSpPr>
            <p:spPr bwMode="auto">
              <a:xfrm>
                <a:off x="2087598" y="2571458"/>
                <a:ext cx="2361780" cy="2438562"/>
              </a:xfrm>
              <a:prstGeom prst="line">
                <a:avLst/>
              </a:prstGeom>
              <a:noFill/>
              <a:ln w="76200">
                <a:solidFill>
                  <a:srgbClr val="000099"/>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5" name="TextBox 9">
                <a:extLst>
                  <a:ext uri="{FF2B5EF4-FFF2-40B4-BE49-F238E27FC236}">
                    <a16:creationId xmlns:a16="http://schemas.microsoft.com/office/drawing/2014/main" id="{DCA4E116-E6D1-E61B-F918-E480FF536A7B}"/>
                  </a:ext>
                </a:extLst>
              </p:cNvPr>
              <p:cNvSpPr txBox="1">
                <a:spLocks noChangeArrowheads="1"/>
              </p:cNvSpPr>
              <p:nvPr/>
            </p:nvSpPr>
            <p:spPr bwMode="auto">
              <a:xfrm>
                <a:off x="1219051" y="5749472"/>
                <a:ext cx="1923017" cy="362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800" b="1">
                    <a:solidFill>
                      <a:srgbClr val="C00000"/>
                    </a:solidFill>
                  </a:rPr>
                  <a:t>Đường cầu sữa bò</a:t>
                </a:r>
              </a:p>
            </p:txBody>
          </p:sp>
        </p:grpSp>
        <p:grpSp>
          <p:nvGrpSpPr>
            <p:cNvPr id="32" name="Group 47">
              <a:extLst>
                <a:ext uri="{FF2B5EF4-FFF2-40B4-BE49-F238E27FC236}">
                  <a16:creationId xmlns:a16="http://schemas.microsoft.com/office/drawing/2014/main" id="{B54D42B5-EEA5-1320-11A2-1B3B224BF3B2}"/>
                </a:ext>
              </a:extLst>
            </p:cNvPr>
            <p:cNvGrpSpPr>
              <a:grpSpLocks/>
            </p:cNvGrpSpPr>
            <p:nvPr/>
          </p:nvGrpSpPr>
          <p:grpSpPr bwMode="auto">
            <a:xfrm>
              <a:off x="4724400" y="1447801"/>
              <a:ext cx="1739578" cy="1363557"/>
              <a:chOff x="2667652" y="1941375"/>
              <a:chExt cx="979982" cy="944675"/>
            </a:xfrm>
          </p:grpSpPr>
          <p:cxnSp>
            <p:nvCxnSpPr>
              <p:cNvPr id="39" name="Straight Arrow Connector 35">
                <a:extLst>
                  <a:ext uri="{FF2B5EF4-FFF2-40B4-BE49-F238E27FC236}">
                    <a16:creationId xmlns:a16="http://schemas.microsoft.com/office/drawing/2014/main" id="{C9467591-114B-6B08-401A-A514A2EFBBF1}"/>
                  </a:ext>
                </a:extLst>
              </p:cNvPr>
              <p:cNvCxnSpPr>
                <a:cxnSpLocks noChangeShapeType="1"/>
              </p:cNvCxnSpPr>
              <p:nvPr/>
            </p:nvCxnSpPr>
            <p:spPr bwMode="auto">
              <a:xfrm rot="16200000" flipH="1">
                <a:off x="2968063" y="2311134"/>
                <a:ext cx="304820" cy="304746"/>
              </a:xfrm>
              <a:prstGeom prst="straightConnector1">
                <a:avLst/>
              </a:prstGeom>
              <a:noFill/>
              <a:ln w="28575" algn="ctr">
                <a:solidFill>
                  <a:srgbClr val="C00000"/>
                </a:solidFill>
                <a:round/>
                <a:headEnd/>
                <a:tailEnd type="arrow" w="med" len="med"/>
              </a:ln>
              <a:extLst>
                <a:ext uri="{909E8E84-426E-40DD-AFC4-6F175D3DCCD1}">
                  <a14:hiddenFill xmlns:a14="http://schemas.microsoft.com/office/drawing/2010/main">
                    <a:noFill/>
                  </a14:hiddenFill>
                </a:ext>
              </a:extLst>
            </p:spPr>
          </p:cxnSp>
          <p:sp>
            <p:nvSpPr>
              <p:cNvPr id="40" name="TextBox 38">
                <a:extLst>
                  <a:ext uri="{FF2B5EF4-FFF2-40B4-BE49-F238E27FC236}">
                    <a16:creationId xmlns:a16="http://schemas.microsoft.com/office/drawing/2014/main" id="{650082A1-3D7B-3C8A-B867-353FAAD63CB4}"/>
                  </a:ext>
                </a:extLst>
              </p:cNvPr>
              <p:cNvSpPr txBox="1">
                <a:spLocks noChangeArrowheads="1"/>
              </p:cNvSpPr>
              <p:nvPr/>
            </p:nvSpPr>
            <p:spPr bwMode="auto">
              <a:xfrm>
                <a:off x="2839337" y="1941375"/>
                <a:ext cx="250323" cy="36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800" b="1">
                    <a:solidFill>
                      <a:schemeClr val="tx1"/>
                    </a:solidFill>
                  </a:rPr>
                  <a:t>A</a:t>
                </a:r>
              </a:p>
            </p:txBody>
          </p:sp>
          <p:sp>
            <p:nvSpPr>
              <p:cNvPr id="41" name="TextBox 39">
                <a:extLst>
                  <a:ext uri="{FF2B5EF4-FFF2-40B4-BE49-F238E27FC236}">
                    <a16:creationId xmlns:a16="http://schemas.microsoft.com/office/drawing/2014/main" id="{40B0B234-6E79-57E7-C9AF-404AF6CC48BE}"/>
                  </a:ext>
                </a:extLst>
              </p:cNvPr>
              <p:cNvSpPr txBox="1">
                <a:spLocks noChangeArrowheads="1"/>
              </p:cNvSpPr>
              <p:nvPr/>
            </p:nvSpPr>
            <p:spPr bwMode="auto">
              <a:xfrm>
                <a:off x="3397311" y="2469551"/>
                <a:ext cx="250323" cy="36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800" b="1">
                    <a:solidFill>
                      <a:schemeClr val="tx1"/>
                    </a:solidFill>
                  </a:rPr>
                  <a:t>B</a:t>
                </a:r>
              </a:p>
            </p:txBody>
          </p:sp>
          <p:sp>
            <p:nvSpPr>
              <p:cNvPr id="42" name="Oval 43">
                <a:extLst>
                  <a:ext uri="{FF2B5EF4-FFF2-40B4-BE49-F238E27FC236}">
                    <a16:creationId xmlns:a16="http://schemas.microsoft.com/office/drawing/2014/main" id="{E577D39F-D538-FB3B-14EC-3DD4D4D17EA0}"/>
                  </a:ext>
                </a:extLst>
              </p:cNvPr>
              <p:cNvSpPr>
                <a:spLocks noChangeArrowheads="1"/>
              </p:cNvSpPr>
              <p:nvPr/>
            </p:nvSpPr>
            <p:spPr bwMode="auto">
              <a:xfrm>
                <a:off x="2667652" y="2152647"/>
                <a:ext cx="152373" cy="152410"/>
              </a:xfrm>
              <a:prstGeom prst="ellipse">
                <a:avLst/>
              </a:prstGeom>
              <a:solidFill>
                <a:srgbClr val="FFC000"/>
              </a:solidFill>
              <a:ln w="9525" algn="ctr">
                <a:solidFill>
                  <a:schemeClr val="tx1"/>
                </a:solidFill>
                <a:round/>
                <a:headEnd/>
                <a:tailEnd/>
              </a:ln>
            </p:spPr>
            <p:txBody>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endParaRPr lang="en-US" altLang="en-US" sz="2800">
                  <a:solidFill>
                    <a:schemeClr val="tx1"/>
                  </a:solidFill>
                </a:endParaRPr>
              </a:p>
            </p:txBody>
          </p:sp>
          <p:sp>
            <p:nvSpPr>
              <p:cNvPr id="43" name="Oval 44">
                <a:extLst>
                  <a:ext uri="{FF2B5EF4-FFF2-40B4-BE49-F238E27FC236}">
                    <a16:creationId xmlns:a16="http://schemas.microsoft.com/office/drawing/2014/main" id="{ED867C92-B51F-DAA5-D404-BF93FDE6EE1F}"/>
                  </a:ext>
                </a:extLst>
              </p:cNvPr>
              <p:cNvSpPr>
                <a:spLocks noChangeArrowheads="1"/>
              </p:cNvSpPr>
              <p:nvPr/>
            </p:nvSpPr>
            <p:spPr bwMode="auto">
              <a:xfrm>
                <a:off x="3225626" y="2733640"/>
                <a:ext cx="152373" cy="152410"/>
              </a:xfrm>
              <a:prstGeom prst="ellipse">
                <a:avLst/>
              </a:prstGeom>
              <a:solidFill>
                <a:srgbClr val="FFC000"/>
              </a:solidFill>
              <a:ln w="9525" algn="ctr">
                <a:solidFill>
                  <a:schemeClr val="tx1"/>
                </a:solidFill>
                <a:round/>
                <a:headEnd/>
                <a:tailEnd/>
              </a:ln>
            </p:spPr>
            <p:txBody>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endParaRPr lang="en-US" altLang="en-US" sz="2800">
                  <a:solidFill>
                    <a:schemeClr val="tx1"/>
                  </a:solidFill>
                </a:endParaRPr>
              </a:p>
            </p:txBody>
          </p:sp>
        </p:grpSp>
        <p:grpSp>
          <p:nvGrpSpPr>
            <p:cNvPr id="33" name="Group 48">
              <a:extLst>
                <a:ext uri="{FF2B5EF4-FFF2-40B4-BE49-F238E27FC236}">
                  <a16:creationId xmlns:a16="http://schemas.microsoft.com/office/drawing/2014/main" id="{A1605492-20DC-1C0E-9BAF-8D4DBDD9134C}"/>
                </a:ext>
              </a:extLst>
            </p:cNvPr>
            <p:cNvGrpSpPr>
              <a:grpSpLocks/>
            </p:cNvGrpSpPr>
            <p:nvPr/>
          </p:nvGrpSpPr>
          <p:grpSpPr bwMode="auto">
            <a:xfrm>
              <a:off x="6858001" y="3200400"/>
              <a:ext cx="1819787" cy="1520920"/>
              <a:chOff x="2945759" y="3370250"/>
              <a:chExt cx="1024722" cy="1054213"/>
            </a:xfrm>
          </p:grpSpPr>
          <p:cxnSp>
            <p:nvCxnSpPr>
              <p:cNvPr id="34" name="Straight Arrow Connector 36">
                <a:extLst>
                  <a:ext uri="{FF2B5EF4-FFF2-40B4-BE49-F238E27FC236}">
                    <a16:creationId xmlns:a16="http://schemas.microsoft.com/office/drawing/2014/main" id="{16063C88-A38C-EF59-3A51-1106AB3E7758}"/>
                  </a:ext>
                </a:extLst>
              </p:cNvPr>
              <p:cNvCxnSpPr>
                <a:cxnSpLocks noChangeShapeType="1"/>
              </p:cNvCxnSpPr>
              <p:nvPr/>
            </p:nvCxnSpPr>
            <p:spPr bwMode="auto">
              <a:xfrm rot="16200000" flipV="1">
                <a:off x="3284599" y="3804910"/>
                <a:ext cx="304820" cy="304746"/>
              </a:xfrm>
              <a:prstGeom prst="straightConnector1">
                <a:avLst/>
              </a:prstGeom>
              <a:noFill/>
              <a:ln w="28575" algn="ctr">
                <a:solidFill>
                  <a:srgbClr val="C00000"/>
                </a:solidFill>
                <a:round/>
                <a:headEnd/>
                <a:tailEnd type="arrow" w="med" len="med"/>
              </a:ln>
              <a:extLst>
                <a:ext uri="{909E8E84-426E-40DD-AFC4-6F175D3DCCD1}">
                  <a14:hiddenFill xmlns:a14="http://schemas.microsoft.com/office/drawing/2010/main">
                    <a:noFill/>
                  </a14:hiddenFill>
                </a:ext>
              </a:extLst>
            </p:spPr>
          </p:cxnSp>
          <p:sp>
            <p:nvSpPr>
              <p:cNvPr id="35" name="TextBox 40">
                <a:extLst>
                  <a:ext uri="{FF2B5EF4-FFF2-40B4-BE49-F238E27FC236}">
                    <a16:creationId xmlns:a16="http://schemas.microsoft.com/office/drawing/2014/main" id="{D2800A02-61CC-1B16-0F7C-DE93A5FD20B6}"/>
                  </a:ext>
                </a:extLst>
              </p:cNvPr>
              <p:cNvSpPr txBox="1">
                <a:spLocks noChangeArrowheads="1"/>
              </p:cNvSpPr>
              <p:nvPr/>
            </p:nvSpPr>
            <p:spPr bwMode="auto">
              <a:xfrm>
                <a:off x="3117392" y="3370250"/>
                <a:ext cx="238481" cy="362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800" b="1">
                    <a:solidFill>
                      <a:schemeClr val="tx1"/>
                    </a:solidFill>
                  </a:rPr>
                  <a:t>E</a:t>
                </a:r>
              </a:p>
            </p:txBody>
          </p:sp>
          <p:sp>
            <p:nvSpPr>
              <p:cNvPr id="36" name="TextBox 41">
                <a:extLst>
                  <a:ext uri="{FF2B5EF4-FFF2-40B4-BE49-F238E27FC236}">
                    <a16:creationId xmlns:a16="http://schemas.microsoft.com/office/drawing/2014/main" id="{BD5F0183-6715-B376-5606-32D1A9539403}"/>
                  </a:ext>
                </a:extLst>
              </p:cNvPr>
              <p:cNvSpPr txBox="1">
                <a:spLocks noChangeArrowheads="1"/>
              </p:cNvSpPr>
              <p:nvPr/>
            </p:nvSpPr>
            <p:spPr bwMode="auto">
              <a:xfrm>
                <a:off x="3742832" y="4061797"/>
                <a:ext cx="227649" cy="362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800" b="1">
                    <a:solidFill>
                      <a:schemeClr val="tx1"/>
                    </a:solidFill>
                  </a:rPr>
                  <a:t>F</a:t>
                </a:r>
              </a:p>
            </p:txBody>
          </p:sp>
          <p:sp>
            <p:nvSpPr>
              <p:cNvPr id="37" name="Oval 45">
                <a:extLst>
                  <a:ext uri="{FF2B5EF4-FFF2-40B4-BE49-F238E27FC236}">
                    <a16:creationId xmlns:a16="http://schemas.microsoft.com/office/drawing/2014/main" id="{6F0F9DF7-9F28-CA8B-6CDA-6C0683A42F7A}"/>
                  </a:ext>
                </a:extLst>
              </p:cNvPr>
              <p:cNvSpPr>
                <a:spLocks noChangeArrowheads="1"/>
              </p:cNvSpPr>
              <p:nvPr/>
            </p:nvSpPr>
            <p:spPr bwMode="auto">
              <a:xfrm>
                <a:off x="2945759" y="3581521"/>
                <a:ext cx="152373" cy="152410"/>
              </a:xfrm>
              <a:prstGeom prst="ellipse">
                <a:avLst/>
              </a:prstGeom>
              <a:solidFill>
                <a:srgbClr val="FFC000"/>
              </a:solidFill>
              <a:ln w="9525" algn="ctr">
                <a:solidFill>
                  <a:schemeClr val="tx1"/>
                </a:solidFill>
                <a:round/>
                <a:headEnd/>
                <a:tailEnd/>
              </a:ln>
            </p:spPr>
            <p:txBody>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endParaRPr lang="en-US" altLang="en-US" sz="2800">
                  <a:solidFill>
                    <a:schemeClr val="tx1"/>
                  </a:solidFill>
                </a:endParaRPr>
              </a:p>
            </p:txBody>
          </p:sp>
          <p:sp>
            <p:nvSpPr>
              <p:cNvPr id="38" name="Oval 46">
                <a:extLst>
                  <a:ext uri="{FF2B5EF4-FFF2-40B4-BE49-F238E27FC236}">
                    <a16:creationId xmlns:a16="http://schemas.microsoft.com/office/drawing/2014/main" id="{61F449E8-9E16-15E0-0F9B-CDF6836E2186}"/>
                  </a:ext>
                </a:extLst>
              </p:cNvPr>
              <p:cNvSpPr>
                <a:spLocks noChangeArrowheads="1"/>
              </p:cNvSpPr>
              <p:nvPr/>
            </p:nvSpPr>
            <p:spPr bwMode="auto">
              <a:xfrm>
                <a:off x="3504644" y="4191161"/>
                <a:ext cx="152373" cy="152410"/>
              </a:xfrm>
              <a:prstGeom prst="ellipse">
                <a:avLst/>
              </a:prstGeom>
              <a:solidFill>
                <a:srgbClr val="FFC000"/>
              </a:solidFill>
              <a:ln w="9525" algn="ctr">
                <a:solidFill>
                  <a:schemeClr val="tx1"/>
                </a:solidFill>
                <a:round/>
                <a:headEnd/>
                <a:tailEnd/>
              </a:ln>
            </p:spPr>
            <p:txBody>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endParaRPr lang="en-US" altLang="en-US" sz="2800">
                  <a:solidFill>
                    <a:schemeClr val="tx1"/>
                  </a:solidFill>
                </a:endParaRPr>
              </a:p>
            </p:txBody>
          </p:sp>
        </p:grpSp>
      </p:grpSp>
      <p:grpSp>
        <p:nvGrpSpPr>
          <p:cNvPr id="46" name="Group 45">
            <a:extLst>
              <a:ext uri="{FF2B5EF4-FFF2-40B4-BE49-F238E27FC236}">
                <a16:creationId xmlns:a16="http://schemas.microsoft.com/office/drawing/2014/main" id="{A649130C-12CA-71FE-B418-C501C661619E}"/>
              </a:ext>
            </a:extLst>
          </p:cNvPr>
          <p:cNvGrpSpPr>
            <a:grpSpLocks/>
          </p:cNvGrpSpPr>
          <p:nvPr/>
        </p:nvGrpSpPr>
        <p:grpSpPr bwMode="auto">
          <a:xfrm>
            <a:off x="2185988" y="457200"/>
            <a:ext cx="7948612" cy="5911850"/>
            <a:chOff x="581686" y="1752600"/>
            <a:chExt cx="4475408" cy="4096666"/>
          </a:xfrm>
        </p:grpSpPr>
        <p:sp>
          <p:nvSpPr>
            <p:cNvPr id="47" name="TextBox 31">
              <a:extLst>
                <a:ext uri="{FF2B5EF4-FFF2-40B4-BE49-F238E27FC236}">
                  <a16:creationId xmlns:a16="http://schemas.microsoft.com/office/drawing/2014/main" id="{7BF8554E-8180-04DF-4929-F5FC992893D3}"/>
                </a:ext>
              </a:extLst>
            </p:cNvPr>
            <p:cNvSpPr txBox="1">
              <a:spLocks noChangeArrowheads="1"/>
            </p:cNvSpPr>
            <p:nvPr/>
          </p:nvSpPr>
          <p:spPr bwMode="auto">
            <a:xfrm>
              <a:off x="1828542" y="5181827"/>
              <a:ext cx="2670852" cy="362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800" b="1">
                  <a:solidFill>
                    <a:schemeClr val="tx1"/>
                  </a:solidFill>
                </a:rPr>
                <a:t>45  50  55  60  65  70  75</a:t>
              </a:r>
            </a:p>
          </p:txBody>
        </p:sp>
        <p:grpSp>
          <p:nvGrpSpPr>
            <p:cNvPr id="48" name="Group 44">
              <a:extLst>
                <a:ext uri="{FF2B5EF4-FFF2-40B4-BE49-F238E27FC236}">
                  <a16:creationId xmlns:a16="http://schemas.microsoft.com/office/drawing/2014/main" id="{EB981BE4-BE59-9EF8-BE87-9924C23927B9}"/>
                </a:ext>
              </a:extLst>
            </p:cNvPr>
            <p:cNvGrpSpPr>
              <a:grpSpLocks/>
            </p:cNvGrpSpPr>
            <p:nvPr/>
          </p:nvGrpSpPr>
          <p:grpSpPr bwMode="auto">
            <a:xfrm>
              <a:off x="581686" y="1752600"/>
              <a:ext cx="4475408" cy="4096666"/>
              <a:chOff x="581686" y="1752600"/>
              <a:chExt cx="4475408" cy="4096666"/>
            </a:xfrm>
          </p:grpSpPr>
          <p:sp>
            <p:nvSpPr>
              <p:cNvPr id="49" name="Line 7">
                <a:extLst>
                  <a:ext uri="{FF2B5EF4-FFF2-40B4-BE49-F238E27FC236}">
                    <a16:creationId xmlns:a16="http://schemas.microsoft.com/office/drawing/2014/main" id="{7B0D5BB0-768A-74DB-99BE-04817ED02B89}"/>
                  </a:ext>
                </a:extLst>
              </p:cNvPr>
              <p:cNvSpPr>
                <a:spLocks noChangeShapeType="1"/>
              </p:cNvSpPr>
              <p:nvPr/>
            </p:nvSpPr>
            <p:spPr bwMode="auto">
              <a:xfrm flipV="1">
                <a:off x="1066678" y="1905010"/>
                <a:ext cx="0" cy="3276817"/>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0" name="Line 9">
                <a:extLst>
                  <a:ext uri="{FF2B5EF4-FFF2-40B4-BE49-F238E27FC236}">
                    <a16:creationId xmlns:a16="http://schemas.microsoft.com/office/drawing/2014/main" id="{EDFFED24-A6C5-6340-DDCB-2BADA7583570}"/>
                  </a:ext>
                </a:extLst>
              </p:cNvPr>
              <p:cNvSpPr>
                <a:spLocks noChangeShapeType="1"/>
              </p:cNvSpPr>
              <p:nvPr/>
            </p:nvSpPr>
            <p:spPr bwMode="auto">
              <a:xfrm>
                <a:off x="1066678" y="5181826"/>
                <a:ext cx="3276017" cy="45722"/>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1" name="Text Box 12">
                <a:extLst>
                  <a:ext uri="{FF2B5EF4-FFF2-40B4-BE49-F238E27FC236}">
                    <a16:creationId xmlns:a16="http://schemas.microsoft.com/office/drawing/2014/main" id="{8F70835D-EFF7-CDA2-33A4-D66AC919F39C}"/>
                  </a:ext>
                </a:extLst>
              </p:cNvPr>
              <p:cNvSpPr txBox="1">
                <a:spLocks noChangeArrowheads="1"/>
              </p:cNvSpPr>
              <p:nvPr/>
            </p:nvSpPr>
            <p:spPr bwMode="auto">
              <a:xfrm>
                <a:off x="3707711" y="5486648"/>
                <a:ext cx="1349383" cy="362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800" b="1" i="1">
                    <a:solidFill>
                      <a:schemeClr val="tx1"/>
                    </a:solidFill>
                  </a:rPr>
                  <a:t>Số lượng (Q)</a:t>
                </a:r>
              </a:p>
            </p:txBody>
          </p:sp>
          <p:sp>
            <p:nvSpPr>
              <p:cNvPr id="52" name="Text Box 13">
                <a:extLst>
                  <a:ext uri="{FF2B5EF4-FFF2-40B4-BE49-F238E27FC236}">
                    <a16:creationId xmlns:a16="http://schemas.microsoft.com/office/drawing/2014/main" id="{4D2B46D3-3F2B-3C59-5461-44185E0729F2}"/>
                  </a:ext>
                </a:extLst>
              </p:cNvPr>
              <p:cNvSpPr txBox="1">
                <a:spLocks noChangeArrowheads="1"/>
              </p:cNvSpPr>
              <p:nvPr/>
            </p:nvSpPr>
            <p:spPr bwMode="auto">
              <a:xfrm>
                <a:off x="581686" y="1752600"/>
                <a:ext cx="485713" cy="661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lgn="ctr">
                  <a:spcBef>
                    <a:spcPct val="0"/>
                  </a:spcBef>
                  <a:buClrTx/>
                  <a:buSzTx/>
                  <a:buFontTx/>
                  <a:buNone/>
                </a:pPr>
                <a:r>
                  <a:rPr lang="en-US" altLang="en-US" sz="2800" b="1" i="1">
                    <a:solidFill>
                      <a:schemeClr val="tx1"/>
                    </a:solidFill>
                  </a:rPr>
                  <a:t>Giá </a:t>
                </a:r>
              </a:p>
              <a:p>
                <a:pPr algn="ctr">
                  <a:spcBef>
                    <a:spcPct val="0"/>
                  </a:spcBef>
                  <a:buClrTx/>
                  <a:buSzTx/>
                  <a:buFontTx/>
                  <a:buNone/>
                </a:pPr>
                <a:r>
                  <a:rPr lang="en-US" altLang="en-US" sz="2800" b="1" i="1">
                    <a:solidFill>
                      <a:schemeClr val="tx1"/>
                    </a:solidFill>
                  </a:rPr>
                  <a:t>(P)</a:t>
                </a:r>
              </a:p>
            </p:txBody>
          </p:sp>
          <p:sp>
            <p:nvSpPr>
              <p:cNvPr id="53" name="Not Equal 52">
                <a:extLst>
                  <a:ext uri="{FF2B5EF4-FFF2-40B4-BE49-F238E27FC236}">
                    <a16:creationId xmlns:a16="http://schemas.microsoft.com/office/drawing/2014/main" id="{17DDB118-9ABE-ABC9-DAE7-79587A56D472}"/>
                  </a:ext>
                </a:extLst>
              </p:cNvPr>
              <p:cNvSpPr/>
              <p:nvPr/>
            </p:nvSpPr>
            <p:spPr bwMode="auto">
              <a:xfrm>
                <a:off x="914191" y="4876803"/>
                <a:ext cx="304796" cy="151810"/>
              </a:xfrm>
              <a:prstGeom prst="mathNotEqual">
                <a:avLst/>
              </a:prstGeom>
              <a:solidFill>
                <a:schemeClr val="accent1"/>
              </a:solidFill>
              <a:ln w="9525" cap="flat" cmpd="sng" algn="ctr">
                <a:solidFill>
                  <a:schemeClr val="tx1"/>
                </a:solidFill>
                <a:prstDash val="solid"/>
                <a:round/>
                <a:headEnd type="none" w="med" len="med"/>
                <a:tailEnd type="none" w="med" len="med"/>
              </a:ln>
              <a:effectLst/>
            </p:spPr>
            <p:txBody>
              <a:bodyPr/>
              <a:lstStyle/>
              <a:p>
                <a:pPr>
                  <a:defRPr/>
                </a:pPr>
                <a:endParaRPr lang="en-US" sz="2800">
                  <a:latin typeface="Arial" charset="0"/>
                </a:endParaRPr>
              </a:p>
            </p:txBody>
          </p:sp>
          <p:sp>
            <p:nvSpPr>
              <p:cNvPr id="54" name="Not Equal 53">
                <a:extLst>
                  <a:ext uri="{FF2B5EF4-FFF2-40B4-BE49-F238E27FC236}">
                    <a16:creationId xmlns:a16="http://schemas.microsoft.com/office/drawing/2014/main" id="{235AE087-180C-E29E-5052-CE4AE15EFAB1}"/>
                  </a:ext>
                </a:extLst>
              </p:cNvPr>
              <p:cNvSpPr/>
              <p:nvPr/>
            </p:nvSpPr>
            <p:spPr bwMode="auto">
              <a:xfrm rot="5400000">
                <a:off x="1295448" y="5104997"/>
                <a:ext cx="304720" cy="151951"/>
              </a:xfrm>
              <a:prstGeom prst="mathNotEqual">
                <a:avLst/>
              </a:prstGeom>
              <a:solidFill>
                <a:schemeClr val="accent1"/>
              </a:solidFill>
              <a:ln w="9525" cap="flat" cmpd="sng" algn="ctr">
                <a:solidFill>
                  <a:schemeClr val="tx1"/>
                </a:solidFill>
                <a:prstDash val="solid"/>
                <a:round/>
                <a:headEnd type="none" w="med" len="med"/>
                <a:tailEnd type="none" w="med" len="med"/>
              </a:ln>
              <a:effectLst/>
            </p:spPr>
            <p:txBody>
              <a:bodyPr/>
              <a:lstStyle/>
              <a:p>
                <a:pPr>
                  <a:defRPr/>
                </a:pPr>
                <a:endParaRPr lang="en-US" sz="2800">
                  <a:latin typeface="Arial" charset="0"/>
                </a:endParaRPr>
              </a:p>
            </p:txBody>
          </p:sp>
          <p:cxnSp>
            <p:nvCxnSpPr>
              <p:cNvPr id="55" name="Straight Connector 18">
                <a:extLst>
                  <a:ext uri="{FF2B5EF4-FFF2-40B4-BE49-F238E27FC236}">
                    <a16:creationId xmlns:a16="http://schemas.microsoft.com/office/drawing/2014/main" id="{6E3CD71B-EB9F-A3D3-26AE-5BDC5CE2236E}"/>
                  </a:ext>
                </a:extLst>
              </p:cNvPr>
              <p:cNvCxnSpPr>
                <a:cxnSpLocks noChangeShapeType="1"/>
              </p:cNvCxnSpPr>
              <p:nvPr/>
            </p:nvCxnSpPr>
            <p:spPr bwMode="auto">
              <a:xfrm>
                <a:off x="1066678" y="2743266"/>
                <a:ext cx="990424" cy="1588"/>
              </a:xfrm>
              <a:prstGeom prst="line">
                <a:avLst/>
              </a:prstGeom>
              <a:noFill/>
              <a:ln w="9525" algn="ctr">
                <a:solidFill>
                  <a:schemeClr val="tx1"/>
                </a:solidFill>
                <a:prstDash val="lgDash"/>
                <a:round/>
                <a:headEnd/>
                <a:tailEnd/>
              </a:ln>
              <a:extLst>
                <a:ext uri="{909E8E84-426E-40DD-AFC4-6F175D3DCCD1}">
                  <a14:hiddenFill xmlns:a14="http://schemas.microsoft.com/office/drawing/2010/main">
                    <a:noFill/>
                  </a14:hiddenFill>
                </a:ext>
              </a:extLst>
            </p:spPr>
          </p:cxnSp>
          <p:cxnSp>
            <p:nvCxnSpPr>
              <p:cNvPr id="56" name="Straight Connector 19">
                <a:extLst>
                  <a:ext uri="{FF2B5EF4-FFF2-40B4-BE49-F238E27FC236}">
                    <a16:creationId xmlns:a16="http://schemas.microsoft.com/office/drawing/2014/main" id="{834D4103-AE34-6F89-2F78-98219B3882B4}"/>
                  </a:ext>
                </a:extLst>
              </p:cNvPr>
              <p:cNvCxnSpPr>
                <a:cxnSpLocks noChangeShapeType="1"/>
              </p:cNvCxnSpPr>
              <p:nvPr/>
            </p:nvCxnSpPr>
            <p:spPr bwMode="auto">
              <a:xfrm>
                <a:off x="1066678" y="3962546"/>
                <a:ext cx="2209407" cy="1588"/>
              </a:xfrm>
              <a:prstGeom prst="line">
                <a:avLst/>
              </a:prstGeom>
              <a:noFill/>
              <a:ln w="9525" algn="ctr">
                <a:solidFill>
                  <a:schemeClr val="tx1"/>
                </a:solidFill>
                <a:prstDash val="lgDash"/>
                <a:round/>
                <a:headEnd/>
                <a:tailEnd/>
              </a:ln>
              <a:extLst>
                <a:ext uri="{909E8E84-426E-40DD-AFC4-6F175D3DCCD1}">
                  <a14:hiddenFill xmlns:a14="http://schemas.microsoft.com/office/drawing/2010/main">
                    <a:noFill/>
                  </a14:hiddenFill>
                </a:ext>
              </a:extLst>
            </p:spPr>
          </p:cxnSp>
          <p:cxnSp>
            <p:nvCxnSpPr>
              <p:cNvPr id="57" name="Straight Connector 20">
                <a:extLst>
                  <a:ext uri="{FF2B5EF4-FFF2-40B4-BE49-F238E27FC236}">
                    <a16:creationId xmlns:a16="http://schemas.microsoft.com/office/drawing/2014/main" id="{87187F26-4F3D-21F8-DF30-010B261A1D94}"/>
                  </a:ext>
                </a:extLst>
              </p:cNvPr>
              <p:cNvCxnSpPr>
                <a:cxnSpLocks noChangeShapeType="1"/>
              </p:cNvCxnSpPr>
              <p:nvPr/>
            </p:nvCxnSpPr>
            <p:spPr bwMode="auto">
              <a:xfrm>
                <a:off x="1066678" y="3048086"/>
                <a:ext cx="1218983" cy="1588"/>
              </a:xfrm>
              <a:prstGeom prst="line">
                <a:avLst/>
              </a:prstGeom>
              <a:noFill/>
              <a:ln w="9525" algn="ctr">
                <a:solidFill>
                  <a:schemeClr val="tx1"/>
                </a:solidFill>
                <a:prstDash val="lgDash"/>
                <a:round/>
                <a:headEnd/>
                <a:tailEnd/>
              </a:ln>
              <a:extLst>
                <a:ext uri="{909E8E84-426E-40DD-AFC4-6F175D3DCCD1}">
                  <a14:hiddenFill xmlns:a14="http://schemas.microsoft.com/office/drawing/2010/main">
                    <a:noFill/>
                  </a14:hiddenFill>
                </a:ext>
              </a:extLst>
            </p:spPr>
          </p:cxnSp>
          <p:cxnSp>
            <p:nvCxnSpPr>
              <p:cNvPr id="58" name="Straight Connector 21">
                <a:extLst>
                  <a:ext uri="{FF2B5EF4-FFF2-40B4-BE49-F238E27FC236}">
                    <a16:creationId xmlns:a16="http://schemas.microsoft.com/office/drawing/2014/main" id="{B6332B79-4707-2DE0-356F-54812ECD0025}"/>
                  </a:ext>
                </a:extLst>
              </p:cNvPr>
              <p:cNvCxnSpPr>
                <a:cxnSpLocks noChangeShapeType="1"/>
              </p:cNvCxnSpPr>
              <p:nvPr/>
            </p:nvCxnSpPr>
            <p:spPr bwMode="auto">
              <a:xfrm>
                <a:off x="1066678" y="3352906"/>
                <a:ext cx="1523729" cy="1588"/>
              </a:xfrm>
              <a:prstGeom prst="line">
                <a:avLst/>
              </a:prstGeom>
              <a:noFill/>
              <a:ln w="9525" algn="ctr">
                <a:solidFill>
                  <a:schemeClr val="tx1"/>
                </a:solidFill>
                <a:prstDash val="lgDash"/>
                <a:round/>
                <a:headEnd/>
                <a:tailEnd/>
              </a:ln>
              <a:extLst>
                <a:ext uri="{909E8E84-426E-40DD-AFC4-6F175D3DCCD1}">
                  <a14:hiddenFill xmlns:a14="http://schemas.microsoft.com/office/drawing/2010/main">
                    <a:noFill/>
                  </a14:hiddenFill>
                </a:ext>
              </a:extLst>
            </p:spPr>
          </p:cxnSp>
          <p:cxnSp>
            <p:nvCxnSpPr>
              <p:cNvPr id="59" name="Straight Connector 22">
                <a:extLst>
                  <a:ext uri="{FF2B5EF4-FFF2-40B4-BE49-F238E27FC236}">
                    <a16:creationId xmlns:a16="http://schemas.microsoft.com/office/drawing/2014/main" id="{8B4416E2-B9D9-F996-017C-C82E707D73AB}"/>
                  </a:ext>
                </a:extLst>
              </p:cNvPr>
              <p:cNvCxnSpPr>
                <a:cxnSpLocks noChangeShapeType="1"/>
              </p:cNvCxnSpPr>
              <p:nvPr/>
            </p:nvCxnSpPr>
            <p:spPr bwMode="auto">
              <a:xfrm>
                <a:off x="1066678" y="4267367"/>
                <a:ext cx="2514153" cy="1588"/>
              </a:xfrm>
              <a:prstGeom prst="line">
                <a:avLst/>
              </a:prstGeom>
              <a:noFill/>
              <a:ln w="9525" algn="ctr">
                <a:solidFill>
                  <a:schemeClr val="tx1"/>
                </a:solidFill>
                <a:prstDash val="lgDash"/>
                <a:round/>
                <a:headEnd/>
                <a:tailEnd/>
              </a:ln>
              <a:extLst>
                <a:ext uri="{909E8E84-426E-40DD-AFC4-6F175D3DCCD1}">
                  <a14:hiddenFill xmlns:a14="http://schemas.microsoft.com/office/drawing/2010/main">
                    <a:noFill/>
                  </a14:hiddenFill>
                </a:ext>
              </a:extLst>
            </p:spPr>
          </p:cxnSp>
          <p:cxnSp>
            <p:nvCxnSpPr>
              <p:cNvPr id="60" name="Straight Connector 23">
                <a:extLst>
                  <a:ext uri="{FF2B5EF4-FFF2-40B4-BE49-F238E27FC236}">
                    <a16:creationId xmlns:a16="http://schemas.microsoft.com/office/drawing/2014/main" id="{A4E8DB95-A5DE-C083-6111-8139967A7D58}"/>
                  </a:ext>
                </a:extLst>
              </p:cNvPr>
              <p:cNvCxnSpPr>
                <a:cxnSpLocks noChangeShapeType="1"/>
              </p:cNvCxnSpPr>
              <p:nvPr/>
            </p:nvCxnSpPr>
            <p:spPr bwMode="auto">
              <a:xfrm>
                <a:off x="1066678" y="3657726"/>
                <a:ext cx="1828475" cy="1588"/>
              </a:xfrm>
              <a:prstGeom prst="line">
                <a:avLst/>
              </a:prstGeom>
              <a:noFill/>
              <a:ln w="9525" algn="ctr">
                <a:solidFill>
                  <a:schemeClr val="tx1"/>
                </a:solidFill>
                <a:prstDash val="lgDash"/>
                <a:round/>
                <a:headEnd/>
                <a:tailEnd/>
              </a:ln>
              <a:extLst>
                <a:ext uri="{909E8E84-426E-40DD-AFC4-6F175D3DCCD1}">
                  <a14:hiddenFill xmlns:a14="http://schemas.microsoft.com/office/drawing/2010/main">
                    <a:noFill/>
                  </a14:hiddenFill>
                </a:ext>
              </a:extLst>
            </p:spPr>
          </p:cxnSp>
          <p:cxnSp>
            <p:nvCxnSpPr>
              <p:cNvPr id="61" name="Straight Connector 24">
                <a:extLst>
                  <a:ext uri="{FF2B5EF4-FFF2-40B4-BE49-F238E27FC236}">
                    <a16:creationId xmlns:a16="http://schemas.microsoft.com/office/drawing/2014/main" id="{277CF116-C7C9-39F5-7DA9-8A7FC90B8531}"/>
                  </a:ext>
                </a:extLst>
              </p:cNvPr>
              <p:cNvCxnSpPr>
                <a:cxnSpLocks noChangeShapeType="1"/>
              </p:cNvCxnSpPr>
              <p:nvPr/>
            </p:nvCxnSpPr>
            <p:spPr bwMode="auto">
              <a:xfrm>
                <a:off x="1066678" y="4572187"/>
                <a:ext cx="2818899" cy="1588"/>
              </a:xfrm>
              <a:prstGeom prst="line">
                <a:avLst/>
              </a:prstGeom>
              <a:noFill/>
              <a:ln w="9525" algn="ctr">
                <a:solidFill>
                  <a:schemeClr val="tx1"/>
                </a:solidFill>
                <a:prstDash val="lgDash"/>
                <a:round/>
                <a:headEnd/>
                <a:tailEnd/>
              </a:ln>
              <a:extLst>
                <a:ext uri="{909E8E84-426E-40DD-AFC4-6F175D3DCCD1}">
                  <a14:hiddenFill xmlns:a14="http://schemas.microsoft.com/office/drawing/2010/main">
                    <a:noFill/>
                  </a14:hiddenFill>
                </a:ext>
              </a:extLst>
            </p:spPr>
          </p:cxnSp>
          <p:sp>
            <p:nvSpPr>
              <p:cNvPr id="62" name="TextBox 25">
                <a:extLst>
                  <a:ext uri="{FF2B5EF4-FFF2-40B4-BE49-F238E27FC236}">
                    <a16:creationId xmlns:a16="http://schemas.microsoft.com/office/drawing/2014/main" id="{A0F4B244-E1E3-D753-5B0F-5C3DEF5D975A}"/>
                  </a:ext>
                </a:extLst>
              </p:cNvPr>
              <p:cNvSpPr txBox="1">
                <a:spLocks noChangeArrowheads="1"/>
              </p:cNvSpPr>
              <p:nvPr/>
            </p:nvSpPr>
            <p:spPr bwMode="auto">
              <a:xfrm>
                <a:off x="609559" y="2590856"/>
                <a:ext cx="457119" cy="2154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lgn="r">
                  <a:spcBef>
                    <a:spcPct val="0"/>
                  </a:spcBef>
                  <a:buClrTx/>
                  <a:buSzTx/>
                  <a:buFontTx/>
                  <a:buNone/>
                </a:pPr>
                <a:r>
                  <a:rPr lang="en-US" altLang="en-US" sz="2800" b="1">
                    <a:solidFill>
                      <a:schemeClr val="tx1"/>
                    </a:solidFill>
                  </a:rPr>
                  <a:t>10</a:t>
                </a:r>
              </a:p>
              <a:p>
                <a:pPr algn="r">
                  <a:spcBef>
                    <a:spcPct val="0"/>
                  </a:spcBef>
                  <a:buClrTx/>
                  <a:buSzTx/>
                  <a:buFontTx/>
                  <a:buNone/>
                </a:pPr>
                <a:r>
                  <a:rPr lang="en-US" altLang="en-US" sz="2800" b="1">
                    <a:solidFill>
                      <a:schemeClr val="tx1"/>
                    </a:solidFill>
                  </a:rPr>
                  <a:t>9</a:t>
                </a:r>
              </a:p>
              <a:p>
                <a:pPr algn="r">
                  <a:spcBef>
                    <a:spcPct val="0"/>
                  </a:spcBef>
                  <a:buClrTx/>
                  <a:buSzTx/>
                  <a:buFontTx/>
                  <a:buNone/>
                </a:pPr>
                <a:r>
                  <a:rPr lang="en-US" altLang="en-US" sz="2800" b="1">
                    <a:solidFill>
                      <a:schemeClr val="tx1"/>
                    </a:solidFill>
                  </a:rPr>
                  <a:t>8</a:t>
                </a:r>
              </a:p>
              <a:p>
                <a:pPr algn="r">
                  <a:spcBef>
                    <a:spcPct val="0"/>
                  </a:spcBef>
                  <a:buClrTx/>
                  <a:buSzTx/>
                  <a:buFontTx/>
                  <a:buNone/>
                </a:pPr>
                <a:r>
                  <a:rPr lang="en-US" altLang="en-US" sz="2800" b="1">
                    <a:solidFill>
                      <a:schemeClr val="tx1"/>
                    </a:solidFill>
                  </a:rPr>
                  <a:t>7</a:t>
                </a:r>
              </a:p>
              <a:p>
                <a:pPr algn="r">
                  <a:spcBef>
                    <a:spcPct val="0"/>
                  </a:spcBef>
                  <a:buClrTx/>
                  <a:buSzTx/>
                  <a:buFontTx/>
                  <a:buNone/>
                </a:pPr>
                <a:r>
                  <a:rPr lang="en-US" altLang="en-US" sz="2800" b="1">
                    <a:solidFill>
                      <a:schemeClr val="tx1"/>
                    </a:solidFill>
                  </a:rPr>
                  <a:t>6</a:t>
                </a:r>
              </a:p>
              <a:p>
                <a:pPr algn="r">
                  <a:spcBef>
                    <a:spcPct val="0"/>
                  </a:spcBef>
                  <a:buClrTx/>
                  <a:buSzTx/>
                  <a:buFontTx/>
                  <a:buNone/>
                </a:pPr>
                <a:r>
                  <a:rPr lang="en-US" altLang="en-US" sz="2800" b="1">
                    <a:solidFill>
                      <a:schemeClr val="tx1"/>
                    </a:solidFill>
                  </a:rPr>
                  <a:t>5</a:t>
                </a:r>
              </a:p>
              <a:p>
                <a:pPr algn="r">
                  <a:spcBef>
                    <a:spcPct val="0"/>
                  </a:spcBef>
                  <a:buClrTx/>
                  <a:buSzTx/>
                  <a:buFontTx/>
                  <a:buNone/>
                </a:pPr>
                <a:r>
                  <a:rPr lang="en-US" altLang="en-US" sz="2800" b="1">
                    <a:solidFill>
                      <a:schemeClr val="tx1"/>
                    </a:solidFill>
                  </a:rPr>
                  <a:t>4</a:t>
                </a:r>
              </a:p>
            </p:txBody>
          </p:sp>
          <p:cxnSp>
            <p:nvCxnSpPr>
              <p:cNvPr id="63" name="Straight Connector 26">
                <a:extLst>
                  <a:ext uri="{FF2B5EF4-FFF2-40B4-BE49-F238E27FC236}">
                    <a16:creationId xmlns:a16="http://schemas.microsoft.com/office/drawing/2014/main" id="{DC251EEF-A260-1AF4-B646-034E78C20335}"/>
                  </a:ext>
                </a:extLst>
              </p:cNvPr>
              <p:cNvCxnSpPr>
                <a:cxnSpLocks noChangeShapeType="1"/>
              </p:cNvCxnSpPr>
              <p:nvPr/>
            </p:nvCxnSpPr>
            <p:spPr bwMode="auto">
              <a:xfrm rot="5400000">
                <a:off x="838615" y="3961753"/>
                <a:ext cx="2438562" cy="1588"/>
              </a:xfrm>
              <a:prstGeom prst="line">
                <a:avLst/>
              </a:prstGeom>
              <a:noFill/>
              <a:ln w="9525" algn="ctr">
                <a:solidFill>
                  <a:schemeClr val="tx1"/>
                </a:solidFill>
                <a:prstDash val="lgDash"/>
                <a:round/>
                <a:headEnd type="oval" w="med" len="med"/>
                <a:tailEnd type="oval" w="med" len="med"/>
              </a:ln>
              <a:extLst>
                <a:ext uri="{909E8E84-426E-40DD-AFC4-6F175D3DCCD1}">
                  <a14:hiddenFill xmlns:a14="http://schemas.microsoft.com/office/drawing/2010/main">
                    <a:noFill/>
                  </a14:hiddenFill>
                </a:ext>
              </a:extLst>
            </p:spPr>
          </p:cxnSp>
          <p:cxnSp>
            <p:nvCxnSpPr>
              <p:cNvPr id="55296" name="Straight Connector 27">
                <a:extLst>
                  <a:ext uri="{FF2B5EF4-FFF2-40B4-BE49-F238E27FC236}">
                    <a16:creationId xmlns:a16="http://schemas.microsoft.com/office/drawing/2014/main" id="{3F4DA11F-203A-6082-7F06-3201BFA120C0}"/>
                  </a:ext>
                </a:extLst>
              </p:cNvPr>
              <p:cNvCxnSpPr>
                <a:cxnSpLocks noChangeShapeType="1"/>
              </p:cNvCxnSpPr>
              <p:nvPr/>
            </p:nvCxnSpPr>
            <p:spPr bwMode="auto">
              <a:xfrm rot="5400000">
                <a:off x="1295771" y="4114163"/>
                <a:ext cx="2133741" cy="1588"/>
              </a:xfrm>
              <a:prstGeom prst="line">
                <a:avLst/>
              </a:prstGeom>
              <a:noFill/>
              <a:ln w="9525" algn="ctr">
                <a:solidFill>
                  <a:schemeClr val="tx1"/>
                </a:solidFill>
                <a:prstDash val="lgDash"/>
                <a:round/>
                <a:headEnd type="oval" w="med" len="med"/>
                <a:tailEnd type="oval" w="med" len="med"/>
              </a:ln>
              <a:extLst>
                <a:ext uri="{909E8E84-426E-40DD-AFC4-6F175D3DCCD1}">
                  <a14:hiddenFill xmlns:a14="http://schemas.microsoft.com/office/drawing/2010/main">
                    <a:noFill/>
                  </a14:hiddenFill>
                </a:ext>
              </a:extLst>
            </p:spPr>
          </p:cxnSp>
          <p:cxnSp>
            <p:nvCxnSpPr>
              <p:cNvPr id="55297" name="Straight Connector 28">
                <a:extLst>
                  <a:ext uri="{FF2B5EF4-FFF2-40B4-BE49-F238E27FC236}">
                    <a16:creationId xmlns:a16="http://schemas.microsoft.com/office/drawing/2014/main" id="{542DD839-D795-F17C-17D6-D8B55E96FB44}"/>
                  </a:ext>
                </a:extLst>
              </p:cNvPr>
              <p:cNvCxnSpPr>
                <a:cxnSpLocks noChangeShapeType="1"/>
              </p:cNvCxnSpPr>
              <p:nvPr/>
            </p:nvCxnSpPr>
            <p:spPr bwMode="auto">
              <a:xfrm rot="5400000">
                <a:off x="1752927" y="4266573"/>
                <a:ext cx="1828921" cy="1588"/>
              </a:xfrm>
              <a:prstGeom prst="line">
                <a:avLst/>
              </a:prstGeom>
              <a:noFill/>
              <a:ln w="9525" algn="ctr">
                <a:solidFill>
                  <a:schemeClr val="tx1"/>
                </a:solidFill>
                <a:prstDash val="lgDash"/>
                <a:round/>
                <a:headEnd type="oval" w="med" len="med"/>
                <a:tailEnd type="oval" w="med" len="med"/>
              </a:ln>
              <a:extLst>
                <a:ext uri="{909E8E84-426E-40DD-AFC4-6F175D3DCCD1}">
                  <a14:hiddenFill xmlns:a14="http://schemas.microsoft.com/office/drawing/2010/main">
                    <a:noFill/>
                  </a14:hiddenFill>
                </a:ext>
              </a:extLst>
            </p:spPr>
          </p:cxnSp>
          <p:cxnSp>
            <p:nvCxnSpPr>
              <p:cNvPr id="55301" name="Straight Connector 29">
                <a:extLst>
                  <a:ext uri="{FF2B5EF4-FFF2-40B4-BE49-F238E27FC236}">
                    <a16:creationId xmlns:a16="http://schemas.microsoft.com/office/drawing/2014/main" id="{F1594B56-F6CF-6AD0-6916-9608D7317F90}"/>
                  </a:ext>
                </a:extLst>
              </p:cNvPr>
              <p:cNvCxnSpPr>
                <a:cxnSpLocks noChangeShapeType="1"/>
              </p:cNvCxnSpPr>
              <p:nvPr/>
            </p:nvCxnSpPr>
            <p:spPr bwMode="auto">
              <a:xfrm rot="5400000">
                <a:off x="2210083" y="4418983"/>
                <a:ext cx="1524101" cy="1588"/>
              </a:xfrm>
              <a:prstGeom prst="line">
                <a:avLst/>
              </a:prstGeom>
              <a:noFill/>
              <a:ln w="9525" algn="ctr">
                <a:solidFill>
                  <a:schemeClr val="tx1"/>
                </a:solidFill>
                <a:prstDash val="lgDash"/>
                <a:round/>
                <a:headEnd type="oval" w="med" len="med"/>
                <a:tailEnd type="oval" w="med" len="med"/>
              </a:ln>
              <a:extLst>
                <a:ext uri="{909E8E84-426E-40DD-AFC4-6F175D3DCCD1}">
                  <a14:hiddenFill xmlns:a14="http://schemas.microsoft.com/office/drawing/2010/main">
                    <a:noFill/>
                  </a14:hiddenFill>
                </a:ext>
              </a:extLst>
            </p:spPr>
          </p:cxnSp>
          <p:cxnSp>
            <p:nvCxnSpPr>
              <p:cNvPr id="55302" name="Straight Connector 30">
                <a:extLst>
                  <a:ext uri="{FF2B5EF4-FFF2-40B4-BE49-F238E27FC236}">
                    <a16:creationId xmlns:a16="http://schemas.microsoft.com/office/drawing/2014/main" id="{670559BC-A904-098E-1A7F-005C8C507F8B}"/>
                  </a:ext>
                </a:extLst>
              </p:cNvPr>
              <p:cNvCxnSpPr>
                <a:cxnSpLocks noChangeShapeType="1"/>
              </p:cNvCxnSpPr>
              <p:nvPr/>
            </p:nvCxnSpPr>
            <p:spPr bwMode="auto">
              <a:xfrm rot="5400000">
                <a:off x="2667238" y="4571393"/>
                <a:ext cx="1219281" cy="1588"/>
              </a:xfrm>
              <a:prstGeom prst="line">
                <a:avLst/>
              </a:prstGeom>
              <a:noFill/>
              <a:ln w="9525" algn="ctr">
                <a:solidFill>
                  <a:schemeClr val="tx1"/>
                </a:solidFill>
                <a:prstDash val="lgDash"/>
                <a:round/>
                <a:headEnd type="oval" w="med" len="med"/>
                <a:tailEnd type="oval" w="med" len="med"/>
              </a:ln>
              <a:extLst>
                <a:ext uri="{909E8E84-426E-40DD-AFC4-6F175D3DCCD1}">
                  <a14:hiddenFill xmlns:a14="http://schemas.microsoft.com/office/drawing/2010/main">
                    <a:noFill/>
                  </a14:hiddenFill>
                </a:ext>
              </a:extLst>
            </p:spPr>
          </p:cxnSp>
          <p:cxnSp>
            <p:nvCxnSpPr>
              <p:cNvPr id="55303" name="Straight Connector 32">
                <a:extLst>
                  <a:ext uri="{FF2B5EF4-FFF2-40B4-BE49-F238E27FC236}">
                    <a16:creationId xmlns:a16="http://schemas.microsoft.com/office/drawing/2014/main" id="{C5FA0AB1-43FA-F6FB-F002-069F43EA8EAB}"/>
                  </a:ext>
                </a:extLst>
              </p:cNvPr>
              <p:cNvCxnSpPr>
                <a:cxnSpLocks noChangeShapeType="1"/>
              </p:cNvCxnSpPr>
              <p:nvPr/>
            </p:nvCxnSpPr>
            <p:spPr bwMode="auto">
              <a:xfrm rot="5400000">
                <a:off x="3124394" y="4723803"/>
                <a:ext cx="914461" cy="1588"/>
              </a:xfrm>
              <a:prstGeom prst="line">
                <a:avLst/>
              </a:prstGeom>
              <a:noFill/>
              <a:ln w="9525" algn="ctr">
                <a:solidFill>
                  <a:schemeClr val="tx1"/>
                </a:solidFill>
                <a:prstDash val="lgDash"/>
                <a:round/>
                <a:headEnd type="oval" w="med" len="med"/>
                <a:tailEnd type="oval" w="med" len="med"/>
              </a:ln>
              <a:extLst>
                <a:ext uri="{909E8E84-426E-40DD-AFC4-6F175D3DCCD1}">
                  <a14:hiddenFill xmlns:a14="http://schemas.microsoft.com/office/drawing/2010/main">
                    <a:noFill/>
                  </a14:hiddenFill>
                </a:ext>
              </a:extLst>
            </p:spPr>
          </p:cxnSp>
          <p:cxnSp>
            <p:nvCxnSpPr>
              <p:cNvPr id="55304" name="Straight Connector 33">
                <a:extLst>
                  <a:ext uri="{FF2B5EF4-FFF2-40B4-BE49-F238E27FC236}">
                    <a16:creationId xmlns:a16="http://schemas.microsoft.com/office/drawing/2014/main" id="{75745E56-6D90-5D32-1DB0-85315FF7318A}"/>
                  </a:ext>
                </a:extLst>
              </p:cNvPr>
              <p:cNvCxnSpPr>
                <a:cxnSpLocks noChangeShapeType="1"/>
              </p:cNvCxnSpPr>
              <p:nvPr/>
            </p:nvCxnSpPr>
            <p:spPr bwMode="auto">
              <a:xfrm rot="5400000">
                <a:off x="3581550" y="4876213"/>
                <a:ext cx="609640" cy="1588"/>
              </a:xfrm>
              <a:prstGeom prst="line">
                <a:avLst/>
              </a:prstGeom>
              <a:noFill/>
              <a:ln w="9525" algn="ctr">
                <a:solidFill>
                  <a:schemeClr val="tx1"/>
                </a:solidFill>
                <a:prstDash val="lgDash"/>
                <a:round/>
                <a:headEnd type="oval" w="med" len="med"/>
                <a:tailEnd type="oval" w="med" len="med"/>
              </a:ln>
              <a:extLst>
                <a:ext uri="{909E8E84-426E-40DD-AFC4-6F175D3DCCD1}">
                  <a14:hiddenFill xmlns:a14="http://schemas.microsoft.com/office/drawing/2010/main">
                    <a:noFill/>
                  </a14:hiddenFill>
                </a:ext>
              </a:extLst>
            </p:spPr>
          </p:cxnSp>
        </p:grpSp>
      </p:grpSp>
    </p:spTree>
    <p:extLst>
      <p:ext uri="{BB962C8B-B14F-4D97-AF65-F5344CB8AC3E}">
        <p14:creationId xmlns:p14="http://schemas.microsoft.com/office/powerpoint/2010/main" val="4214272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3"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strips(upRight)">
                                      <p:cBhvr>
                                        <p:cTn id="7" dur="5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a:extLst>
              <a:ext uri="{FF2B5EF4-FFF2-40B4-BE49-F238E27FC236}">
                <a16:creationId xmlns:a16="http://schemas.microsoft.com/office/drawing/2014/main" id="{4C0F2A0D-DE7F-8543-342E-DF28058674BE}"/>
              </a:ext>
            </a:extLst>
          </p:cNvPr>
          <p:cNvSpPr>
            <a:spLocks noGrp="1"/>
          </p:cNvSpPr>
          <p:nvPr>
            <p:ph type="title"/>
          </p:nvPr>
        </p:nvSpPr>
        <p:spPr>
          <a:xfrm>
            <a:off x="766233" y="304801"/>
            <a:ext cx="10668000" cy="1216025"/>
          </a:xfrm>
        </p:spPr>
        <p:txBody>
          <a:bodyPr anchor="ctr">
            <a:normAutofit/>
          </a:bodyPr>
          <a:lstStyle/>
          <a:p>
            <a:r>
              <a:rPr lang="en-US" altLang="en-US" sz="5600" b="1" err="1"/>
              <a:t>Dịch</a:t>
            </a:r>
            <a:r>
              <a:rPr lang="en-US" altLang="en-US" sz="5600" b="1"/>
              <a:t> </a:t>
            </a:r>
            <a:r>
              <a:rPr lang="en-US" altLang="en-US" sz="5600" b="1" err="1"/>
              <a:t>chuyển</a:t>
            </a:r>
            <a:r>
              <a:rPr lang="en-US" altLang="en-US" sz="5600" b="1"/>
              <a:t> </a:t>
            </a:r>
            <a:r>
              <a:rPr lang="en-US" altLang="en-US" sz="5600" b="1" err="1"/>
              <a:t>của</a:t>
            </a:r>
            <a:r>
              <a:rPr lang="en-US" altLang="en-US" sz="5600" b="1"/>
              <a:t> </a:t>
            </a:r>
            <a:r>
              <a:rPr lang="en-US" altLang="en-US" sz="5600" b="1" err="1"/>
              <a:t>cả</a:t>
            </a:r>
            <a:r>
              <a:rPr lang="en-US" altLang="en-US" sz="5600" b="1"/>
              <a:t> </a:t>
            </a:r>
            <a:r>
              <a:rPr lang="en-US" altLang="en-US" sz="5600" b="1" err="1"/>
              <a:t>đường</a:t>
            </a:r>
            <a:r>
              <a:rPr lang="en-US" altLang="en-US" sz="5600" b="1"/>
              <a:t> </a:t>
            </a:r>
            <a:r>
              <a:rPr lang="en-US" altLang="en-US" sz="5600" b="1" err="1"/>
              <a:t>cầu</a:t>
            </a:r>
            <a:endParaRPr lang="en-US" altLang="en-US" sz="5600"/>
          </a:p>
        </p:txBody>
      </p:sp>
      <p:sp>
        <p:nvSpPr>
          <p:cNvPr id="57348" name="Slide Number Placeholder 3">
            <a:extLst>
              <a:ext uri="{FF2B5EF4-FFF2-40B4-BE49-F238E27FC236}">
                <a16:creationId xmlns:a16="http://schemas.microsoft.com/office/drawing/2014/main" id="{B15BA2A5-27B9-E298-7C78-279856FA0EDF}"/>
              </a:ext>
            </a:extLst>
          </p:cNvPr>
          <p:cNvSpPr>
            <a:spLocks noGrp="1"/>
          </p:cNvSpPr>
          <p:nvPr>
            <p:ph type="sldNum" sz="quarter" idx="12"/>
          </p:nvPr>
        </p:nvSpPr>
        <p:spPr bwMode="auto">
          <a:xfrm>
            <a:off x="11353800" y="5879804"/>
            <a:ext cx="661416" cy="895899"/>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2075" tIns="46038" rIns="92075" bIns="46038" numCol="1" anchor="ctr" anchorCtr="0" compatLnSpc="1">
            <a:prstTxWarp prst="textNoShape">
              <a:avLst/>
            </a:prstTxWarp>
            <a:normAutofit/>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lgn="ctr">
              <a:spcBef>
                <a:spcPct val="0"/>
              </a:spcBef>
              <a:spcAft>
                <a:spcPts val="600"/>
              </a:spcAft>
              <a:buClrTx/>
              <a:buSzTx/>
              <a:buFontTx/>
              <a:buNone/>
            </a:pPr>
            <a:r>
              <a:rPr lang="en-US" altLang="en-US" sz="2400"/>
              <a:t>1.</a:t>
            </a:r>
            <a:fld id="{7C90CEDA-1E86-426F-9B94-1896D1273598}" type="slidenum">
              <a:rPr lang="en-US" altLang="en-US" sz="2400" smtClean="0"/>
              <a:pPr algn="ctr">
                <a:spcBef>
                  <a:spcPct val="0"/>
                </a:spcBef>
                <a:spcAft>
                  <a:spcPts val="600"/>
                </a:spcAft>
                <a:buClrTx/>
                <a:buSzTx/>
                <a:buFontTx/>
                <a:buNone/>
              </a:pPr>
              <a:t>28</a:t>
            </a:fld>
            <a:endParaRPr lang="en-US" altLang="en-US" sz="2400"/>
          </a:p>
        </p:txBody>
      </p:sp>
      <p:graphicFrame>
        <p:nvGraphicFramePr>
          <p:cNvPr id="57350" name="Content Placeholder 2">
            <a:extLst>
              <a:ext uri="{FF2B5EF4-FFF2-40B4-BE49-F238E27FC236}">
                <a16:creationId xmlns:a16="http://schemas.microsoft.com/office/drawing/2014/main" id="{1D7ADAB9-A898-099A-ED30-3FFABC35A6C4}"/>
              </a:ext>
            </a:extLst>
          </p:cNvPr>
          <p:cNvGraphicFramePr>
            <a:graphicFrameLocks noGrp="1"/>
          </p:cNvGraphicFramePr>
          <p:nvPr>
            <p:ph type="tbl" idx="1"/>
            <p:extLst>
              <p:ext uri="{D42A27DB-BD31-4B8C-83A1-F6EECF244321}">
                <p14:modId xmlns:p14="http://schemas.microsoft.com/office/powerpoint/2010/main" val="1710045153"/>
              </p:ext>
            </p:extLst>
          </p:nvPr>
        </p:nvGraphicFramePr>
        <p:xfrm>
          <a:off x="176784" y="1752600"/>
          <a:ext cx="11838431" cy="41272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Slide Number Placeholder 3">
            <a:extLst>
              <a:ext uri="{FF2B5EF4-FFF2-40B4-BE49-F238E27FC236}">
                <a16:creationId xmlns:a16="http://schemas.microsoft.com/office/drawing/2014/main" id="{5E788986-F130-8190-6E16-663ACFB95667}"/>
              </a:ext>
            </a:extLst>
          </p:cNvPr>
          <p:cNvSpPr>
            <a:spLocks noGrp="1"/>
          </p:cNvSpPr>
          <p:nvPr>
            <p:ph type="sldNum" sz="quarter" idx="12"/>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fld id="{0ED05AE0-F9A9-469E-944E-1EB1061A1320}" type="slidenum">
              <a:rPr lang="en-US" altLang="en-US" smtClean="0"/>
              <a:pPr/>
              <a:t>29</a:t>
            </a:fld>
            <a:endParaRPr lang="en-US" altLang="en-US">
              <a:latin typeface="Verdana" panose="020B0604030504040204" pitchFamily="34" charset="0"/>
            </a:endParaRPr>
          </a:p>
        </p:txBody>
      </p:sp>
      <p:sp>
        <p:nvSpPr>
          <p:cNvPr id="23555" name="Line 2">
            <a:extLst>
              <a:ext uri="{FF2B5EF4-FFF2-40B4-BE49-F238E27FC236}">
                <a16:creationId xmlns:a16="http://schemas.microsoft.com/office/drawing/2014/main" id="{FA8901BD-D462-0F58-A5C2-A405DA42AE18}"/>
              </a:ext>
            </a:extLst>
          </p:cNvPr>
          <p:cNvSpPr>
            <a:spLocks noChangeShapeType="1"/>
          </p:cNvSpPr>
          <p:nvPr/>
        </p:nvSpPr>
        <p:spPr bwMode="auto">
          <a:xfrm>
            <a:off x="3505200" y="1600200"/>
            <a:ext cx="0" cy="3733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56" name="Line 3">
            <a:extLst>
              <a:ext uri="{FF2B5EF4-FFF2-40B4-BE49-F238E27FC236}">
                <a16:creationId xmlns:a16="http://schemas.microsoft.com/office/drawing/2014/main" id="{81513F0C-AD10-2811-AFA8-7E268E672508}"/>
              </a:ext>
            </a:extLst>
          </p:cNvPr>
          <p:cNvSpPr>
            <a:spLocks noChangeShapeType="1"/>
          </p:cNvSpPr>
          <p:nvPr/>
        </p:nvSpPr>
        <p:spPr bwMode="auto">
          <a:xfrm>
            <a:off x="3505200" y="5334000"/>
            <a:ext cx="4876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828" name="Line 4">
            <a:extLst>
              <a:ext uri="{FF2B5EF4-FFF2-40B4-BE49-F238E27FC236}">
                <a16:creationId xmlns:a16="http://schemas.microsoft.com/office/drawing/2014/main" id="{EBFD523D-7872-F759-21F6-05AC48ECA8B5}"/>
              </a:ext>
            </a:extLst>
          </p:cNvPr>
          <p:cNvSpPr>
            <a:spLocks noChangeShapeType="1"/>
          </p:cNvSpPr>
          <p:nvPr/>
        </p:nvSpPr>
        <p:spPr bwMode="auto">
          <a:xfrm>
            <a:off x="3962400" y="2057400"/>
            <a:ext cx="3200400" cy="3200400"/>
          </a:xfrm>
          <a:prstGeom prst="line">
            <a:avLst/>
          </a:prstGeom>
          <a:noFill/>
          <a:ln w="5715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829" name="Line 5">
            <a:extLst>
              <a:ext uri="{FF2B5EF4-FFF2-40B4-BE49-F238E27FC236}">
                <a16:creationId xmlns:a16="http://schemas.microsoft.com/office/drawing/2014/main" id="{32998552-1FBC-4752-9831-35674C6219E8}"/>
              </a:ext>
            </a:extLst>
          </p:cNvPr>
          <p:cNvSpPr>
            <a:spLocks noChangeShapeType="1"/>
          </p:cNvSpPr>
          <p:nvPr/>
        </p:nvSpPr>
        <p:spPr bwMode="auto">
          <a:xfrm flipH="1">
            <a:off x="3505200" y="2438400"/>
            <a:ext cx="2514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05830" name="Line 6">
            <a:extLst>
              <a:ext uri="{FF2B5EF4-FFF2-40B4-BE49-F238E27FC236}">
                <a16:creationId xmlns:a16="http://schemas.microsoft.com/office/drawing/2014/main" id="{EB8FB01E-2E27-C0D8-1F9D-FF9F0D6B7F49}"/>
              </a:ext>
            </a:extLst>
          </p:cNvPr>
          <p:cNvSpPr>
            <a:spLocks noChangeShapeType="1"/>
          </p:cNvSpPr>
          <p:nvPr/>
        </p:nvSpPr>
        <p:spPr bwMode="auto">
          <a:xfrm>
            <a:off x="4343400" y="2438400"/>
            <a:ext cx="0" cy="28956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05831" name="Line 7">
            <a:extLst>
              <a:ext uri="{FF2B5EF4-FFF2-40B4-BE49-F238E27FC236}">
                <a16:creationId xmlns:a16="http://schemas.microsoft.com/office/drawing/2014/main" id="{665D8A3C-77C2-2A19-256F-96650FF15E8C}"/>
              </a:ext>
            </a:extLst>
          </p:cNvPr>
          <p:cNvSpPr>
            <a:spLocks noChangeShapeType="1"/>
          </p:cNvSpPr>
          <p:nvPr/>
        </p:nvSpPr>
        <p:spPr bwMode="auto">
          <a:xfrm flipH="1">
            <a:off x="3505200" y="3276600"/>
            <a:ext cx="33528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05832" name="Line 8">
            <a:extLst>
              <a:ext uri="{FF2B5EF4-FFF2-40B4-BE49-F238E27FC236}">
                <a16:creationId xmlns:a16="http://schemas.microsoft.com/office/drawing/2014/main" id="{9395F3B1-40FA-A8AC-2CDE-030F5AC99630}"/>
              </a:ext>
            </a:extLst>
          </p:cNvPr>
          <p:cNvSpPr>
            <a:spLocks noChangeShapeType="1"/>
          </p:cNvSpPr>
          <p:nvPr/>
        </p:nvSpPr>
        <p:spPr bwMode="auto">
          <a:xfrm>
            <a:off x="5181600" y="3352800"/>
            <a:ext cx="0" cy="19812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3562" name="Text Box 9">
            <a:extLst>
              <a:ext uri="{FF2B5EF4-FFF2-40B4-BE49-F238E27FC236}">
                <a16:creationId xmlns:a16="http://schemas.microsoft.com/office/drawing/2014/main" id="{DC7C465D-65DA-6E93-181C-D42E6CA57C4E}"/>
              </a:ext>
            </a:extLst>
          </p:cNvPr>
          <p:cNvSpPr txBox="1">
            <a:spLocks noChangeArrowheads="1"/>
          </p:cNvSpPr>
          <p:nvPr/>
        </p:nvSpPr>
        <p:spPr bwMode="auto">
          <a:xfrm>
            <a:off x="2667000" y="12954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p>
        </p:txBody>
      </p:sp>
      <p:sp>
        <p:nvSpPr>
          <p:cNvPr id="23563" name="Text Box 10">
            <a:extLst>
              <a:ext uri="{FF2B5EF4-FFF2-40B4-BE49-F238E27FC236}">
                <a16:creationId xmlns:a16="http://schemas.microsoft.com/office/drawing/2014/main" id="{54D9E955-DF1B-47F1-66B4-357BBE26DF49}"/>
              </a:ext>
            </a:extLst>
          </p:cNvPr>
          <p:cNvSpPr txBox="1">
            <a:spLocks noChangeArrowheads="1"/>
          </p:cNvSpPr>
          <p:nvPr/>
        </p:nvSpPr>
        <p:spPr bwMode="auto">
          <a:xfrm>
            <a:off x="8458200" y="48768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p>
        </p:txBody>
      </p:sp>
      <p:sp>
        <p:nvSpPr>
          <p:cNvPr id="205835" name="Text Box 11">
            <a:extLst>
              <a:ext uri="{FF2B5EF4-FFF2-40B4-BE49-F238E27FC236}">
                <a16:creationId xmlns:a16="http://schemas.microsoft.com/office/drawing/2014/main" id="{3E3EDFCA-C792-E73A-5944-E0C9296D0024}"/>
              </a:ext>
            </a:extLst>
          </p:cNvPr>
          <p:cNvSpPr txBox="1">
            <a:spLocks noChangeArrowheads="1"/>
          </p:cNvSpPr>
          <p:nvPr/>
        </p:nvSpPr>
        <p:spPr bwMode="auto">
          <a:xfrm>
            <a:off x="8534400" y="4343401"/>
            <a:ext cx="1752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b="1"/>
              <a:t>D</a:t>
            </a:r>
            <a:r>
              <a:rPr lang="en-US" altLang="en-US" sz="2800" b="1" baseline="-25000"/>
              <a:t>1</a:t>
            </a:r>
            <a:r>
              <a:rPr lang="en-US" altLang="en-US" sz="2800" b="1"/>
              <a:t>(I</a:t>
            </a:r>
            <a:r>
              <a:rPr lang="en-US" altLang="en-US" sz="2800" b="1" baseline="-25000"/>
              <a:t>1</a:t>
            </a:r>
            <a:r>
              <a:rPr lang="en-US" altLang="en-US" sz="2800" b="1"/>
              <a:t>= 3)</a:t>
            </a:r>
          </a:p>
        </p:txBody>
      </p:sp>
      <p:sp>
        <p:nvSpPr>
          <p:cNvPr id="205836" name="Text Box 12">
            <a:extLst>
              <a:ext uri="{FF2B5EF4-FFF2-40B4-BE49-F238E27FC236}">
                <a16:creationId xmlns:a16="http://schemas.microsoft.com/office/drawing/2014/main" id="{EAD709E2-679A-C6F3-2C7A-8EAAC02F216B}"/>
              </a:ext>
            </a:extLst>
          </p:cNvPr>
          <p:cNvSpPr txBox="1">
            <a:spLocks noChangeArrowheads="1"/>
          </p:cNvSpPr>
          <p:nvPr/>
        </p:nvSpPr>
        <p:spPr bwMode="auto">
          <a:xfrm>
            <a:off x="5334000" y="28194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B</a:t>
            </a:r>
          </a:p>
        </p:txBody>
      </p:sp>
      <p:sp>
        <p:nvSpPr>
          <p:cNvPr id="205837" name="Text Box 13">
            <a:extLst>
              <a:ext uri="{FF2B5EF4-FFF2-40B4-BE49-F238E27FC236}">
                <a16:creationId xmlns:a16="http://schemas.microsoft.com/office/drawing/2014/main" id="{CEEE9C44-82A2-A5A9-E7C7-A0CC03107D05}"/>
              </a:ext>
            </a:extLst>
          </p:cNvPr>
          <p:cNvSpPr txBox="1">
            <a:spLocks noChangeArrowheads="1"/>
          </p:cNvSpPr>
          <p:nvPr/>
        </p:nvSpPr>
        <p:spPr bwMode="auto">
          <a:xfrm>
            <a:off x="4572000" y="20574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A</a:t>
            </a:r>
          </a:p>
        </p:txBody>
      </p:sp>
      <p:sp>
        <p:nvSpPr>
          <p:cNvPr id="205838" name="Text Box 14">
            <a:extLst>
              <a:ext uri="{FF2B5EF4-FFF2-40B4-BE49-F238E27FC236}">
                <a16:creationId xmlns:a16="http://schemas.microsoft.com/office/drawing/2014/main" id="{4866979B-FBAE-F15F-6BD0-3BC94165F1FE}"/>
              </a:ext>
            </a:extLst>
          </p:cNvPr>
          <p:cNvSpPr txBox="1">
            <a:spLocks noChangeArrowheads="1"/>
          </p:cNvSpPr>
          <p:nvPr/>
        </p:nvSpPr>
        <p:spPr bwMode="auto">
          <a:xfrm>
            <a:off x="2743200" y="22098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50</a:t>
            </a:r>
          </a:p>
        </p:txBody>
      </p:sp>
      <p:sp>
        <p:nvSpPr>
          <p:cNvPr id="205839" name="Text Box 15">
            <a:extLst>
              <a:ext uri="{FF2B5EF4-FFF2-40B4-BE49-F238E27FC236}">
                <a16:creationId xmlns:a16="http://schemas.microsoft.com/office/drawing/2014/main" id="{EDC8640D-E5C6-C81E-EC47-90DE8592E02A}"/>
              </a:ext>
            </a:extLst>
          </p:cNvPr>
          <p:cNvSpPr txBox="1">
            <a:spLocks noChangeArrowheads="1"/>
          </p:cNvSpPr>
          <p:nvPr/>
        </p:nvSpPr>
        <p:spPr bwMode="auto">
          <a:xfrm>
            <a:off x="2590800" y="31242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40</a:t>
            </a:r>
          </a:p>
        </p:txBody>
      </p:sp>
      <p:sp>
        <p:nvSpPr>
          <p:cNvPr id="205840" name="Text Box 16">
            <a:extLst>
              <a:ext uri="{FF2B5EF4-FFF2-40B4-BE49-F238E27FC236}">
                <a16:creationId xmlns:a16="http://schemas.microsoft.com/office/drawing/2014/main" id="{E0BC1300-DD53-26E3-7775-808134019965}"/>
              </a:ext>
            </a:extLst>
          </p:cNvPr>
          <p:cNvSpPr txBox="1">
            <a:spLocks noChangeArrowheads="1"/>
          </p:cNvSpPr>
          <p:nvPr/>
        </p:nvSpPr>
        <p:spPr bwMode="auto">
          <a:xfrm>
            <a:off x="4191000" y="5486401"/>
            <a:ext cx="457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7</a:t>
            </a:r>
          </a:p>
        </p:txBody>
      </p:sp>
      <p:sp>
        <p:nvSpPr>
          <p:cNvPr id="205841" name="Text Box 17">
            <a:extLst>
              <a:ext uri="{FF2B5EF4-FFF2-40B4-BE49-F238E27FC236}">
                <a16:creationId xmlns:a16="http://schemas.microsoft.com/office/drawing/2014/main" id="{30D22E60-AE01-F3F5-D8B6-97DC44B165EB}"/>
              </a:ext>
            </a:extLst>
          </p:cNvPr>
          <p:cNvSpPr txBox="1">
            <a:spLocks noChangeArrowheads="1"/>
          </p:cNvSpPr>
          <p:nvPr/>
        </p:nvSpPr>
        <p:spPr bwMode="auto">
          <a:xfrm>
            <a:off x="5029200" y="54864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14</a:t>
            </a:r>
          </a:p>
        </p:txBody>
      </p:sp>
      <p:sp>
        <p:nvSpPr>
          <p:cNvPr id="205842" name="Text Box 18">
            <a:extLst>
              <a:ext uri="{FF2B5EF4-FFF2-40B4-BE49-F238E27FC236}">
                <a16:creationId xmlns:a16="http://schemas.microsoft.com/office/drawing/2014/main" id="{E3C7FF74-2CBC-545D-B2FE-984F49DF1C47}"/>
              </a:ext>
            </a:extLst>
          </p:cNvPr>
          <p:cNvSpPr txBox="1">
            <a:spLocks noChangeArrowheads="1"/>
          </p:cNvSpPr>
          <p:nvPr/>
        </p:nvSpPr>
        <p:spPr bwMode="auto">
          <a:xfrm>
            <a:off x="5867400" y="5486401"/>
            <a:ext cx="762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20</a:t>
            </a:r>
          </a:p>
        </p:txBody>
      </p:sp>
      <p:sp>
        <p:nvSpPr>
          <p:cNvPr id="205843" name="Line 19">
            <a:extLst>
              <a:ext uri="{FF2B5EF4-FFF2-40B4-BE49-F238E27FC236}">
                <a16:creationId xmlns:a16="http://schemas.microsoft.com/office/drawing/2014/main" id="{37252344-D8A2-BE6F-08AD-1724FDED08E0}"/>
              </a:ext>
            </a:extLst>
          </p:cNvPr>
          <p:cNvSpPr>
            <a:spLocks noChangeShapeType="1"/>
          </p:cNvSpPr>
          <p:nvPr/>
        </p:nvSpPr>
        <p:spPr bwMode="auto">
          <a:xfrm>
            <a:off x="5105400" y="1524000"/>
            <a:ext cx="3200400" cy="3200400"/>
          </a:xfrm>
          <a:prstGeom prst="line">
            <a:avLst/>
          </a:prstGeom>
          <a:noFill/>
          <a:ln w="5715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844" name="Text Box 20">
            <a:extLst>
              <a:ext uri="{FF2B5EF4-FFF2-40B4-BE49-F238E27FC236}">
                <a16:creationId xmlns:a16="http://schemas.microsoft.com/office/drawing/2014/main" id="{28665501-FB14-1DB3-E093-A33B7982BBB3}"/>
              </a:ext>
            </a:extLst>
          </p:cNvPr>
          <p:cNvSpPr txBox="1">
            <a:spLocks noChangeArrowheads="1"/>
          </p:cNvSpPr>
          <p:nvPr/>
        </p:nvSpPr>
        <p:spPr bwMode="auto">
          <a:xfrm>
            <a:off x="7315200" y="4648201"/>
            <a:ext cx="1524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b="1"/>
              <a:t>D(I=2)</a:t>
            </a:r>
          </a:p>
        </p:txBody>
      </p:sp>
      <p:sp>
        <p:nvSpPr>
          <p:cNvPr id="205845" name="Text Box 21">
            <a:extLst>
              <a:ext uri="{FF2B5EF4-FFF2-40B4-BE49-F238E27FC236}">
                <a16:creationId xmlns:a16="http://schemas.microsoft.com/office/drawing/2014/main" id="{8DF57736-1A30-E54A-E0D0-DE17B5AD02B6}"/>
              </a:ext>
            </a:extLst>
          </p:cNvPr>
          <p:cNvSpPr txBox="1">
            <a:spLocks noChangeArrowheads="1"/>
          </p:cNvSpPr>
          <p:nvPr/>
        </p:nvSpPr>
        <p:spPr bwMode="auto">
          <a:xfrm>
            <a:off x="6019800" y="1981201"/>
            <a:ext cx="762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A’</a:t>
            </a:r>
          </a:p>
        </p:txBody>
      </p:sp>
      <p:sp>
        <p:nvSpPr>
          <p:cNvPr id="205846" name="Text Box 22">
            <a:extLst>
              <a:ext uri="{FF2B5EF4-FFF2-40B4-BE49-F238E27FC236}">
                <a16:creationId xmlns:a16="http://schemas.microsoft.com/office/drawing/2014/main" id="{58E7A54C-0D28-A2C3-9F96-A3D80944D449}"/>
              </a:ext>
            </a:extLst>
          </p:cNvPr>
          <p:cNvSpPr txBox="1">
            <a:spLocks noChangeArrowheads="1"/>
          </p:cNvSpPr>
          <p:nvPr/>
        </p:nvSpPr>
        <p:spPr bwMode="auto">
          <a:xfrm>
            <a:off x="6858000" y="2743201"/>
            <a:ext cx="914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B’</a:t>
            </a:r>
          </a:p>
        </p:txBody>
      </p:sp>
      <p:sp>
        <p:nvSpPr>
          <p:cNvPr id="205847" name="Line 23">
            <a:extLst>
              <a:ext uri="{FF2B5EF4-FFF2-40B4-BE49-F238E27FC236}">
                <a16:creationId xmlns:a16="http://schemas.microsoft.com/office/drawing/2014/main" id="{49719877-26F1-F441-E9D7-A44286917F3A}"/>
              </a:ext>
            </a:extLst>
          </p:cNvPr>
          <p:cNvSpPr>
            <a:spLocks noChangeShapeType="1"/>
          </p:cNvSpPr>
          <p:nvPr/>
        </p:nvSpPr>
        <p:spPr bwMode="auto">
          <a:xfrm>
            <a:off x="6019800" y="2438400"/>
            <a:ext cx="0" cy="28956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05848" name="Line 24">
            <a:extLst>
              <a:ext uri="{FF2B5EF4-FFF2-40B4-BE49-F238E27FC236}">
                <a16:creationId xmlns:a16="http://schemas.microsoft.com/office/drawing/2014/main" id="{625049CD-D719-C1A4-E851-766C398AB673}"/>
              </a:ext>
            </a:extLst>
          </p:cNvPr>
          <p:cNvSpPr>
            <a:spLocks noChangeShapeType="1"/>
          </p:cNvSpPr>
          <p:nvPr/>
        </p:nvSpPr>
        <p:spPr bwMode="auto">
          <a:xfrm>
            <a:off x="6781800" y="3276600"/>
            <a:ext cx="0" cy="19812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05849" name="Text Box 25">
            <a:extLst>
              <a:ext uri="{FF2B5EF4-FFF2-40B4-BE49-F238E27FC236}">
                <a16:creationId xmlns:a16="http://schemas.microsoft.com/office/drawing/2014/main" id="{7F905C8C-B7BD-9697-B427-D3694147B801}"/>
              </a:ext>
            </a:extLst>
          </p:cNvPr>
          <p:cNvSpPr txBox="1">
            <a:spLocks noChangeArrowheads="1"/>
          </p:cNvSpPr>
          <p:nvPr/>
        </p:nvSpPr>
        <p:spPr bwMode="auto">
          <a:xfrm>
            <a:off x="6705600" y="5486401"/>
            <a:ext cx="762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27</a:t>
            </a:r>
          </a:p>
        </p:txBody>
      </p:sp>
      <p:sp>
        <p:nvSpPr>
          <p:cNvPr id="205850" name="Line 26">
            <a:extLst>
              <a:ext uri="{FF2B5EF4-FFF2-40B4-BE49-F238E27FC236}">
                <a16:creationId xmlns:a16="http://schemas.microsoft.com/office/drawing/2014/main" id="{8ECFC8AF-F5DE-C4FA-9121-BEF46DC8079C}"/>
              </a:ext>
            </a:extLst>
          </p:cNvPr>
          <p:cNvSpPr>
            <a:spLocks noChangeShapeType="1"/>
          </p:cNvSpPr>
          <p:nvPr/>
        </p:nvSpPr>
        <p:spPr bwMode="auto">
          <a:xfrm>
            <a:off x="4419600" y="1905000"/>
            <a:ext cx="838200" cy="0"/>
          </a:xfrm>
          <a:prstGeom prst="line">
            <a:avLst/>
          </a:prstGeom>
          <a:noFill/>
          <a:ln w="57150">
            <a:solidFill>
              <a:srgbClr val="CC3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05851" name="Text Box 27">
            <a:extLst>
              <a:ext uri="{FF2B5EF4-FFF2-40B4-BE49-F238E27FC236}">
                <a16:creationId xmlns:a16="http://schemas.microsoft.com/office/drawing/2014/main" id="{0D0963CB-653C-37EB-037D-F318888CD887}"/>
              </a:ext>
            </a:extLst>
          </p:cNvPr>
          <p:cNvSpPr txBox="1">
            <a:spLocks noChangeArrowheads="1"/>
          </p:cNvSpPr>
          <p:nvPr/>
        </p:nvSpPr>
        <p:spPr bwMode="auto">
          <a:xfrm>
            <a:off x="7010399" y="914401"/>
            <a:ext cx="4699819" cy="1077218"/>
          </a:xfrm>
          <a:prstGeom prst="rect">
            <a:avLst/>
          </a:prstGeom>
          <a:solidFill>
            <a:schemeClr val="accent1"/>
          </a:solidFill>
          <a:ln w="9525">
            <a:solidFill>
              <a:schemeClr val="accent1"/>
            </a:solidFill>
            <a:miter lim="800000"/>
            <a:headEnd/>
            <a:tailEnd/>
          </a:ln>
        </p:spPr>
        <p:txBody>
          <a:bodyPr wrap="square">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lgn="just" eaLnBrk="1" hangingPunct="1">
              <a:spcBef>
                <a:spcPct val="50000"/>
              </a:spcBef>
            </a:pPr>
            <a:r>
              <a:rPr lang="en-US" altLang="en-US" sz="3200" dirty="0" err="1">
                <a:latin typeface="VNI-Souvir" pitchFamily="2" charset="0"/>
              </a:rPr>
              <a:t>Caàu</a:t>
            </a:r>
            <a:r>
              <a:rPr lang="en-US" altLang="en-US" sz="3200" dirty="0">
                <a:latin typeface="VNI-Souvir" pitchFamily="2" charset="0"/>
              </a:rPr>
              <a:t> </a:t>
            </a:r>
            <a:r>
              <a:rPr lang="en-US" altLang="en-US" sz="3200" dirty="0" err="1">
                <a:latin typeface="VNI-Souvir" pitchFamily="2" charset="0"/>
              </a:rPr>
              <a:t>taêng</a:t>
            </a:r>
            <a:r>
              <a:rPr lang="en-US" altLang="en-US" sz="3200" dirty="0">
                <a:latin typeface="VNI-Souvir" pitchFamily="2" charset="0"/>
              </a:rPr>
              <a:t>: </a:t>
            </a:r>
            <a:r>
              <a:rPr lang="en-US" altLang="en-US" sz="3200" dirty="0" err="1">
                <a:latin typeface="VNI-Souvir" pitchFamily="2" charset="0"/>
              </a:rPr>
              <a:t>Đöôøng</a:t>
            </a:r>
            <a:r>
              <a:rPr lang="en-US" altLang="en-US" sz="3200" dirty="0">
                <a:latin typeface="VNI-Souvir" pitchFamily="2" charset="0"/>
              </a:rPr>
              <a:t> </a:t>
            </a:r>
            <a:r>
              <a:rPr lang="en-US" altLang="en-US" sz="3200" dirty="0" err="1">
                <a:latin typeface="VNI-Souvir" pitchFamily="2" charset="0"/>
              </a:rPr>
              <a:t>caàu</a:t>
            </a:r>
            <a:r>
              <a:rPr lang="en-US" altLang="en-US" sz="3200" dirty="0">
                <a:latin typeface="VNI-Souvir" pitchFamily="2" charset="0"/>
              </a:rPr>
              <a:t> </a:t>
            </a:r>
            <a:r>
              <a:rPr lang="en-US" altLang="en-US" sz="3200" dirty="0" err="1">
                <a:latin typeface="VNI-Souvir" pitchFamily="2" charset="0"/>
              </a:rPr>
              <a:t>dòch</a:t>
            </a:r>
            <a:r>
              <a:rPr lang="en-US" altLang="en-US" sz="3200" dirty="0">
                <a:latin typeface="VNI-Souvir" pitchFamily="2" charset="0"/>
              </a:rPr>
              <a:t> </a:t>
            </a:r>
            <a:r>
              <a:rPr lang="en-US" altLang="en-US" sz="3200" dirty="0" err="1">
                <a:latin typeface="VNI-Souvir" pitchFamily="2" charset="0"/>
              </a:rPr>
              <a:t>chuyeån</a:t>
            </a:r>
            <a:r>
              <a:rPr lang="en-US" altLang="en-US" sz="3200" dirty="0">
                <a:latin typeface="VNI-Souvir" pitchFamily="2" charset="0"/>
              </a:rPr>
              <a:t> sang </a:t>
            </a:r>
            <a:r>
              <a:rPr lang="en-US" altLang="en-US" sz="3200" dirty="0" err="1">
                <a:latin typeface="VNI-Souvir" pitchFamily="2" charset="0"/>
              </a:rPr>
              <a:t>phaûi</a:t>
            </a:r>
            <a:endParaRPr lang="en-US" altLang="en-US" sz="3200" dirty="0">
              <a:latin typeface="VNI-Souvir" pitchFamily="2" charset="0"/>
            </a:endParaRPr>
          </a:p>
        </p:txBody>
      </p:sp>
      <p:sp>
        <p:nvSpPr>
          <p:cNvPr id="205852" name="Line 28">
            <a:extLst>
              <a:ext uri="{FF2B5EF4-FFF2-40B4-BE49-F238E27FC236}">
                <a16:creationId xmlns:a16="http://schemas.microsoft.com/office/drawing/2014/main" id="{5A68F930-B8C6-E092-0104-49A622FDC9E8}"/>
              </a:ext>
            </a:extLst>
          </p:cNvPr>
          <p:cNvSpPr>
            <a:spLocks noChangeShapeType="1"/>
          </p:cNvSpPr>
          <p:nvPr/>
        </p:nvSpPr>
        <p:spPr bwMode="auto">
          <a:xfrm>
            <a:off x="3505200" y="2438400"/>
            <a:ext cx="8382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05828"/>
                                        </p:tgtEl>
                                        <p:attrNameLst>
                                          <p:attrName>style.visibility</p:attrName>
                                        </p:attrNameLst>
                                      </p:cBhvr>
                                      <p:to>
                                        <p:strVal val="visible"/>
                                      </p:to>
                                    </p:set>
                                    <p:anim calcmode="lin" valueType="num">
                                      <p:cBhvr additive="base">
                                        <p:cTn id="7" dur="500" fill="hold"/>
                                        <p:tgtEl>
                                          <p:spTgt spid="205828"/>
                                        </p:tgtEl>
                                        <p:attrNameLst>
                                          <p:attrName>ppt_x</p:attrName>
                                        </p:attrNameLst>
                                      </p:cBhvr>
                                      <p:tavLst>
                                        <p:tav tm="0">
                                          <p:val>
                                            <p:strVal val="#ppt_x"/>
                                          </p:val>
                                        </p:tav>
                                        <p:tav tm="100000">
                                          <p:val>
                                            <p:strVal val="#ppt_x"/>
                                          </p:val>
                                        </p:tav>
                                      </p:tavLst>
                                    </p:anim>
                                    <p:anim calcmode="lin" valueType="num">
                                      <p:cBhvr additive="base">
                                        <p:cTn id="8" dur="500" fill="hold"/>
                                        <p:tgtEl>
                                          <p:spTgt spid="20582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05844"/>
                                        </p:tgtEl>
                                        <p:attrNameLst>
                                          <p:attrName>style.visibility</p:attrName>
                                        </p:attrNameLst>
                                      </p:cBhvr>
                                      <p:to>
                                        <p:strVal val="visible"/>
                                      </p:to>
                                    </p:set>
                                    <p:anim calcmode="lin" valueType="num">
                                      <p:cBhvr additive="base">
                                        <p:cTn id="11" dur="500" fill="hold"/>
                                        <p:tgtEl>
                                          <p:spTgt spid="205844"/>
                                        </p:tgtEl>
                                        <p:attrNameLst>
                                          <p:attrName>ppt_x</p:attrName>
                                        </p:attrNameLst>
                                      </p:cBhvr>
                                      <p:tavLst>
                                        <p:tav tm="0">
                                          <p:val>
                                            <p:strVal val="#ppt_x"/>
                                          </p:val>
                                        </p:tav>
                                        <p:tav tm="100000">
                                          <p:val>
                                            <p:strVal val="#ppt_x"/>
                                          </p:val>
                                        </p:tav>
                                      </p:tavLst>
                                    </p:anim>
                                    <p:anim calcmode="lin" valueType="num">
                                      <p:cBhvr additive="base">
                                        <p:cTn id="12" dur="500" fill="hold"/>
                                        <p:tgtEl>
                                          <p:spTgt spid="205844"/>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205852"/>
                                        </p:tgtEl>
                                        <p:attrNameLst>
                                          <p:attrName>style.visibility</p:attrName>
                                        </p:attrNameLst>
                                      </p:cBhvr>
                                      <p:to>
                                        <p:strVal val="visible"/>
                                      </p:to>
                                    </p:set>
                                    <p:anim calcmode="lin" valueType="num">
                                      <p:cBhvr additive="base">
                                        <p:cTn id="17" dur="500" fill="hold"/>
                                        <p:tgtEl>
                                          <p:spTgt spid="205852"/>
                                        </p:tgtEl>
                                        <p:attrNameLst>
                                          <p:attrName>ppt_x</p:attrName>
                                        </p:attrNameLst>
                                      </p:cBhvr>
                                      <p:tavLst>
                                        <p:tav tm="0">
                                          <p:val>
                                            <p:strVal val="#ppt_x"/>
                                          </p:val>
                                        </p:tav>
                                        <p:tav tm="100000">
                                          <p:val>
                                            <p:strVal val="#ppt_x"/>
                                          </p:val>
                                        </p:tav>
                                      </p:tavLst>
                                    </p:anim>
                                    <p:anim calcmode="lin" valueType="num">
                                      <p:cBhvr additive="base">
                                        <p:cTn id="18" dur="500" fill="hold"/>
                                        <p:tgtEl>
                                          <p:spTgt spid="205852"/>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05838"/>
                                        </p:tgtEl>
                                        <p:attrNameLst>
                                          <p:attrName>style.visibility</p:attrName>
                                        </p:attrNameLst>
                                      </p:cBhvr>
                                      <p:to>
                                        <p:strVal val="visible"/>
                                      </p:to>
                                    </p:set>
                                    <p:anim calcmode="lin" valueType="num">
                                      <p:cBhvr additive="base">
                                        <p:cTn id="21" dur="500" fill="hold"/>
                                        <p:tgtEl>
                                          <p:spTgt spid="205838"/>
                                        </p:tgtEl>
                                        <p:attrNameLst>
                                          <p:attrName>ppt_x</p:attrName>
                                        </p:attrNameLst>
                                      </p:cBhvr>
                                      <p:tavLst>
                                        <p:tav tm="0">
                                          <p:val>
                                            <p:strVal val="#ppt_x"/>
                                          </p:val>
                                        </p:tav>
                                        <p:tav tm="100000">
                                          <p:val>
                                            <p:strVal val="#ppt_x"/>
                                          </p:val>
                                        </p:tav>
                                      </p:tavLst>
                                    </p:anim>
                                    <p:anim calcmode="lin" valueType="num">
                                      <p:cBhvr additive="base">
                                        <p:cTn id="22" dur="500" fill="hold"/>
                                        <p:tgtEl>
                                          <p:spTgt spid="205838"/>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05837"/>
                                        </p:tgtEl>
                                        <p:attrNameLst>
                                          <p:attrName>style.visibility</p:attrName>
                                        </p:attrNameLst>
                                      </p:cBhvr>
                                      <p:to>
                                        <p:strVal val="visible"/>
                                      </p:to>
                                    </p:set>
                                    <p:anim calcmode="lin" valueType="num">
                                      <p:cBhvr additive="base">
                                        <p:cTn id="25" dur="500" fill="hold"/>
                                        <p:tgtEl>
                                          <p:spTgt spid="205837"/>
                                        </p:tgtEl>
                                        <p:attrNameLst>
                                          <p:attrName>ppt_x</p:attrName>
                                        </p:attrNameLst>
                                      </p:cBhvr>
                                      <p:tavLst>
                                        <p:tav tm="0">
                                          <p:val>
                                            <p:strVal val="#ppt_x"/>
                                          </p:val>
                                        </p:tav>
                                        <p:tav tm="100000">
                                          <p:val>
                                            <p:strVal val="#ppt_x"/>
                                          </p:val>
                                        </p:tav>
                                      </p:tavLst>
                                    </p:anim>
                                    <p:anim calcmode="lin" valueType="num">
                                      <p:cBhvr additive="base">
                                        <p:cTn id="26" dur="500" fill="hold"/>
                                        <p:tgtEl>
                                          <p:spTgt spid="205837"/>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05830"/>
                                        </p:tgtEl>
                                        <p:attrNameLst>
                                          <p:attrName>style.visibility</p:attrName>
                                        </p:attrNameLst>
                                      </p:cBhvr>
                                      <p:to>
                                        <p:strVal val="visible"/>
                                      </p:to>
                                    </p:set>
                                    <p:anim calcmode="lin" valueType="num">
                                      <p:cBhvr additive="base">
                                        <p:cTn id="29" dur="500" fill="hold"/>
                                        <p:tgtEl>
                                          <p:spTgt spid="205830"/>
                                        </p:tgtEl>
                                        <p:attrNameLst>
                                          <p:attrName>ppt_x</p:attrName>
                                        </p:attrNameLst>
                                      </p:cBhvr>
                                      <p:tavLst>
                                        <p:tav tm="0">
                                          <p:val>
                                            <p:strVal val="#ppt_x"/>
                                          </p:val>
                                        </p:tav>
                                        <p:tav tm="100000">
                                          <p:val>
                                            <p:strVal val="#ppt_x"/>
                                          </p:val>
                                        </p:tav>
                                      </p:tavLst>
                                    </p:anim>
                                    <p:anim calcmode="lin" valueType="num">
                                      <p:cBhvr additive="base">
                                        <p:cTn id="30" dur="500" fill="hold"/>
                                        <p:tgtEl>
                                          <p:spTgt spid="20583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05840"/>
                                        </p:tgtEl>
                                        <p:attrNameLst>
                                          <p:attrName>style.visibility</p:attrName>
                                        </p:attrNameLst>
                                      </p:cBhvr>
                                      <p:to>
                                        <p:strVal val="visible"/>
                                      </p:to>
                                    </p:set>
                                    <p:anim calcmode="lin" valueType="num">
                                      <p:cBhvr additive="base">
                                        <p:cTn id="33" dur="500" fill="hold"/>
                                        <p:tgtEl>
                                          <p:spTgt spid="205840"/>
                                        </p:tgtEl>
                                        <p:attrNameLst>
                                          <p:attrName>ppt_x</p:attrName>
                                        </p:attrNameLst>
                                      </p:cBhvr>
                                      <p:tavLst>
                                        <p:tav tm="0">
                                          <p:val>
                                            <p:strVal val="#ppt_x"/>
                                          </p:val>
                                        </p:tav>
                                        <p:tav tm="100000">
                                          <p:val>
                                            <p:strVal val="#ppt_x"/>
                                          </p:val>
                                        </p:tav>
                                      </p:tavLst>
                                    </p:anim>
                                    <p:anim calcmode="lin" valueType="num">
                                      <p:cBhvr additive="base">
                                        <p:cTn id="34" dur="500" fill="hold"/>
                                        <p:tgtEl>
                                          <p:spTgt spid="205840"/>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05839"/>
                                        </p:tgtEl>
                                        <p:attrNameLst>
                                          <p:attrName>style.visibility</p:attrName>
                                        </p:attrNameLst>
                                      </p:cBhvr>
                                      <p:to>
                                        <p:strVal val="visible"/>
                                      </p:to>
                                    </p:set>
                                    <p:anim calcmode="lin" valueType="num">
                                      <p:cBhvr additive="base">
                                        <p:cTn id="39" dur="500" fill="hold"/>
                                        <p:tgtEl>
                                          <p:spTgt spid="205839"/>
                                        </p:tgtEl>
                                        <p:attrNameLst>
                                          <p:attrName>ppt_x</p:attrName>
                                        </p:attrNameLst>
                                      </p:cBhvr>
                                      <p:tavLst>
                                        <p:tav tm="0">
                                          <p:val>
                                            <p:strVal val="#ppt_x"/>
                                          </p:val>
                                        </p:tav>
                                        <p:tav tm="100000">
                                          <p:val>
                                            <p:strVal val="#ppt_x"/>
                                          </p:val>
                                        </p:tav>
                                      </p:tavLst>
                                    </p:anim>
                                    <p:anim calcmode="lin" valueType="num">
                                      <p:cBhvr additive="base">
                                        <p:cTn id="40" dur="500" fill="hold"/>
                                        <p:tgtEl>
                                          <p:spTgt spid="205839"/>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05831"/>
                                        </p:tgtEl>
                                        <p:attrNameLst>
                                          <p:attrName>style.visibility</p:attrName>
                                        </p:attrNameLst>
                                      </p:cBhvr>
                                      <p:to>
                                        <p:strVal val="visible"/>
                                      </p:to>
                                    </p:set>
                                    <p:anim calcmode="lin" valueType="num">
                                      <p:cBhvr additive="base">
                                        <p:cTn id="43" dur="500" fill="hold"/>
                                        <p:tgtEl>
                                          <p:spTgt spid="205831"/>
                                        </p:tgtEl>
                                        <p:attrNameLst>
                                          <p:attrName>ppt_x</p:attrName>
                                        </p:attrNameLst>
                                      </p:cBhvr>
                                      <p:tavLst>
                                        <p:tav tm="0">
                                          <p:val>
                                            <p:strVal val="#ppt_x"/>
                                          </p:val>
                                        </p:tav>
                                        <p:tav tm="100000">
                                          <p:val>
                                            <p:strVal val="#ppt_x"/>
                                          </p:val>
                                        </p:tav>
                                      </p:tavLst>
                                    </p:anim>
                                    <p:anim calcmode="lin" valueType="num">
                                      <p:cBhvr additive="base">
                                        <p:cTn id="44" dur="500" fill="hold"/>
                                        <p:tgtEl>
                                          <p:spTgt spid="205831"/>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05836"/>
                                        </p:tgtEl>
                                        <p:attrNameLst>
                                          <p:attrName>style.visibility</p:attrName>
                                        </p:attrNameLst>
                                      </p:cBhvr>
                                      <p:to>
                                        <p:strVal val="visible"/>
                                      </p:to>
                                    </p:set>
                                    <p:anim calcmode="lin" valueType="num">
                                      <p:cBhvr additive="base">
                                        <p:cTn id="47" dur="500" fill="hold"/>
                                        <p:tgtEl>
                                          <p:spTgt spid="205836"/>
                                        </p:tgtEl>
                                        <p:attrNameLst>
                                          <p:attrName>ppt_x</p:attrName>
                                        </p:attrNameLst>
                                      </p:cBhvr>
                                      <p:tavLst>
                                        <p:tav tm="0">
                                          <p:val>
                                            <p:strVal val="#ppt_x"/>
                                          </p:val>
                                        </p:tav>
                                        <p:tav tm="100000">
                                          <p:val>
                                            <p:strVal val="#ppt_x"/>
                                          </p:val>
                                        </p:tav>
                                      </p:tavLst>
                                    </p:anim>
                                    <p:anim calcmode="lin" valueType="num">
                                      <p:cBhvr additive="base">
                                        <p:cTn id="48" dur="500" fill="hold"/>
                                        <p:tgtEl>
                                          <p:spTgt spid="205836"/>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05832"/>
                                        </p:tgtEl>
                                        <p:attrNameLst>
                                          <p:attrName>style.visibility</p:attrName>
                                        </p:attrNameLst>
                                      </p:cBhvr>
                                      <p:to>
                                        <p:strVal val="visible"/>
                                      </p:to>
                                    </p:set>
                                    <p:anim calcmode="lin" valueType="num">
                                      <p:cBhvr additive="base">
                                        <p:cTn id="51" dur="500" fill="hold"/>
                                        <p:tgtEl>
                                          <p:spTgt spid="205832"/>
                                        </p:tgtEl>
                                        <p:attrNameLst>
                                          <p:attrName>ppt_x</p:attrName>
                                        </p:attrNameLst>
                                      </p:cBhvr>
                                      <p:tavLst>
                                        <p:tav tm="0">
                                          <p:val>
                                            <p:strVal val="#ppt_x"/>
                                          </p:val>
                                        </p:tav>
                                        <p:tav tm="100000">
                                          <p:val>
                                            <p:strVal val="#ppt_x"/>
                                          </p:val>
                                        </p:tav>
                                      </p:tavLst>
                                    </p:anim>
                                    <p:anim calcmode="lin" valueType="num">
                                      <p:cBhvr additive="base">
                                        <p:cTn id="52" dur="500" fill="hold"/>
                                        <p:tgtEl>
                                          <p:spTgt spid="20583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05841"/>
                                        </p:tgtEl>
                                        <p:attrNameLst>
                                          <p:attrName>style.visibility</p:attrName>
                                        </p:attrNameLst>
                                      </p:cBhvr>
                                      <p:to>
                                        <p:strVal val="visible"/>
                                      </p:to>
                                    </p:set>
                                    <p:anim calcmode="lin" valueType="num">
                                      <p:cBhvr additive="base">
                                        <p:cTn id="55" dur="500" fill="hold"/>
                                        <p:tgtEl>
                                          <p:spTgt spid="205841"/>
                                        </p:tgtEl>
                                        <p:attrNameLst>
                                          <p:attrName>ppt_x</p:attrName>
                                        </p:attrNameLst>
                                      </p:cBhvr>
                                      <p:tavLst>
                                        <p:tav tm="0">
                                          <p:val>
                                            <p:strVal val="#ppt_x"/>
                                          </p:val>
                                        </p:tav>
                                        <p:tav tm="100000">
                                          <p:val>
                                            <p:strVal val="#ppt_x"/>
                                          </p:val>
                                        </p:tav>
                                      </p:tavLst>
                                    </p:anim>
                                    <p:anim calcmode="lin" valueType="num">
                                      <p:cBhvr additive="base">
                                        <p:cTn id="56" dur="500" fill="hold"/>
                                        <p:tgtEl>
                                          <p:spTgt spid="205841"/>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nodeType="clickEffect">
                                  <p:stCondLst>
                                    <p:cond delay="0"/>
                                  </p:stCondLst>
                                  <p:childTnLst>
                                    <p:set>
                                      <p:cBhvr>
                                        <p:cTn id="60" dur="1" fill="hold">
                                          <p:stCondLst>
                                            <p:cond delay="0"/>
                                          </p:stCondLst>
                                        </p:cTn>
                                        <p:tgtEl>
                                          <p:spTgt spid="205850"/>
                                        </p:tgtEl>
                                        <p:attrNameLst>
                                          <p:attrName>style.visibility</p:attrName>
                                        </p:attrNameLst>
                                      </p:cBhvr>
                                      <p:to>
                                        <p:strVal val="visible"/>
                                      </p:to>
                                    </p:set>
                                    <p:anim calcmode="lin" valueType="num">
                                      <p:cBhvr additive="base">
                                        <p:cTn id="61" dur="500" fill="hold"/>
                                        <p:tgtEl>
                                          <p:spTgt spid="205850"/>
                                        </p:tgtEl>
                                        <p:attrNameLst>
                                          <p:attrName>ppt_x</p:attrName>
                                        </p:attrNameLst>
                                      </p:cBhvr>
                                      <p:tavLst>
                                        <p:tav tm="0">
                                          <p:val>
                                            <p:strVal val="#ppt_x"/>
                                          </p:val>
                                        </p:tav>
                                        <p:tav tm="100000">
                                          <p:val>
                                            <p:strVal val="#ppt_x"/>
                                          </p:val>
                                        </p:tav>
                                      </p:tavLst>
                                    </p:anim>
                                    <p:anim calcmode="lin" valueType="num">
                                      <p:cBhvr additive="base">
                                        <p:cTn id="62" dur="500" fill="hold"/>
                                        <p:tgtEl>
                                          <p:spTgt spid="205850"/>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205835"/>
                                        </p:tgtEl>
                                        <p:attrNameLst>
                                          <p:attrName>style.visibility</p:attrName>
                                        </p:attrNameLst>
                                      </p:cBhvr>
                                      <p:to>
                                        <p:strVal val="visible"/>
                                      </p:to>
                                    </p:set>
                                    <p:anim calcmode="lin" valueType="num">
                                      <p:cBhvr additive="base">
                                        <p:cTn id="65" dur="500" fill="hold"/>
                                        <p:tgtEl>
                                          <p:spTgt spid="205835"/>
                                        </p:tgtEl>
                                        <p:attrNameLst>
                                          <p:attrName>ppt_x</p:attrName>
                                        </p:attrNameLst>
                                      </p:cBhvr>
                                      <p:tavLst>
                                        <p:tav tm="0">
                                          <p:val>
                                            <p:strVal val="#ppt_x"/>
                                          </p:val>
                                        </p:tav>
                                        <p:tav tm="100000">
                                          <p:val>
                                            <p:strVal val="#ppt_x"/>
                                          </p:val>
                                        </p:tav>
                                      </p:tavLst>
                                    </p:anim>
                                    <p:anim calcmode="lin" valueType="num">
                                      <p:cBhvr additive="base">
                                        <p:cTn id="66" dur="500" fill="hold"/>
                                        <p:tgtEl>
                                          <p:spTgt spid="205835"/>
                                        </p:tgtEl>
                                        <p:attrNameLst>
                                          <p:attrName>ppt_y</p:attrName>
                                        </p:attrNameLst>
                                      </p:cBhvr>
                                      <p:tavLst>
                                        <p:tav tm="0">
                                          <p:val>
                                            <p:strVal val="1+#ppt_h/2"/>
                                          </p:val>
                                        </p:tav>
                                        <p:tav tm="100000">
                                          <p:val>
                                            <p:strVal val="#ppt_y"/>
                                          </p:val>
                                        </p:tav>
                                      </p:tavLst>
                                    </p:anim>
                                  </p:childTnLst>
                                </p:cTn>
                              </p:par>
                              <p:par>
                                <p:cTn id="67" presetID="2" presetClass="entr" presetSubtype="4" fill="hold" nodeType="withEffect">
                                  <p:stCondLst>
                                    <p:cond delay="0"/>
                                  </p:stCondLst>
                                  <p:childTnLst>
                                    <p:set>
                                      <p:cBhvr>
                                        <p:cTn id="68" dur="1" fill="hold">
                                          <p:stCondLst>
                                            <p:cond delay="0"/>
                                          </p:stCondLst>
                                        </p:cTn>
                                        <p:tgtEl>
                                          <p:spTgt spid="205843"/>
                                        </p:tgtEl>
                                        <p:attrNameLst>
                                          <p:attrName>style.visibility</p:attrName>
                                        </p:attrNameLst>
                                      </p:cBhvr>
                                      <p:to>
                                        <p:strVal val="visible"/>
                                      </p:to>
                                    </p:set>
                                    <p:anim calcmode="lin" valueType="num">
                                      <p:cBhvr additive="base">
                                        <p:cTn id="69" dur="500" fill="hold"/>
                                        <p:tgtEl>
                                          <p:spTgt spid="205843"/>
                                        </p:tgtEl>
                                        <p:attrNameLst>
                                          <p:attrName>ppt_x</p:attrName>
                                        </p:attrNameLst>
                                      </p:cBhvr>
                                      <p:tavLst>
                                        <p:tav tm="0">
                                          <p:val>
                                            <p:strVal val="#ppt_x"/>
                                          </p:val>
                                        </p:tav>
                                        <p:tav tm="100000">
                                          <p:val>
                                            <p:strVal val="#ppt_x"/>
                                          </p:val>
                                        </p:tav>
                                      </p:tavLst>
                                    </p:anim>
                                    <p:anim calcmode="lin" valueType="num">
                                      <p:cBhvr additive="base">
                                        <p:cTn id="70" dur="500" fill="hold"/>
                                        <p:tgtEl>
                                          <p:spTgt spid="205843"/>
                                        </p:tgtEl>
                                        <p:attrNameLst>
                                          <p:attrName>ppt_y</p:attrName>
                                        </p:attrNameLst>
                                      </p:cBhvr>
                                      <p:tavLst>
                                        <p:tav tm="0">
                                          <p:val>
                                            <p:strVal val="1+#ppt_h/2"/>
                                          </p:val>
                                        </p:tav>
                                        <p:tav tm="100000">
                                          <p:val>
                                            <p:strVal val="#ppt_y"/>
                                          </p:val>
                                        </p:tav>
                                      </p:tavLst>
                                    </p:anim>
                                  </p:childTnLst>
                                </p:cTn>
                              </p:par>
                            </p:childTnLst>
                          </p:cTn>
                        </p:par>
                      </p:childTnLst>
                    </p:cTn>
                  </p:par>
                  <p:par>
                    <p:cTn id="71" fill="hold" nodeType="clickPar">
                      <p:stCondLst>
                        <p:cond delay="indefinite"/>
                      </p:stCondLst>
                      <p:childTnLst>
                        <p:par>
                          <p:cTn id="72" fill="hold" nodeType="withGroup">
                            <p:stCondLst>
                              <p:cond delay="0"/>
                            </p:stCondLst>
                            <p:childTnLst>
                              <p:par>
                                <p:cTn id="73" presetID="2" presetClass="entr" presetSubtype="4" fill="hold" grpId="1" nodeType="clickEffect">
                                  <p:stCondLst>
                                    <p:cond delay="0"/>
                                  </p:stCondLst>
                                  <p:childTnLst>
                                    <p:set>
                                      <p:cBhvr>
                                        <p:cTn id="74" dur="1" fill="hold">
                                          <p:stCondLst>
                                            <p:cond delay="0"/>
                                          </p:stCondLst>
                                        </p:cTn>
                                        <p:tgtEl>
                                          <p:spTgt spid="205838"/>
                                        </p:tgtEl>
                                        <p:attrNameLst>
                                          <p:attrName>style.visibility</p:attrName>
                                        </p:attrNameLst>
                                      </p:cBhvr>
                                      <p:to>
                                        <p:strVal val="visible"/>
                                      </p:to>
                                    </p:set>
                                    <p:anim calcmode="lin" valueType="num">
                                      <p:cBhvr additive="base">
                                        <p:cTn id="75" dur="500" fill="hold"/>
                                        <p:tgtEl>
                                          <p:spTgt spid="205838"/>
                                        </p:tgtEl>
                                        <p:attrNameLst>
                                          <p:attrName>ppt_x</p:attrName>
                                        </p:attrNameLst>
                                      </p:cBhvr>
                                      <p:tavLst>
                                        <p:tav tm="0">
                                          <p:val>
                                            <p:strVal val="#ppt_x"/>
                                          </p:val>
                                        </p:tav>
                                        <p:tav tm="100000">
                                          <p:val>
                                            <p:strVal val="#ppt_x"/>
                                          </p:val>
                                        </p:tav>
                                      </p:tavLst>
                                    </p:anim>
                                    <p:anim calcmode="lin" valueType="num">
                                      <p:cBhvr additive="base">
                                        <p:cTn id="76" dur="500" fill="hold"/>
                                        <p:tgtEl>
                                          <p:spTgt spid="205838"/>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205829"/>
                                        </p:tgtEl>
                                        <p:attrNameLst>
                                          <p:attrName>style.visibility</p:attrName>
                                        </p:attrNameLst>
                                      </p:cBhvr>
                                      <p:to>
                                        <p:strVal val="visible"/>
                                      </p:to>
                                    </p:set>
                                    <p:anim calcmode="lin" valueType="num">
                                      <p:cBhvr additive="base">
                                        <p:cTn id="79" dur="500" fill="hold"/>
                                        <p:tgtEl>
                                          <p:spTgt spid="205829"/>
                                        </p:tgtEl>
                                        <p:attrNameLst>
                                          <p:attrName>ppt_x</p:attrName>
                                        </p:attrNameLst>
                                      </p:cBhvr>
                                      <p:tavLst>
                                        <p:tav tm="0">
                                          <p:val>
                                            <p:strVal val="#ppt_x"/>
                                          </p:val>
                                        </p:tav>
                                        <p:tav tm="100000">
                                          <p:val>
                                            <p:strVal val="#ppt_x"/>
                                          </p:val>
                                        </p:tav>
                                      </p:tavLst>
                                    </p:anim>
                                    <p:anim calcmode="lin" valueType="num">
                                      <p:cBhvr additive="base">
                                        <p:cTn id="80" dur="500" fill="hold"/>
                                        <p:tgtEl>
                                          <p:spTgt spid="205829"/>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205845"/>
                                        </p:tgtEl>
                                        <p:attrNameLst>
                                          <p:attrName>style.visibility</p:attrName>
                                        </p:attrNameLst>
                                      </p:cBhvr>
                                      <p:to>
                                        <p:strVal val="visible"/>
                                      </p:to>
                                    </p:set>
                                    <p:anim calcmode="lin" valueType="num">
                                      <p:cBhvr additive="base">
                                        <p:cTn id="83" dur="500" fill="hold"/>
                                        <p:tgtEl>
                                          <p:spTgt spid="205845"/>
                                        </p:tgtEl>
                                        <p:attrNameLst>
                                          <p:attrName>ppt_x</p:attrName>
                                        </p:attrNameLst>
                                      </p:cBhvr>
                                      <p:tavLst>
                                        <p:tav tm="0">
                                          <p:val>
                                            <p:strVal val="#ppt_x"/>
                                          </p:val>
                                        </p:tav>
                                        <p:tav tm="100000">
                                          <p:val>
                                            <p:strVal val="#ppt_x"/>
                                          </p:val>
                                        </p:tav>
                                      </p:tavLst>
                                    </p:anim>
                                    <p:anim calcmode="lin" valueType="num">
                                      <p:cBhvr additive="base">
                                        <p:cTn id="84" dur="500" fill="hold"/>
                                        <p:tgtEl>
                                          <p:spTgt spid="205845"/>
                                        </p:tgtEl>
                                        <p:attrNameLst>
                                          <p:attrName>ppt_y</p:attrName>
                                        </p:attrNameLst>
                                      </p:cBhvr>
                                      <p:tavLst>
                                        <p:tav tm="0">
                                          <p:val>
                                            <p:strVal val="1+#ppt_h/2"/>
                                          </p:val>
                                        </p:tav>
                                        <p:tav tm="100000">
                                          <p:val>
                                            <p:strVal val="#ppt_y"/>
                                          </p:val>
                                        </p:tav>
                                      </p:tavLst>
                                    </p:anim>
                                  </p:childTnLst>
                                </p:cTn>
                              </p:par>
                              <p:par>
                                <p:cTn id="85" presetID="2" presetClass="entr" presetSubtype="4" fill="hold" nodeType="withEffect">
                                  <p:stCondLst>
                                    <p:cond delay="0"/>
                                  </p:stCondLst>
                                  <p:childTnLst>
                                    <p:set>
                                      <p:cBhvr>
                                        <p:cTn id="86" dur="1" fill="hold">
                                          <p:stCondLst>
                                            <p:cond delay="0"/>
                                          </p:stCondLst>
                                        </p:cTn>
                                        <p:tgtEl>
                                          <p:spTgt spid="205847"/>
                                        </p:tgtEl>
                                        <p:attrNameLst>
                                          <p:attrName>style.visibility</p:attrName>
                                        </p:attrNameLst>
                                      </p:cBhvr>
                                      <p:to>
                                        <p:strVal val="visible"/>
                                      </p:to>
                                    </p:set>
                                    <p:anim calcmode="lin" valueType="num">
                                      <p:cBhvr additive="base">
                                        <p:cTn id="87" dur="500" fill="hold"/>
                                        <p:tgtEl>
                                          <p:spTgt spid="205847"/>
                                        </p:tgtEl>
                                        <p:attrNameLst>
                                          <p:attrName>ppt_x</p:attrName>
                                        </p:attrNameLst>
                                      </p:cBhvr>
                                      <p:tavLst>
                                        <p:tav tm="0">
                                          <p:val>
                                            <p:strVal val="#ppt_x"/>
                                          </p:val>
                                        </p:tav>
                                        <p:tav tm="100000">
                                          <p:val>
                                            <p:strVal val="#ppt_x"/>
                                          </p:val>
                                        </p:tav>
                                      </p:tavLst>
                                    </p:anim>
                                    <p:anim calcmode="lin" valueType="num">
                                      <p:cBhvr additive="base">
                                        <p:cTn id="88" dur="500" fill="hold"/>
                                        <p:tgtEl>
                                          <p:spTgt spid="205847"/>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205842"/>
                                        </p:tgtEl>
                                        <p:attrNameLst>
                                          <p:attrName>style.visibility</p:attrName>
                                        </p:attrNameLst>
                                      </p:cBhvr>
                                      <p:to>
                                        <p:strVal val="visible"/>
                                      </p:to>
                                    </p:set>
                                    <p:anim calcmode="lin" valueType="num">
                                      <p:cBhvr additive="base">
                                        <p:cTn id="91" dur="500" fill="hold"/>
                                        <p:tgtEl>
                                          <p:spTgt spid="205842"/>
                                        </p:tgtEl>
                                        <p:attrNameLst>
                                          <p:attrName>ppt_x</p:attrName>
                                        </p:attrNameLst>
                                      </p:cBhvr>
                                      <p:tavLst>
                                        <p:tav tm="0">
                                          <p:val>
                                            <p:strVal val="#ppt_x"/>
                                          </p:val>
                                        </p:tav>
                                        <p:tav tm="100000">
                                          <p:val>
                                            <p:strVal val="#ppt_x"/>
                                          </p:val>
                                        </p:tav>
                                      </p:tavLst>
                                    </p:anim>
                                    <p:anim calcmode="lin" valueType="num">
                                      <p:cBhvr additive="base">
                                        <p:cTn id="92" dur="500" fill="hold"/>
                                        <p:tgtEl>
                                          <p:spTgt spid="205842"/>
                                        </p:tgtEl>
                                        <p:attrNameLst>
                                          <p:attrName>ppt_y</p:attrName>
                                        </p:attrNameLst>
                                      </p:cBhvr>
                                      <p:tavLst>
                                        <p:tav tm="0">
                                          <p:val>
                                            <p:strVal val="1+#ppt_h/2"/>
                                          </p:val>
                                        </p:tav>
                                        <p:tav tm="100000">
                                          <p:val>
                                            <p:strVal val="#ppt_y"/>
                                          </p:val>
                                        </p:tav>
                                      </p:tavLst>
                                    </p:anim>
                                  </p:childTnLst>
                                </p:cTn>
                              </p:par>
                            </p:childTnLst>
                          </p:cTn>
                        </p:par>
                      </p:childTnLst>
                    </p:cTn>
                  </p:par>
                  <p:par>
                    <p:cTn id="93" fill="hold" nodeType="clickPar">
                      <p:stCondLst>
                        <p:cond delay="indefinite"/>
                      </p:stCondLst>
                      <p:childTnLst>
                        <p:par>
                          <p:cTn id="94" fill="hold" nodeType="withGroup">
                            <p:stCondLst>
                              <p:cond delay="0"/>
                            </p:stCondLst>
                            <p:childTnLst>
                              <p:par>
                                <p:cTn id="95" presetID="2" presetClass="entr" presetSubtype="4" fill="hold" grpId="1" nodeType="clickEffect">
                                  <p:stCondLst>
                                    <p:cond delay="0"/>
                                  </p:stCondLst>
                                  <p:childTnLst>
                                    <p:set>
                                      <p:cBhvr>
                                        <p:cTn id="96" dur="1" fill="hold">
                                          <p:stCondLst>
                                            <p:cond delay="0"/>
                                          </p:stCondLst>
                                        </p:cTn>
                                        <p:tgtEl>
                                          <p:spTgt spid="205839"/>
                                        </p:tgtEl>
                                        <p:attrNameLst>
                                          <p:attrName>style.visibility</p:attrName>
                                        </p:attrNameLst>
                                      </p:cBhvr>
                                      <p:to>
                                        <p:strVal val="visible"/>
                                      </p:to>
                                    </p:set>
                                    <p:anim calcmode="lin" valueType="num">
                                      <p:cBhvr additive="base">
                                        <p:cTn id="97" dur="500" fill="hold"/>
                                        <p:tgtEl>
                                          <p:spTgt spid="205839"/>
                                        </p:tgtEl>
                                        <p:attrNameLst>
                                          <p:attrName>ppt_x</p:attrName>
                                        </p:attrNameLst>
                                      </p:cBhvr>
                                      <p:tavLst>
                                        <p:tav tm="0">
                                          <p:val>
                                            <p:strVal val="#ppt_x"/>
                                          </p:val>
                                        </p:tav>
                                        <p:tav tm="100000">
                                          <p:val>
                                            <p:strVal val="#ppt_x"/>
                                          </p:val>
                                        </p:tav>
                                      </p:tavLst>
                                    </p:anim>
                                    <p:anim calcmode="lin" valueType="num">
                                      <p:cBhvr additive="base">
                                        <p:cTn id="98" dur="500" fill="hold"/>
                                        <p:tgtEl>
                                          <p:spTgt spid="205839"/>
                                        </p:tgtEl>
                                        <p:attrNameLst>
                                          <p:attrName>ppt_y</p:attrName>
                                        </p:attrNameLst>
                                      </p:cBhvr>
                                      <p:tavLst>
                                        <p:tav tm="0">
                                          <p:val>
                                            <p:strVal val="1+#ppt_h/2"/>
                                          </p:val>
                                        </p:tav>
                                        <p:tav tm="100000">
                                          <p:val>
                                            <p:strVal val="#ppt_y"/>
                                          </p:val>
                                        </p:tav>
                                      </p:tavLst>
                                    </p:anim>
                                  </p:childTnLst>
                                </p:cTn>
                              </p:par>
                              <p:par>
                                <p:cTn id="99" presetID="2" presetClass="entr" presetSubtype="4" fill="hold" nodeType="withEffect">
                                  <p:stCondLst>
                                    <p:cond delay="0"/>
                                  </p:stCondLst>
                                  <p:childTnLst>
                                    <p:set>
                                      <p:cBhvr>
                                        <p:cTn id="100" dur="1" fill="hold">
                                          <p:stCondLst>
                                            <p:cond delay="0"/>
                                          </p:stCondLst>
                                        </p:cTn>
                                        <p:tgtEl>
                                          <p:spTgt spid="205831"/>
                                        </p:tgtEl>
                                        <p:attrNameLst>
                                          <p:attrName>style.visibility</p:attrName>
                                        </p:attrNameLst>
                                      </p:cBhvr>
                                      <p:to>
                                        <p:strVal val="visible"/>
                                      </p:to>
                                    </p:set>
                                    <p:anim calcmode="lin" valueType="num">
                                      <p:cBhvr additive="base">
                                        <p:cTn id="101" dur="500" fill="hold"/>
                                        <p:tgtEl>
                                          <p:spTgt spid="205831"/>
                                        </p:tgtEl>
                                        <p:attrNameLst>
                                          <p:attrName>ppt_x</p:attrName>
                                        </p:attrNameLst>
                                      </p:cBhvr>
                                      <p:tavLst>
                                        <p:tav tm="0">
                                          <p:val>
                                            <p:strVal val="#ppt_x"/>
                                          </p:val>
                                        </p:tav>
                                        <p:tav tm="100000">
                                          <p:val>
                                            <p:strVal val="#ppt_x"/>
                                          </p:val>
                                        </p:tav>
                                      </p:tavLst>
                                    </p:anim>
                                    <p:anim calcmode="lin" valueType="num">
                                      <p:cBhvr additive="base">
                                        <p:cTn id="102" dur="500" fill="hold"/>
                                        <p:tgtEl>
                                          <p:spTgt spid="205831"/>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205846"/>
                                        </p:tgtEl>
                                        <p:attrNameLst>
                                          <p:attrName>style.visibility</p:attrName>
                                        </p:attrNameLst>
                                      </p:cBhvr>
                                      <p:to>
                                        <p:strVal val="visible"/>
                                      </p:to>
                                    </p:set>
                                    <p:anim calcmode="lin" valueType="num">
                                      <p:cBhvr additive="base">
                                        <p:cTn id="105" dur="500" fill="hold"/>
                                        <p:tgtEl>
                                          <p:spTgt spid="205846"/>
                                        </p:tgtEl>
                                        <p:attrNameLst>
                                          <p:attrName>ppt_x</p:attrName>
                                        </p:attrNameLst>
                                      </p:cBhvr>
                                      <p:tavLst>
                                        <p:tav tm="0">
                                          <p:val>
                                            <p:strVal val="#ppt_x"/>
                                          </p:val>
                                        </p:tav>
                                        <p:tav tm="100000">
                                          <p:val>
                                            <p:strVal val="#ppt_x"/>
                                          </p:val>
                                        </p:tav>
                                      </p:tavLst>
                                    </p:anim>
                                    <p:anim calcmode="lin" valueType="num">
                                      <p:cBhvr additive="base">
                                        <p:cTn id="106" dur="500" fill="hold"/>
                                        <p:tgtEl>
                                          <p:spTgt spid="205846"/>
                                        </p:tgtEl>
                                        <p:attrNameLst>
                                          <p:attrName>ppt_y</p:attrName>
                                        </p:attrNameLst>
                                      </p:cBhvr>
                                      <p:tavLst>
                                        <p:tav tm="0">
                                          <p:val>
                                            <p:strVal val="1+#ppt_h/2"/>
                                          </p:val>
                                        </p:tav>
                                        <p:tav tm="100000">
                                          <p:val>
                                            <p:strVal val="#ppt_y"/>
                                          </p:val>
                                        </p:tav>
                                      </p:tavLst>
                                    </p:anim>
                                  </p:childTnLst>
                                </p:cTn>
                              </p:par>
                              <p:par>
                                <p:cTn id="107" presetID="2" presetClass="entr" presetSubtype="4" fill="hold" nodeType="withEffect">
                                  <p:stCondLst>
                                    <p:cond delay="0"/>
                                  </p:stCondLst>
                                  <p:childTnLst>
                                    <p:set>
                                      <p:cBhvr>
                                        <p:cTn id="108" dur="1" fill="hold">
                                          <p:stCondLst>
                                            <p:cond delay="0"/>
                                          </p:stCondLst>
                                        </p:cTn>
                                        <p:tgtEl>
                                          <p:spTgt spid="205848"/>
                                        </p:tgtEl>
                                        <p:attrNameLst>
                                          <p:attrName>style.visibility</p:attrName>
                                        </p:attrNameLst>
                                      </p:cBhvr>
                                      <p:to>
                                        <p:strVal val="visible"/>
                                      </p:to>
                                    </p:set>
                                    <p:anim calcmode="lin" valueType="num">
                                      <p:cBhvr additive="base">
                                        <p:cTn id="109" dur="500" fill="hold"/>
                                        <p:tgtEl>
                                          <p:spTgt spid="205848"/>
                                        </p:tgtEl>
                                        <p:attrNameLst>
                                          <p:attrName>ppt_x</p:attrName>
                                        </p:attrNameLst>
                                      </p:cBhvr>
                                      <p:tavLst>
                                        <p:tav tm="0">
                                          <p:val>
                                            <p:strVal val="#ppt_x"/>
                                          </p:val>
                                        </p:tav>
                                        <p:tav tm="100000">
                                          <p:val>
                                            <p:strVal val="#ppt_x"/>
                                          </p:val>
                                        </p:tav>
                                      </p:tavLst>
                                    </p:anim>
                                    <p:anim calcmode="lin" valueType="num">
                                      <p:cBhvr additive="base">
                                        <p:cTn id="110" dur="500" fill="hold"/>
                                        <p:tgtEl>
                                          <p:spTgt spid="205848"/>
                                        </p:tgtEl>
                                        <p:attrNameLst>
                                          <p:attrName>ppt_y</p:attrName>
                                        </p:attrNameLst>
                                      </p:cBhvr>
                                      <p:tavLst>
                                        <p:tav tm="0">
                                          <p:val>
                                            <p:strVal val="1+#ppt_h/2"/>
                                          </p:val>
                                        </p:tav>
                                        <p:tav tm="100000">
                                          <p:val>
                                            <p:strVal val="#ppt_y"/>
                                          </p:val>
                                        </p:tav>
                                      </p:tavLst>
                                    </p:anim>
                                  </p:childTnLst>
                                </p:cTn>
                              </p:par>
                              <p:par>
                                <p:cTn id="111" presetID="2" presetClass="entr" presetSubtype="4" fill="hold" grpId="0" nodeType="withEffect">
                                  <p:stCondLst>
                                    <p:cond delay="0"/>
                                  </p:stCondLst>
                                  <p:childTnLst>
                                    <p:set>
                                      <p:cBhvr>
                                        <p:cTn id="112" dur="1" fill="hold">
                                          <p:stCondLst>
                                            <p:cond delay="0"/>
                                          </p:stCondLst>
                                        </p:cTn>
                                        <p:tgtEl>
                                          <p:spTgt spid="205849"/>
                                        </p:tgtEl>
                                        <p:attrNameLst>
                                          <p:attrName>style.visibility</p:attrName>
                                        </p:attrNameLst>
                                      </p:cBhvr>
                                      <p:to>
                                        <p:strVal val="visible"/>
                                      </p:to>
                                    </p:set>
                                    <p:anim calcmode="lin" valueType="num">
                                      <p:cBhvr additive="base">
                                        <p:cTn id="113" dur="500" fill="hold"/>
                                        <p:tgtEl>
                                          <p:spTgt spid="205849"/>
                                        </p:tgtEl>
                                        <p:attrNameLst>
                                          <p:attrName>ppt_x</p:attrName>
                                        </p:attrNameLst>
                                      </p:cBhvr>
                                      <p:tavLst>
                                        <p:tav tm="0">
                                          <p:val>
                                            <p:strVal val="#ppt_x"/>
                                          </p:val>
                                        </p:tav>
                                        <p:tav tm="100000">
                                          <p:val>
                                            <p:strVal val="#ppt_x"/>
                                          </p:val>
                                        </p:tav>
                                      </p:tavLst>
                                    </p:anim>
                                    <p:anim calcmode="lin" valueType="num">
                                      <p:cBhvr additive="base">
                                        <p:cTn id="114" dur="500" fill="hold"/>
                                        <p:tgtEl>
                                          <p:spTgt spid="205849"/>
                                        </p:tgtEl>
                                        <p:attrNameLst>
                                          <p:attrName>ppt_y</p:attrName>
                                        </p:attrNameLst>
                                      </p:cBhvr>
                                      <p:tavLst>
                                        <p:tav tm="0">
                                          <p:val>
                                            <p:strVal val="1+#ppt_h/2"/>
                                          </p:val>
                                        </p:tav>
                                        <p:tav tm="100000">
                                          <p:val>
                                            <p:strVal val="#ppt_y"/>
                                          </p:val>
                                        </p:tav>
                                      </p:tavLst>
                                    </p:anim>
                                  </p:childTnLst>
                                </p:cTn>
                              </p:par>
                            </p:childTnLst>
                          </p:cTn>
                        </p:par>
                      </p:childTnLst>
                    </p:cTn>
                  </p:par>
                  <p:par>
                    <p:cTn id="115" fill="hold" nodeType="clickPar">
                      <p:stCondLst>
                        <p:cond delay="indefinite"/>
                      </p:stCondLst>
                      <p:childTnLst>
                        <p:par>
                          <p:cTn id="116" fill="hold" nodeType="withGroup">
                            <p:stCondLst>
                              <p:cond delay="0"/>
                            </p:stCondLst>
                            <p:childTnLst>
                              <p:par>
                                <p:cTn id="117" presetID="2" presetClass="entr" presetSubtype="4" fill="hold" grpId="0" nodeType="clickEffect">
                                  <p:stCondLst>
                                    <p:cond delay="0"/>
                                  </p:stCondLst>
                                  <p:childTnLst>
                                    <p:set>
                                      <p:cBhvr>
                                        <p:cTn id="118" dur="1" fill="hold">
                                          <p:stCondLst>
                                            <p:cond delay="0"/>
                                          </p:stCondLst>
                                        </p:cTn>
                                        <p:tgtEl>
                                          <p:spTgt spid="205851"/>
                                        </p:tgtEl>
                                        <p:attrNameLst>
                                          <p:attrName>style.visibility</p:attrName>
                                        </p:attrNameLst>
                                      </p:cBhvr>
                                      <p:to>
                                        <p:strVal val="visible"/>
                                      </p:to>
                                    </p:set>
                                    <p:anim calcmode="lin" valueType="num">
                                      <p:cBhvr additive="base">
                                        <p:cTn id="119" dur="500" fill="hold"/>
                                        <p:tgtEl>
                                          <p:spTgt spid="205851"/>
                                        </p:tgtEl>
                                        <p:attrNameLst>
                                          <p:attrName>ppt_x</p:attrName>
                                        </p:attrNameLst>
                                      </p:cBhvr>
                                      <p:tavLst>
                                        <p:tav tm="0">
                                          <p:val>
                                            <p:strVal val="#ppt_x"/>
                                          </p:val>
                                        </p:tav>
                                        <p:tav tm="100000">
                                          <p:val>
                                            <p:strVal val="#ppt_x"/>
                                          </p:val>
                                        </p:tav>
                                      </p:tavLst>
                                    </p:anim>
                                    <p:anim calcmode="lin" valueType="num">
                                      <p:cBhvr additive="base">
                                        <p:cTn id="120" dur="500" fill="hold"/>
                                        <p:tgtEl>
                                          <p:spTgt spid="2058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835" grpId="0"/>
      <p:bldP spid="205836" grpId="0"/>
      <p:bldP spid="205837" grpId="0"/>
      <p:bldP spid="205838" grpId="0"/>
      <p:bldP spid="205838" grpId="1"/>
      <p:bldP spid="205839" grpId="0"/>
      <p:bldP spid="205839" grpId="1"/>
      <p:bldP spid="205840" grpId="0"/>
      <p:bldP spid="205841" grpId="0"/>
      <p:bldP spid="205842" grpId="0"/>
      <p:bldP spid="205844" grpId="0"/>
      <p:bldP spid="205845" grpId="0"/>
      <p:bldP spid="205846" grpId="0"/>
      <p:bldP spid="205849" grpId="0"/>
      <p:bldP spid="20585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99C8A706-2CE0-68B3-259E-F536F703C24C}"/>
              </a:ext>
            </a:extLst>
          </p:cNvPr>
          <p:cNvSpPr>
            <a:spLocks noGrp="1"/>
          </p:cNvSpPr>
          <p:nvPr>
            <p:ph type="sldNum" sz="quarter" idx="12"/>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fld id="{FF3EE03C-8E4F-422C-91E5-C8C663E4B38F}" type="slidenum">
              <a:rPr lang="en-US" altLang="en-US" smtClean="0"/>
              <a:pPr/>
              <a:t>3</a:t>
            </a:fld>
            <a:endParaRPr lang="en-US" altLang="en-US">
              <a:latin typeface="Verdana" panose="020B0604030504040204" pitchFamily="34" charset="0"/>
            </a:endParaRPr>
          </a:p>
        </p:txBody>
      </p:sp>
      <p:sp>
        <p:nvSpPr>
          <p:cNvPr id="4099" name="Rectangle 2">
            <a:extLst>
              <a:ext uri="{FF2B5EF4-FFF2-40B4-BE49-F238E27FC236}">
                <a16:creationId xmlns:a16="http://schemas.microsoft.com/office/drawing/2014/main" id="{97165E9A-E865-21F5-D941-73525709D0BA}"/>
              </a:ext>
            </a:extLst>
          </p:cNvPr>
          <p:cNvSpPr>
            <a:spLocks noGrp="1" noChangeArrowheads="1"/>
          </p:cNvSpPr>
          <p:nvPr>
            <p:ph type="title"/>
          </p:nvPr>
        </p:nvSpPr>
        <p:spPr>
          <a:xfrm>
            <a:off x="2477729" y="0"/>
            <a:ext cx="6164826" cy="1216025"/>
          </a:xfrm>
        </p:spPr>
        <p:txBody>
          <a:bodyPr/>
          <a:lstStyle/>
          <a:p>
            <a:pPr algn="ctr" eaLnBrk="1" hangingPunct="1"/>
            <a:r>
              <a:rPr lang="en-US" altLang="en-US" dirty="0">
                <a:latin typeface="VNI-Times" pitchFamily="2" charset="0"/>
                <a:sym typeface="Wingdings" panose="05000000000000000000" pitchFamily="2" charset="2"/>
              </a:rPr>
              <a:t> </a:t>
            </a:r>
            <a:r>
              <a:rPr lang="en-US" altLang="en-US" dirty="0" err="1">
                <a:latin typeface="VNI-Times" pitchFamily="2" charset="0"/>
                <a:sym typeface="Wingdings" panose="05000000000000000000" pitchFamily="2" charset="2"/>
              </a:rPr>
              <a:t>MUÏC</a:t>
            </a:r>
            <a:r>
              <a:rPr lang="en-US" altLang="en-US" dirty="0">
                <a:latin typeface="VNI-Times" pitchFamily="2" charset="0"/>
                <a:sym typeface="Wingdings" panose="05000000000000000000" pitchFamily="2" charset="2"/>
              </a:rPr>
              <a:t> </a:t>
            </a:r>
            <a:r>
              <a:rPr lang="en-US" altLang="en-US" dirty="0" err="1">
                <a:latin typeface="VNI-Times" pitchFamily="2" charset="0"/>
                <a:sym typeface="Wingdings" panose="05000000000000000000" pitchFamily="2" charset="2"/>
              </a:rPr>
              <a:t>TIEÂU</a:t>
            </a:r>
            <a:r>
              <a:rPr lang="en-US" altLang="en-US" dirty="0">
                <a:latin typeface="VNI-Times" pitchFamily="2" charset="0"/>
                <a:sym typeface="Wingdings" panose="05000000000000000000" pitchFamily="2" charset="2"/>
              </a:rPr>
              <a:t> </a:t>
            </a:r>
            <a:r>
              <a:rPr lang="en-US" altLang="en-US" dirty="0" err="1">
                <a:latin typeface="VNI-Times" pitchFamily="2" charset="0"/>
                <a:sym typeface="Wingdings" panose="05000000000000000000" pitchFamily="2" charset="2"/>
              </a:rPr>
              <a:t>CUÛA</a:t>
            </a:r>
            <a:r>
              <a:rPr lang="en-US" altLang="en-US" dirty="0">
                <a:latin typeface="VNI-Times" pitchFamily="2" charset="0"/>
                <a:sym typeface="Wingdings" panose="05000000000000000000" pitchFamily="2" charset="2"/>
              </a:rPr>
              <a:t> </a:t>
            </a:r>
            <a:r>
              <a:rPr lang="en-US" altLang="en-US" dirty="0" err="1">
                <a:latin typeface="VNI-Times" pitchFamily="2" charset="0"/>
                <a:sym typeface="Wingdings" panose="05000000000000000000" pitchFamily="2" charset="2"/>
              </a:rPr>
              <a:t>CHÖÔNG</a:t>
            </a:r>
            <a:r>
              <a:rPr lang="en-US" altLang="en-US" dirty="0">
                <a:latin typeface="VNI-Times" pitchFamily="2" charset="0"/>
                <a:sym typeface="Wingdings" panose="05000000000000000000" pitchFamily="2" charset="2"/>
              </a:rPr>
              <a:t>:</a:t>
            </a:r>
          </a:p>
        </p:txBody>
      </p:sp>
      <p:sp>
        <p:nvSpPr>
          <p:cNvPr id="2" name="Rectangle 2">
            <a:extLst>
              <a:ext uri="{FF2B5EF4-FFF2-40B4-BE49-F238E27FC236}">
                <a16:creationId xmlns:a16="http://schemas.microsoft.com/office/drawing/2014/main" id="{006CD673-EA4A-1EE0-FF63-89EBF8EE43B6}"/>
              </a:ext>
            </a:extLst>
          </p:cNvPr>
          <p:cNvSpPr txBox="1">
            <a:spLocks noChangeArrowheads="1"/>
          </p:cNvSpPr>
          <p:nvPr/>
        </p:nvSpPr>
        <p:spPr>
          <a:xfrm>
            <a:off x="3632459" y="858577"/>
            <a:ext cx="8001000" cy="1216025"/>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en-US" altLang="en-US" dirty="0">
                <a:latin typeface="VNI-Times" pitchFamily="2" charset="0"/>
                <a:sym typeface="Wingdings" panose="05000000000000000000" pitchFamily="2" charset="2"/>
              </a:rPr>
              <a:t> </a:t>
            </a:r>
            <a:r>
              <a:rPr lang="en-US" altLang="en-US" dirty="0" err="1">
                <a:latin typeface="VNI-Times" pitchFamily="2" charset="0"/>
                <a:sym typeface="Wingdings" panose="05000000000000000000" pitchFamily="2" charset="2"/>
              </a:rPr>
              <a:t>VEÀ</a:t>
            </a:r>
            <a:r>
              <a:rPr lang="en-US" altLang="en-US" dirty="0">
                <a:latin typeface="VNI-Times" pitchFamily="2" charset="0"/>
                <a:sym typeface="Wingdings" panose="05000000000000000000" pitchFamily="2" charset="2"/>
              </a:rPr>
              <a:t> </a:t>
            </a:r>
            <a:r>
              <a:rPr lang="en-US" altLang="en-US" dirty="0" err="1">
                <a:latin typeface="VNI-Times" pitchFamily="2" charset="0"/>
                <a:sym typeface="Wingdings" panose="05000000000000000000" pitchFamily="2" charset="2"/>
              </a:rPr>
              <a:t>KIEÁN</a:t>
            </a:r>
            <a:r>
              <a:rPr lang="en-US" altLang="en-US" dirty="0">
                <a:latin typeface="VNI-Times" pitchFamily="2" charset="0"/>
                <a:sym typeface="Wingdings" panose="05000000000000000000" pitchFamily="2" charset="2"/>
              </a:rPr>
              <a:t> </a:t>
            </a:r>
            <a:r>
              <a:rPr lang="en-US" altLang="en-US" dirty="0" err="1">
                <a:latin typeface="VNI-Times" pitchFamily="2" charset="0"/>
                <a:sym typeface="Wingdings" panose="05000000000000000000" pitchFamily="2" charset="2"/>
              </a:rPr>
              <a:t>THÖÙC</a:t>
            </a:r>
            <a:r>
              <a:rPr lang="en-US" altLang="en-US" dirty="0">
                <a:latin typeface="VNI-Times" pitchFamily="2" charset="0"/>
                <a:sym typeface="Wingdings" panose="05000000000000000000" pitchFamily="2" charset="2"/>
              </a:rPr>
              <a:t>:</a:t>
            </a:r>
          </a:p>
        </p:txBody>
      </p:sp>
      <p:sp>
        <p:nvSpPr>
          <p:cNvPr id="3" name="Rectangle 3">
            <a:extLst>
              <a:ext uri="{FF2B5EF4-FFF2-40B4-BE49-F238E27FC236}">
                <a16:creationId xmlns:a16="http://schemas.microsoft.com/office/drawing/2014/main" id="{DF596A4D-0501-6590-3F10-6E708DFE668C}"/>
              </a:ext>
            </a:extLst>
          </p:cNvPr>
          <p:cNvSpPr txBox="1">
            <a:spLocks noChangeArrowheads="1"/>
          </p:cNvSpPr>
          <p:nvPr/>
        </p:nvSpPr>
        <p:spPr>
          <a:xfrm>
            <a:off x="558541" y="1717154"/>
            <a:ext cx="5370311" cy="4267200"/>
          </a:xfrm>
          <a:prstGeom prst="rect">
            <a:avLst/>
          </a:prstGeom>
        </p:spPr>
        <p:txBody>
          <a:bodyPr vert="horz" lIns="91440" tIns="45720" rIns="91440" bIns="45720" rtlCol="0">
            <a:noAutofit/>
          </a:bodyPr>
          <a:lstStyle>
            <a:lvl1pPr marL="0" indent="0" algn="r" defTabSz="914400" rtl="0" eaLnBrk="1" latinLnBrk="0" hangingPunct="1">
              <a:lnSpc>
                <a:spcPct val="90000"/>
              </a:lnSpc>
              <a:spcBef>
                <a:spcPts val="1000"/>
              </a:spcBef>
              <a:buFont typeface="Arial" panose="020B0604020202020204" pitchFamily="34" charset="0"/>
              <a:buNone/>
              <a:defRPr sz="2400" kern="1200" cap="all" baseline="0">
                <a:solidFill>
                  <a:schemeClr val="tx1"/>
                </a:solidFill>
                <a:latin typeface="+mn-lt"/>
                <a:ea typeface="+mn-ea"/>
                <a:cs typeface="+mn-cs"/>
              </a:defRPr>
            </a:lvl1pPr>
            <a:lvl2pPr marL="4572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j-lt"/>
                <a:ea typeface="+mn-ea"/>
                <a:cs typeface="+mn-cs"/>
              </a:defRPr>
            </a:lvl2pPr>
            <a:lvl3pPr marL="914400" indent="0" algn="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50000"/>
              </a:lnSpc>
              <a:spcBef>
                <a:spcPct val="50000"/>
              </a:spcBef>
            </a:pPr>
            <a:r>
              <a:rPr lang="en-US" altLang="en-US" sz="3000" cap="none" dirty="0" err="1">
                <a:latin typeface="VNI-Souvir" pitchFamily="2" charset="0"/>
              </a:rPr>
              <a:t>Hieåu</a:t>
            </a:r>
            <a:r>
              <a:rPr lang="en-US" altLang="en-US" sz="3000" cap="none" dirty="0">
                <a:latin typeface="VNI-Souvir" pitchFamily="2" charset="0"/>
              </a:rPr>
              <a:t> </a:t>
            </a:r>
            <a:r>
              <a:rPr lang="en-US" altLang="en-US" sz="3000" cap="none" dirty="0" err="1">
                <a:latin typeface="VNI-Souvir" pitchFamily="2" charset="0"/>
              </a:rPr>
              <a:t>ñöôïc</a:t>
            </a:r>
            <a:r>
              <a:rPr lang="en-US" altLang="en-US" sz="3000" cap="none" dirty="0">
                <a:latin typeface="VNI-Souvir" pitchFamily="2" charset="0"/>
              </a:rPr>
              <a:t> </a:t>
            </a:r>
            <a:r>
              <a:rPr lang="en-US" altLang="en-US" sz="3000" cap="none" dirty="0" err="1">
                <a:latin typeface="VNI-Souvir" pitchFamily="2" charset="0"/>
              </a:rPr>
              <a:t>caùc</a:t>
            </a:r>
            <a:r>
              <a:rPr lang="en-US" altLang="en-US" sz="3000" cap="none" dirty="0">
                <a:latin typeface="VNI-Souvir" pitchFamily="2" charset="0"/>
              </a:rPr>
              <a:t> </a:t>
            </a:r>
            <a:r>
              <a:rPr lang="en-US" altLang="en-US" sz="3000" cap="none" dirty="0" err="1">
                <a:latin typeface="VNI-Souvir" pitchFamily="2" charset="0"/>
              </a:rPr>
              <a:t>yeáu</a:t>
            </a:r>
            <a:r>
              <a:rPr lang="en-US" altLang="en-US" sz="3000" cap="none" dirty="0">
                <a:latin typeface="VNI-Souvir" pitchFamily="2" charset="0"/>
              </a:rPr>
              <a:t> </a:t>
            </a:r>
            <a:r>
              <a:rPr lang="en-US" altLang="en-US" sz="3000" cap="none" dirty="0" err="1">
                <a:latin typeface="VNI-Souvir" pitchFamily="2" charset="0"/>
              </a:rPr>
              <a:t>toá</a:t>
            </a:r>
            <a:r>
              <a:rPr lang="en-US" altLang="en-US" sz="3000" cap="none" dirty="0">
                <a:latin typeface="VNI-Souvir" pitchFamily="2" charset="0"/>
              </a:rPr>
              <a:t> </a:t>
            </a:r>
            <a:r>
              <a:rPr lang="en-US" altLang="en-US" sz="3000" cap="none" dirty="0" err="1">
                <a:latin typeface="VNI-Souvir" pitchFamily="2" charset="0"/>
              </a:rPr>
              <a:t>taùc</a:t>
            </a:r>
            <a:r>
              <a:rPr lang="en-US" altLang="en-US" sz="3000" cap="none" dirty="0">
                <a:latin typeface="VNI-Souvir" pitchFamily="2" charset="0"/>
              </a:rPr>
              <a:t> </a:t>
            </a:r>
            <a:r>
              <a:rPr lang="en-US" altLang="en-US" sz="3000" cap="none" dirty="0" err="1">
                <a:latin typeface="VNI-Souvir" pitchFamily="2" charset="0"/>
              </a:rPr>
              <a:t>ñoäng</a:t>
            </a:r>
            <a:r>
              <a:rPr lang="en-US" altLang="en-US" sz="3000" cap="none" dirty="0">
                <a:latin typeface="VNI-Souvir" pitchFamily="2" charset="0"/>
              </a:rPr>
              <a:t> </a:t>
            </a:r>
            <a:r>
              <a:rPr lang="en-US" altLang="en-US" sz="3000" cap="none" dirty="0" err="1">
                <a:latin typeface="VNI-Souvir" pitchFamily="2" charset="0"/>
              </a:rPr>
              <a:t>ñeán</a:t>
            </a:r>
            <a:r>
              <a:rPr lang="en-US" altLang="en-US" sz="3000" cap="none" dirty="0">
                <a:latin typeface="VNI-Souvir" pitchFamily="2" charset="0"/>
              </a:rPr>
              <a:t> </a:t>
            </a:r>
            <a:r>
              <a:rPr lang="en-US" altLang="en-US" sz="3000" cap="none" dirty="0" err="1">
                <a:latin typeface="VNI-Souvir" pitchFamily="2" charset="0"/>
              </a:rPr>
              <a:t>cung</a:t>
            </a:r>
            <a:r>
              <a:rPr lang="en-US" altLang="en-US" sz="3000" cap="none" dirty="0">
                <a:latin typeface="VNI-Souvir" pitchFamily="2" charset="0"/>
              </a:rPr>
              <a:t> </a:t>
            </a:r>
            <a:r>
              <a:rPr lang="en-US" altLang="en-US" sz="3000" cap="none" dirty="0" err="1">
                <a:latin typeface="VNI-Souvir" pitchFamily="2" charset="0"/>
              </a:rPr>
              <a:t>vaø</a:t>
            </a:r>
            <a:r>
              <a:rPr lang="en-US" altLang="en-US" sz="3000" cap="none" dirty="0">
                <a:latin typeface="VNI-Souvir" pitchFamily="2" charset="0"/>
              </a:rPr>
              <a:t> </a:t>
            </a:r>
            <a:r>
              <a:rPr lang="en-US" altLang="en-US" sz="3000" cap="none" dirty="0" err="1">
                <a:latin typeface="VNI-Souvir" pitchFamily="2" charset="0"/>
              </a:rPr>
              <a:t>caàu</a:t>
            </a:r>
            <a:r>
              <a:rPr lang="en-US" altLang="en-US" sz="3000" cap="none" dirty="0">
                <a:latin typeface="VNI-Souvir" pitchFamily="2" charset="0"/>
              </a:rPr>
              <a:t> </a:t>
            </a:r>
            <a:r>
              <a:rPr lang="en-US" altLang="en-US" sz="3000" cap="none" dirty="0" err="1">
                <a:latin typeface="VNI-Souvir" pitchFamily="2" charset="0"/>
              </a:rPr>
              <a:t>cuûa</a:t>
            </a:r>
            <a:r>
              <a:rPr lang="en-US" altLang="en-US" sz="3000" cap="none" dirty="0">
                <a:latin typeface="VNI-Souvir" pitchFamily="2" charset="0"/>
              </a:rPr>
              <a:t> </a:t>
            </a:r>
            <a:r>
              <a:rPr lang="en-US" altLang="en-US" sz="3000" cap="none" dirty="0" err="1">
                <a:latin typeface="VNI-Souvir" pitchFamily="2" charset="0"/>
              </a:rPr>
              <a:t>moät</a:t>
            </a:r>
            <a:r>
              <a:rPr lang="en-US" altLang="en-US" sz="3000" cap="none" dirty="0">
                <a:latin typeface="VNI-Souvir" pitchFamily="2" charset="0"/>
              </a:rPr>
              <a:t> </a:t>
            </a:r>
            <a:r>
              <a:rPr lang="en-US" altLang="en-US" sz="3000" cap="none" dirty="0" err="1">
                <a:latin typeface="VNI-Souvir" pitchFamily="2" charset="0"/>
              </a:rPr>
              <a:t>saûn</a:t>
            </a:r>
            <a:r>
              <a:rPr lang="en-US" altLang="en-US" sz="3000" cap="none" dirty="0">
                <a:latin typeface="VNI-Souvir" pitchFamily="2" charset="0"/>
              </a:rPr>
              <a:t> </a:t>
            </a:r>
            <a:r>
              <a:rPr lang="en-US" altLang="en-US" sz="3000" cap="none" dirty="0" err="1">
                <a:latin typeface="VNI-Souvir" pitchFamily="2" charset="0"/>
              </a:rPr>
              <a:t>phaåm</a:t>
            </a:r>
            <a:r>
              <a:rPr lang="en-US" altLang="en-US" sz="3000" cap="none" dirty="0">
                <a:latin typeface="VNI-Souvir" pitchFamily="2" charset="0"/>
              </a:rPr>
              <a:t> </a:t>
            </a:r>
            <a:r>
              <a:rPr lang="en-US" altLang="en-US" sz="3000" cap="none" dirty="0" err="1">
                <a:latin typeface="VNI-Souvir" pitchFamily="2" charset="0"/>
              </a:rPr>
              <a:t>treân</a:t>
            </a:r>
            <a:r>
              <a:rPr lang="en-US" altLang="en-US" sz="3000" cap="none" dirty="0">
                <a:latin typeface="VNI-Souvir" pitchFamily="2" charset="0"/>
              </a:rPr>
              <a:t> </a:t>
            </a:r>
            <a:r>
              <a:rPr lang="en-US" altLang="en-US" sz="3000" cap="none" dirty="0" err="1">
                <a:latin typeface="VNI-Souvir" pitchFamily="2" charset="0"/>
              </a:rPr>
              <a:t>thò</a:t>
            </a:r>
            <a:r>
              <a:rPr lang="en-US" altLang="en-US" sz="3000" cap="none" dirty="0">
                <a:latin typeface="VNI-Souvir" pitchFamily="2" charset="0"/>
              </a:rPr>
              <a:t> </a:t>
            </a:r>
            <a:r>
              <a:rPr lang="en-US" altLang="en-US" sz="3000" cap="none" dirty="0" err="1">
                <a:latin typeface="VNI-Souvir" pitchFamily="2" charset="0"/>
              </a:rPr>
              <a:t>tröôøng</a:t>
            </a:r>
            <a:r>
              <a:rPr lang="en-US" altLang="en-US" sz="3000" cap="none" dirty="0">
                <a:latin typeface="VNI-Souvir" pitchFamily="2" charset="0"/>
              </a:rPr>
              <a:t>.</a:t>
            </a:r>
          </a:p>
          <a:p>
            <a:pPr algn="just">
              <a:lnSpc>
                <a:spcPct val="150000"/>
              </a:lnSpc>
              <a:spcBef>
                <a:spcPct val="50000"/>
              </a:spcBef>
            </a:pPr>
            <a:r>
              <a:rPr lang="en-US" altLang="en-US" sz="3000" cap="none" dirty="0" err="1">
                <a:latin typeface="VNI-Souvir" pitchFamily="2" charset="0"/>
              </a:rPr>
              <a:t>Hieåu</a:t>
            </a:r>
            <a:r>
              <a:rPr lang="en-US" altLang="en-US" sz="3000" cap="none" dirty="0">
                <a:latin typeface="VNI-Souvir" pitchFamily="2" charset="0"/>
              </a:rPr>
              <a:t> </a:t>
            </a:r>
            <a:r>
              <a:rPr lang="en-US" altLang="en-US" sz="3000" cap="none" dirty="0" err="1">
                <a:latin typeface="VNI-Souvir" pitchFamily="2" charset="0"/>
              </a:rPr>
              <a:t>ñöôïc</a:t>
            </a:r>
            <a:r>
              <a:rPr lang="en-US" altLang="en-US" sz="3000" cap="none" dirty="0">
                <a:latin typeface="VNI-Souvir" pitchFamily="2" charset="0"/>
              </a:rPr>
              <a:t> qui </a:t>
            </a:r>
            <a:r>
              <a:rPr lang="en-US" altLang="en-US" sz="3000" cap="none" dirty="0" err="1">
                <a:latin typeface="VNI-Souvir" pitchFamily="2" charset="0"/>
              </a:rPr>
              <a:t>luaät</a:t>
            </a:r>
            <a:r>
              <a:rPr lang="en-US" altLang="en-US" sz="3000" cap="none" dirty="0">
                <a:latin typeface="VNI-Souvir" pitchFamily="2" charset="0"/>
              </a:rPr>
              <a:t> </a:t>
            </a:r>
            <a:r>
              <a:rPr lang="en-US" altLang="en-US" sz="3000" cap="none" dirty="0" err="1">
                <a:latin typeface="VNI-Souvir" pitchFamily="2" charset="0"/>
              </a:rPr>
              <a:t>cung</a:t>
            </a:r>
            <a:r>
              <a:rPr lang="en-US" altLang="en-US" sz="3000" cap="none" dirty="0">
                <a:latin typeface="VNI-Souvir" pitchFamily="2" charset="0"/>
              </a:rPr>
              <a:t> </a:t>
            </a:r>
            <a:r>
              <a:rPr lang="en-US" altLang="en-US" sz="3000" cap="none" dirty="0" err="1">
                <a:latin typeface="VNI-Souvir" pitchFamily="2" charset="0"/>
              </a:rPr>
              <a:t>vaø</a:t>
            </a:r>
            <a:r>
              <a:rPr lang="en-US" altLang="en-US" sz="3000" cap="none" dirty="0">
                <a:latin typeface="VNI-Souvir" pitchFamily="2" charset="0"/>
              </a:rPr>
              <a:t> </a:t>
            </a:r>
            <a:r>
              <a:rPr lang="en-US" altLang="en-US" sz="3000" cap="none" dirty="0" err="1">
                <a:latin typeface="VNI-Souvir" pitchFamily="2" charset="0"/>
              </a:rPr>
              <a:t>caàu</a:t>
            </a:r>
            <a:r>
              <a:rPr lang="en-US" altLang="en-US" sz="3000" cap="none" dirty="0">
                <a:latin typeface="VNI-Souvir" pitchFamily="2" charset="0"/>
              </a:rPr>
              <a:t> </a:t>
            </a:r>
            <a:r>
              <a:rPr lang="en-US" altLang="en-US" sz="3000" cap="none" dirty="0" err="1">
                <a:latin typeface="VNI-Souvir" pitchFamily="2" charset="0"/>
              </a:rPr>
              <a:t>cuûa</a:t>
            </a:r>
            <a:r>
              <a:rPr lang="en-US" altLang="en-US" sz="3000" cap="none" dirty="0">
                <a:latin typeface="VNI-Souvir" pitchFamily="2" charset="0"/>
              </a:rPr>
              <a:t> </a:t>
            </a:r>
            <a:r>
              <a:rPr lang="en-US" altLang="en-US" sz="3000" cap="none" dirty="0" err="1">
                <a:latin typeface="VNI-Souvir" pitchFamily="2" charset="0"/>
              </a:rPr>
              <a:t>moät</a:t>
            </a:r>
            <a:r>
              <a:rPr lang="en-US" altLang="en-US" sz="3000" cap="none" dirty="0">
                <a:latin typeface="VNI-Souvir" pitchFamily="2" charset="0"/>
              </a:rPr>
              <a:t> </a:t>
            </a:r>
            <a:r>
              <a:rPr lang="en-US" altLang="en-US" sz="3000" cap="none" dirty="0" err="1">
                <a:latin typeface="VNI-Souvir" pitchFamily="2" charset="0"/>
              </a:rPr>
              <a:t>saûn</a:t>
            </a:r>
            <a:r>
              <a:rPr lang="en-US" altLang="en-US" sz="3000" cap="none" dirty="0">
                <a:latin typeface="VNI-Souvir" pitchFamily="2" charset="0"/>
              </a:rPr>
              <a:t> </a:t>
            </a:r>
            <a:r>
              <a:rPr lang="en-US" altLang="en-US" sz="3000" cap="none" dirty="0" err="1">
                <a:latin typeface="VNI-Souvir" pitchFamily="2" charset="0"/>
              </a:rPr>
              <a:t>phaåm</a:t>
            </a:r>
            <a:r>
              <a:rPr lang="en-US" altLang="en-US" sz="3000" cap="none" dirty="0">
                <a:latin typeface="VNI-Souvir" pitchFamily="2" charset="0"/>
              </a:rPr>
              <a:t> </a:t>
            </a:r>
            <a:r>
              <a:rPr lang="en-US" altLang="en-US" sz="3000" cap="none" dirty="0" err="1">
                <a:latin typeface="VNI-Souvir" pitchFamily="2" charset="0"/>
              </a:rPr>
              <a:t>treân</a:t>
            </a:r>
            <a:r>
              <a:rPr lang="en-US" altLang="en-US" sz="3000" cap="none" dirty="0">
                <a:latin typeface="VNI-Souvir" pitchFamily="2" charset="0"/>
              </a:rPr>
              <a:t> </a:t>
            </a:r>
            <a:r>
              <a:rPr lang="en-US" altLang="en-US" sz="3000" cap="none" dirty="0" err="1">
                <a:latin typeface="VNI-Souvir" pitchFamily="2" charset="0"/>
              </a:rPr>
              <a:t>thò</a:t>
            </a:r>
            <a:r>
              <a:rPr lang="en-US" altLang="en-US" sz="3000" cap="none" dirty="0">
                <a:latin typeface="VNI-Souvir" pitchFamily="2" charset="0"/>
              </a:rPr>
              <a:t> </a:t>
            </a:r>
            <a:r>
              <a:rPr lang="en-US" altLang="en-US" sz="3000" cap="none" dirty="0" err="1">
                <a:latin typeface="VNI-Souvir" pitchFamily="2" charset="0"/>
              </a:rPr>
              <a:t>tröôøng</a:t>
            </a:r>
            <a:r>
              <a:rPr lang="en-US" altLang="en-US" sz="3000" cap="none" dirty="0">
                <a:latin typeface="VNI-Souvir" pitchFamily="2" charset="0"/>
              </a:rPr>
              <a:t>.</a:t>
            </a:r>
          </a:p>
          <a:p>
            <a:pPr>
              <a:spcBef>
                <a:spcPct val="50000"/>
              </a:spcBef>
              <a:buFont typeface="Wingdings" panose="05000000000000000000" pitchFamily="2" charset="2"/>
              <a:buNone/>
            </a:pPr>
            <a:endParaRPr lang="en-US" altLang="en-US" sz="3000" cap="none" dirty="0">
              <a:latin typeface="VNI-Souvir" pitchFamily="2" charset="0"/>
            </a:endParaRPr>
          </a:p>
        </p:txBody>
      </p:sp>
      <p:sp>
        <p:nvSpPr>
          <p:cNvPr id="5" name="Rectangle 3">
            <a:extLst>
              <a:ext uri="{FF2B5EF4-FFF2-40B4-BE49-F238E27FC236}">
                <a16:creationId xmlns:a16="http://schemas.microsoft.com/office/drawing/2014/main" id="{8EB49837-E943-291B-7F23-57FBDD531B2F}"/>
              </a:ext>
            </a:extLst>
          </p:cNvPr>
          <p:cNvSpPr txBox="1">
            <a:spLocks noChangeArrowheads="1"/>
          </p:cNvSpPr>
          <p:nvPr/>
        </p:nvSpPr>
        <p:spPr>
          <a:xfrm>
            <a:off x="6553200" y="1717154"/>
            <a:ext cx="4709652" cy="4267200"/>
          </a:xfrm>
          <a:prstGeom prst="rect">
            <a:avLst/>
          </a:prstGeom>
        </p:spPr>
        <p:txBody>
          <a:bodyPr vert="horz" lIns="91440" tIns="45720" rIns="91440" bIns="45720" rtlCol="0">
            <a:normAutofit lnSpcReduction="10000"/>
          </a:bodyPr>
          <a:lstStyle>
            <a:lvl1pPr marL="0" indent="0" algn="r" defTabSz="914400" rtl="0" eaLnBrk="1" latinLnBrk="0" hangingPunct="1">
              <a:lnSpc>
                <a:spcPct val="90000"/>
              </a:lnSpc>
              <a:spcBef>
                <a:spcPts val="1000"/>
              </a:spcBef>
              <a:buFont typeface="Arial" panose="020B0604020202020204" pitchFamily="34" charset="0"/>
              <a:buNone/>
              <a:defRPr sz="2400" kern="1200" cap="all" baseline="0">
                <a:solidFill>
                  <a:schemeClr val="tx1"/>
                </a:solidFill>
                <a:latin typeface="+mn-lt"/>
                <a:ea typeface="+mn-ea"/>
                <a:cs typeface="+mn-cs"/>
              </a:defRPr>
            </a:lvl1pPr>
            <a:lvl2pPr marL="4572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j-lt"/>
                <a:ea typeface="+mn-ea"/>
                <a:cs typeface="+mn-cs"/>
              </a:defRPr>
            </a:lvl2pPr>
            <a:lvl3pPr marL="914400" indent="0" algn="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50000"/>
              </a:lnSpc>
            </a:pPr>
            <a:r>
              <a:rPr lang="en-US" altLang="en-US" sz="3000" cap="none" dirty="0" err="1">
                <a:latin typeface="VNI-Souvir" pitchFamily="2" charset="0"/>
              </a:rPr>
              <a:t>Hieåu</a:t>
            </a:r>
            <a:r>
              <a:rPr lang="en-US" altLang="en-US" sz="3000" cap="none" dirty="0">
                <a:latin typeface="VNI-Souvir" pitchFamily="2" charset="0"/>
              </a:rPr>
              <a:t> </a:t>
            </a:r>
            <a:r>
              <a:rPr lang="en-US" altLang="en-US" sz="3000" cap="none" dirty="0" err="1">
                <a:latin typeface="VNI-Souvir" pitchFamily="2" charset="0"/>
              </a:rPr>
              <a:t>ñöôïc</a:t>
            </a:r>
            <a:r>
              <a:rPr lang="en-US" altLang="en-US" sz="3000" cap="none" dirty="0">
                <a:latin typeface="VNI-Souvir" pitchFamily="2" charset="0"/>
              </a:rPr>
              <a:t> </a:t>
            </a:r>
            <a:r>
              <a:rPr lang="en-US" altLang="en-US" sz="3000" cap="none" dirty="0" err="1">
                <a:latin typeface="VNI-Souvir" pitchFamily="2" charset="0"/>
              </a:rPr>
              <a:t>cô</a:t>
            </a:r>
            <a:r>
              <a:rPr lang="en-US" altLang="en-US" sz="3000" cap="none" dirty="0">
                <a:latin typeface="VNI-Souvir" pitchFamily="2" charset="0"/>
              </a:rPr>
              <a:t> </a:t>
            </a:r>
            <a:r>
              <a:rPr lang="en-US" altLang="en-US" sz="3000" cap="none" dirty="0" err="1">
                <a:latin typeface="VNI-Souvir" pitchFamily="2" charset="0"/>
              </a:rPr>
              <a:t>cheá</a:t>
            </a:r>
            <a:r>
              <a:rPr lang="en-US" altLang="en-US" sz="3000" cap="none" dirty="0">
                <a:latin typeface="VNI-Souvir" pitchFamily="2" charset="0"/>
              </a:rPr>
              <a:t> </a:t>
            </a:r>
            <a:r>
              <a:rPr lang="en-US" altLang="en-US" sz="3000" cap="none" dirty="0" err="1">
                <a:latin typeface="VNI-Souvir" pitchFamily="2" charset="0"/>
              </a:rPr>
              <a:t>hình</a:t>
            </a:r>
            <a:r>
              <a:rPr lang="en-US" altLang="en-US" sz="3000" cap="none" dirty="0">
                <a:latin typeface="VNI-Souvir" pitchFamily="2" charset="0"/>
              </a:rPr>
              <a:t> </a:t>
            </a:r>
            <a:r>
              <a:rPr lang="en-US" altLang="en-US" sz="3000" cap="none" dirty="0" err="1">
                <a:latin typeface="VNI-Souvir" pitchFamily="2" charset="0"/>
              </a:rPr>
              <a:t>thaønh</a:t>
            </a:r>
            <a:r>
              <a:rPr lang="en-US" altLang="en-US" sz="3000" cap="none" dirty="0">
                <a:latin typeface="VNI-Souvir" pitchFamily="2" charset="0"/>
              </a:rPr>
              <a:t> </a:t>
            </a:r>
            <a:r>
              <a:rPr lang="en-US" altLang="en-US" sz="3000" cap="none" dirty="0" err="1">
                <a:latin typeface="VNI-Souvir" pitchFamily="2" charset="0"/>
              </a:rPr>
              <a:t>giaù</a:t>
            </a:r>
            <a:r>
              <a:rPr lang="en-US" altLang="en-US" sz="3000" cap="none" dirty="0">
                <a:latin typeface="VNI-Souvir" pitchFamily="2" charset="0"/>
              </a:rPr>
              <a:t> </a:t>
            </a:r>
            <a:r>
              <a:rPr lang="en-US" altLang="en-US" sz="3000" cap="none" dirty="0" err="1">
                <a:latin typeface="VNI-Souvir" pitchFamily="2" charset="0"/>
              </a:rPr>
              <a:t>cuûa</a:t>
            </a:r>
            <a:r>
              <a:rPr lang="en-US" altLang="en-US" sz="3000" cap="none" dirty="0">
                <a:latin typeface="VNI-Souvir" pitchFamily="2" charset="0"/>
              </a:rPr>
              <a:t> </a:t>
            </a:r>
            <a:r>
              <a:rPr lang="en-US" altLang="en-US" sz="3000" cap="none" dirty="0" err="1">
                <a:latin typeface="VNI-Souvir" pitchFamily="2" charset="0"/>
              </a:rPr>
              <a:t>moät</a:t>
            </a:r>
            <a:r>
              <a:rPr lang="en-US" altLang="en-US" sz="3000" cap="none" dirty="0">
                <a:latin typeface="VNI-Souvir" pitchFamily="2" charset="0"/>
              </a:rPr>
              <a:t> </a:t>
            </a:r>
            <a:r>
              <a:rPr lang="en-US" altLang="en-US" sz="3000" cap="none" dirty="0" err="1">
                <a:latin typeface="VNI-Souvir" pitchFamily="2" charset="0"/>
              </a:rPr>
              <a:t>saûn</a:t>
            </a:r>
            <a:r>
              <a:rPr lang="en-US" altLang="en-US" sz="3000" cap="none" dirty="0">
                <a:latin typeface="VNI-Souvir" pitchFamily="2" charset="0"/>
              </a:rPr>
              <a:t> </a:t>
            </a:r>
            <a:r>
              <a:rPr lang="en-US" altLang="en-US" sz="3000" cap="none" dirty="0" err="1">
                <a:latin typeface="VNI-Souvir" pitchFamily="2" charset="0"/>
              </a:rPr>
              <a:t>phaåm</a:t>
            </a:r>
            <a:r>
              <a:rPr lang="en-US" altLang="en-US" sz="3000" cap="none" dirty="0">
                <a:latin typeface="VNI-Souvir" pitchFamily="2" charset="0"/>
              </a:rPr>
              <a:t> </a:t>
            </a:r>
            <a:r>
              <a:rPr lang="en-US" altLang="en-US" sz="3000" cap="none" dirty="0" err="1">
                <a:latin typeface="VNI-Souvir" pitchFamily="2" charset="0"/>
              </a:rPr>
              <a:t>treân</a:t>
            </a:r>
            <a:r>
              <a:rPr lang="en-US" altLang="en-US" sz="3000" cap="none" dirty="0">
                <a:latin typeface="VNI-Souvir" pitchFamily="2" charset="0"/>
              </a:rPr>
              <a:t> </a:t>
            </a:r>
            <a:r>
              <a:rPr lang="en-US" altLang="en-US" sz="3000" cap="none" dirty="0" err="1">
                <a:latin typeface="VNI-Souvir" pitchFamily="2" charset="0"/>
              </a:rPr>
              <a:t>thò</a:t>
            </a:r>
            <a:r>
              <a:rPr lang="en-US" altLang="en-US" sz="3000" cap="none" dirty="0">
                <a:latin typeface="VNI-Souvir" pitchFamily="2" charset="0"/>
              </a:rPr>
              <a:t> </a:t>
            </a:r>
            <a:r>
              <a:rPr lang="en-US" altLang="en-US" sz="3000" cap="none" dirty="0" err="1">
                <a:latin typeface="VNI-Souvir" pitchFamily="2" charset="0"/>
              </a:rPr>
              <a:t>tröôøng</a:t>
            </a:r>
            <a:r>
              <a:rPr lang="en-US" altLang="en-US" sz="3000" cap="none" dirty="0">
                <a:latin typeface="VNI-Souvir" pitchFamily="2" charset="0"/>
              </a:rPr>
              <a:t>.</a:t>
            </a:r>
          </a:p>
          <a:p>
            <a:pPr algn="just">
              <a:lnSpc>
                <a:spcPct val="150000"/>
              </a:lnSpc>
            </a:pPr>
            <a:r>
              <a:rPr lang="en-US" altLang="en-US" sz="3000" cap="none" dirty="0" err="1">
                <a:latin typeface="VNI-Souvir" pitchFamily="2" charset="0"/>
              </a:rPr>
              <a:t>Hieåu</a:t>
            </a:r>
            <a:r>
              <a:rPr lang="en-US" altLang="en-US" sz="3000" cap="none" dirty="0">
                <a:latin typeface="VNI-Souvir" pitchFamily="2" charset="0"/>
              </a:rPr>
              <a:t> </a:t>
            </a:r>
            <a:r>
              <a:rPr lang="en-US" altLang="en-US" sz="3000" cap="none" dirty="0" err="1">
                <a:latin typeface="VNI-Souvir" pitchFamily="2" charset="0"/>
              </a:rPr>
              <a:t>ñöôïc</a:t>
            </a:r>
            <a:r>
              <a:rPr lang="en-US" altLang="en-US" sz="3000" cap="none" dirty="0">
                <a:latin typeface="VNI-Souvir" pitchFamily="2" charset="0"/>
              </a:rPr>
              <a:t> </a:t>
            </a:r>
            <a:r>
              <a:rPr lang="en-US" altLang="en-US" sz="3000" cap="none" dirty="0" err="1">
                <a:latin typeface="VNI-Souvir" pitchFamily="2" charset="0"/>
              </a:rPr>
              <a:t>caùc</a:t>
            </a:r>
            <a:r>
              <a:rPr lang="en-US" altLang="en-US" sz="3000" cap="none" dirty="0">
                <a:latin typeface="VNI-Souvir" pitchFamily="2" charset="0"/>
              </a:rPr>
              <a:t> </a:t>
            </a:r>
            <a:r>
              <a:rPr lang="en-US" altLang="en-US" sz="3000" cap="none" dirty="0" err="1">
                <a:latin typeface="VNI-Souvir" pitchFamily="2" charset="0"/>
              </a:rPr>
              <a:t>caùch</a:t>
            </a:r>
            <a:r>
              <a:rPr lang="en-US" altLang="en-US" sz="3000" cap="none" dirty="0">
                <a:latin typeface="VNI-Souvir" pitchFamily="2" charset="0"/>
              </a:rPr>
              <a:t> </a:t>
            </a:r>
            <a:r>
              <a:rPr lang="en-US" altLang="en-US" sz="3000" cap="none" dirty="0" err="1">
                <a:latin typeface="VNI-Souvir" pitchFamily="2" charset="0"/>
              </a:rPr>
              <a:t>thöùc</a:t>
            </a:r>
            <a:r>
              <a:rPr lang="en-US" altLang="en-US" sz="3000" cap="none" dirty="0">
                <a:latin typeface="VNI-Souvir" pitchFamily="2" charset="0"/>
              </a:rPr>
              <a:t> can </a:t>
            </a:r>
            <a:r>
              <a:rPr lang="en-US" altLang="en-US" sz="3000" cap="none" dirty="0" err="1">
                <a:latin typeface="VNI-Souvir" pitchFamily="2" charset="0"/>
              </a:rPr>
              <a:t>thieäp</a:t>
            </a:r>
            <a:r>
              <a:rPr lang="en-US" altLang="en-US" sz="3000" cap="none" dirty="0">
                <a:latin typeface="VNI-Souvir" pitchFamily="2" charset="0"/>
              </a:rPr>
              <a:t> </a:t>
            </a:r>
            <a:r>
              <a:rPr lang="en-US" altLang="en-US" sz="3000" cap="none" dirty="0" err="1">
                <a:latin typeface="VNI-Souvir" pitchFamily="2" charset="0"/>
              </a:rPr>
              <a:t>cuûa</a:t>
            </a:r>
            <a:r>
              <a:rPr lang="en-US" altLang="en-US" sz="3000" cap="none" dirty="0">
                <a:latin typeface="VNI-Souvir" pitchFamily="2" charset="0"/>
              </a:rPr>
              <a:t> </a:t>
            </a:r>
            <a:r>
              <a:rPr lang="en-US" altLang="en-US" sz="3000" cap="none" dirty="0" err="1">
                <a:latin typeface="VNI-Souvir" pitchFamily="2" charset="0"/>
              </a:rPr>
              <a:t>chính</a:t>
            </a:r>
            <a:r>
              <a:rPr lang="en-US" altLang="en-US" sz="3000" cap="none" dirty="0">
                <a:latin typeface="VNI-Souvir" pitchFamily="2" charset="0"/>
              </a:rPr>
              <a:t> </a:t>
            </a:r>
            <a:r>
              <a:rPr lang="en-US" altLang="en-US" sz="3000" cap="none" dirty="0" err="1">
                <a:latin typeface="VNI-Souvir" pitchFamily="2" charset="0"/>
              </a:rPr>
              <a:t>phuû</a:t>
            </a:r>
            <a:r>
              <a:rPr lang="en-US" altLang="en-US" sz="3000" cap="none" dirty="0">
                <a:latin typeface="VNI-Souvir" pitchFamily="2" charset="0"/>
              </a:rPr>
              <a:t> </a:t>
            </a:r>
            <a:r>
              <a:rPr lang="en-US" altLang="en-US" sz="3000" cap="none" dirty="0" err="1">
                <a:latin typeface="VNI-Souvir" pitchFamily="2" charset="0"/>
              </a:rPr>
              <a:t>vaøo</a:t>
            </a:r>
            <a:r>
              <a:rPr lang="en-US" altLang="en-US" sz="3000" cap="none" dirty="0">
                <a:latin typeface="VNI-Souvir" pitchFamily="2" charset="0"/>
              </a:rPr>
              <a:t> </a:t>
            </a:r>
            <a:r>
              <a:rPr lang="en-US" altLang="en-US" sz="3000" cap="none" dirty="0" err="1">
                <a:latin typeface="VNI-Souvir" pitchFamily="2" charset="0"/>
              </a:rPr>
              <a:t>thò</a:t>
            </a:r>
            <a:r>
              <a:rPr lang="en-US" altLang="en-US" sz="3000" cap="none" dirty="0">
                <a:latin typeface="VNI-Souvir" pitchFamily="2" charset="0"/>
              </a:rPr>
              <a:t> </a:t>
            </a:r>
            <a:r>
              <a:rPr lang="en-US" altLang="en-US" sz="3000" cap="none" dirty="0" err="1">
                <a:latin typeface="VNI-Souvir" pitchFamily="2" charset="0"/>
              </a:rPr>
              <a:t>tröôøng</a:t>
            </a:r>
            <a:endParaRPr lang="en-US" altLang="en-US" sz="3000" cap="none" dirty="0">
              <a:latin typeface="VNI-Souvir" pitchFamily="2" charset="0"/>
            </a:endParaRPr>
          </a:p>
          <a:p>
            <a:pPr algn="just">
              <a:lnSpc>
                <a:spcPct val="150000"/>
              </a:lnSpc>
            </a:pPr>
            <a:endParaRPr lang="en-US" altLang="en-US" sz="3000" cap="none" dirty="0">
              <a:latin typeface="VNI-Souvir"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diamond(in)">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Effect transition="in" filter="diamond(in)">
                                      <p:cBhvr>
                                        <p:cTn id="2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Number Placeholder 3">
            <a:extLst>
              <a:ext uri="{FF2B5EF4-FFF2-40B4-BE49-F238E27FC236}">
                <a16:creationId xmlns:a16="http://schemas.microsoft.com/office/drawing/2014/main" id="{54276CAF-3C3D-7807-D609-0FB857E40FDA}"/>
              </a:ext>
            </a:extLst>
          </p:cNvPr>
          <p:cNvSpPr>
            <a:spLocks noGrp="1"/>
          </p:cNvSpPr>
          <p:nvPr>
            <p:ph type="sldNum" sz="quarter" idx="12"/>
          </p:nvPr>
        </p:nvSpPr>
        <p:spPr bwMode="auto">
          <a:xfrm>
            <a:off x="6858000" y="6323013"/>
            <a:ext cx="1905000" cy="45720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7C90CEDA-1E86-426F-9B94-1896D1273598}" type="slidenum">
              <a:rPr lang="en-US" altLang="en-US" smtClean="0"/>
              <a:pPr>
                <a:spcBef>
                  <a:spcPct val="0"/>
                </a:spcBef>
                <a:buClrTx/>
                <a:buSzTx/>
                <a:buFontTx/>
                <a:buNone/>
              </a:pPr>
              <a:t>30</a:t>
            </a:fld>
            <a:endParaRPr lang="en-US" altLang="en-US" sz="1400">
              <a:solidFill>
                <a:schemeClr val="tx1"/>
              </a:solidFill>
              <a:latin typeface="Times New Roman" panose="02020603050405020304" pitchFamily="18" charset="0"/>
            </a:endParaRPr>
          </a:p>
        </p:txBody>
      </p:sp>
      <p:sp>
        <p:nvSpPr>
          <p:cNvPr id="6" name="Rectangle 2">
            <a:extLst>
              <a:ext uri="{FF2B5EF4-FFF2-40B4-BE49-F238E27FC236}">
                <a16:creationId xmlns:a16="http://schemas.microsoft.com/office/drawing/2014/main" id="{F6ACCF6C-771D-5753-DD38-4E9DCE2DED2C}"/>
              </a:ext>
            </a:extLst>
          </p:cNvPr>
          <p:cNvSpPr txBox="1">
            <a:spLocks noChangeArrowheads="1"/>
          </p:cNvSpPr>
          <p:nvPr/>
        </p:nvSpPr>
        <p:spPr bwMode="auto">
          <a:xfrm>
            <a:off x="2362200" y="304800"/>
            <a:ext cx="7772400" cy="1104900"/>
          </a:xfrm>
          <a:prstGeom prst="rect">
            <a:avLst/>
          </a:prstGeom>
          <a:noFill/>
          <a:ln w="9525">
            <a:noFill/>
            <a:miter lim="800000"/>
            <a:headEnd/>
            <a:tailEnd/>
          </a:ln>
        </p:spPr>
        <p:txBody>
          <a:bodyPr lIns="92075" tIns="46038" rIns="92075" bIns="46038" anchor="ctr"/>
          <a:lstStyle/>
          <a:p>
            <a:pPr algn="just">
              <a:defRPr/>
            </a:pPr>
            <a:endParaRPr lang="en-US" b="1" kern="0">
              <a:solidFill>
                <a:srgbClr val="000099"/>
              </a:solidFill>
              <a:latin typeface="+mj-lt"/>
              <a:ea typeface="+mj-ea"/>
              <a:cs typeface="+mj-cs"/>
            </a:endParaRPr>
          </a:p>
        </p:txBody>
      </p:sp>
      <p:sp>
        <p:nvSpPr>
          <p:cNvPr id="48" name="Rectangle 47">
            <a:extLst>
              <a:ext uri="{FF2B5EF4-FFF2-40B4-BE49-F238E27FC236}">
                <a16:creationId xmlns:a16="http://schemas.microsoft.com/office/drawing/2014/main" id="{0F3698C4-118B-016B-C12C-5AC9627766A1}"/>
              </a:ext>
            </a:extLst>
          </p:cNvPr>
          <p:cNvSpPr/>
          <p:nvPr/>
        </p:nvSpPr>
        <p:spPr>
          <a:xfrm>
            <a:off x="575187" y="304801"/>
            <a:ext cx="11486916" cy="1200329"/>
          </a:xfrm>
          <a:prstGeom prst="rect">
            <a:avLst/>
          </a:prstGeom>
        </p:spPr>
        <p:txBody>
          <a:bodyPr wrap="square">
            <a:spAutoFit/>
          </a:bodyPr>
          <a:lstStyle/>
          <a:p>
            <a:pPr marL="342900" indent="-342900">
              <a:spcBef>
                <a:spcPct val="20000"/>
              </a:spcBef>
              <a:buClr>
                <a:schemeClr val="bg2"/>
              </a:buClr>
              <a:buSzPct val="75000"/>
              <a:defRPr/>
            </a:pPr>
            <a:r>
              <a:rPr lang="en-US" sz="3600" b="1" kern="0" dirty="0" err="1">
                <a:solidFill>
                  <a:srgbClr val="FFFF00"/>
                </a:solidFill>
                <a:latin typeface="Aptos" panose="020B0004020202020204" pitchFamily="34" charset="0"/>
              </a:rPr>
              <a:t>Ví</a:t>
            </a:r>
            <a:r>
              <a:rPr lang="en-US" sz="3600" b="1" kern="0" dirty="0">
                <a:solidFill>
                  <a:srgbClr val="FFFF00"/>
                </a:solidFill>
                <a:latin typeface="Aptos" panose="020B0004020202020204" pitchFamily="34" charset="0"/>
              </a:rPr>
              <a:t> </a:t>
            </a:r>
            <a:r>
              <a:rPr lang="en-US" sz="3600" b="1" kern="0" dirty="0" err="1">
                <a:solidFill>
                  <a:srgbClr val="FFFF00"/>
                </a:solidFill>
                <a:latin typeface="Aptos" panose="020B0004020202020204" pitchFamily="34" charset="0"/>
              </a:rPr>
              <a:t>dụ</a:t>
            </a:r>
            <a:r>
              <a:rPr lang="en-US" sz="3600" b="1" kern="0" dirty="0">
                <a:solidFill>
                  <a:srgbClr val="FFFF00"/>
                </a:solidFill>
                <a:latin typeface="Aptos" panose="020B0004020202020204" pitchFamily="34" charset="0"/>
              </a:rPr>
              <a:t>: Thu </a:t>
            </a:r>
            <a:r>
              <a:rPr lang="en-US" sz="3600" b="1" kern="0" dirty="0" err="1">
                <a:solidFill>
                  <a:srgbClr val="FFFF00"/>
                </a:solidFill>
                <a:latin typeface="Aptos" panose="020B0004020202020204" pitchFamily="34" charset="0"/>
              </a:rPr>
              <a:t>nhập</a:t>
            </a:r>
            <a:r>
              <a:rPr lang="en-US" sz="3600" b="1" kern="0" dirty="0">
                <a:solidFill>
                  <a:srgbClr val="FFFF00"/>
                </a:solidFill>
                <a:latin typeface="Aptos" panose="020B0004020202020204" pitchFamily="34" charset="0"/>
              </a:rPr>
              <a:t> </a:t>
            </a:r>
            <a:r>
              <a:rPr lang="en-US" sz="3600" b="1" kern="0" dirty="0" err="1">
                <a:solidFill>
                  <a:srgbClr val="FFFF00"/>
                </a:solidFill>
                <a:latin typeface="Aptos" panose="020B0004020202020204" pitchFamily="34" charset="0"/>
              </a:rPr>
              <a:t>của</a:t>
            </a:r>
            <a:r>
              <a:rPr lang="en-US" sz="3600" b="1" kern="0" dirty="0">
                <a:solidFill>
                  <a:srgbClr val="FFFF00"/>
                </a:solidFill>
                <a:latin typeface="Aptos" panose="020B0004020202020204" pitchFamily="34" charset="0"/>
              </a:rPr>
              <a:t> </a:t>
            </a:r>
            <a:r>
              <a:rPr lang="en-US" sz="3600" b="1" kern="0" dirty="0" err="1">
                <a:solidFill>
                  <a:srgbClr val="FFFF00"/>
                </a:solidFill>
                <a:latin typeface="Aptos" panose="020B0004020202020204" pitchFamily="34" charset="0"/>
              </a:rPr>
              <a:t>NTD</a:t>
            </a:r>
            <a:r>
              <a:rPr lang="en-US" sz="3600" b="1" kern="0" dirty="0">
                <a:solidFill>
                  <a:srgbClr val="FFFF00"/>
                </a:solidFill>
                <a:latin typeface="Aptos" panose="020B0004020202020204" pitchFamily="34" charset="0"/>
              </a:rPr>
              <a:t> </a:t>
            </a:r>
            <a:r>
              <a:rPr lang="en-US" sz="3600" b="1" kern="0" dirty="0" err="1">
                <a:solidFill>
                  <a:srgbClr val="FFFF00"/>
                </a:solidFill>
                <a:latin typeface="Aptos" panose="020B0004020202020204" pitchFamily="34" charset="0"/>
              </a:rPr>
              <a:t>tăng</a:t>
            </a:r>
            <a:r>
              <a:rPr lang="en-US" sz="3600" b="1" kern="0" dirty="0">
                <a:solidFill>
                  <a:srgbClr val="FFFF00"/>
                </a:solidFill>
                <a:latin typeface="Aptos" panose="020B0004020202020204" pitchFamily="34" charset="0"/>
              </a:rPr>
              <a:t> </a:t>
            </a:r>
            <a:r>
              <a:rPr lang="en-US" sz="3600" b="1" kern="0" dirty="0" err="1">
                <a:solidFill>
                  <a:srgbClr val="FFFF00"/>
                </a:solidFill>
                <a:latin typeface="Aptos" panose="020B0004020202020204" pitchFamily="34" charset="0"/>
              </a:rPr>
              <a:t>nên</a:t>
            </a:r>
            <a:r>
              <a:rPr lang="en-US" sz="3600" b="1" kern="0" dirty="0">
                <a:solidFill>
                  <a:srgbClr val="FFFF00"/>
                </a:solidFill>
                <a:latin typeface="Aptos" panose="020B0004020202020204" pitchFamily="34" charset="0"/>
              </a:rPr>
              <a:t> </a:t>
            </a:r>
            <a:r>
              <a:rPr lang="en-US" sz="3600" b="1" kern="0" dirty="0" err="1">
                <a:solidFill>
                  <a:srgbClr val="FFFF00"/>
                </a:solidFill>
                <a:latin typeface="Aptos" panose="020B0004020202020204" pitchFamily="34" charset="0"/>
              </a:rPr>
              <a:t>mọi</a:t>
            </a:r>
            <a:r>
              <a:rPr lang="en-US" sz="3600" b="1" kern="0" dirty="0">
                <a:solidFill>
                  <a:srgbClr val="FFFF00"/>
                </a:solidFill>
                <a:latin typeface="Aptos" panose="020B0004020202020204" pitchFamily="34" charset="0"/>
              </a:rPr>
              <a:t> </a:t>
            </a:r>
            <a:r>
              <a:rPr lang="en-US" sz="3600" b="1" kern="0" dirty="0" err="1">
                <a:solidFill>
                  <a:srgbClr val="FFFF00"/>
                </a:solidFill>
                <a:latin typeface="Aptos" panose="020B0004020202020204" pitchFamily="34" charset="0"/>
              </a:rPr>
              <a:t>người</a:t>
            </a:r>
            <a:r>
              <a:rPr lang="en-US" sz="3600" b="1" kern="0" dirty="0">
                <a:solidFill>
                  <a:srgbClr val="FFFF00"/>
                </a:solidFill>
                <a:latin typeface="Aptos" panose="020B0004020202020204" pitchFamily="34" charset="0"/>
              </a:rPr>
              <a:t> </a:t>
            </a:r>
            <a:r>
              <a:rPr lang="en-US" sz="3600" b="1" kern="0" dirty="0" err="1">
                <a:solidFill>
                  <a:srgbClr val="FFFF00"/>
                </a:solidFill>
                <a:latin typeface="Aptos" panose="020B0004020202020204" pitchFamily="34" charset="0"/>
              </a:rPr>
              <a:t>mua</a:t>
            </a:r>
            <a:r>
              <a:rPr lang="en-US" sz="3600" b="1" kern="0" dirty="0">
                <a:solidFill>
                  <a:srgbClr val="FFFF00"/>
                </a:solidFill>
                <a:latin typeface="Aptos" panose="020B0004020202020204" pitchFamily="34" charset="0"/>
              </a:rPr>
              <a:t> </a:t>
            </a:r>
            <a:r>
              <a:rPr lang="en-US" sz="3600" b="1" kern="0" dirty="0" err="1">
                <a:solidFill>
                  <a:srgbClr val="FFFF00"/>
                </a:solidFill>
                <a:latin typeface="Aptos" panose="020B0004020202020204" pitchFamily="34" charset="0"/>
              </a:rPr>
              <a:t>sữa</a:t>
            </a:r>
            <a:r>
              <a:rPr lang="en-US" sz="3600" b="1" kern="0" dirty="0">
                <a:solidFill>
                  <a:srgbClr val="FFFF00"/>
                </a:solidFill>
                <a:latin typeface="Aptos" panose="020B0004020202020204" pitchFamily="34" charset="0"/>
              </a:rPr>
              <a:t> </a:t>
            </a:r>
            <a:r>
              <a:rPr lang="en-US" sz="3600" b="1" kern="0" dirty="0" err="1">
                <a:solidFill>
                  <a:srgbClr val="FFFF00"/>
                </a:solidFill>
                <a:latin typeface="Aptos" panose="020B0004020202020204" pitchFamily="34" charset="0"/>
              </a:rPr>
              <a:t>nhiều</a:t>
            </a:r>
            <a:r>
              <a:rPr lang="en-US" sz="3600" b="1" kern="0" dirty="0">
                <a:solidFill>
                  <a:srgbClr val="FFFF00"/>
                </a:solidFill>
                <a:latin typeface="Aptos" panose="020B0004020202020204" pitchFamily="34" charset="0"/>
              </a:rPr>
              <a:t> </a:t>
            </a:r>
            <a:r>
              <a:rPr lang="en-US" sz="3600" b="1" kern="0" dirty="0" err="1">
                <a:solidFill>
                  <a:srgbClr val="FFFF00"/>
                </a:solidFill>
                <a:latin typeface="Aptos" panose="020B0004020202020204" pitchFamily="34" charset="0"/>
              </a:rPr>
              <a:t>hơn</a:t>
            </a:r>
            <a:r>
              <a:rPr lang="en-US" sz="3600" b="1" kern="0" dirty="0">
                <a:solidFill>
                  <a:srgbClr val="FFFF00"/>
                </a:solidFill>
                <a:latin typeface="Aptos" panose="020B0004020202020204" pitchFamily="34" charset="0"/>
              </a:rPr>
              <a:t>  </a:t>
            </a:r>
            <a:r>
              <a:rPr lang="en-US" sz="3600" b="1" kern="0" dirty="0" err="1">
                <a:solidFill>
                  <a:srgbClr val="FFFF00"/>
                </a:solidFill>
                <a:latin typeface="Aptos" panose="020B0004020202020204" pitchFamily="34" charset="0"/>
              </a:rPr>
              <a:t>dù</a:t>
            </a:r>
            <a:r>
              <a:rPr lang="en-US" sz="3600" b="1" kern="0" dirty="0">
                <a:solidFill>
                  <a:srgbClr val="FFFF00"/>
                </a:solidFill>
                <a:latin typeface="Aptos" panose="020B0004020202020204" pitchFamily="34" charset="0"/>
              </a:rPr>
              <a:t> </a:t>
            </a:r>
            <a:r>
              <a:rPr lang="en-US" sz="3600" b="1" kern="0" dirty="0" err="1">
                <a:solidFill>
                  <a:srgbClr val="FFFF00"/>
                </a:solidFill>
                <a:latin typeface="Aptos" panose="020B0004020202020204" pitchFamily="34" charset="0"/>
              </a:rPr>
              <a:t>sữa</a:t>
            </a:r>
            <a:r>
              <a:rPr lang="en-US" sz="3600" b="1" kern="0" dirty="0">
                <a:solidFill>
                  <a:srgbClr val="FFFF00"/>
                </a:solidFill>
                <a:latin typeface="Aptos" panose="020B0004020202020204" pitchFamily="34" charset="0"/>
              </a:rPr>
              <a:t> </a:t>
            </a:r>
            <a:r>
              <a:rPr lang="en-US" sz="3600" b="1" kern="0" dirty="0" err="1">
                <a:solidFill>
                  <a:srgbClr val="FFFF00"/>
                </a:solidFill>
                <a:latin typeface="Aptos" panose="020B0004020202020204" pitchFamily="34" charset="0"/>
              </a:rPr>
              <a:t>đang</a:t>
            </a:r>
            <a:r>
              <a:rPr lang="en-US" sz="3600" b="1" kern="0" dirty="0">
                <a:solidFill>
                  <a:srgbClr val="FFFF00"/>
                </a:solidFill>
                <a:latin typeface="Aptos" panose="020B0004020202020204" pitchFamily="34" charset="0"/>
              </a:rPr>
              <a:t> ở </a:t>
            </a:r>
            <a:r>
              <a:rPr lang="en-US" sz="3600" b="1" kern="0" dirty="0" err="1">
                <a:solidFill>
                  <a:srgbClr val="FFFF00"/>
                </a:solidFill>
                <a:latin typeface="Aptos" panose="020B0004020202020204" pitchFamily="34" charset="0"/>
              </a:rPr>
              <a:t>mức</a:t>
            </a:r>
            <a:r>
              <a:rPr lang="en-US" sz="3600" b="1" kern="0" dirty="0">
                <a:solidFill>
                  <a:srgbClr val="FFFF00"/>
                </a:solidFill>
                <a:latin typeface="Aptos" panose="020B0004020202020204" pitchFamily="34" charset="0"/>
              </a:rPr>
              <a:t> </a:t>
            </a:r>
            <a:r>
              <a:rPr lang="en-US" sz="3600" b="1" kern="0" dirty="0" err="1">
                <a:solidFill>
                  <a:srgbClr val="FFFF00"/>
                </a:solidFill>
                <a:latin typeface="Aptos" panose="020B0004020202020204" pitchFamily="34" charset="0"/>
              </a:rPr>
              <a:t>giá</a:t>
            </a:r>
            <a:r>
              <a:rPr lang="en-US" sz="3600" b="1" kern="0" dirty="0">
                <a:solidFill>
                  <a:srgbClr val="FFFF00"/>
                </a:solidFill>
                <a:latin typeface="Aptos" panose="020B0004020202020204" pitchFamily="34" charset="0"/>
              </a:rPr>
              <a:t> </a:t>
            </a:r>
            <a:r>
              <a:rPr lang="en-US" sz="3600" b="1" kern="0" dirty="0" err="1">
                <a:solidFill>
                  <a:srgbClr val="FFFF00"/>
                </a:solidFill>
                <a:latin typeface="Aptos" panose="020B0004020202020204" pitchFamily="34" charset="0"/>
              </a:rPr>
              <a:t>nào</a:t>
            </a:r>
            <a:endParaRPr lang="en-US" sz="3600" b="1" u="sng" kern="0" dirty="0">
              <a:solidFill>
                <a:srgbClr val="FFFF00"/>
              </a:solidFill>
              <a:latin typeface="Aptos" panose="020B0004020202020204" pitchFamily="34" charset="0"/>
            </a:endParaRPr>
          </a:p>
        </p:txBody>
      </p:sp>
      <p:grpSp>
        <p:nvGrpSpPr>
          <p:cNvPr id="58373" name="Group 55">
            <a:extLst>
              <a:ext uri="{FF2B5EF4-FFF2-40B4-BE49-F238E27FC236}">
                <a16:creationId xmlns:a16="http://schemas.microsoft.com/office/drawing/2014/main" id="{1FD649FA-870A-3C32-D468-71E0B68BC382}"/>
              </a:ext>
            </a:extLst>
          </p:cNvPr>
          <p:cNvGrpSpPr>
            <a:grpSpLocks/>
          </p:cNvGrpSpPr>
          <p:nvPr/>
        </p:nvGrpSpPr>
        <p:grpSpPr bwMode="auto">
          <a:xfrm>
            <a:off x="2445202" y="1720850"/>
            <a:ext cx="7048762" cy="4608282"/>
            <a:chOff x="921201" y="1720372"/>
            <a:chExt cx="7048764" cy="4608738"/>
          </a:xfrm>
        </p:grpSpPr>
        <p:grpSp>
          <p:nvGrpSpPr>
            <p:cNvPr id="58374" name="Group 48">
              <a:extLst>
                <a:ext uri="{FF2B5EF4-FFF2-40B4-BE49-F238E27FC236}">
                  <a16:creationId xmlns:a16="http://schemas.microsoft.com/office/drawing/2014/main" id="{67622AF2-B31D-ED15-DB9A-896192BD1AB9}"/>
                </a:ext>
              </a:extLst>
            </p:cNvPr>
            <p:cNvGrpSpPr>
              <a:grpSpLocks/>
            </p:cNvGrpSpPr>
            <p:nvPr/>
          </p:nvGrpSpPr>
          <p:grpSpPr bwMode="auto">
            <a:xfrm>
              <a:off x="921201" y="1720372"/>
              <a:ext cx="7048764" cy="4608738"/>
              <a:chOff x="893411" y="1752600"/>
              <a:chExt cx="5387636" cy="4062443"/>
            </a:xfrm>
          </p:grpSpPr>
          <p:grpSp>
            <p:nvGrpSpPr>
              <p:cNvPr id="58377" name="Group 76">
                <a:extLst>
                  <a:ext uri="{FF2B5EF4-FFF2-40B4-BE49-F238E27FC236}">
                    <a16:creationId xmlns:a16="http://schemas.microsoft.com/office/drawing/2014/main" id="{FB0245E2-D716-9C54-9B1C-E014C3670ACD}"/>
                  </a:ext>
                </a:extLst>
              </p:cNvPr>
              <p:cNvGrpSpPr>
                <a:grpSpLocks/>
              </p:cNvGrpSpPr>
              <p:nvPr/>
            </p:nvGrpSpPr>
            <p:grpSpPr bwMode="auto">
              <a:xfrm>
                <a:off x="893411" y="1752600"/>
                <a:ext cx="5387636" cy="4062443"/>
                <a:chOff x="699752" y="2057400"/>
                <a:chExt cx="5388588" cy="4062474"/>
              </a:xfrm>
            </p:grpSpPr>
            <p:sp>
              <p:nvSpPr>
                <p:cNvPr id="58397" name="Line 7">
                  <a:extLst>
                    <a:ext uri="{FF2B5EF4-FFF2-40B4-BE49-F238E27FC236}">
                      <a16:creationId xmlns:a16="http://schemas.microsoft.com/office/drawing/2014/main" id="{39788007-E5F0-BDAA-C92D-6003A5B11BF1}"/>
                    </a:ext>
                  </a:extLst>
                </p:cNvPr>
                <p:cNvSpPr>
                  <a:spLocks noChangeShapeType="1"/>
                </p:cNvSpPr>
                <p:nvPr/>
              </p:nvSpPr>
              <p:spPr bwMode="auto">
                <a:xfrm flipV="1">
                  <a:off x="1295400" y="2209800"/>
                  <a:ext cx="0" cy="32766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8398" name="Line 9">
                  <a:extLst>
                    <a:ext uri="{FF2B5EF4-FFF2-40B4-BE49-F238E27FC236}">
                      <a16:creationId xmlns:a16="http://schemas.microsoft.com/office/drawing/2014/main" id="{A0D27238-56C6-D8AD-926C-82A85512E4A1}"/>
                    </a:ext>
                  </a:extLst>
                </p:cNvPr>
                <p:cNvSpPr>
                  <a:spLocks noChangeShapeType="1"/>
                </p:cNvSpPr>
                <p:nvPr/>
              </p:nvSpPr>
              <p:spPr bwMode="auto">
                <a:xfrm>
                  <a:off x="1295400" y="5486399"/>
                  <a:ext cx="3276600" cy="45719"/>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8399" name="Line 10">
                  <a:extLst>
                    <a:ext uri="{FF2B5EF4-FFF2-40B4-BE49-F238E27FC236}">
                      <a16:creationId xmlns:a16="http://schemas.microsoft.com/office/drawing/2014/main" id="{8271B514-D8AB-B97A-EDCF-43D5C66AB6FB}"/>
                    </a:ext>
                  </a:extLst>
                </p:cNvPr>
                <p:cNvSpPr>
                  <a:spLocks noChangeShapeType="1"/>
                </p:cNvSpPr>
                <p:nvPr/>
              </p:nvSpPr>
              <p:spPr bwMode="auto">
                <a:xfrm>
                  <a:off x="1981200" y="2667000"/>
                  <a:ext cx="2362200" cy="2438400"/>
                </a:xfrm>
                <a:prstGeom prst="line">
                  <a:avLst/>
                </a:prstGeom>
                <a:noFill/>
                <a:ln w="57150">
                  <a:solidFill>
                    <a:srgbClr val="000099"/>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8400" name="Text Box 11">
                  <a:extLst>
                    <a:ext uri="{FF2B5EF4-FFF2-40B4-BE49-F238E27FC236}">
                      <a16:creationId xmlns:a16="http://schemas.microsoft.com/office/drawing/2014/main" id="{57A730F6-CE67-57CB-EBAF-8E6C1D69CD30}"/>
                    </a:ext>
                  </a:extLst>
                </p:cNvPr>
                <p:cNvSpPr txBox="1">
                  <a:spLocks noChangeArrowheads="1"/>
                </p:cNvSpPr>
                <p:nvPr/>
              </p:nvSpPr>
              <p:spPr bwMode="auto">
                <a:xfrm>
                  <a:off x="4364700" y="5029200"/>
                  <a:ext cx="311510" cy="406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rgbClr val="000099"/>
                      </a:solidFill>
                    </a:rPr>
                    <a:t>D</a:t>
                  </a:r>
                </a:p>
              </p:txBody>
            </p:sp>
            <p:sp>
              <p:nvSpPr>
                <p:cNvPr id="58401" name="Text Box 12">
                  <a:extLst>
                    <a:ext uri="{FF2B5EF4-FFF2-40B4-BE49-F238E27FC236}">
                      <a16:creationId xmlns:a16="http://schemas.microsoft.com/office/drawing/2014/main" id="{BD90CDB6-AC89-4B77-C4FC-C8AD50F9036A}"/>
                    </a:ext>
                  </a:extLst>
                </p:cNvPr>
                <p:cNvSpPr txBox="1">
                  <a:spLocks noChangeArrowheads="1"/>
                </p:cNvSpPr>
                <p:nvPr/>
              </p:nvSpPr>
              <p:spPr bwMode="auto">
                <a:xfrm>
                  <a:off x="4499908" y="5712889"/>
                  <a:ext cx="1588432" cy="406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i="1">
                      <a:solidFill>
                        <a:schemeClr val="tx1"/>
                      </a:solidFill>
                    </a:rPr>
                    <a:t>Số lượng (Q)</a:t>
                  </a:r>
                </a:p>
              </p:txBody>
            </p:sp>
            <p:sp>
              <p:nvSpPr>
                <p:cNvPr id="58402" name="Text Box 13">
                  <a:extLst>
                    <a:ext uri="{FF2B5EF4-FFF2-40B4-BE49-F238E27FC236}">
                      <a16:creationId xmlns:a16="http://schemas.microsoft.com/office/drawing/2014/main" id="{15D98CEC-2F4F-AEBE-0D63-43C1E81AD835}"/>
                    </a:ext>
                  </a:extLst>
                </p:cNvPr>
                <p:cNvSpPr txBox="1">
                  <a:spLocks noChangeArrowheads="1"/>
                </p:cNvSpPr>
                <p:nvPr/>
              </p:nvSpPr>
              <p:spPr bwMode="auto">
                <a:xfrm>
                  <a:off x="699752" y="2057400"/>
                  <a:ext cx="584786" cy="73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lgn="ctr">
                    <a:spcBef>
                      <a:spcPct val="0"/>
                    </a:spcBef>
                    <a:buClrTx/>
                    <a:buSzTx/>
                    <a:buFontTx/>
                    <a:buNone/>
                  </a:pPr>
                  <a:r>
                    <a:rPr lang="en-US" altLang="en-US" sz="2400" b="1" i="1">
                      <a:solidFill>
                        <a:schemeClr val="tx1"/>
                      </a:solidFill>
                    </a:rPr>
                    <a:t>Giá </a:t>
                  </a:r>
                </a:p>
                <a:p>
                  <a:pPr algn="ctr">
                    <a:spcBef>
                      <a:spcPct val="0"/>
                    </a:spcBef>
                    <a:buClrTx/>
                    <a:buSzTx/>
                    <a:buFontTx/>
                    <a:buNone/>
                  </a:pPr>
                  <a:r>
                    <a:rPr lang="en-US" altLang="en-US" sz="2400" b="1" i="1">
                      <a:solidFill>
                        <a:schemeClr val="tx1"/>
                      </a:solidFill>
                    </a:rPr>
                    <a:t>(P)</a:t>
                  </a:r>
                </a:p>
              </p:txBody>
            </p:sp>
            <p:sp>
              <p:nvSpPr>
                <p:cNvPr id="17" name="Not Equal 16">
                  <a:extLst>
                    <a:ext uri="{FF2B5EF4-FFF2-40B4-BE49-F238E27FC236}">
                      <a16:creationId xmlns:a16="http://schemas.microsoft.com/office/drawing/2014/main" id="{08ED4DA9-CD87-CA7B-B38B-832389CABA15}"/>
                    </a:ext>
                  </a:extLst>
                </p:cNvPr>
                <p:cNvSpPr/>
                <p:nvPr/>
              </p:nvSpPr>
              <p:spPr bwMode="auto">
                <a:xfrm>
                  <a:off x="1143584" y="5181029"/>
                  <a:ext cx="304614" cy="152543"/>
                </a:xfrm>
                <a:prstGeom prst="mathNotEqual">
                  <a:avLst/>
                </a:prstGeom>
                <a:solidFill>
                  <a:schemeClr val="accent1"/>
                </a:solidFill>
                <a:ln w="9525" cap="flat" cmpd="sng" algn="ctr">
                  <a:solidFill>
                    <a:schemeClr val="tx1"/>
                  </a:solidFill>
                  <a:prstDash val="solid"/>
                  <a:round/>
                  <a:headEnd type="none" w="med" len="med"/>
                  <a:tailEnd type="none" w="med" len="med"/>
                </a:ln>
                <a:effectLst/>
              </p:spPr>
              <p:txBody>
                <a:bodyPr/>
                <a:lstStyle/>
                <a:p>
                  <a:pPr>
                    <a:defRPr/>
                  </a:pPr>
                  <a:endParaRPr lang="en-US" b="1">
                    <a:latin typeface="Arial" charset="0"/>
                  </a:endParaRPr>
                </a:p>
              </p:txBody>
            </p:sp>
            <p:sp>
              <p:nvSpPr>
                <p:cNvPr id="18" name="Not Equal 17">
                  <a:extLst>
                    <a:ext uri="{FF2B5EF4-FFF2-40B4-BE49-F238E27FC236}">
                      <a16:creationId xmlns:a16="http://schemas.microsoft.com/office/drawing/2014/main" id="{59F8E097-4B84-589D-1901-7B9D2DFC7AB8}"/>
                    </a:ext>
                  </a:extLst>
                </p:cNvPr>
                <p:cNvSpPr/>
                <p:nvPr/>
              </p:nvSpPr>
              <p:spPr bwMode="auto">
                <a:xfrm rot="5400000">
                  <a:off x="1523812" y="5409658"/>
                  <a:ext cx="305086" cy="152914"/>
                </a:xfrm>
                <a:prstGeom prst="mathNotEqual">
                  <a:avLst/>
                </a:prstGeom>
                <a:solidFill>
                  <a:schemeClr val="accent1"/>
                </a:solidFill>
                <a:ln w="9525" cap="flat" cmpd="sng" algn="ctr">
                  <a:solidFill>
                    <a:schemeClr val="tx1"/>
                  </a:solidFill>
                  <a:prstDash val="solid"/>
                  <a:round/>
                  <a:headEnd type="none" w="med" len="med"/>
                  <a:tailEnd type="none" w="med" len="med"/>
                </a:ln>
                <a:effectLst/>
              </p:spPr>
              <p:txBody>
                <a:bodyPr/>
                <a:lstStyle/>
                <a:p>
                  <a:pPr>
                    <a:defRPr/>
                  </a:pPr>
                  <a:endParaRPr lang="en-US" b="1">
                    <a:latin typeface="Arial" charset="0"/>
                  </a:endParaRPr>
                </a:p>
              </p:txBody>
            </p:sp>
            <p:cxnSp>
              <p:nvCxnSpPr>
                <p:cNvPr id="58405" name="Straight Connector 18">
                  <a:extLst>
                    <a:ext uri="{FF2B5EF4-FFF2-40B4-BE49-F238E27FC236}">
                      <a16:creationId xmlns:a16="http://schemas.microsoft.com/office/drawing/2014/main" id="{6E34331A-260A-84DA-993A-5F9B097F5AA2}"/>
                    </a:ext>
                  </a:extLst>
                </p:cNvPr>
                <p:cNvCxnSpPr>
                  <a:cxnSpLocks noChangeShapeType="1"/>
                </p:cNvCxnSpPr>
                <p:nvPr/>
              </p:nvCxnSpPr>
              <p:spPr bwMode="auto">
                <a:xfrm>
                  <a:off x="1295400" y="3048000"/>
                  <a:ext cx="990600" cy="1588"/>
                </a:xfrm>
                <a:prstGeom prst="line">
                  <a:avLst/>
                </a:prstGeom>
                <a:noFill/>
                <a:ln w="9525" algn="ctr">
                  <a:solidFill>
                    <a:schemeClr val="tx1"/>
                  </a:solidFill>
                  <a:prstDash val="lgDash"/>
                  <a:round/>
                  <a:headEnd/>
                  <a:tailEnd/>
                </a:ln>
                <a:extLst>
                  <a:ext uri="{909E8E84-426E-40DD-AFC4-6F175D3DCCD1}">
                    <a14:hiddenFill xmlns:a14="http://schemas.microsoft.com/office/drawing/2010/main">
                      <a:noFill/>
                    </a14:hiddenFill>
                  </a:ext>
                </a:extLst>
              </p:spPr>
            </p:cxnSp>
            <p:cxnSp>
              <p:nvCxnSpPr>
                <p:cNvPr id="58406" name="Straight Connector 19">
                  <a:extLst>
                    <a:ext uri="{FF2B5EF4-FFF2-40B4-BE49-F238E27FC236}">
                      <a16:creationId xmlns:a16="http://schemas.microsoft.com/office/drawing/2014/main" id="{3AD6CA7E-8BCF-EB6F-7C64-6D47F135FB73}"/>
                    </a:ext>
                  </a:extLst>
                </p:cNvPr>
                <p:cNvCxnSpPr>
                  <a:cxnSpLocks noChangeShapeType="1"/>
                </p:cNvCxnSpPr>
                <p:nvPr/>
              </p:nvCxnSpPr>
              <p:spPr bwMode="auto">
                <a:xfrm>
                  <a:off x="1295400" y="4267200"/>
                  <a:ext cx="2209800" cy="1588"/>
                </a:xfrm>
                <a:prstGeom prst="line">
                  <a:avLst/>
                </a:prstGeom>
                <a:noFill/>
                <a:ln w="9525" algn="ctr">
                  <a:solidFill>
                    <a:schemeClr val="tx1"/>
                  </a:solidFill>
                  <a:prstDash val="lgDash"/>
                  <a:round/>
                  <a:headEnd/>
                  <a:tailEnd/>
                </a:ln>
                <a:extLst>
                  <a:ext uri="{909E8E84-426E-40DD-AFC4-6F175D3DCCD1}">
                    <a14:hiddenFill xmlns:a14="http://schemas.microsoft.com/office/drawing/2010/main">
                      <a:noFill/>
                    </a14:hiddenFill>
                  </a:ext>
                </a:extLst>
              </p:spPr>
            </p:cxnSp>
            <p:cxnSp>
              <p:nvCxnSpPr>
                <p:cNvPr id="58407" name="Straight Connector 20">
                  <a:extLst>
                    <a:ext uri="{FF2B5EF4-FFF2-40B4-BE49-F238E27FC236}">
                      <a16:creationId xmlns:a16="http://schemas.microsoft.com/office/drawing/2014/main" id="{5F0FA5BE-3883-9F3F-F100-81BD878CD779}"/>
                    </a:ext>
                  </a:extLst>
                </p:cNvPr>
                <p:cNvCxnSpPr>
                  <a:cxnSpLocks noChangeShapeType="1"/>
                </p:cNvCxnSpPr>
                <p:nvPr/>
              </p:nvCxnSpPr>
              <p:spPr bwMode="auto">
                <a:xfrm>
                  <a:off x="1295400" y="3352800"/>
                  <a:ext cx="1219200" cy="1588"/>
                </a:xfrm>
                <a:prstGeom prst="line">
                  <a:avLst/>
                </a:prstGeom>
                <a:noFill/>
                <a:ln w="9525" algn="ctr">
                  <a:solidFill>
                    <a:schemeClr val="tx1"/>
                  </a:solidFill>
                  <a:prstDash val="lgDash"/>
                  <a:round/>
                  <a:headEnd/>
                  <a:tailEnd/>
                </a:ln>
                <a:extLst>
                  <a:ext uri="{909E8E84-426E-40DD-AFC4-6F175D3DCCD1}">
                    <a14:hiddenFill xmlns:a14="http://schemas.microsoft.com/office/drawing/2010/main">
                      <a:noFill/>
                    </a14:hiddenFill>
                  </a:ext>
                </a:extLst>
              </p:spPr>
            </p:cxnSp>
            <p:cxnSp>
              <p:nvCxnSpPr>
                <p:cNvPr id="58408" name="Straight Connector 21">
                  <a:extLst>
                    <a:ext uri="{FF2B5EF4-FFF2-40B4-BE49-F238E27FC236}">
                      <a16:creationId xmlns:a16="http://schemas.microsoft.com/office/drawing/2014/main" id="{F9D090FF-6FC4-3F44-CF59-E2DF23DE5705}"/>
                    </a:ext>
                  </a:extLst>
                </p:cNvPr>
                <p:cNvCxnSpPr>
                  <a:cxnSpLocks noChangeShapeType="1"/>
                </p:cNvCxnSpPr>
                <p:nvPr/>
              </p:nvCxnSpPr>
              <p:spPr bwMode="auto">
                <a:xfrm>
                  <a:off x="1295400" y="3657600"/>
                  <a:ext cx="1524000" cy="1588"/>
                </a:xfrm>
                <a:prstGeom prst="line">
                  <a:avLst/>
                </a:prstGeom>
                <a:noFill/>
                <a:ln w="9525" algn="ctr">
                  <a:solidFill>
                    <a:schemeClr val="tx1"/>
                  </a:solidFill>
                  <a:prstDash val="lgDash"/>
                  <a:round/>
                  <a:headEnd/>
                  <a:tailEnd/>
                </a:ln>
                <a:extLst>
                  <a:ext uri="{909E8E84-426E-40DD-AFC4-6F175D3DCCD1}">
                    <a14:hiddenFill xmlns:a14="http://schemas.microsoft.com/office/drawing/2010/main">
                      <a:noFill/>
                    </a14:hiddenFill>
                  </a:ext>
                </a:extLst>
              </p:spPr>
            </p:cxnSp>
            <p:cxnSp>
              <p:nvCxnSpPr>
                <p:cNvPr id="58409" name="Straight Connector 22">
                  <a:extLst>
                    <a:ext uri="{FF2B5EF4-FFF2-40B4-BE49-F238E27FC236}">
                      <a16:creationId xmlns:a16="http://schemas.microsoft.com/office/drawing/2014/main" id="{3A6FA6F1-001F-65A5-04A8-7EC4BA233421}"/>
                    </a:ext>
                  </a:extLst>
                </p:cNvPr>
                <p:cNvCxnSpPr>
                  <a:cxnSpLocks noChangeShapeType="1"/>
                </p:cNvCxnSpPr>
                <p:nvPr/>
              </p:nvCxnSpPr>
              <p:spPr bwMode="auto">
                <a:xfrm>
                  <a:off x="1295400" y="4572000"/>
                  <a:ext cx="2514600" cy="1588"/>
                </a:xfrm>
                <a:prstGeom prst="line">
                  <a:avLst/>
                </a:prstGeom>
                <a:noFill/>
                <a:ln w="9525" algn="ctr">
                  <a:solidFill>
                    <a:schemeClr val="tx1"/>
                  </a:solidFill>
                  <a:prstDash val="lgDash"/>
                  <a:round/>
                  <a:headEnd/>
                  <a:tailEnd/>
                </a:ln>
                <a:extLst>
                  <a:ext uri="{909E8E84-426E-40DD-AFC4-6F175D3DCCD1}">
                    <a14:hiddenFill xmlns:a14="http://schemas.microsoft.com/office/drawing/2010/main">
                      <a:noFill/>
                    </a14:hiddenFill>
                  </a:ext>
                </a:extLst>
              </p:spPr>
            </p:cxnSp>
            <p:cxnSp>
              <p:nvCxnSpPr>
                <p:cNvPr id="58410" name="Straight Connector 23">
                  <a:extLst>
                    <a:ext uri="{FF2B5EF4-FFF2-40B4-BE49-F238E27FC236}">
                      <a16:creationId xmlns:a16="http://schemas.microsoft.com/office/drawing/2014/main" id="{2F2789A9-66A2-C07F-17AA-72530A24D8DF}"/>
                    </a:ext>
                  </a:extLst>
                </p:cNvPr>
                <p:cNvCxnSpPr>
                  <a:cxnSpLocks noChangeShapeType="1"/>
                </p:cNvCxnSpPr>
                <p:nvPr/>
              </p:nvCxnSpPr>
              <p:spPr bwMode="auto">
                <a:xfrm>
                  <a:off x="1295400" y="3962400"/>
                  <a:ext cx="1828800" cy="1588"/>
                </a:xfrm>
                <a:prstGeom prst="line">
                  <a:avLst/>
                </a:prstGeom>
                <a:noFill/>
                <a:ln w="9525" algn="ctr">
                  <a:solidFill>
                    <a:schemeClr val="tx1"/>
                  </a:solidFill>
                  <a:prstDash val="lgDash"/>
                  <a:round/>
                  <a:headEnd/>
                  <a:tailEnd/>
                </a:ln>
                <a:extLst>
                  <a:ext uri="{909E8E84-426E-40DD-AFC4-6F175D3DCCD1}">
                    <a14:hiddenFill xmlns:a14="http://schemas.microsoft.com/office/drawing/2010/main">
                      <a:noFill/>
                    </a14:hiddenFill>
                  </a:ext>
                </a:extLst>
              </p:spPr>
            </p:cxnSp>
            <p:cxnSp>
              <p:nvCxnSpPr>
                <p:cNvPr id="58411" name="Straight Connector 24">
                  <a:extLst>
                    <a:ext uri="{FF2B5EF4-FFF2-40B4-BE49-F238E27FC236}">
                      <a16:creationId xmlns:a16="http://schemas.microsoft.com/office/drawing/2014/main" id="{B679F579-AE33-AD22-C9CC-362FD36D5FB6}"/>
                    </a:ext>
                  </a:extLst>
                </p:cNvPr>
                <p:cNvCxnSpPr>
                  <a:cxnSpLocks noChangeShapeType="1"/>
                </p:cNvCxnSpPr>
                <p:nvPr/>
              </p:nvCxnSpPr>
              <p:spPr bwMode="auto">
                <a:xfrm>
                  <a:off x="1295400" y="4876800"/>
                  <a:ext cx="2819400" cy="1588"/>
                </a:xfrm>
                <a:prstGeom prst="line">
                  <a:avLst/>
                </a:prstGeom>
                <a:noFill/>
                <a:ln w="9525" algn="ctr">
                  <a:solidFill>
                    <a:schemeClr val="tx1"/>
                  </a:solidFill>
                  <a:prstDash val="lgDash"/>
                  <a:round/>
                  <a:headEnd/>
                  <a:tailEnd/>
                </a:ln>
                <a:extLst>
                  <a:ext uri="{909E8E84-426E-40DD-AFC4-6F175D3DCCD1}">
                    <a14:hiddenFill xmlns:a14="http://schemas.microsoft.com/office/drawing/2010/main">
                      <a:noFill/>
                    </a14:hiddenFill>
                  </a:ext>
                </a:extLst>
              </p:spPr>
            </p:cxnSp>
            <p:sp>
              <p:nvSpPr>
                <p:cNvPr id="58412" name="TextBox 25">
                  <a:extLst>
                    <a:ext uri="{FF2B5EF4-FFF2-40B4-BE49-F238E27FC236}">
                      <a16:creationId xmlns:a16="http://schemas.microsoft.com/office/drawing/2014/main" id="{B73404A1-DE3B-622F-B05D-8284B6E7B68F}"/>
                    </a:ext>
                  </a:extLst>
                </p:cNvPr>
                <p:cNvSpPr txBox="1">
                  <a:spLocks noChangeArrowheads="1"/>
                </p:cNvSpPr>
                <p:nvPr/>
              </p:nvSpPr>
              <p:spPr bwMode="auto">
                <a:xfrm>
                  <a:off x="838200" y="2796250"/>
                  <a:ext cx="457200" cy="236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lgn="r">
                    <a:spcBef>
                      <a:spcPct val="0"/>
                    </a:spcBef>
                    <a:buClrTx/>
                    <a:buSzTx/>
                    <a:buFontTx/>
                    <a:buNone/>
                  </a:pPr>
                  <a:r>
                    <a:rPr lang="en-US" altLang="en-US" sz="2400" b="1">
                      <a:solidFill>
                        <a:schemeClr val="tx1"/>
                      </a:solidFill>
                    </a:rPr>
                    <a:t>10</a:t>
                  </a:r>
                </a:p>
                <a:p>
                  <a:pPr algn="r">
                    <a:spcBef>
                      <a:spcPct val="0"/>
                    </a:spcBef>
                    <a:buClrTx/>
                    <a:buSzTx/>
                    <a:buFontTx/>
                    <a:buNone/>
                  </a:pPr>
                  <a:r>
                    <a:rPr lang="en-US" altLang="en-US" sz="2400" b="1">
                      <a:solidFill>
                        <a:schemeClr val="tx1"/>
                      </a:solidFill>
                    </a:rPr>
                    <a:t>9</a:t>
                  </a:r>
                </a:p>
                <a:p>
                  <a:pPr algn="r">
                    <a:spcBef>
                      <a:spcPct val="0"/>
                    </a:spcBef>
                    <a:buClrTx/>
                    <a:buSzTx/>
                    <a:buFontTx/>
                    <a:buNone/>
                  </a:pPr>
                  <a:r>
                    <a:rPr lang="en-US" altLang="en-US" sz="2400" b="1">
                      <a:solidFill>
                        <a:schemeClr val="tx1"/>
                      </a:solidFill>
                    </a:rPr>
                    <a:t>8</a:t>
                  </a:r>
                </a:p>
                <a:p>
                  <a:pPr algn="r">
                    <a:spcBef>
                      <a:spcPct val="0"/>
                    </a:spcBef>
                    <a:buClrTx/>
                    <a:buSzTx/>
                    <a:buFontTx/>
                    <a:buNone/>
                  </a:pPr>
                  <a:r>
                    <a:rPr lang="en-US" altLang="en-US" sz="2400" b="1">
                      <a:solidFill>
                        <a:schemeClr val="tx1"/>
                      </a:solidFill>
                    </a:rPr>
                    <a:t>7</a:t>
                  </a:r>
                </a:p>
                <a:p>
                  <a:pPr algn="r">
                    <a:spcBef>
                      <a:spcPct val="0"/>
                    </a:spcBef>
                    <a:buClrTx/>
                    <a:buSzTx/>
                    <a:buFontTx/>
                    <a:buNone/>
                  </a:pPr>
                  <a:r>
                    <a:rPr lang="en-US" altLang="en-US" sz="2400" b="1">
                      <a:solidFill>
                        <a:schemeClr val="tx1"/>
                      </a:solidFill>
                    </a:rPr>
                    <a:t>6</a:t>
                  </a:r>
                </a:p>
                <a:p>
                  <a:pPr algn="r">
                    <a:spcBef>
                      <a:spcPct val="0"/>
                    </a:spcBef>
                    <a:buClrTx/>
                    <a:buSzTx/>
                    <a:buFontTx/>
                    <a:buNone/>
                  </a:pPr>
                  <a:r>
                    <a:rPr lang="en-US" altLang="en-US" sz="2400" b="1">
                      <a:solidFill>
                        <a:schemeClr val="tx1"/>
                      </a:solidFill>
                    </a:rPr>
                    <a:t>5</a:t>
                  </a:r>
                </a:p>
                <a:p>
                  <a:pPr algn="r">
                    <a:spcBef>
                      <a:spcPct val="0"/>
                    </a:spcBef>
                    <a:buClrTx/>
                    <a:buSzTx/>
                    <a:buFontTx/>
                    <a:buNone/>
                  </a:pPr>
                  <a:r>
                    <a:rPr lang="en-US" altLang="en-US" sz="2400" b="1">
                      <a:solidFill>
                        <a:schemeClr val="tx1"/>
                      </a:solidFill>
                    </a:rPr>
                    <a:t>4</a:t>
                  </a:r>
                </a:p>
              </p:txBody>
            </p:sp>
            <p:cxnSp>
              <p:nvCxnSpPr>
                <p:cNvPr id="58413" name="Straight Connector 26">
                  <a:extLst>
                    <a:ext uri="{FF2B5EF4-FFF2-40B4-BE49-F238E27FC236}">
                      <a16:creationId xmlns:a16="http://schemas.microsoft.com/office/drawing/2014/main" id="{A98FD12F-33B3-9D13-1B5B-66D84F8D2D54}"/>
                    </a:ext>
                  </a:extLst>
                </p:cNvPr>
                <p:cNvCxnSpPr>
                  <a:cxnSpLocks noChangeShapeType="1"/>
                </p:cNvCxnSpPr>
                <p:nvPr/>
              </p:nvCxnSpPr>
              <p:spPr bwMode="auto">
                <a:xfrm rot="5400000">
                  <a:off x="1067594" y="4266406"/>
                  <a:ext cx="2438400" cy="1588"/>
                </a:xfrm>
                <a:prstGeom prst="line">
                  <a:avLst/>
                </a:prstGeom>
                <a:noFill/>
                <a:ln w="9525" algn="ctr">
                  <a:solidFill>
                    <a:schemeClr val="tx1"/>
                  </a:solidFill>
                  <a:prstDash val="lgDash"/>
                  <a:round/>
                  <a:headEnd type="oval" w="med" len="med"/>
                  <a:tailEnd type="oval" w="med" len="med"/>
                </a:ln>
                <a:extLst>
                  <a:ext uri="{909E8E84-426E-40DD-AFC4-6F175D3DCCD1}">
                    <a14:hiddenFill xmlns:a14="http://schemas.microsoft.com/office/drawing/2010/main">
                      <a:noFill/>
                    </a14:hiddenFill>
                  </a:ext>
                </a:extLst>
              </p:spPr>
            </p:cxnSp>
            <p:cxnSp>
              <p:nvCxnSpPr>
                <p:cNvPr id="58414" name="Straight Connector 30">
                  <a:extLst>
                    <a:ext uri="{FF2B5EF4-FFF2-40B4-BE49-F238E27FC236}">
                      <a16:creationId xmlns:a16="http://schemas.microsoft.com/office/drawing/2014/main" id="{A1E1E6FA-9C9A-8FD0-906F-61E6E0D145E3}"/>
                    </a:ext>
                  </a:extLst>
                </p:cNvPr>
                <p:cNvCxnSpPr>
                  <a:cxnSpLocks noChangeShapeType="1"/>
                </p:cNvCxnSpPr>
                <p:nvPr/>
              </p:nvCxnSpPr>
              <p:spPr bwMode="auto">
                <a:xfrm rot="5400000">
                  <a:off x="2896394" y="4876006"/>
                  <a:ext cx="1219200" cy="1588"/>
                </a:xfrm>
                <a:prstGeom prst="line">
                  <a:avLst/>
                </a:prstGeom>
                <a:noFill/>
                <a:ln w="9525" algn="ctr">
                  <a:solidFill>
                    <a:schemeClr val="tx1"/>
                  </a:solidFill>
                  <a:prstDash val="lgDash"/>
                  <a:round/>
                  <a:headEnd type="oval" w="med" len="med"/>
                  <a:tailEnd type="oval" w="med" len="med"/>
                </a:ln>
                <a:extLst>
                  <a:ext uri="{909E8E84-426E-40DD-AFC4-6F175D3DCCD1}">
                    <a14:hiddenFill xmlns:a14="http://schemas.microsoft.com/office/drawing/2010/main">
                      <a:noFill/>
                    </a14:hiddenFill>
                  </a:ext>
                </a:extLst>
              </p:spPr>
            </p:cxnSp>
            <p:sp>
              <p:nvSpPr>
                <p:cNvPr id="58415" name="TextBox 31">
                  <a:extLst>
                    <a:ext uri="{FF2B5EF4-FFF2-40B4-BE49-F238E27FC236}">
                      <a16:creationId xmlns:a16="http://schemas.microsoft.com/office/drawing/2014/main" id="{560C2F19-9ED2-C30D-4575-C6F90949B555}"/>
                    </a:ext>
                  </a:extLst>
                </p:cNvPr>
                <p:cNvSpPr txBox="1">
                  <a:spLocks noChangeArrowheads="1"/>
                </p:cNvSpPr>
                <p:nvPr/>
              </p:nvSpPr>
              <p:spPr bwMode="auto">
                <a:xfrm>
                  <a:off x="2057400" y="5486400"/>
                  <a:ext cx="2362200" cy="406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45 50 55 60 65 70 75</a:t>
                  </a:r>
                </a:p>
              </p:txBody>
            </p:sp>
          </p:grpSp>
          <p:grpSp>
            <p:nvGrpSpPr>
              <p:cNvPr id="58378" name="Group 51">
                <a:extLst>
                  <a:ext uri="{FF2B5EF4-FFF2-40B4-BE49-F238E27FC236}">
                    <a16:creationId xmlns:a16="http://schemas.microsoft.com/office/drawing/2014/main" id="{3A91D091-CF7E-5184-0E73-8E9F115BBB8F}"/>
                  </a:ext>
                </a:extLst>
              </p:cNvPr>
              <p:cNvGrpSpPr>
                <a:grpSpLocks/>
              </p:cNvGrpSpPr>
              <p:nvPr/>
            </p:nvGrpSpPr>
            <p:grpSpPr bwMode="auto">
              <a:xfrm>
                <a:off x="2708275" y="2438400"/>
                <a:ext cx="2585910" cy="2403913"/>
                <a:chOff x="2362200" y="2438400"/>
                <a:chExt cx="2585910" cy="2403894"/>
              </a:xfrm>
            </p:grpSpPr>
            <p:sp>
              <p:nvSpPr>
                <p:cNvPr id="58395" name="Line 10">
                  <a:extLst>
                    <a:ext uri="{FF2B5EF4-FFF2-40B4-BE49-F238E27FC236}">
                      <a16:creationId xmlns:a16="http://schemas.microsoft.com/office/drawing/2014/main" id="{48EA2117-8398-2BAE-7134-E87C7D0776E4}"/>
                    </a:ext>
                  </a:extLst>
                </p:cNvPr>
                <p:cNvSpPr>
                  <a:spLocks noChangeShapeType="1"/>
                </p:cNvSpPr>
                <p:nvPr/>
              </p:nvSpPr>
              <p:spPr bwMode="auto">
                <a:xfrm>
                  <a:off x="2362200" y="2438400"/>
                  <a:ext cx="2373400" cy="2403894"/>
                </a:xfrm>
                <a:prstGeom prst="line">
                  <a:avLst/>
                </a:prstGeom>
                <a:noFill/>
                <a:ln w="57150">
                  <a:solidFill>
                    <a:srgbClr val="C0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8396" name="Text Box 11">
                  <a:extLst>
                    <a:ext uri="{FF2B5EF4-FFF2-40B4-BE49-F238E27FC236}">
                      <a16:creationId xmlns:a16="http://schemas.microsoft.com/office/drawing/2014/main" id="{79C38C15-8D49-77D1-4B95-659A9B7DACFD}"/>
                    </a:ext>
                  </a:extLst>
                </p:cNvPr>
                <p:cNvSpPr txBox="1">
                  <a:spLocks noChangeArrowheads="1"/>
                </p:cNvSpPr>
                <p:nvPr/>
              </p:nvSpPr>
              <p:spPr bwMode="auto">
                <a:xfrm>
                  <a:off x="4571717" y="4343381"/>
                  <a:ext cx="376393" cy="40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rgbClr val="C00000"/>
                      </a:solidFill>
                    </a:rPr>
                    <a:t>D’</a:t>
                  </a:r>
                </a:p>
              </p:txBody>
            </p:sp>
          </p:grpSp>
          <p:grpSp>
            <p:nvGrpSpPr>
              <p:cNvPr id="58379" name="Group 57">
                <a:extLst>
                  <a:ext uri="{FF2B5EF4-FFF2-40B4-BE49-F238E27FC236}">
                    <a16:creationId xmlns:a16="http://schemas.microsoft.com/office/drawing/2014/main" id="{93B85E9A-8E69-742C-F4FE-A54E3CD3F4B3}"/>
                  </a:ext>
                </a:extLst>
              </p:cNvPr>
              <p:cNvGrpSpPr>
                <a:grpSpLocks/>
              </p:cNvGrpSpPr>
              <p:nvPr/>
            </p:nvGrpSpPr>
            <p:grpSpPr bwMode="auto">
              <a:xfrm>
                <a:off x="2555875" y="2743200"/>
                <a:ext cx="2209800" cy="1830388"/>
                <a:chOff x="2209800" y="2743200"/>
                <a:chExt cx="2209773" cy="1830388"/>
              </a:xfrm>
            </p:grpSpPr>
            <p:grpSp>
              <p:nvGrpSpPr>
                <p:cNvPr id="58385" name="Group 56">
                  <a:extLst>
                    <a:ext uri="{FF2B5EF4-FFF2-40B4-BE49-F238E27FC236}">
                      <a16:creationId xmlns:a16="http://schemas.microsoft.com/office/drawing/2014/main" id="{64D60FD2-DE6F-9BEF-AC17-371CF3F5EB4B}"/>
                    </a:ext>
                  </a:extLst>
                </p:cNvPr>
                <p:cNvGrpSpPr>
                  <a:grpSpLocks/>
                </p:cNvGrpSpPr>
                <p:nvPr/>
              </p:nvGrpSpPr>
              <p:grpSpPr bwMode="auto">
                <a:xfrm>
                  <a:off x="2209800" y="2743200"/>
                  <a:ext cx="2209773" cy="1830388"/>
                  <a:chOff x="2209800" y="2743200"/>
                  <a:chExt cx="2209773" cy="1830388"/>
                </a:xfrm>
              </p:grpSpPr>
              <p:grpSp>
                <p:nvGrpSpPr>
                  <p:cNvPr id="58388" name="Group 52">
                    <a:extLst>
                      <a:ext uri="{FF2B5EF4-FFF2-40B4-BE49-F238E27FC236}">
                        <a16:creationId xmlns:a16="http://schemas.microsoft.com/office/drawing/2014/main" id="{AADBB832-7CDF-71A8-2515-D77AA713925C}"/>
                      </a:ext>
                    </a:extLst>
                  </p:cNvPr>
                  <p:cNvGrpSpPr>
                    <a:grpSpLocks/>
                  </p:cNvGrpSpPr>
                  <p:nvPr/>
                </p:nvGrpSpPr>
                <p:grpSpPr bwMode="auto">
                  <a:xfrm>
                    <a:off x="2514600" y="3048000"/>
                    <a:ext cx="1904973" cy="1525588"/>
                    <a:chOff x="2514600" y="3048000"/>
                    <a:chExt cx="1904973" cy="1525588"/>
                  </a:xfrm>
                </p:grpSpPr>
                <p:cxnSp>
                  <p:nvCxnSpPr>
                    <p:cNvPr id="58390" name="Straight Arrow Connector 35">
                      <a:extLst>
                        <a:ext uri="{FF2B5EF4-FFF2-40B4-BE49-F238E27FC236}">
                          <a16:creationId xmlns:a16="http://schemas.microsoft.com/office/drawing/2014/main" id="{21A8E1B0-1C78-2E1A-0FCE-9384FDDD2455}"/>
                        </a:ext>
                      </a:extLst>
                    </p:cNvPr>
                    <p:cNvCxnSpPr>
                      <a:cxnSpLocks noChangeShapeType="1"/>
                    </p:cNvCxnSpPr>
                    <p:nvPr/>
                  </p:nvCxnSpPr>
                  <p:spPr bwMode="auto">
                    <a:xfrm>
                      <a:off x="2514600" y="3048000"/>
                      <a:ext cx="380973" cy="1588"/>
                    </a:xfrm>
                    <a:prstGeom prst="straightConnector1">
                      <a:avLst/>
                    </a:prstGeom>
                    <a:noFill/>
                    <a:ln w="28575" algn="ctr">
                      <a:solidFill>
                        <a:srgbClr val="C00000"/>
                      </a:solidFill>
                      <a:round/>
                      <a:headEnd/>
                      <a:tailEnd type="arrow" w="med" len="med"/>
                    </a:ln>
                    <a:extLst>
                      <a:ext uri="{909E8E84-426E-40DD-AFC4-6F175D3DCCD1}">
                        <a14:hiddenFill xmlns:a14="http://schemas.microsoft.com/office/drawing/2010/main">
                          <a:noFill/>
                        </a14:hiddenFill>
                      </a:ext>
                    </a:extLst>
                  </p:spPr>
                </p:cxnSp>
                <p:cxnSp>
                  <p:nvCxnSpPr>
                    <p:cNvPr id="58391" name="Straight Arrow Connector 35">
                      <a:extLst>
                        <a:ext uri="{FF2B5EF4-FFF2-40B4-BE49-F238E27FC236}">
                          <a16:creationId xmlns:a16="http://schemas.microsoft.com/office/drawing/2014/main" id="{6DC97672-8EF6-D564-AF51-43605E59BCEB}"/>
                        </a:ext>
                      </a:extLst>
                    </p:cNvPr>
                    <p:cNvCxnSpPr>
                      <a:cxnSpLocks noChangeShapeType="1"/>
                    </p:cNvCxnSpPr>
                    <p:nvPr/>
                  </p:nvCxnSpPr>
                  <p:spPr bwMode="auto">
                    <a:xfrm>
                      <a:off x="2819400" y="3352800"/>
                      <a:ext cx="380973" cy="1588"/>
                    </a:xfrm>
                    <a:prstGeom prst="straightConnector1">
                      <a:avLst/>
                    </a:prstGeom>
                    <a:noFill/>
                    <a:ln w="28575" algn="ctr">
                      <a:solidFill>
                        <a:srgbClr val="C00000"/>
                      </a:solidFill>
                      <a:round/>
                      <a:headEnd/>
                      <a:tailEnd type="arrow" w="med" len="med"/>
                    </a:ln>
                    <a:extLst>
                      <a:ext uri="{909E8E84-426E-40DD-AFC4-6F175D3DCCD1}">
                        <a14:hiddenFill xmlns:a14="http://schemas.microsoft.com/office/drawing/2010/main">
                          <a:noFill/>
                        </a14:hiddenFill>
                      </a:ext>
                    </a:extLst>
                  </p:spPr>
                </p:cxnSp>
                <p:cxnSp>
                  <p:nvCxnSpPr>
                    <p:cNvPr id="58392" name="Straight Arrow Connector 35">
                      <a:extLst>
                        <a:ext uri="{FF2B5EF4-FFF2-40B4-BE49-F238E27FC236}">
                          <a16:creationId xmlns:a16="http://schemas.microsoft.com/office/drawing/2014/main" id="{1884D48E-3CBC-7133-FC5A-5249E3FFFB47}"/>
                        </a:ext>
                      </a:extLst>
                    </p:cNvPr>
                    <p:cNvCxnSpPr>
                      <a:cxnSpLocks noChangeShapeType="1"/>
                    </p:cNvCxnSpPr>
                    <p:nvPr/>
                  </p:nvCxnSpPr>
                  <p:spPr bwMode="auto">
                    <a:xfrm>
                      <a:off x="4038600" y="4572000"/>
                      <a:ext cx="380973" cy="1588"/>
                    </a:xfrm>
                    <a:prstGeom prst="straightConnector1">
                      <a:avLst/>
                    </a:prstGeom>
                    <a:noFill/>
                    <a:ln w="28575" algn="ctr">
                      <a:solidFill>
                        <a:srgbClr val="C00000"/>
                      </a:solidFill>
                      <a:round/>
                      <a:headEnd/>
                      <a:tailEnd type="arrow" w="med" len="med"/>
                    </a:ln>
                    <a:extLst>
                      <a:ext uri="{909E8E84-426E-40DD-AFC4-6F175D3DCCD1}">
                        <a14:hiddenFill xmlns:a14="http://schemas.microsoft.com/office/drawing/2010/main">
                          <a:noFill/>
                        </a14:hiddenFill>
                      </a:ext>
                    </a:extLst>
                  </p:spPr>
                </p:cxnSp>
                <p:cxnSp>
                  <p:nvCxnSpPr>
                    <p:cNvPr id="58393" name="Straight Arrow Connector 35">
                      <a:extLst>
                        <a:ext uri="{FF2B5EF4-FFF2-40B4-BE49-F238E27FC236}">
                          <a16:creationId xmlns:a16="http://schemas.microsoft.com/office/drawing/2014/main" id="{A0310F40-0C4F-F65F-F24E-5A8F3FB33BC3}"/>
                        </a:ext>
                      </a:extLst>
                    </p:cNvPr>
                    <p:cNvCxnSpPr>
                      <a:cxnSpLocks noChangeShapeType="1"/>
                    </p:cNvCxnSpPr>
                    <p:nvPr/>
                  </p:nvCxnSpPr>
                  <p:spPr bwMode="auto">
                    <a:xfrm>
                      <a:off x="3733800" y="4267200"/>
                      <a:ext cx="380973" cy="1588"/>
                    </a:xfrm>
                    <a:prstGeom prst="straightConnector1">
                      <a:avLst/>
                    </a:prstGeom>
                    <a:noFill/>
                    <a:ln w="28575" algn="ctr">
                      <a:solidFill>
                        <a:srgbClr val="C00000"/>
                      </a:solidFill>
                      <a:round/>
                      <a:headEnd/>
                      <a:tailEnd type="arrow" w="med" len="med"/>
                    </a:ln>
                    <a:extLst>
                      <a:ext uri="{909E8E84-426E-40DD-AFC4-6F175D3DCCD1}">
                        <a14:hiddenFill xmlns:a14="http://schemas.microsoft.com/office/drawing/2010/main">
                          <a:noFill/>
                        </a14:hiddenFill>
                      </a:ext>
                    </a:extLst>
                  </p:spPr>
                </p:cxnSp>
                <p:cxnSp>
                  <p:nvCxnSpPr>
                    <p:cNvPr id="58394" name="Straight Arrow Connector 35">
                      <a:extLst>
                        <a:ext uri="{FF2B5EF4-FFF2-40B4-BE49-F238E27FC236}">
                          <a16:creationId xmlns:a16="http://schemas.microsoft.com/office/drawing/2014/main" id="{9DB42B4B-5E0F-EA0C-2AFC-EF3FF6C177EF}"/>
                        </a:ext>
                      </a:extLst>
                    </p:cNvPr>
                    <p:cNvCxnSpPr>
                      <a:cxnSpLocks noChangeShapeType="1"/>
                    </p:cNvCxnSpPr>
                    <p:nvPr/>
                  </p:nvCxnSpPr>
                  <p:spPr bwMode="auto">
                    <a:xfrm>
                      <a:off x="3429000" y="3962400"/>
                      <a:ext cx="380973" cy="1588"/>
                    </a:xfrm>
                    <a:prstGeom prst="straightConnector1">
                      <a:avLst/>
                    </a:prstGeom>
                    <a:noFill/>
                    <a:ln w="28575" algn="ctr">
                      <a:solidFill>
                        <a:srgbClr val="C00000"/>
                      </a:solidFill>
                      <a:round/>
                      <a:headEnd/>
                      <a:tailEnd type="arrow" w="med" len="med"/>
                    </a:ln>
                    <a:extLst>
                      <a:ext uri="{909E8E84-426E-40DD-AFC4-6F175D3DCCD1}">
                        <a14:hiddenFill xmlns:a14="http://schemas.microsoft.com/office/drawing/2010/main">
                          <a:noFill/>
                        </a14:hiddenFill>
                      </a:ext>
                    </a:extLst>
                  </p:spPr>
                </p:cxnSp>
              </p:grpSp>
              <p:cxnSp>
                <p:nvCxnSpPr>
                  <p:cNvPr id="58389" name="Straight Arrow Connector 35">
                    <a:extLst>
                      <a:ext uri="{FF2B5EF4-FFF2-40B4-BE49-F238E27FC236}">
                        <a16:creationId xmlns:a16="http://schemas.microsoft.com/office/drawing/2014/main" id="{BD47D2DD-EDE2-D32E-4A0A-34B686FDBBB6}"/>
                      </a:ext>
                    </a:extLst>
                  </p:cNvPr>
                  <p:cNvCxnSpPr>
                    <a:cxnSpLocks noChangeShapeType="1"/>
                  </p:cNvCxnSpPr>
                  <p:nvPr/>
                </p:nvCxnSpPr>
                <p:spPr bwMode="auto">
                  <a:xfrm>
                    <a:off x="2209800" y="2743200"/>
                    <a:ext cx="380973" cy="1588"/>
                  </a:xfrm>
                  <a:prstGeom prst="straightConnector1">
                    <a:avLst/>
                  </a:prstGeom>
                  <a:noFill/>
                  <a:ln w="28575" algn="ctr">
                    <a:solidFill>
                      <a:srgbClr val="C00000"/>
                    </a:solidFill>
                    <a:round/>
                    <a:headEnd/>
                    <a:tailEnd type="arrow" w="med" len="med"/>
                  </a:ln>
                  <a:extLst>
                    <a:ext uri="{909E8E84-426E-40DD-AFC4-6F175D3DCCD1}">
                      <a14:hiddenFill xmlns:a14="http://schemas.microsoft.com/office/drawing/2010/main">
                        <a:noFill/>
                      </a14:hiddenFill>
                    </a:ext>
                  </a:extLst>
                </p:spPr>
              </p:cxnSp>
            </p:grpSp>
            <p:cxnSp>
              <p:nvCxnSpPr>
                <p:cNvPr id="58386" name="Straight Arrow Connector 35">
                  <a:extLst>
                    <a:ext uri="{FF2B5EF4-FFF2-40B4-BE49-F238E27FC236}">
                      <a16:creationId xmlns:a16="http://schemas.microsoft.com/office/drawing/2014/main" id="{729E4699-6AAC-C16C-C6E2-BEEC1EC54450}"/>
                    </a:ext>
                  </a:extLst>
                </p:cNvPr>
                <p:cNvCxnSpPr>
                  <a:cxnSpLocks noChangeShapeType="1"/>
                </p:cNvCxnSpPr>
                <p:nvPr/>
              </p:nvCxnSpPr>
              <p:spPr bwMode="auto">
                <a:xfrm>
                  <a:off x="2819400" y="3352800"/>
                  <a:ext cx="380973" cy="1588"/>
                </a:xfrm>
                <a:prstGeom prst="straightConnector1">
                  <a:avLst/>
                </a:prstGeom>
                <a:noFill/>
                <a:ln w="28575" algn="ctr">
                  <a:solidFill>
                    <a:srgbClr val="C00000"/>
                  </a:solidFill>
                  <a:round/>
                  <a:headEnd/>
                  <a:tailEnd type="arrow" w="med" len="med"/>
                </a:ln>
                <a:extLst>
                  <a:ext uri="{909E8E84-426E-40DD-AFC4-6F175D3DCCD1}">
                    <a14:hiddenFill xmlns:a14="http://schemas.microsoft.com/office/drawing/2010/main">
                      <a:noFill/>
                    </a14:hiddenFill>
                  </a:ext>
                </a:extLst>
              </p:spPr>
            </p:cxnSp>
            <p:cxnSp>
              <p:nvCxnSpPr>
                <p:cNvPr id="58387" name="Straight Arrow Connector 35">
                  <a:extLst>
                    <a:ext uri="{FF2B5EF4-FFF2-40B4-BE49-F238E27FC236}">
                      <a16:creationId xmlns:a16="http://schemas.microsoft.com/office/drawing/2014/main" id="{3CEB1EB6-D1C0-5453-C57B-F79D94B992FE}"/>
                    </a:ext>
                  </a:extLst>
                </p:cNvPr>
                <p:cNvCxnSpPr>
                  <a:cxnSpLocks noChangeShapeType="1"/>
                </p:cNvCxnSpPr>
                <p:nvPr/>
              </p:nvCxnSpPr>
              <p:spPr bwMode="auto">
                <a:xfrm>
                  <a:off x="3124200" y="3657600"/>
                  <a:ext cx="380973" cy="1588"/>
                </a:xfrm>
                <a:prstGeom prst="straightConnector1">
                  <a:avLst/>
                </a:prstGeom>
                <a:noFill/>
                <a:ln w="28575" algn="ctr">
                  <a:solidFill>
                    <a:srgbClr val="C00000"/>
                  </a:solidFill>
                  <a:round/>
                  <a:headEnd/>
                  <a:tailEnd type="arrow" w="med" len="med"/>
                </a:ln>
                <a:extLst>
                  <a:ext uri="{909E8E84-426E-40DD-AFC4-6F175D3DCCD1}">
                    <a14:hiddenFill xmlns:a14="http://schemas.microsoft.com/office/drawing/2010/main">
                      <a:noFill/>
                    </a14:hiddenFill>
                  </a:ext>
                </a:extLst>
              </p:spPr>
            </p:cxnSp>
          </p:grpSp>
          <p:cxnSp>
            <p:nvCxnSpPr>
              <p:cNvPr id="58380" name="Straight Connector 26">
                <a:extLst>
                  <a:ext uri="{FF2B5EF4-FFF2-40B4-BE49-F238E27FC236}">
                    <a16:creationId xmlns:a16="http://schemas.microsoft.com/office/drawing/2014/main" id="{6245C781-E78D-78A1-8C3E-1BE364958785}"/>
                  </a:ext>
                </a:extLst>
              </p:cNvPr>
              <p:cNvCxnSpPr>
                <a:cxnSpLocks noChangeShapeType="1"/>
              </p:cNvCxnSpPr>
              <p:nvPr/>
            </p:nvCxnSpPr>
            <p:spPr bwMode="auto">
              <a:xfrm rot="5400000">
                <a:off x="2175669" y="4266406"/>
                <a:ext cx="1828800" cy="1588"/>
              </a:xfrm>
              <a:prstGeom prst="line">
                <a:avLst/>
              </a:prstGeom>
              <a:noFill/>
              <a:ln w="9525" algn="ctr">
                <a:solidFill>
                  <a:schemeClr val="tx1"/>
                </a:solidFill>
                <a:prstDash val="lgDash"/>
                <a:round/>
                <a:headEnd type="oval" w="med" len="med"/>
                <a:tailEnd type="oval" w="med" len="med"/>
              </a:ln>
              <a:extLst>
                <a:ext uri="{909E8E84-426E-40DD-AFC4-6F175D3DCCD1}">
                  <a14:hiddenFill xmlns:a14="http://schemas.microsoft.com/office/drawing/2010/main">
                    <a:noFill/>
                  </a14:hiddenFill>
                </a:ext>
              </a:extLst>
            </p:spPr>
          </p:cxnSp>
          <p:cxnSp>
            <p:nvCxnSpPr>
              <p:cNvPr id="58381" name="Straight Connector 26">
                <a:extLst>
                  <a:ext uri="{FF2B5EF4-FFF2-40B4-BE49-F238E27FC236}">
                    <a16:creationId xmlns:a16="http://schemas.microsoft.com/office/drawing/2014/main" id="{848A9D33-7295-765B-4A7C-4121D2401A56}"/>
                  </a:ext>
                </a:extLst>
              </p:cNvPr>
              <p:cNvCxnSpPr>
                <a:cxnSpLocks noChangeShapeType="1"/>
              </p:cNvCxnSpPr>
              <p:nvPr/>
            </p:nvCxnSpPr>
            <p:spPr bwMode="auto">
              <a:xfrm rot="5400000">
                <a:off x="1718469" y="4114006"/>
                <a:ext cx="2133600" cy="1588"/>
              </a:xfrm>
              <a:prstGeom prst="line">
                <a:avLst/>
              </a:prstGeom>
              <a:noFill/>
              <a:ln w="9525" algn="ctr">
                <a:solidFill>
                  <a:schemeClr val="tx1"/>
                </a:solidFill>
                <a:prstDash val="lgDash"/>
                <a:round/>
                <a:headEnd type="oval" w="med" len="med"/>
                <a:tailEnd type="oval" w="med" len="med"/>
              </a:ln>
              <a:extLst>
                <a:ext uri="{909E8E84-426E-40DD-AFC4-6F175D3DCCD1}">
                  <a14:hiddenFill xmlns:a14="http://schemas.microsoft.com/office/drawing/2010/main">
                    <a:noFill/>
                  </a14:hiddenFill>
                </a:ext>
              </a:extLst>
            </p:spPr>
          </p:cxnSp>
          <p:cxnSp>
            <p:nvCxnSpPr>
              <p:cNvPr id="58382" name="Straight Connector 26">
                <a:extLst>
                  <a:ext uri="{FF2B5EF4-FFF2-40B4-BE49-F238E27FC236}">
                    <a16:creationId xmlns:a16="http://schemas.microsoft.com/office/drawing/2014/main" id="{01C73450-2ED7-FFD1-B58E-26CB30EB2D1C}"/>
                  </a:ext>
                </a:extLst>
              </p:cNvPr>
              <p:cNvCxnSpPr>
                <a:cxnSpLocks noChangeShapeType="1"/>
              </p:cNvCxnSpPr>
              <p:nvPr/>
            </p:nvCxnSpPr>
            <p:spPr bwMode="auto">
              <a:xfrm rot="5400000">
                <a:off x="3547270" y="4723606"/>
                <a:ext cx="912812" cy="3175"/>
              </a:xfrm>
              <a:prstGeom prst="line">
                <a:avLst/>
              </a:prstGeom>
              <a:noFill/>
              <a:ln w="9525" algn="ctr">
                <a:solidFill>
                  <a:schemeClr val="tx1"/>
                </a:solidFill>
                <a:prstDash val="lgDash"/>
                <a:round/>
                <a:headEnd type="oval" w="med" len="med"/>
                <a:tailEnd type="oval" w="med" len="med"/>
              </a:ln>
              <a:extLst>
                <a:ext uri="{909E8E84-426E-40DD-AFC4-6F175D3DCCD1}">
                  <a14:hiddenFill xmlns:a14="http://schemas.microsoft.com/office/drawing/2010/main">
                    <a:noFill/>
                  </a14:hiddenFill>
                </a:ext>
              </a:extLst>
            </p:spPr>
          </p:cxnSp>
          <p:cxnSp>
            <p:nvCxnSpPr>
              <p:cNvPr id="58383" name="Straight Connector 26">
                <a:extLst>
                  <a:ext uri="{FF2B5EF4-FFF2-40B4-BE49-F238E27FC236}">
                    <a16:creationId xmlns:a16="http://schemas.microsoft.com/office/drawing/2014/main" id="{31393326-E8D5-1273-5B6A-777403858346}"/>
                  </a:ext>
                </a:extLst>
              </p:cNvPr>
              <p:cNvCxnSpPr>
                <a:cxnSpLocks noChangeShapeType="1"/>
              </p:cNvCxnSpPr>
              <p:nvPr/>
            </p:nvCxnSpPr>
            <p:spPr bwMode="auto">
              <a:xfrm rot="5400000">
                <a:off x="4004470" y="4876006"/>
                <a:ext cx="608012" cy="3175"/>
              </a:xfrm>
              <a:prstGeom prst="line">
                <a:avLst/>
              </a:prstGeom>
              <a:noFill/>
              <a:ln w="9525" algn="ctr">
                <a:solidFill>
                  <a:schemeClr val="tx1"/>
                </a:solidFill>
                <a:prstDash val="lgDash"/>
                <a:round/>
                <a:headEnd type="oval" w="med" len="med"/>
                <a:tailEnd type="oval" w="med" len="med"/>
              </a:ln>
              <a:extLst>
                <a:ext uri="{909E8E84-426E-40DD-AFC4-6F175D3DCCD1}">
                  <a14:hiddenFill xmlns:a14="http://schemas.microsoft.com/office/drawing/2010/main">
                    <a:noFill/>
                  </a14:hiddenFill>
                </a:ext>
              </a:extLst>
            </p:spPr>
          </p:cxnSp>
          <p:cxnSp>
            <p:nvCxnSpPr>
              <p:cNvPr id="58384" name="Straight Connector 26">
                <a:extLst>
                  <a:ext uri="{FF2B5EF4-FFF2-40B4-BE49-F238E27FC236}">
                    <a16:creationId xmlns:a16="http://schemas.microsoft.com/office/drawing/2014/main" id="{D1245C34-2D89-5509-2ECE-8D6D42F8F330}"/>
                  </a:ext>
                </a:extLst>
              </p:cNvPr>
              <p:cNvCxnSpPr>
                <a:cxnSpLocks noChangeShapeType="1"/>
              </p:cNvCxnSpPr>
              <p:nvPr/>
            </p:nvCxnSpPr>
            <p:spPr bwMode="auto">
              <a:xfrm rot="5400000">
                <a:off x="2632870" y="4418806"/>
                <a:ext cx="1522412" cy="3175"/>
              </a:xfrm>
              <a:prstGeom prst="line">
                <a:avLst/>
              </a:prstGeom>
              <a:noFill/>
              <a:ln w="9525" algn="ctr">
                <a:solidFill>
                  <a:schemeClr val="tx1"/>
                </a:solidFill>
                <a:prstDash val="lgDash"/>
                <a:round/>
                <a:headEnd type="oval" w="med" len="med"/>
                <a:tailEnd type="oval" w="med" len="med"/>
              </a:ln>
              <a:extLst>
                <a:ext uri="{909E8E84-426E-40DD-AFC4-6F175D3DCCD1}">
                  <a14:hiddenFill xmlns:a14="http://schemas.microsoft.com/office/drawing/2010/main">
                    <a:noFill/>
                  </a14:hiddenFill>
                </a:ext>
              </a:extLst>
            </p:spPr>
          </p:cxnSp>
        </p:grpSp>
        <p:cxnSp>
          <p:nvCxnSpPr>
            <p:cNvPr id="58375" name="Straight Arrow Connector 35">
              <a:extLst>
                <a:ext uri="{FF2B5EF4-FFF2-40B4-BE49-F238E27FC236}">
                  <a16:creationId xmlns:a16="http://schemas.microsoft.com/office/drawing/2014/main" id="{1A91E7FC-8DD7-5CD9-8B67-5E3B83733286}"/>
                </a:ext>
              </a:extLst>
            </p:cNvPr>
            <p:cNvCxnSpPr>
              <a:cxnSpLocks noChangeShapeType="1"/>
            </p:cNvCxnSpPr>
            <p:nvPr/>
          </p:nvCxnSpPr>
          <p:spPr bwMode="auto">
            <a:xfrm>
              <a:off x="3387759" y="3884398"/>
              <a:ext cx="498441" cy="1802"/>
            </a:xfrm>
            <a:prstGeom prst="straightConnector1">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58376" name="Straight Arrow Connector 35">
              <a:extLst>
                <a:ext uri="{FF2B5EF4-FFF2-40B4-BE49-F238E27FC236}">
                  <a16:creationId xmlns:a16="http://schemas.microsoft.com/office/drawing/2014/main" id="{3EE4BF02-3DFA-E929-A82E-795EFCF1BA46}"/>
                </a:ext>
              </a:extLst>
            </p:cNvPr>
            <p:cNvCxnSpPr>
              <a:cxnSpLocks noChangeShapeType="1"/>
            </p:cNvCxnSpPr>
            <p:nvPr/>
          </p:nvCxnSpPr>
          <p:spPr bwMode="auto">
            <a:xfrm rot="5400000">
              <a:off x="3885405" y="4266406"/>
              <a:ext cx="609600" cy="1588"/>
            </a:xfrm>
            <a:prstGeom prst="straightConnector1">
              <a:avLst/>
            </a:prstGeom>
            <a:noFill/>
            <a:ln w="28575" algn="ctr">
              <a:solidFill>
                <a:schemeClr val="tx1"/>
              </a:solidFill>
              <a:round/>
              <a:headEnd type="arrow" w="med" len="med"/>
              <a:tailEnd/>
            </a:ln>
            <a:extLst>
              <a:ext uri="{909E8E84-426E-40DD-AFC4-6F175D3DCCD1}">
                <a14:hiddenFill xmlns:a14="http://schemas.microsoft.com/office/drawing/2010/main">
                  <a:noFill/>
                </a14:hiddenFill>
              </a:ext>
            </a:extLst>
          </p:spPr>
        </p:cxn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3" presetClass="entr" presetSubtype="16" fill="hold" grpId="0" nodeType="click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plus(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6" name="Title 1">
            <a:extLst>
              <a:ext uri="{FF2B5EF4-FFF2-40B4-BE49-F238E27FC236}">
                <a16:creationId xmlns:a16="http://schemas.microsoft.com/office/drawing/2014/main" id="{1160FE06-59A6-D106-70D5-E7620E2BE774}"/>
              </a:ext>
            </a:extLst>
          </p:cNvPr>
          <p:cNvSpPr>
            <a:spLocks noGrp="1"/>
          </p:cNvSpPr>
          <p:nvPr>
            <p:ph type="title"/>
          </p:nvPr>
        </p:nvSpPr>
        <p:spPr>
          <a:xfrm>
            <a:off x="914400" y="914400"/>
            <a:ext cx="10360152" cy="914400"/>
          </a:xfrm>
        </p:spPr>
        <p:txBody>
          <a:bodyPr/>
          <a:lstStyle/>
          <a:p>
            <a:endParaRPr lang="en-US"/>
          </a:p>
        </p:txBody>
      </p:sp>
      <p:sp>
        <p:nvSpPr>
          <p:cNvPr id="4" name="Slide Number Placeholder 5">
            <a:extLst>
              <a:ext uri="{FF2B5EF4-FFF2-40B4-BE49-F238E27FC236}">
                <a16:creationId xmlns:a16="http://schemas.microsoft.com/office/drawing/2014/main" id="{87ADE1E5-8956-F838-1145-4AED0C934D97}"/>
              </a:ext>
            </a:extLst>
          </p:cNvPr>
          <p:cNvSpPr>
            <a:spLocks noGrp="1"/>
          </p:cNvSpPr>
          <p:nvPr>
            <p:ph type="sldNum" sz="quarter" idx="4"/>
          </p:nvPr>
        </p:nvSpPr>
        <p:spPr bwMode="auto">
          <a:xfrm>
            <a:off x="11353800" y="5879804"/>
            <a:ext cx="661416" cy="895899"/>
          </a:xfrm>
        </p:spPr>
        <p:txBody>
          <a:bodyPr vert="horz" lIns="91440" tIns="45720" rIns="91440" bIns="45720" numCol="1"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pPr algn="ctr">
                <a:spcAft>
                  <a:spcPts val="600"/>
                </a:spcAft>
              </a:pPr>
              <a:t>31</a:t>
            </a:fld>
            <a:endParaRPr lang="en-US" altLang="en-US" sz="2400"/>
          </a:p>
        </p:txBody>
      </p:sp>
      <p:graphicFrame>
        <p:nvGraphicFramePr>
          <p:cNvPr id="24591" name="Rectangle 3">
            <a:extLst>
              <a:ext uri="{FF2B5EF4-FFF2-40B4-BE49-F238E27FC236}">
                <a16:creationId xmlns:a16="http://schemas.microsoft.com/office/drawing/2014/main" id="{12367B28-BEC2-3DF6-8DD3-F16E011CE5C4}"/>
              </a:ext>
            </a:extLst>
          </p:cNvPr>
          <p:cNvGraphicFramePr/>
          <p:nvPr>
            <p:extLst>
              <p:ext uri="{D42A27DB-BD31-4B8C-83A1-F6EECF244321}">
                <p14:modId xmlns:p14="http://schemas.microsoft.com/office/powerpoint/2010/main" val="818980395"/>
              </p:ext>
            </p:extLst>
          </p:nvPr>
        </p:nvGraphicFramePr>
        <p:xfrm>
          <a:off x="914400" y="2039111"/>
          <a:ext cx="10360025" cy="33741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2">
            <a:extLst>
              <a:ext uri="{FF2B5EF4-FFF2-40B4-BE49-F238E27FC236}">
                <a16:creationId xmlns:a16="http://schemas.microsoft.com/office/drawing/2014/main" id="{6B8005E2-90ED-D85F-D2F1-56EE66CF1D80}"/>
              </a:ext>
            </a:extLst>
          </p:cNvPr>
          <p:cNvSpPr>
            <a:spLocks noGrp="1" noChangeArrowheads="1"/>
          </p:cNvSpPr>
          <p:nvPr>
            <p:ph type="title"/>
          </p:nvPr>
        </p:nvSpPr>
        <p:spPr>
          <a:xfrm>
            <a:off x="914399" y="914400"/>
            <a:ext cx="11169591" cy="914400"/>
          </a:xfrm>
        </p:spPr>
        <p:txBody>
          <a:bodyPr anchor="b">
            <a:normAutofit/>
          </a:bodyPr>
          <a:lstStyle/>
          <a:p>
            <a:pPr eaLnBrk="1" hangingPunct="1"/>
            <a:r>
              <a:rPr lang="en-US" altLang="en-US" b="1" err="1">
                <a:latin typeface="VNI-Souvir" pitchFamily="2" charset="0"/>
              </a:rPr>
              <a:t>Söï</a:t>
            </a:r>
            <a:r>
              <a:rPr lang="en-US" altLang="en-US" b="1">
                <a:latin typeface="VNI-Souvir" pitchFamily="2" charset="0"/>
              </a:rPr>
              <a:t> </a:t>
            </a:r>
            <a:r>
              <a:rPr lang="en-US" altLang="en-US" b="1" err="1">
                <a:latin typeface="VNI-Souvir" pitchFamily="2" charset="0"/>
              </a:rPr>
              <a:t>dòch</a:t>
            </a:r>
            <a:r>
              <a:rPr lang="en-US" altLang="en-US" b="1">
                <a:latin typeface="VNI-Souvir" pitchFamily="2" charset="0"/>
              </a:rPr>
              <a:t> </a:t>
            </a:r>
            <a:r>
              <a:rPr lang="en-US" altLang="en-US" b="1" err="1">
                <a:latin typeface="VNI-Souvir" pitchFamily="2" charset="0"/>
              </a:rPr>
              <a:t>chuyeån</a:t>
            </a:r>
            <a:r>
              <a:rPr lang="en-US" altLang="en-US" b="1">
                <a:latin typeface="VNI-Souvir" pitchFamily="2" charset="0"/>
              </a:rPr>
              <a:t> </a:t>
            </a:r>
            <a:r>
              <a:rPr lang="en-US" altLang="en-US" b="1" err="1">
                <a:latin typeface="VNI-Souvir" pitchFamily="2" charset="0"/>
              </a:rPr>
              <a:t>ñöôøng</a:t>
            </a:r>
            <a:r>
              <a:rPr lang="en-US" altLang="en-US" b="1">
                <a:latin typeface="VNI-Souvir" pitchFamily="2" charset="0"/>
              </a:rPr>
              <a:t> </a:t>
            </a:r>
            <a:r>
              <a:rPr lang="en-US" altLang="en-US" b="1" err="1">
                <a:latin typeface="VNI-Souvir" pitchFamily="2" charset="0"/>
              </a:rPr>
              <a:t>caàu</a:t>
            </a:r>
            <a:endParaRPr lang="en-US" altLang="en-US" b="1">
              <a:latin typeface="VNI-Souvir" pitchFamily="2" charset="0"/>
            </a:endParaRPr>
          </a:p>
        </p:txBody>
      </p:sp>
      <p:sp>
        <p:nvSpPr>
          <p:cNvPr id="25604" name="Rectangle 3">
            <a:extLst>
              <a:ext uri="{FF2B5EF4-FFF2-40B4-BE49-F238E27FC236}">
                <a16:creationId xmlns:a16="http://schemas.microsoft.com/office/drawing/2014/main" id="{BB15984C-B7B3-3E83-5B94-8F882368B6E2}"/>
              </a:ext>
            </a:extLst>
          </p:cNvPr>
          <p:cNvSpPr>
            <a:spLocks noGrp="1" noChangeArrowheads="1"/>
          </p:cNvSpPr>
          <p:nvPr>
            <p:ph sz="quarter" idx="10"/>
          </p:nvPr>
        </p:nvSpPr>
        <p:spPr>
          <a:xfrm>
            <a:off x="914399" y="2039112"/>
            <a:ext cx="10600267" cy="3356576"/>
          </a:xfrm>
        </p:spPr>
        <p:txBody>
          <a:bodyPr>
            <a:noAutofit/>
          </a:bodyPr>
          <a:lstStyle/>
          <a:p>
            <a:pPr lvl="1" eaLnBrk="1" hangingPunct="1"/>
            <a:r>
              <a:rPr lang="en-US" altLang="en-US" sz="3200">
                <a:latin typeface="VNI-Souvir" pitchFamily="2" charset="0"/>
              </a:rPr>
              <a:t>Khi </a:t>
            </a:r>
            <a:r>
              <a:rPr lang="en-US" altLang="en-US" sz="3200" err="1">
                <a:latin typeface="VNI-Souvir" pitchFamily="2" charset="0"/>
              </a:rPr>
              <a:t>P</a:t>
            </a:r>
            <a:r>
              <a:rPr lang="en-US" altLang="en-US" sz="3200" baseline="-25000" err="1">
                <a:latin typeface="VNI-Souvir" pitchFamily="2" charset="0"/>
              </a:rPr>
              <a:t>X</a:t>
            </a:r>
            <a:r>
              <a:rPr lang="en-US" altLang="en-US" sz="3200">
                <a:latin typeface="VNI-Souvir" pitchFamily="2" charset="0"/>
              </a:rPr>
              <a:t> </a:t>
            </a:r>
            <a:r>
              <a:rPr lang="en-US" altLang="en-US" sz="3200" err="1">
                <a:latin typeface="VNI-Souvir" pitchFamily="2" charset="0"/>
              </a:rPr>
              <a:t>khoâng</a:t>
            </a:r>
            <a:r>
              <a:rPr lang="en-US" altLang="en-US" sz="3200">
                <a:latin typeface="VNI-Souvir" pitchFamily="2" charset="0"/>
              </a:rPr>
              <a:t> </a:t>
            </a:r>
            <a:r>
              <a:rPr lang="en-US" altLang="en-US" sz="3200" err="1">
                <a:latin typeface="VNI-Souvir" pitchFamily="2" charset="0"/>
              </a:rPr>
              <a:t>ñoåi</a:t>
            </a:r>
            <a:r>
              <a:rPr lang="en-US" altLang="en-US" sz="3200">
                <a:latin typeface="VNI-Souvir" pitchFamily="2" charset="0"/>
              </a:rPr>
              <a:t>, </a:t>
            </a:r>
            <a:r>
              <a:rPr lang="en-US" altLang="en-US" sz="3200" err="1">
                <a:latin typeface="VNI-Souvir" pitchFamily="2" charset="0"/>
              </a:rPr>
              <a:t>caùc</a:t>
            </a:r>
            <a:r>
              <a:rPr lang="en-US" altLang="en-US" sz="3200">
                <a:latin typeface="VNI-Souvir" pitchFamily="2" charset="0"/>
              </a:rPr>
              <a:t> YT </a:t>
            </a:r>
            <a:r>
              <a:rPr lang="en-US" altLang="en-US" sz="3200" err="1">
                <a:latin typeface="VNI-Souvir" pitchFamily="2" charset="0"/>
              </a:rPr>
              <a:t>khaùc</a:t>
            </a:r>
            <a:r>
              <a:rPr lang="en-US" altLang="en-US" sz="3200">
                <a:latin typeface="VNI-Souvir" pitchFamily="2" charset="0"/>
              </a:rPr>
              <a:t> </a:t>
            </a:r>
            <a:r>
              <a:rPr lang="en-US" altLang="en-US" sz="3200" err="1">
                <a:latin typeface="VNI-Souvir" pitchFamily="2" charset="0"/>
              </a:rPr>
              <a:t>thay</a:t>
            </a:r>
            <a:r>
              <a:rPr lang="en-US" altLang="en-US" sz="3200">
                <a:latin typeface="VNI-Souvir" pitchFamily="2" charset="0"/>
              </a:rPr>
              <a:t> </a:t>
            </a:r>
            <a:r>
              <a:rPr lang="en-US" altLang="en-US" sz="3200" err="1">
                <a:latin typeface="VNI-Souvir" pitchFamily="2" charset="0"/>
              </a:rPr>
              <a:t>ñoåi</a:t>
            </a:r>
            <a:r>
              <a:rPr lang="en-US" altLang="en-US" sz="3200">
                <a:latin typeface="VNI-Souvir" pitchFamily="2" charset="0"/>
              </a:rPr>
              <a:t>:</a:t>
            </a:r>
          </a:p>
          <a:p>
            <a:pPr lvl="2" eaLnBrk="1" hangingPunct="1"/>
            <a:r>
              <a:rPr lang="en-US" altLang="en-US" sz="3200">
                <a:latin typeface="VNI-Souvir" pitchFamily="2" charset="0"/>
              </a:rPr>
              <a:t>Thu </a:t>
            </a:r>
            <a:r>
              <a:rPr lang="en-US" altLang="en-US" sz="3200" err="1">
                <a:latin typeface="VNI-Souvir" pitchFamily="2" charset="0"/>
              </a:rPr>
              <a:t>nhaäp</a:t>
            </a:r>
            <a:r>
              <a:rPr lang="en-US" altLang="en-US" sz="3200">
                <a:latin typeface="VNI-Souvir" pitchFamily="2" charset="0"/>
              </a:rPr>
              <a:t> ↑</a:t>
            </a:r>
          </a:p>
          <a:p>
            <a:pPr lvl="2" eaLnBrk="1" hangingPunct="1"/>
            <a:r>
              <a:rPr lang="en-US" altLang="en-US" sz="3200" err="1">
                <a:latin typeface="VNI-Souvir" pitchFamily="2" charset="0"/>
              </a:rPr>
              <a:t>Sôû</a:t>
            </a:r>
            <a:r>
              <a:rPr lang="en-US" altLang="en-US" sz="3200">
                <a:latin typeface="VNI-Souvir" pitchFamily="2" charset="0"/>
              </a:rPr>
              <a:t> </a:t>
            </a:r>
            <a:r>
              <a:rPr lang="en-US" altLang="en-US" sz="3200" err="1">
                <a:latin typeface="VNI-Souvir" pitchFamily="2" charset="0"/>
              </a:rPr>
              <a:t>thích</a:t>
            </a:r>
            <a:r>
              <a:rPr lang="en-US" altLang="en-US" sz="3200">
                <a:latin typeface="VNI-Souvir" pitchFamily="2" charset="0"/>
              </a:rPr>
              <a:t> </a:t>
            </a:r>
            <a:r>
              <a:rPr lang="en-US" altLang="en-US" sz="3200" err="1">
                <a:latin typeface="VNI-Souvir" pitchFamily="2" charset="0"/>
              </a:rPr>
              <a:t>thò</a:t>
            </a:r>
            <a:r>
              <a:rPr lang="en-US" altLang="en-US" sz="3200">
                <a:latin typeface="VNI-Souvir" pitchFamily="2" charset="0"/>
              </a:rPr>
              <a:t> </a:t>
            </a:r>
            <a:r>
              <a:rPr lang="en-US" altLang="en-US" sz="3200" err="1">
                <a:latin typeface="VNI-Souvir" pitchFamily="2" charset="0"/>
              </a:rPr>
              <a:t>hieáu</a:t>
            </a:r>
            <a:r>
              <a:rPr lang="en-US" altLang="en-US" sz="3200">
                <a:latin typeface="VNI-Souvir" pitchFamily="2" charset="0"/>
              </a:rPr>
              <a:t>↑</a:t>
            </a:r>
          </a:p>
          <a:p>
            <a:pPr lvl="2" eaLnBrk="1" hangingPunct="1"/>
            <a:r>
              <a:rPr lang="en-US" altLang="en-US" sz="3200" err="1">
                <a:latin typeface="VNI-Souvir" pitchFamily="2" charset="0"/>
              </a:rPr>
              <a:t>Giaù</a:t>
            </a:r>
            <a:r>
              <a:rPr lang="en-US" altLang="en-US" sz="3200">
                <a:latin typeface="VNI-Souvir" pitchFamily="2" charset="0"/>
              </a:rPr>
              <a:t> </a:t>
            </a:r>
            <a:r>
              <a:rPr lang="en-US" altLang="en-US" sz="3200" err="1">
                <a:latin typeface="VNI-Souvir" pitchFamily="2" charset="0"/>
              </a:rPr>
              <a:t>saûn</a:t>
            </a:r>
            <a:r>
              <a:rPr lang="en-US" altLang="en-US" sz="3200">
                <a:latin typeface="VNI-Souvir" pitchFamily="2" charset="0"/>
              </a:rPr>
              <a:t> </a:t>
            </a:r>
            <a:r>
              <a:rPr lang="en-US" altLang="en-US" sz="3200" err="1">
                <a:latin typeface="VNI-Souvir" pitchFamily="2" charset="0"/>
              </a:rPr>
              <a:t>phaåm</a:t>
            </a:r>
            <a:r>
              <a:rPr lang="en-US" altLang="en-US" sz="3200">
                <a:latin typeface="VNI-Souvir" pitchFamily="2" charset="0"/>
              </a:rPr>
              <a:t> </a:t>
            </a:r>
            <a:r>
              <a:rPr lang="en-US" altLang="en-US" sz="3200" err="1">
                <a:latin typeface="VNI-Souvir" pitchFamily="2" charset="0"/>
              </a:rPr>
              <a:t>thay</a:t>
            </a:r>
            <a:r>
              <a:rPr lang="en-US" altLang="en-US" sz="3200">
                <a:latin typeface="VNI-Souvir" pitchFamily="2" charset="0"/>
              </a:rPr>
              <a:t> </a:t>
            </a:r>
            <a:r>
              <a:rPr lang="en-US" altLang="en-US" sz="3200" err="1">
                <a:latin typeface="VNI-Souvir" pitchFamily="2" charset="0"/>
              </a:rPr>
              <a:t>theá</a:t>
            </a:r>
            <a:r>
              <a:rPr lang="en-US" altLang="en-US" sz="3200">
                <a:latin typeface="VNI-Souvir" pitchFamily="2" charset="0"/>
              </a:rPr>
              <a:t> ↑</a:t>
            </a:r>
          </a:p>
          <a:p>
            <a:pPr lvl="2" eaLnBrk="1" hangingPunct="1"/>
            <a:r>
              <a:rPr lang="en-US" altLang="en-US" sz="3200" err="1">
                <a:latin typeface="VNI-Souvir" pitchFamily="2" charset="0"/>
              </a:rPr>
              <a:t>Giaù</a:t>
            </a:r>
            <a:r>
              <a:rPr lang="en-US" altLang="en-US" sz="3200">
                <a:latin typeface="VNI-Souvir" pitchFamily="2" charset="0"/>
              </a:rPr>
              <a:t> </a:t>
            </a:r>
            <a:r>
              <a:rPr lang="en-US" altLang="en-US" sz="3200" err="1">
                <a:latin typeface="VNI-Souvir" pitchFamily="2" charset="0"/>
              </a:rPr>
              <a:t>saûn</a:t>
            </a:r>
            <a:r>
              <a:rPr lang="en-US" altLang="en-US" sz="3200">
                <a:latin typeface="VNI-Souvir" pitchFamily="2" charset="0"/>
              </a:rPr>
              <a:t> </a:t>
            </a:r>
            <a:r>
              <a:rPr lang="en-US" altLang="en-US" sz="3200" err="1">
                <a:latin typeface="VNI-Souvir" pitchFamily="2" charset="0"/>
              </a:rPr>
              <a:t>phaåmboå</a:t>
            </a:r>
            <a:r>
              <a:rPr lang="en-US" altLang="en-US" sz="3200">
                <a:latin typeface="VNI-Souvir" pitchFamily="2" charset="0"/>
              </a:rPr>
              <a:t> sung ↓</a:t>
            </a:r>
          </a:p>
          <a:p>
            <a:pPr lvl="2" eaLnBrk="1" hangingPunct="1"/>
            <a:r>
              <a:rPr lang="en-US" altLang="en-US" sz="3200" err="1">
                <a:latin typeface="VNI-Souvir" pitchFamily="2" charset="0"/>
              </a:rPr>
              <a:t>Soá</a:t>
            </a:r>
            <a:r>
              <a:rPr lang="en-US" altLang="en-US" sz="3200">
                <a:latin typeface="VNI-Souvir" pitchFamily="2" charset="0"/>
              </a:rPr>
              <a:t> </a:t>
            </a:r>
            <a:r>
              <a:rPr lang="en-US" altLang="en-US" sz="3200" err="1">
                <a:latin typeface="VNI-Souvir" pitchFamily="2" charset="0"/>
              </a:rPr>
              <a:t>ngöôøi</a:t>
            </a:r>
            <a:r>
              <a:rPr lang="en-US" altLang="en-US" sz="3200">
                <a:latin typeface="VNI-Souvir" pitchFamily="2" charset="0"/>
              </a:rPr>
              <a:t> </a:t>
            </a:r>
            <a:r>
              <a:rPr lang="en-US" altLang="en-US" sz="3200" err="1">
                <a:latin typeface="VNI-Souvir" pitchFamily="2" charset="0"/>
              </a:rPr>
              <a:t>mua</a:t>
            </a:r>
            <a:r>
              <a:rPr lang="en-US" altLang="en-US" sz="3200">
                <a:latin typeface="VNI-Souvir" pitchFamily="2" charset="0"/>
              </a:rPr>
              <a:t> ↑</a:t>
            </a:r>
          </a:p>
          <a:p>
            <a:pPr lvl="2" eaLnBrk="1" hangingPunct="1"/>
            <a:r>
              <a:rPr lang="en-US" altLang="en-US" sz="3200" err="1">
                <a:latin typeface="VNI-Souvir" pitchFamily="2" charset="0"/>
              </a:rPr>
              <a:t>Giaù</a:t>
            </a:r>
            <a:r>
              <a:rPr lang="en-US" altLang="en-US" sz="3200">
                <a:latin typeface="VNI-Souvir" pitchFamily="2" charset="0"/>
              </a:rPr>
              <a:t> </a:t>
            </a:r>
            <a:r>
              <a:rPr lang="en-US" altLang="en-US" sz="3200" err="1">
                <a:latin typeface="VNI-Souvir" pitchFamily="2" charset="0"/>
              </a:rPr>
              <a:t>kyø</a:t>
            </a:r>
            <a:r>
              <a:rPr lang="en-US" altLang="en-US" sz="3200">
                <a:latin typeface="VNI-Souvir" pitchFamily="2" charset="0"/>
              </a:rPr>
              <a:t> </a:t>
            </a:r>
            <a:r>
              <a:rPr lang="en-US" altLang="en-US" sz="3200" err="1">
                <a:latin typeface="VNI-Souvir" pitchFamily="2" charset="0"/>
              </a:rPr>
              <a:t>voïng</a:t>
            </a:r>
            <a:r>
              <a:rPr lang="en-US" altLang="en-US" sz="3200">
                <a:latin typeface="VNI-Souvir" pitchFamily="2" charset="0"/>
              </a:rPr>
              <a:t> </a:t>
            </a:r>
            <a:r>
              <a:rPr lang="en-US" altLang="en-US" sz="3200" err="1">
                <a:latin typeface="VNI-Souvir" pitchFamily="2" charset="0"/>
              </a:rPr>
              <a:t>cuûa</a:t>
            </a:r>
            <a:r>
              <a:rPr lang="en-US" altLang="en-US" sz="3200">
                <a:latin typeface="VNI-Souvir" pitchFamily="2" charset="0"/>
              </a:rPr>
              <a:t> </a:t>
            </a:r>
            <a:r>
              <a:rPr lang="en-US" altLang="en-US" sz="3200" err="1">
                <a:latin typeface="VNI-Souvir" pitchFamily="2" charset="0"/>
              </a:rPr>
              <a:t>saûn</a:t>
            </a:r>
            <a:r>
              <a:rPr lang="en-US" altLang="en-US" sz="3200">
                <a:latin typeface="VNI-Souvir" pitchFamily="2" charset="0"/>
              </a:rPr>
              <a:t> </a:t>
            </a:r>
            <a:r>
              <a:rPr lang="en-US" altLang="en-US" sz="3200" err="1">
                <a:latin typeface="VNI-Souvir" pitchFamily="2" charset="0"/>
              </a:rPr>
              <a:t>phaåm</a:t>
            </a:r>
            <a:r>
              <a:rPr lang="en-US" altLang="en-US" sz="3200">
                <a:latin typeface="VNI-Souvir" pitchFamily="2" charset="0"/>
              </a:rPr>
              <a:t> ↑</a:t>
            </a:r>
          </a:p>
          <a:p>
            <a:pPr lvl="3" eaLnBrk="1" hangingPunct="1"/>
            <a:r>
              <a:rPr lang="en-US" altLang="en-US" sz="3200">
                <a:latin typeface="VNI-Souvir" pitchFamily="2" charset="0"/>
              </a:rPr>
              <a:t></a:t>
            </a:r>
            <a:r>
              <a:rPr lang="en-US" altLang="en-US" sz="3200" err="1">
                <a:latin typeface="VNI-Souvir" pitchFamily="2" charset="0"/>
              </a:rPr>
              <a:t>Caàu</a:t>
            </a:r>
            <a:r>
              <a:rPr lang="en-US" altLang="en-US" sz="3200">
                <a:latin typeface="VNI-Souvir" pitchFamily="2" charset="0"/>
              </a:rPr>
              <a:t> </a:t>
            </a:r>
            <a:r>
              <a:rPr lang="en-US" altLang="en-US" sz="3200" err="1">
                <a:latin typeface="VNI-Souvir" pitchFamily="2" charset="0"/>
              </a:rPr>
              <a:t>taêng→ñöôøng</a:t>
            </a:r>
            <a:r>
              <a:rPr lang="en-US" altLang="en-US" sz="3200">
                <a:latin typeface="VNI-Souvir" pitchFamily="2" charset="0"/>
              </a:rPr>
              <a:t> </a:t>
            </a:r>
            <a:r>
              <a:rPr lang="en-US" altLang="en-US" sz="3200" err="1">
                <a:latin typeface="VNI-Souvir" pitchFamily="2" charset="0"/>
              </a:rPr>
              <a:t>caàu</a:t>
            </a:r>
            <a:r>
              <a:rPr lang="en-US" altLang="en-US" sz="3200">
                <a:latin typeface="VNI-Souvir" pitchFamily="2" charset="0"/>
              </a:rPr>
              <a:t> </a:t>
            </a:r>
            <a:r>
              <a:rPr lang="en-US" altLang="en-US" sz="3200" err="1">
                <a:latin typeface="VNI-Souvir" pitchFamily="2" charset="0"/>
              </a:rPr>
              <a:t>dòch</a:t>
            </a:r>
            <a:r>
              <a:rPr lang="en-US" altLang="en-US" sz="3200">
                <a:latin typeface="VNI-Souvir" pitchFamily="2" charset="0"/>
              </a:rPr>
              <a:t> </a:t>
            </a:r>
            <a:r>
              <a:rPr lang="en-US" altLang="en-US" sz="3200" err="1">
                <a:latin typeface="VNI-Souvir" pitchFamily="2" charset="0"/>
              </a:rPr>
              <a:t>chuyeån</a:t>
            </a:r>
            <a:r>
              <a:rPr lang="en-US" altLang="en-US" sz="3200">
                <a:latin typeface="VNI-Souvir" pitchFamily="2" charset="0"/>
              </a:rPr>
              <a:t> sang </a:t>
            </a:r>
            <a:r>
              <a:rPr lang="en-US" altLang="en-US" sz="3200" err="1">
                <a:latin typeface="VNI-Souvir" pitchFamily="2" charset="0"/>
              </a:rPr>
              <a:t>phaûi</a:t>
            </a:r>
            <a:endParaRPr lang="en-US" altLang="en-US" sz="3200">
              <a:latin typeface="VNI-Souvir" pitchFamily="2" charset="0"/>
            </a:endParaRPr>
          </a:p>
          <a:p>
            <a:pPr eaLnBrk="1" hangingPunct="1"/>
            <a:endParaRPr lang="en-US" altLang="en-US" sz="3200">
              <a:latin typeface="VNI-Souvir" pitchFamily="2" charset="0"/>
            </a:endParaRPr>
          </a:p>
        </p:txBody>
      </p:sp>
      <p:sp>
        <p:nvSpPr>
          <p:cNvPr id="4" name="Slide Number Placeholder 5">
            <a:extLst>
              <a:ext uri="{FF2B5EF4-FFF2-40B4-BE49-F238E27FC236}">
                <a16:creationId xmlns:a16="http://schemas.microsoft.com/office/drawing/2014/main" id="{9687A35D-7CC9-9E71-1CE9-DB05D00EADA8}"/>
              </a:ext>
            </a:extLst>
          </p:cNvPr>
          <p:cNvSpPr>
            <a:spLocks noGrp="1"/>
          </p:cNvSpPr>
          <p:nvPr>
            <p:ph type="sldNum" sz="quarter" idx="4"/>
          </p:nvPr>
        </p:nvSpPr>
        <p:spPr bwMode="auto">
          <a:xfrm>
            <a:off x="11353800" y="5879804"/>
            <a:ext cx="661416" cy="895899"/>
          </a:xfrm>
        </p:spPr>
        <p:txBody>
          <a:bodyPr vert="horz" lIns="91440" tIns="45720" rIns="91440" bIns="45720" numCol="1"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pPr algn="ctr">
                <a:spcAft>
                  <a:spcPts val="600"/>
                </a:spcAft>
              </a:pPr>
              <a:t>32</a:t>
            </a:fld>
            <a:endParaRPr lang="en-US" altLang="en-US" sz="240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Number Placeholder 1">
            <a:extLst>
              <a:ext uri="{FF2B5EF4-FFF2-40B4-BE49-F238E27FC236}">
                <a16:creationId xmlns:a16="http://schemas.microsoft.com/office/drawing/2014/main" id="{B95D48A6-0985-8DAF-E213-63774BD654BB}"/>
              </a:ext>
            </a:extLst>
          </p:cNvPr>
          <p:cNvSpPr>
            <a:spLocks noGrp="1"/>
          </p:cNvSpPr>
          <p:nvPr>
            <p:ph type="sldNum" sz="quarter" idx="12"/>
          </p:nvPr>
        </p:nvSpPr>
        <p:spPr bwMode="auto">
          <a:xfrm>
            <a:off x="6858000" y="6323013"/>
            <a:ext cx="1905000" cy="45720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152AD5FB-1ED4-4D67-84A0-855350E4B239}" type="slidenum">
              <a:rPr lang="en-US" altLang="en-US" smtClean="0"/>
              <a:pPr>
                <a:spcBef>
                  <a:spcPct val="0"/>
                </a:spcBef>
                <a:buClrTx/>
                <a:buSzTx/>
                <a:buFontTx/>
                <a:buNone/>
              </a:pPr>
              <a:t>33</a:t>
            </a:fld>
            <a:endParaRPr lang="en-US" altLang="en-US" sz="1400">
              <a:solidFill>
                <a:schemeClr val="tx1"/>
              </a:solidFill>
              <a:latin typeface="Times New Roman" panose="02020603050405020304" pitchFamily="18" charset="0"/>
            </a:endParaRPr>
          </a:p>
        </p:txBody>
      </p:sp>
      <p:sp>
        <p:nvSpPr>
          <p:cNvPr id="5" name="Rectangle 2">
            <a:extLst>
              <a:ext uri="{FF2B5EF4-FFF2-40B4-BE49-F238E27FC236}">
                <a16:creationId xmlns:a16="http://schemas.microsoft.com/office/drawing/2014/main" id="{7A7D395F-6BC0-C41C-9305-3448C165C5A0}"/>
              </a:ext>
            </a:extLst>
          </p:cNvPr>
          <p:cNvSpPr txBox="1">
            <a:spLocks noChangeArrowheads="1"/>
          </p:cNvSpPr>
          <p:nvPr/>
        </p:nvSpPr>
        <p:spPr bwMode="auto">
          <a:xfrm>
            <a:off x="2286000" y="304800"/>
            <a:ext cx="7772400" cy="1104900"/>
          </a:xfrm>
          <a:prstGeom prst="rect">
            <a:avLst/>
          </a:prstGeom>
          <a:noFill/>
          <a:ln w="9525">
            <a:noFill/>
            <a:miter lim="800000"/>
            <a:headEnd/>
            <a:tailEnd/>
          </a:ln>
          <a:effectLst/>
        </p:spPr>
        <p:txBody>
          <a:bodyPr lIns="92075" tIns="46038" rIns="92075" bIns="46038" anchor="ctr"/>
          <a:lstStyle/>
          <a:p>
            <a:pPr algn="ctr">
              <a:defRPr/>
            </a:pPr>
            <a:r>
              <a:rPr lang="en-US" sz="3600" b="1" kern="0">
                <a:solidFill>
                  <a:srgbClr val="000099"/>
                </a:solidFill>
                <a:latin typeface="+mj-lt"/>
                <a:ea typeface="+mj-ea"/>
                <a:cs typeface="+mj-cs"/>
              </a:rPr>
              <a:t>Các yếu tố khác làm thay đổi cầu</a:t>
            </a:r>
          </a:p>
        </p:txBody>
      </p:sp>
      <p:sp>
        <p:nvSpPr>
          <p:cNvPr id="6" name="Rectangle 3">
            <a:extLst>
              <a:ext uri="{FF2B5EF4-FFF2-40B4-BE49-F238E27FC236}">
                <a16:creationId xmlns:a16="http://schemas.microsoft.com/office/drawing/2014/main" id="{9DFBEC3C-04E4-29F6-BDEF-1A0B2F6A37DE}"/>
              </a:ext>
            </a:extLst>
          </p:cNvPr>
          <p:cNvSpPr txBox="1">
            <a:spLocks noChangeArrowheads="1"/>
          </p:cNvSpPr>
          <p:nvPr/>
        </p:nvSpPr>
        <p:spPr bwMode="auto">
          <a:xfrm>
            <a:off x="2362200" y="1676400"/>
            <a:ext cx="7772400" cy="4114800"/>
          </a:xfrm>
          <a:prstGeom prst="rect">
            <a:avLst/>
          </a:prstGeom>
          <a:noFill/>
          <a:ln w="9525">
            <a:noFill/>
            <a:miter lim="800000"/>
            <a:headEnd/>
            <a:tailEnd/>
          </a:ln>
          <a:effectLst/>
        </p:spPr>
        <p:txBody>
          <a:bodyPr lIns="92075" tIns="46038" rIns="92075" bIns="46038"/>
          <a:lstStyle/>
          <a:p>
            <a:pPr marL="342900" indent="-342900">
              <a:spcBef>
                <a:spcPct val="20000"/>
              </a:spcBef>
              <a:buClr>
                <a:schemeClr val="bg2"/>
              </a:buClr>
              <a:buSzPct val="75000"/>
              <a:buFont typeface="Monotype Sorts" pitchFamily="2" charset="2"/>
              <a:buChar char="n"/>
              <a:defRPr/>
            </a:pPr>
            <a:r>
              <a:rPr lang="en-US" sz="3200" b="1" u="sng" kern="0" dirty="0" err="1">
                <a:solidFill>
                  <a:srgbClr val="C00000"/>
                </a:solidFill>
                <a:latin typeface="+mj-lt"/>
              </a:rPr>
              <a:t>Tính</a:t>
            </a:r>
            <a:r>
              <a:rPr lang="en-US" sz="3200" b="1" u="sng" kern="0" dirty="0">
                <a:solidFill>
                  <a:srgbClr val="C00000"/>
                </a:solidFill>
                <a:latin typeface="+mj-lt"/>
              </a:rPr>
              <a:t> </a:t>
            </a:r>
            <a:r>
              <a:rPr lang="en-US" sz="3200" b="1" u="sng" kern="0" dirty="0" err="1">
                <a:solidFill>
                  <a:srgbClr val="C00000"/>
                </a:solidFill>
                <a:latin typeface="+mj-lt"/>
              </a:rPr>
              <a:t>chất</a:t>
            </a:r>
            <a:r>
              <a:rPr lang="en-US" sz="3200" b="1" u="sng" kern="0" dirty="0">
                <a:solidFill>
                  <a:srgbClr val="C00000"/>
                </a:solidFill>
                <a:latin typeface="+mj-lt"/>
              </a:rPr>
              <a:t> </a:t>
            </a:r>
            <a:r>
              <a:rPr lang="en-US" sz="3200" b="1" u="sng" kern="0" dirty="0" err="1">
                <a:solidFill>
                  <a:srgbClr val="C00000"/>
                </a:solidFill>
                <a:latin typeface="+mj-lt"/>
              </a:rPr>
              <a:t>hàng</a:t>
            </a:r>
            <a:r>
              <a:rPr lang="en-US" sz="3200" b="1" u="sng" kern="0" dirty="0">
                <a:solidFill>
                  <a:srgbClr val="C00000"/>
                </a:solidFill>
                <a:latin typeface="+mj-lt"/>
              </a:rPr>
              <a:t> </a:t>
            </a:r>
            <a:r>
              <a:rPr lang="en-US" sz="3200" b="1" u="sng" kern="0" dirty="0" err="1">
                <a:solidFill>
                  <a:srgbClr val="C00000"/>
                </a:solidFill>
                <a:latin typeface="+mj-lt"/>
              </a:rPr>
              <a:t>hoá</a:t>
            </a:r>
            <a:r>
              <a:rPr lang="en-US" sz="3200" b="1" u="sng" kern="0" dirty="0">
                <a:solidFill>
                  <a:srgbClr val="C00000"/>
                </a:solidFill>
                <a:latin typeface="+mj-lt"/>
              </a:rPr>
              <a:t>:</a:t>
            </a:r>
          </a:p>
          <a:p>
            <a:pPr marL="800100" lvl="1" indent="-342900">
              <a:spcBef>
                <a:spcPct val="20000"/>
              </a:spcBef>
              <a:buClr>
                <a:schemeClr val="bg2"/>
              </a:buClr>
              <a:buSzPct val="75000"/>
              <a:buFont typeface="Monotype Sorts" pitchFamily="2" charset="2"/>
              <a:buChar char="n"/>
              <a:defRPr/>
            </a:pPr>
            <a:r>
              <a:rPr lang="en-US" sz="3200" b="1" i="1" kern="0" dirty="0" err="1">
                <a:solidFill>
                  <a:srgbClr val="0000FF"/>
                </a:solidFill>
                <a:latin typeface="+mj-lt"/>
              </a:rPr>
              <a:t>Hàng</a:t>
            </a:r>
            <a:r>
              <a:rPr lang="en-US" sz="3200" b="1" i="1" kern="0" dirty="0">
                <a:solidFill>
                  <a:srgbClr val="0000FF"/>
                </a:solidFill>
                <a:latin typeface="+mj-lt"/>
              </a:rPr>
              <a:t> </a:t>
            </a:r>
            <a:r>
              <a:rPr lang="en-US" sz="3200" b="1" i="1" kern="0" dirty="0" err="1">
                <a:solidFill>
                  <a:srgbClr val="0000FF"/>
                </a:solidFill>
                <a:latin typeface="+mj-lt"/>
              </a:rPr>
              <a:t>hoá</a:t>
            </a:r>
            <a:r>
              <a:rPr lang="en-US" sz="3200" b="1" i="1" kern="0" dirty="0">
                <a:solidFill>
                  <a:srgbClr val="0000FF"/>
                </a:solidFill>
                <a:latin typeface="+mj-lt"/>
              </a:rPr>
              <a:t> </a:t>
            </a:r>
            <a:r>
              <a:rPr lang="en-US" sz="3200" b="1" i="1" kern="0" dirty="0" err="1">
                <a:solidFill>
                  <a:srgbClr val="0000FF"/>
                </a:solidFill>
                <a:latin typeface="+mj-lt"/>
              </a:rPr>
              <a:t>thông</a:t>
            </a:r>
            <a:r>
              <a:rPr lang="en-US" sz="3200" b="1" i="1" kern="0" dirty="0">
                <a:solidFill>
                  <a:srgbClr val="0000FF"/>
                </a:solidFill>
                <a:latin typeface="+mj-lt"/>
              </a:rPr>
              <a:t> </a:t>
            </a:r>
            <a:r>
              <a:rPr lang="en-US" sz="3200" b="1" i="1" kern="0" dirty="0" err="1">
                <a:solidFill>
                  <a:srgbClr val="0000FF"/>
                </a:solidFill>
                <a:latin typeface="+mj-lt"/>
              </a:rPr>
              <a:t>thường</a:t>
            </a:r>
            <a:endParaRPr lang="en-US" sz="3200" b="1" i="1" kern="0" dirty="0">
              <a:solidFill>
                <a:srgbClr val="0000FF"/>
              </a:solidFill>
              <a:latin typeface="+mj-lt"/>
            </a:endParaRPr>
          </a:p>
          <a:p>
            <a:pPr marL="800100" lvl="1" indent="-342900">
              <a:spcBef>
                <a:spcPct val="20000"/>
              </a:spcBef>
              <a:buClr>
                <a:schemeClr val="bg2"/>
              </a:buClr>
              <a:buSzPct val="75000"/>
              <a:buFont typeface="Monotype Sorts" pitchFamily="2" charset="2"/>
              <a:buChar char="n"/>
              <a:defRPr/>
            </a:pPr>
            <a:r>
              <a:rPr lang="en-US" sz="3200" b="1" i="1" kern="0" dirty="0" err="1">
                <a:solidFill>
                  <a:srgbClr val="0000FF"/>
                </a:solidFill>
                <a:latin typeface="+mj-lt"/>
              </a:rPr>
              <a:t>Hàng</a:t>
            </a:r>
            <a:r>
              <a:rPr lang="en-US" sz="3200" b="1" i="1" kern="0" dirty="0">
                <a:solidFill>
                  <a:srgbClr val="0000FF"/>
                </a:solidFill>
                <a:latin typeface="+mj-lt"/>
              </a:rPr>
              <a:t> </a:t>
            </a:r>
            <a:r>
              <a:rPr lang="en-US" sz="3200" b="1" i="1" kern="0" dirty="0" err="1">
                <a:solidFill>
                  <a:srgbClr val="0000FF"/>
                </a:solidFill>
                <a:latin typeface="+mj-lt"/>
              </a:rPr>
              <a:t>thứ</a:t>
            </a:r>
            <a:r>
              <a:rPr lang="en-US" sz="3200" b="1" i="1" kern="0" dirty="0">
                <a:solidFill>
                  <a:srgbClr val="0000FF"/>
                </a:solidFill>
                <a:latin typeface="+mj-lt"/>
              </a:rPr>
              <a:t> </a:t>
            </a:r>
            <a:r>
              <a:rPr lang="en-US" sz="3200" b="1" i="1" kern="0" dirty="0" err="1">
                <a:solidFill>
                  <a:srgbClr val="0000FF"/>
                </a:solidFill>
                <a:latin typeface="+mj-lt"/>
              </a:rPr>
              <a:t>cấp</a:t>
            </a:r>
            <a:r>
              <a:rPr lang="en-US" sz="3200" b="1" i="1" kern="0" dirty="0">
                <a:solidFill>
                  <a:srgbClr val="0000FF"/>
                </a:solidFill>
                <a:latin typeface="+mj-lt"/>
              </a:rPr>
              <a:t> hay </a:t>
            </a:r>
            <a:r>
              <a:rPr lang="en-US" sz="3200" b="1" i="1" kern="0" dirty="0" err="1">
                <a:solidFill>
                  <a:srgbClr val="0000FF"/>
                </a:solidFill>
                <a:latin typeface="+mj-lt"/>
              </a:rPr>
              <a:t>cấp</a:t>
            </a:r>
            <a:r>
              <a:rPr lang="en-US" sz="3200" b="1" i="1" kern="0" dirty="0">
                <a:solidFill>
                  <a:srgbClr val="0000FF"/>
                </a:solidFill>
                <a:latin typeface="+mj-lt"/>
              </a:rPr>
              <a:t> </a:t>
            </a:r>
            <a:r>
              <a:rPr lang="en-US" sz="3200" b="1" i="1" kern="0" dirty="0" err="1">
                <a:solidFill>
                  <a:srgbClr val="0000FF"/>
                </a:solidFill>
                <a:latin typeface="+mj-lt"/>
              </a:rPr>
              <a:t>thấp</a:t>
            </a:r>
            <a:endParaRPr lang="en-US" sz="3200" b="1" i="1" kern="0" dirty="0">
              <a:solidFill>
                <a:srgbClr val="0000FF"/>
              </a:solidFill>
              <a:latin typeface="+mj-lt"/>
            </a:endParaRPr>
          </a:p>
          <a:p>
            <a:pPr marL="342900" indent="-342900">
              <a:spcBef>
                <a:spcPct val="20000"/>
              </a:spcBef>
              <a:buClr>
                <a:schemeClr val="bg2"/>
              </a:buClr>
              <a:buSzPct val="75000"/>
              <a:defRPr/>
            </a:pPr>
            <a:endParaRPr lang="en-US" sz="3200" b="1" i="1" kern="0" dirty="0">
              <a:solidFill>
                <a:srgbClr val="0000FF"/>
              </a:solidFill>
              <a:latin typeface="+mj-lt"/>
            </a:endParaRPr>
          </a:p>
          <a:p>
            <a:pPr marL="342900" indent="-342900">
              <a:spcBef>
                <a:spcPct val="20000"/>
              </a:spcBef>
              <a:buClr>
                <a:schemeClr val="bg2"/>
              </a:buClr>
              <a:buSzPct val="75000"/>
              <a:buFont typeface="Monotype Sorts" pitchFamily="2" charset="2"/>
              <a:buChar char="n"/>
              <a:defRPr/>
            </a:pPr>
            <a:r>
              <a:rPr lang="en-US" sz="3200" b="1" u="sng" kern="0" dirty="0" err="1">
                <a:solidFill>
                  <a:srgbClr val="C00000"/>
                </a:solidFill>
                <a:latin typeface="+mj-lt"/>
              </a:rPr>
              <a:t>Hàng</a:t>
            </a:r>
            <a:r>
              <a:rPr lang="en-US" sz="3200" b="1" u="sng" kern="0" dirty="0">
                <a:solidFill>
                  <a:srgbClr val="C00000"/>
                </a:solidFill>
                <a:latin typeface="+mj-lt"/>
              </a:rPr>
              <a:t> </a:t>
            </a:r>
            <a:r>
              <a:rPr lang="en-US" sz="3200" b="1" u="sng" kern="0" dirty="0" err="1">
                <a:solidFill>
                  <a:srgbClr val="C00000"/>
                </a:solidFill>
                <a:latin typeface="+mj-lt"/>
              </a:rPr>
              <a:t>hoá</a:t>
            </a:r>
            <a:r>
              <a:rPr lang="en-US" sz="3200" b="1" u="sng" kern="0" dirty="0">
                <a:solidFill>
                  <a:srgbClr val="C00000"/>
                </a:solidFill>
                <a:latin typeface="+mj-lt"/>
              </a:rPr>
              <a:t> </a:t>
            </a:r>
            <a:r>
              <a:rPr lang="en-US" sz="3200" b="1" u="sng" kern="0" dirty="0" err="1">
                <a:solidFill>
                  <a:srgbClr val="C00000"/>
                </a:solidFill>
                <a:latin typeface="+mj-lt"/>
              </a:rPr>
              <a:t>liên</a:t>
            </a:r>
            <a:r>
              <a:rPr lang="en-US" sz="3200" b="1" u="sng" kern="0" dirty="0">
                <a:solidFill>
                  <a:srgbClr val="C00000"/>
                </a:solidFill>
                <a:latin typeface="+mj-lt"/>
              </a:rPr>
              <a:t> </a:t>
            </a:r>
            <a:r>
              <a:rPr lang="en-US" sz="3200" b="1" u="sng" kern="0" dirty="0" err="1">
                <a:solidFill>
                  <a:srgbClr val="C00000"/>
                </a:solidFill>
                <a:latin typeface="+mj-lt"/>
              </a:rPr>
              <a:t>quan</a:t>
            </a:r>
            <a:r>
              <a:rPr lang="en-US" sz="3200" b="1" u="sng" kern="0" dirty="0">
                <a:solidFill>
                  <a:srgbClr val="C00000"/>
                </a:solidFill>
                <a:latin typeface="+mj-lt"/>
              </a:rPr>
              <a:t>:</a:t>
            </a:r>
          </a:p>
          <a:p>
            <a:pPr marL="800100" lvl="1" indent="-342900">
              <a:spcBef>
                <a:spcPct val="20000"/>
              </a:spcBef>
              <a:buClr>
                <a:schemeClr val="bg2"/>
              </a:buClr>
              <a:buSzPct val="75000"/>
              <a:buFont typeface="Monotype Sorts" pitchFamily="2" charset="2"/>
              <a:buChar char="n"/>
              <a:defRPr/>
            </a:pPr>
            <a:r>
              <a:rPr lang="en-US" sz="3200" b="1" i="1" kern="0" dirty="0" err="1">
                <a:solidFill>
                  <a:srgbClr val="0000FF"/>
                </a:solidFill>
                <a:latin typeface="+mj-lt"/>
              </a:rPr>
              <a:t>Hàng</a:t>
            </a:r>
            <a:r>
              <a:rPr lang="en-US" sz="3200" b="1" i="1" kern="0" dirty="0">
                <a:solidFill>
                  <a:srgbClr val="0000FF"/>
                </a:solidFill>
                <a:latin typeface="+mj-lt"/>
              </a:rPr>
              <a:t> </a:t>
            </a:r>
            <a:r>
              <a:rPr lang="en-US" sz="3200" b="1" i="1" kern="0" dirty="0" err="1">
                <a:solidFill>
                  <a:srgbClr val="0000FF"/>
                </a:solidFill>
                <a:latin typeface="+mj-lt"/>
              </a:rPr>
              <a:t>hoá</a:t>
            </a:r>
            <a:r>
              <a:rPr lang="en-US" sz="3200" b="1" i="1" kern="0" dirty="0">
                <a:solidFill>
                  <a:srgbClr val="0000FF"/>
                </a:solidFill>
                <a:latin typeface="+mj-lt"/>
              </a:rPr>
              <a:t> </a:t>
            </a:r>
            <a:r>
              <a:rPr lang="en-US" sz="3200" b="1" i="1" kern="0" dirty="0" err="1">
                <a:solidFill>
                  <a:srgbClr val="0000FF"/>
                </a:solidFill>
                <a:latin typeface="+mj-lt"/>
              </a:rPr>
              <a:t>thay</a:t>
            </a:r>
            <a:r>
              <a:rPr lang="en-US" sz="3200" b="1" i="1" kern="0" dirty="0">
                <a:solidFill>
                  <a:srgbClr val="0000FF"/>
                </a:solidFill>
                <a:latin typeface="+mj-lt"/>
              </a:rPr>
              <a:t> </a:t>
            </a:r>
            <a:r>
              <a:rPr lang="en-US" sz="3200" b="1" i="1" kern="0" dirty="0" err="1">
                <a:solidFill>
                  <a:srgbClr val="0000FF"/>
                </a:solidFill>
                <a:latin typeface="+mj-lt"/>
              </a:rPr>
              <a:t>thế</a:t>
            </a:r>
            <a:endParaRPr lang="en-US" sz="3200" b="1" i="1" kern="0" dirty="0">
              <a:solidFill>
                <a:srgbClr val="0000FF"/>
              </a:solidFill>
              <a:latin typeface="+mj-lt"/>
            </a:endParaRPr>
          </a:p>
          <a:p>
            <a:pPr marL="800100" lvl="1" indent="-342900">
              <a:spcBef>
                <a:spcPct val="20000"/>
              </a:spcBef>
              <a:buClr>
                <a:schemeClr val="bg2"/>
              </a:buClr>
              <a:buSzPct val="75000"/>
              <a:buFont typeface="Monotype Sorts" pitchFamily="2" charset="2"/>
              <a:buChar char="n"/>
              <a:defRPr/>
            </a:pPr>
            <a:r>
              <a:rPr lang="en-US" sz="3200" b="1" i="1" kern="0" dirty="0" err="1">
                <a:solidFill>
                  <a:srgbClr val="0000FF"/>
                </a:solidFill>
                <a:latin typeface="+mj-lt"/>
              </a:rPr>
              <a:t>Hàng</a:t>
            </a:r>
            <a:r>
              <a:rPr lang="en-US" sz="3200" b="1" i="1" kern="0" dirty="0">
                <a:solidFill>
                  <a:srgbClr val="0000FF"/>
                </a:solidFill>
                <a:latin typeface="+mj-lt"/>
              </a:rPr>
              <a:t> </a:t>
            </a:r>
            <a:r>
              <a:rPr lang="en-US" sz="3200" b="1" i="1" kern="0" dirty="0" err="1">
                <a:solidFill>
                  <a:srgbClr val="0000FF"/>
                </a:solidFill>
                <a:latin typeface="+mj-lt"/>
              </a:rPr>
              <a:t>hoá</a:t>
            </a:r>
            <a:r>
              <a:rPr lang="en-US" sz="3200" b="1" i="1" kern="0" dirty="0">
                <a:solidFill>
                  <a:srgbClr val="0000FF"/>
                </a:solidFill>
                <a:latin typeface="+mj-lt"/>
              </a:rPr>
              <a:t> </a:t>
            </a:r>
            <a:r>
              <a:rPr lang="en-US" sz="3200" b="1" i="1" kern="0" dirty="0" err="1">
                <a:solidFill>
                  <a:srgbClr val="0000FF"/>
                </a:solidFill>
                <a:latin typeface="+mj-lt"/>
              </a:rPr>
              <a:t>bổ</a:t>
            </a:r>
            <a:r>
              <a:rPr lang="en-US" sz="3200" b="1" i="1" kern="0" dirty="0">
                <a:solidFill>
                  <a:srgbClr val="0000FF"/>
                </a:solidFill>
                <a:latin typeface="+mj-lt"/>
              </a:rPr>
              <a:t> </a:t>
            </a:r>
            <a:r>
              <a:rPr lang="en-US" sz="3200" b="1" i="1" kern="0" dirty="0" err="1">
                <a:solidFill>
                  <a:srgbClr val="0000FF"/>
                </a:solidFill>
                <a:latin typeface="+mj-lt"/>
              </a:rPr>
              <a:t>túc</a:t>
            </a:r>
            <a:endParaRPr lang="en-US" sz="3200" b="1" i="1" kern="0" dirty="0">
              <a:solidFill>
                <a:srgbClr val="0000FF"/>
              </a:solidFill>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2000" fill="hold"/>
                                        <p:tgtEl>
                                          <p:spTgt spid="6">
                                            <p:txEl>
                                              <p:pRg st="0" end="0"/>
                                            </p:txEl>
                                          </p:spTgt>
                                        </p:tgtEl>
                                        <p:attrNameLst>
                                          <p:attrName>ppt_x</p:attrName>
                                        </p:attrNameLst>
                                      </p:cBhvr>
                                      <p:tavLst>
                                        <p:tav tm="0">
                                          <p:val>
                                            <p:strVal val="0-#ppt_w/2"/>
                                          </p:val>
                                        </p:tav>
                                        <p:tav tm="100000">
                                          <p:val>
                                            <p:strVal val="#ppt_x"/>
                                          </p:val>
                                        </p:tav>
                                      </p:tavLst>
                                    </p:anim>
                                    <p:anim calcmode="lin" valueType="num">
                                      <p:cBhvr additive="base">
                                        <p:cTn id="8" dur="2000" fill="hold"/>
                                        <p:tgtEl>
                                          <p:spTgt spid="6">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 calcmode="lin" valueType="num">
                                      <p:cBhvr additive="base">
                                        <p:cTn id="11" dur="2000" fill="hold"/>
                                        <p:tgtEl>
                                          <p:spTgt spid="6">
                                            <p:txEl>
                                              <p:pRg st="1" end="1"/>
                                            </p:txEl>
                                          </p:spTgt>
                                        </p:tgtEl>
                                        <p:attrNameLst>
                                          <p:attrName>ppt_x</p:attrName>
                                        </p:attrNameLst>
                                      </p:cBhvr>
                                      <p:tavLst>
                                        <p:tav tm="0">
                                          <p:val>
                                            <p:strVal val="0-#ppt_w/2"/>
                                          </p:val>
                                        </p:tav>
                                        <p:tav tm="100000">
                                          <p:val>
                                            <p:strVal val="#ppt_x"/>
                                          </p:val>
                                        </p:tav>
                                      </p:tavLst>
                                    </p:anim>
                                    <p:anim calcmode="lin" valueType="num">
                                      <p:cBhvr additive="base">
                                        <p:cTn id="12" dur="2000" fill="hold"/>
                                        <p:tgtEl>
                                          <p:spTgt spid="6">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 calcmode="lin" valueType="num">
                                      <p:cBhvr additive="base">
                                        <p:cTn id="15" dur="2000" fill="hold"/>
                                        <p:tgtEl>
                                          <p:spTgt spid="6">
                                            <p:txEl>
                                              <p:pRg st="2" end="2"/>
                                            </p:txEl>
                                          </p:spTgt>
                                        </p:tgtEl>
                                        <p:attrNameLst>
                                          <p:attrName>ppt_x</p:attrName>
                                        </p:attrNameLst>
                                      </p:cBhvr>
                                      <p:tavLst>
                                        <p:tav tm="0">
                                          <p:val>
                                            <p:strVal val="0-#ppt_w/2"/>
                                          </p:val>
                                        </p:tav>
                                        <p:tav tm="100000">
                                          <p:val>
                                            <p:strVal val="#ppt_x"/>
                                          </p:val>
                                        </p:tav>
                                      </p:tavLst>
                                    </p:anim>
                                    <p:anim calcmode="lin" valueType="num">
                                      <p:cBhvr additive="base">
                                        <p:cTn id="16" dur="2000" fill="hold"/>
                                        <p:tgtEl>
                                          <p:spTgt spid="6">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6">
                                            <p:txEl>
                                              <p:pRg st="4" end="4"/>
                                            </p:txEl>
                                          </p:spTgt>
                                        </p:tgtEl>
                                        <p:attrNameLst>
                                          <p:attrName>style.visibility</p:attrName>
                                        </p:attrNameLst>
                                      </p:cBhvr>
                                      <p:to>
                                        <p:strVal val="visible"/>
                                      </p:to>
                                    </p:set>
                                    <p:anim calcmode="lin" valueType="num">
                                      <p:cBhvr additive="base">
                                        <p:cTn id="21" dur="2000" fill="hold"/>
                                        <p:tgtEl>
                                          <p:spTgt spid="6">
                                            <p:txEl>
                                              <p:pRg st="4" end="4"/>
                                            </p:txEl>
                                          </p:spTgt>
                                        </p:tgtEl>
                                        <p:attrNameLst>
                                          <p:attrName>ppt_x</p:attrName>
                                        </p:attrNameLst>
                                      </p:cBhvr>
                                      <p:tavLst>
                                        <p:tav tm="0">
                                          <p:val>
                                            <p:strVal val="0-#ppt_w/2"/>
                                          </p:val>
                                        </p:tav>
                                        <p:tav tm="100000">
                                          <p:val>
                                            <p:strVal val="#ppt_x"/>
                                          </p:val>
                                        </p:tav>
                                      </p:tavLst>
                                    </p:anim>
                                    <p:anim calcmode="lin" valueType="num">
                                      <p:cBhvr additive="base">
                                        <p:cTn id="22" dur="2000" fill="hold"/>
                                        <p:tgtEl>
                                          <p:spTgt spid="6">
                                            <p:txEl>
                                              <p:pRg st="4" end="4"/>
                                            </p:txEl>
                                          </p:spTgt>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6">
                                            <p:txEl>
                                              <p:pRg st="5" end="5"/>
                                            </p:txEl>
                                          </p:spTgt>
                                        </p:tgtEl>
                                        <p:attrNameLst>
                                          <p:attrName>style.visibility</p:attrName>
                                        </p:attrNameLst>
                                      </p:cBhvr>
                                      <p:to>
                                        <p:strVal val="visible"/>
                                      </p:to>
                                    </p:set>
                                    <p:anim calcmode="lin" valueType="num">
                                      <p:cBhvr additive="base">
                                        <p:cTn id="25" dur="2000" fill="hold"/>
                                        <p:tgtEl>
                                          <p:spTgt spid="6">
                                            <p:txEl>
                                              <p:pRg st="5" end="5"/>
                                            </p:txEl>
                                          </p:spTgt>
                                        </p:tgtEl>
                                        <p:attrNameLst>
                                          <p:attrName>ppt_x</p:attrName>
                                        </p:attrNameLst>
                                      </p:cBhvr>
                                      <p:tavLst>
                                        <p:tav tm="0">
                                          <p:val>
                                            <p:strVal val="0-#ppt_w/2"/>
                                          </p:val>
                                        </p:tav>
                                        <p:tav tm="100000">
                                          <p:val>
                                            <p:strVal val="#ppt_x"/>
                                          </p:val>
                                        </p:tav>
                                      </p:tavLst>
                                    </p:anim>
                                    <p:anim calcmode="lin" valueType="num">
                                      <p:cBhvr additive="base">
                                        <p:cTn id="26" dur="2000" fill="hold"/>
                                        <p:tgtEl>
                                          <p:spTgt spid="6">
                                            <p:txEl>
                                              <p:pRg st="5" end="5"/>
                                            </p:txEl>
                                          </p:spTgt>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6">
                                            <p:txEl>
                                              <p:pRg st="6" end="6"/>
                                            </p:txEl>
                                          </p:spTgt>
                                        </p:tgtEl>
                                        <p:attrNameLst>
                                          <p:attrName>style.visibility</p:attrName>
                                        </p:attrNameLst>
                                      </p:cBhvr>
                                      <p:to>
                                        <p:strVal val="visible"/>
                                      </p:to>
                                    </p:set>
                                    <p:anim calcmode="lin" valueType="num">
                                      <p:cBhvr additive="base">
                                        <p:cTn id="29" dur="2000" fill="hold"/>
                                        <p:tgtEl>
                                          <p:spTgt spid="6">
                                            <p:txEl>
                                              <p:pRg st="6" end="6"/>
                                            </p:txEl>
                                          </p:spTgt>
                                        </p:tgtEl>
                                        <p:attrNameLst>
                                          <p:attrName>ppt_x</p:attrName>
                                        </p:attrNameLst>
                                      </p:cBhvr>
                                      <p:tavLst>
                                        <p:tav tm="0">
                                          <p:val>
                                            <p:strVal val="0-#ppt_w/2"/>
                                          </p:val>
                                        </p:tav>
                                        <p:tav tm="100000">
                                          <p:val>
                                            <p:strVal val="#ppt_x"/>
                                          </p:val>
                                        </p:tav>
                                      </p:tavLst>
                                    </p:anim>
                                    <p:anim calcmode="lin" valueType="num">
                                      <p:cBhvr additive="base">
                                        <p:cTn id="30" dur="2000" fill="hold"/>
                                        <p:tgtEl>
                                          <p:spTgt spid="6">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8" name="Title 1">
            <a:extLst>
              <a:ext uri="{FF2B5EF4-FFF2-40B4-BE49-F238E27FC236}">
                <a16:creationId xmlns:a16="http://schemas.microsoft.com/office/drawing/2014/main" id="{AF5917A3-5B24-140F-28E5-0E323C5A27E1}"/>
              </a:ext>
            </a:extLst>
          </p:cNvPr>
          <p:cNvSpPr>
            <a:spLocks noGrp="1"/>
          </p:cNvSpPr>
          <p:nvPr>
            <p:ph type="title"/>
          </p:nvPr>
        </p:nvSpPr>
        <p:spPr>
          <a:xfrm>
            <a:off x="914400" y="914400"/>
            <a:ext cx="7534656" cy="914400"/>
          </a:xfrm>
        </p:spPr>
        <p:txBody>
          <a:bodyPr/>
          <a:lstStyle/>
          <a:p>
            <a:r>
              <a:rPr lang="en-US"/>
              <a:t>THU NHẬP TĂNG CÓ 2 TRƯỜNG HỢP</a:t>
            </a:r>
            <a:endParaRPr lang="en-US" dirty="0"/>
          </a:p>
        </p:txBody>
      </p:sp>
      <p:sp>
        <p:nvSpPr>
          <p:cNvPr id="143363" name="Rectangle 3">
            <a:extLst>
              <a:ext uri="{FF2B5EF4-FFF2-40B4-BE49-F238E27FC236}">
                <a16:creationId xmlns:a16="http://schemas.microsoft.com/office/drawing/2014/main" id="{258BEFC9-5D38-5EB2-E443-485F4D06611E}"/>
              </a:ext>
            </a:extLst>
          </p:cNvPr>
          <p:cNvSpPr>
            <a:spLocks noGrp="1" noChangeArrowheads="1"/>
          </p:cNvSpPr>
          <p:nvPr>
            <p:ph sz="quarter" idx="10"/>
          </p:nvPr>
        </p:nvSpPr>
        <p:spPr>
          <a:xfrm>
            <a:off x="914400" y="2039112"/>
            <a:ext cx="8839200" cy="3356576"/>
          </a:xfrm>
        </p:spPr>
        <p:txBody>
          <a:bodyPr>
            <a:normAutofit/>
          </a:bodyPr>
          <a:lstStyle/>
          <a:p>
            <a:pPr eaLnBrk="1" hangingPunct="1"/>
            <a:r>
              <a:rPr lang="en-US" altLang="en-US" sz="3200" b="1">
                <a:latin typeface="VNI-Souvir" pitchFamily="2" charset="0"/>
              </a:rPr>
              <a:t>I ↑→ Q</a:t>
            </a:r>
            <a:r>
              <a:rPr lang="en-US" altLang="en-US" sz="3200" b="1" baseline="-25000">
                <a:latin typeface="VNI-Souvir" pitchFamily="2" charset="0"/>
              </a:rPr>
              <a:t>X</a:t>
            </a:r>
            <a:r>
              <a:rPr lang="en-US" altLang="en-US" sz="3200" b="1">
                <a:latin typeface="VNI-Souvir" pitchFamily="2" charset="0"/>
              </a:rPr>
              <a:t>↑: </a:t>
            </a:r>
            <a:r>
              <a:rPr lang="en-US" altLang="en-US" sz="3200" b="1" cap="none">
                <a:latin typeface="VNI-Souvir" pitchFamily="2" charset="0"/>
              </a:rPr>
              <a:t>SP bình thường</a:t>
            </a:r>
            <a:endParaRPr lang="en-US" altLang="en-US" sz="3200" b="1">
              <a:latin typeface="VNI-Souvir" pitchFamily="2" charset="0"/>
            </a:endParaRPr>
          </a:p>
          <a:p>
            <a:pPr eaLnBrk="1" hangingPunct="1"/>
            <a:r>
              <a:rPr lang="en-US" altLang="en-US" sz="3200" b="1">
                <a:latin typeface="VNI-Souvir" pitchFamily="2" charset="0"/>
              </a:rPr>
              <a:t>I ↑→ Q</a:t>
            </a:r>
            <a:r>
              <a:rPr lang="en-US" altLang="en-US" sz="3200" b="1" baseline="-25000">
                <a:latin typeface="VNI-Souvir" pitchFamily="2" charset="0"/>
              </a:rPr>
              <a:t>X</a:t>
            </a:r>
            <a:r>
              <a:rPr lang="en-US" altLang="en-US" sz="3200" b="1">
                <a:latin typeface="VNI-Souvir" pitchFamily="2" charset="0"/>
              </a:rPr>
              <a:t> ↓: SP </a:t>
            </a:r>
            <a:r>
              <a:rPr lang="en-US" altLang="en-US" sz="3200" b="1" cap="none">
                <a:latin typeface="VNI-Souvir" pitchFamily="2" charset="0"/>
              </a:rPr>
              <a:t>cấp thấp</a:t>
            </a:r>
            <a:endParaRPr lang="en-US" altLang="en-US" sz="3200" b="1" dirty="0">
              <a:latin typeface="VNI-Souvir" pitchFamily="2" charset="0"/>
            </a:endParaRPr>
          </a:p>
        </p:txBody>
      </p:sp>
      <p:sp>
        <p:nvSpPr>
          <p:cNvPr id="4" name="Slide Number Placeholder 5">
            <a:extLst>
              <a:ext uri="{FF2B5EF4-FFF2-40B4-BE49-F238E27FC236}">
                <a16:creationId xmlns:a16="http://schemas.microsoft.com/office/drawing/2014/main" id="{A7DEAC10-B0B4-5023-C674-DDEC9B394F71}"/>
              </a:ext>
            </a:extLst>
          </p:cNvPr>
          <p:cNvSpPr>
            <a:spLocks noGrp="1"/>
          </p:cNvSpPr>
          <p:nvPr>
            <p:ph type="sldNum" sz="quarter" idx="4"/>
          </p:nvPr>
        </p:nvSpPr>
        <p:spPr bwMode="auto">
          <a:xfrm>
            <a:off x="11353800" y="5879804"/>
            <a:ext cx="661416" cy="895899"/>
          </a:xfrm>
        </p:spPr>
        <p:txBody>
          <a:bodyPr vert="horz" lIns="91440" tIns="45720" rIns="91440" bIns="45720" numCol="1"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pPr algn="ctr">
                <a:spcAft>
                  <a:spcPts val="600"/>
                </a:spcAft>
              </a:pPr>
              <a:t>34</a:t>
            </a:fld>
            <a:endParaRPr lang="en-US" altLang="en-US" sz="24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43363">
                                            <p:txEl>
                                              <p:pRg st="0" end="0"/>
                                            </p:txEl>
                                          </p:spTgt>
                                        </p:tgtEl>
                                        <p:attrNameLst>
                                          <p:attrName>style.visibility</p:attrName>
                                        </p:attrNameLst>
                                      </p:cBhvr>
                                      <p:to>
                                        <p:strVal val="visible"/>
                                      </p:to>
                                    </p:set>
                                    <p:anim calcmode="lin" valueType="num">
                                      <p:cBhvr additive="base">
                                        <p:cTn id="7" dur="500" fill="hold"/>
                                        <p:tgtEl>
                                          <p:spTgt spid="14336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33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43363">
                                            <p:txEl>
                                              <p:pRg st="1" end="1"/>
                                            </p:txEl>
                                          </p:spTgt>
                                        </p:tgtEl>
                                        <p:attrNameLst>
                                          <p:attrName>style.visibility</p:attrName>
                                        </p:attrNameLst>
                                      </p:cBhvr>
                                      <p:to>
                                        <p:strVal val="visible"/>
                                      </p:to>
                                    </p:set>
                                    <p:anim calcmode="lin" valueType="num">
                                      <p:cBhvr additive="base">
                                        <p:cTn id="13" dur="500" fill="hold"/>
                                        <p:tgtEl>
                                          <p:spTgt spid="14336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336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92" name="Title 1">
            <a:extLst>
              <a:ext uri="{FF2B5EF4-FFF2-40B4-BE49-F238E27FC236}">
                <a16:creationId xmlns:a16="http://schemas.microsoft.com/office/drawing/2014/main" id="{ECB60E51-B7CD-F06E-B16B-3AD83EC0DB01}"/>
              </a:ext>
            </a:extLst>
          </p:cNvPr>
          <p:cNvSpPr>
            <a:spLocks noGrp="1"/>
          </p:cNvSpPr>
          <p:nvPr>
            <p:ph type="title"/>
          </p:nvPr>
        </p:nvSpPr>
        <p:spPr>
          <a:xfrm>
            <a:off x="766233" y="304801"/>
            <a:ext cx="10668000" cy="1216025"/>
          </a:xfrm>
        </p:spPr>
        <p:txBody>
          <a:bodyPr/>
          <a:lstStyle/>
          <a:p>
            <a:pPr algn="ctr"/>
            <a:r>
              <a:rPr lang="en-US" altLang="en-US" sz="3600" dirty="0"/>
              <a:t>Trong </a:t>
            </a:r>
            <a:r>
              <a:rPr lang="en-US" altLang="en-US" sz="3600" dirty="0" err="1"/>
              <a:t>sử</a:t>
            </a:r>
            <a:r>
              <a:rPr lang="en-US" altLang="en-US" sz="3600" dirty="0"/>
              <a:t> </a:t>
            </a:r>
            <a:r>
              <a:rPr lang="en-US" altLang="en-US" sz="3600" dirty="0" err="1"/>
              <a:t>dụng</a:t>
            </a:r>
            <a:r>
              <a:rPr lang="en-US" altLang="en-US" sz="3600" dirty="0"/>
              <a:t>  </a:t>
            </a:r>
            <a:r>
              <a:rPr lang="en-US" altLang="en-US" sz="3600" dirty="0" err="1"/>
              <a:t>giữa</a:t>
            </a:r>
            <a:r>
              <a:rPr lang="en-US" altLang="en-US" sz="3600" dirty="0"/>
              <a:t> 2 </a:t>
            </a:r>
            <a:r>
              <a:rPr lang="en-US" altLang="en-US" sz="3600" dirty="0" err="1"/>
              <a:t>sản</a:t>
            </a:r>
            <a:r>
              <a:rPr lang="en-US" altLang="en-US" sz="3600" dirty="0"/>
              <a:t> </a:t>
            </a:r>
            <a:r>
              <a:rPr lang="en-US" altLang="en-US" sz="3600" dirty="0" err="1"/>
              <a:t>phẩm</a:t>
            </a:r>
            <a:r>
              <a:rPr lang="en-US" altLang="en-US" sz="3600" dirty="0"/>
              <a:t> X &amp; Y </a:t>
            </a:r>
            <a:r>
              <a:rPr lang="en-US" altLang="en-US" sz="3600" dirty="0" err="1"/>
              <a:t>có</a:t>
            </a:r>
            <a:r>
              <a:rPr lang="en-US" altLang="en-US" sz="3600" dirty="0"/>
              <a:t> </a:t>
            </a:r>
            <a:r>
              <a:rPr lang="en-US" altLang="en-US" sz="3600" dirty="0" err="1"/>
              <a:t>thể</a:t>
            </a:r>
            <a:r>
              <a:rPr lang="en-US" altLang="en-US" sz="3600" dirty="0"/>
              <a:t> </a:t>
            </a:r>
            <a:r>
              <a:rPr lang="en-US" altLang="en-US" sz="3600" dirty="0" err="1"/>
              <a:t>có</a:t>
            </a:r>
            <a:r>
              <a:rPr lang="en-US" altLang="en-US" sz="3600" dirty="0"/>
              <a:t> </a:t>
            </a:r>
            <a:r>
              <a:rPr lang="en-US" altLang="en-US" sz="3600" dirty="0" err="1"/>
              <a:t>mối</a:t>
            </a:r>
            <a:r>
              <a:rPr lang="en-US" altLang="en-US" sz="3600" dirty="0"/>
              <a:t> </a:t>
            </a:r>
            <a:r>
              <a:rPr lang="en-US" altLang="en-US" sz="3600" dirty="0" err="1"/>
              <a:t>quan</a:t>
            </a:r>
            <a:r>
              <a:rPr lang="en-US" altLang="en-US" sz="3600" dirty="0"/>
              <a:t> </a:t>
            </a:r>
            <a:r>
              <a:rPr lang="en-US" altLang="en-US" sz="3600" dirty="0" err="1"/>
              <a:t>hệ</a:t>
            </a:r>
            <a:r>
              <a:rPr lang="en-US" altLang="en-US" sz="3600" dirty="0"/>
              <a:t> </a:t>
            </a:r>
            <a:r>
              <a:rPr lang="en-US" altLang="en-US" sz="3600" dirty="0" err="1"/>
              <a:t>là</a:t>
            </a:r>
            <a:r>
              <a:rPr lang="en-US" altLang="en-US" sz="3600" dirty="0"/>
              <a:t> :</a:t>
            </a:r>
            <a:br>
              <a:rPr lang="en-US" altLang="en-US" sz="3600" dirty="0"/>
            </a:br>
            <a:endParaRPr lang="en-US" sz="3600" dirty="0"/>
          </a:p>
        </p:txBody>
      </p:sp>
      <p:sp>
        <p:nvSpPr>
          <p:cNvPr id="144387" name="Rectangle 3">
            <a:extLst>
              <a:ext uri="{FF2B5EF4-FFF2-40B4-BE49-F238E27FC236}">
                <a16:creationId xmlns:a16="http://schemas.microsoft.com/office/drawing/2014/main" id="{1ABAF00D-8640-7852-F378-2B1E7E5E2A4C}"/>
              </a:ext>
            </a:extLst>
          </p:cNvPr>
          <p:cNvSpPr>
            <a:spLocks noGrp="1" noChangeArrowheads="1"/>
          </p:cNvSpPr>
          <p:nvPr>
            <p:ph type="body" sz="half" idx="1"/>
          </p:nvPr>
        </p:nvSpPr>
        <p:spPr>
          <a:xfrm>
            <a:off x="372534" y="1752600"/>
            <a:ext cx="11642682" cy="4267200"/>
          </a:xfrm>
        </p:spPr>
        <p:txBody>
          <a:bodyPr>
            <a:noAutofit/>
          </a:bodyPr>
          <a:lstStyle/>
          <a:p>
            <a:pPr lvl="1" eaLnBrk="1" hangingPunct="1"/>
            <a:r>
              <a:rPr lang="en-US" altLang="en-US" sz="3200" dirty="0" err="1">
                <a:highlight>
                  <a:srgbClr val="FFFF00"/>
                </a:highlight>
                <a:latin typeface="VNI-Souvir" pitchFamily="2" charset="0"/>
              </a:rPr>
              <a:t>Thay</a:t>
            </a:r>
            <a:r>
              <a:rPr lang="en-US" altLang="en-US" sz="3200" dirty="0">
                <a:highlight>
                  <a:srgbClr val="FFFF00"/>
                </a:highlight>
                <a:latin typeface="VNI-Souvir" pitchFamily="2" charset="0"/>
              </a:rPr>
              <a:t> </a:t>
            </a:r>
            <a:r>
              <a:rPr lang="en-US" altLang="en-US" sz="3200" dirty="0" err="1">
                <a:highlight>
                  <a:srgbClr val="FFFF00"/>
                </a:highlight>
                <a:latin typeface="VNI-Souvir" pitchFamily="2" charset="0"/>
              </a:rPr>
              <a:t>thế</a:t>
            </a:r>
            <a:r>
              <a:rPr lang="en-US" altLang="en-US" sz="3200" dirty="0">
                <a:latin typeface="VNI-Souvir" pitchFamily="2" charset="0"/>
              </a:rPr>
              <a:t>: Khi </a:t>
            </a:r>
            <a:r>
              <a:rPr lang="en-US" altLang="en-US" sz="3200" dirty="0" err="1">
                <a:latin typeface="VNI-Souvir" pitchFamily="2" charset="0"/>
              </a:rPr>
              <a:t>sử</a:t>
            </a:r>
            <a:r>
              <a:rPr lang="en-US" altLang="en-US" sz="3200" dirty="0">
                <a:latin typeface="VNI-Souvir" pitchFamily="2" charset="0"/>
              </a:rPr>
              <a:t> </a:t>
            </a:r>
            <a:r>
              <a:rPr lang="en-US" altLang="en-US" sz="3200" dirty="0" err="1">
                <a:latin typeface="VNI-Souvir" pitchFamily="2" charset="0"/>
              </a:rPr>
              <a:t>dụng</a:t>
            </a:r>
            <a:r>
              <a:rPr lang="en-US" altLang="en-US" sz="3200" dirty="0">
                <a:latin typeface="VNI-Souvir" pitchFamily="2" charset="0"/>
              </a:rPr>
              <a:t> SP </a:t>
            </a:r>
            <a:r>
              <a:rPr lang="en-US" altLang="en-US" sz="3200" dirty="0" err="1">
                <a:latin typeface="+mj-lt"/>
              </a:rPr>
              <a:t>này</a:t>
            </a:r>
            <a:r>
              <a:rPr lang="en-US" altLang="en-US" sz="3200" dirty="0">
                <a:latin typeface="+mj-lt"/>
              </a:rPr>
              <a:t> </a:t>
            </a:r>
            <a:r>
              <a:rPr lang="en-US" altLang="en-US" sz="3200" dirty="0" err="1">
                <a:latin typeface="+mj-lt"/>
              </a:rPr>
              <a:t>thì</a:t>
            </a:r>
            <a:r>
              <a:rPr lang="en-US" altLang="en-US" sz="3200" dirty="0">
                <a:latin typeface="+mj-lt"/>
              </a:rPr>
              <a:t> </a:t>
            </a:r>
            <a:r>
              <a:rPr lang="en-US" altLang="en-US" sz="3200" dirty="0" err="1">
                <a:latin typeface="+mj-lt"/>
              </a:rPr>
              <a:t>không</a:t>
            </a:r>
            <a:r>
              <a:rPr lang="en-US" altLang="en-US" sz="3200" dirty="0">
                <a:latin typeface="+mj-lt"/>
              </a:rPr>
              <a:t> </a:t>
            </a:r>
            <a:r>
              <a:rPr lang="en-US" altLang="en-US" sz="3200" dirty="0" err="1">
                <a:latin typeface="+mj-lt"/>
              </a:rPr>
              <a:t>sử</a:t>
            </a:r>
            <a:r>
              <a:rPr lang="en-US" altLang="en-US" sz="3200" dirty="0">
                <a:latin typeface="+mj-lt"/>
              </a:rPr>
              <a:t> </a:t>
            </a:r>
            <a:r>
              <a:rPr lang="en-US" altLang="en-US" sz="3200" dirty="0" err="1">
                <a:latin typeface="+mj-lt"/>
              </a:rPr>
              <a:t>dụng</a:t>
            </a:r>
            <a:r>
              <a:rPr lang="en-US" altLang="en-US" sz="3200" dirty="0">
                <a:latin typeface="+mj-lt"/>
              </a:rPr>
              <a:t> </a:t>
            </a:r>
            <a:r>
              <a:rPr lang="en-US" altLang="en-US" sz="3200" dirty="0">
                <a:latin typeface="VNI-Souvir" pitchFamily="2" charset="0"/>
              </a:rPr>
              <a:t>SP kia</a:t>
            </a:r>
          </a:p>
          <a:p>
            <a:pPr lvl="2" eaLnBrk="1" hangingPunct="1"/>
            <a:r>
              <a:rPr lang="en-US" altLang="en-US" sz="3200" dirty="0">
                <a:latin typeface="VNI-Souvir" pitchFamily="2" charset="0"/>
              </a:rPr>
              <a:t>VD: </a:t>
            </a:r>
            <a:r>
              <a:rPr lang="en-US" altLang="en-US" sz="3200" dirty="0" err="1">
                <a:latin typeface="+mj-lt"/>
              </a:rPr>
              <a:t>Các</a:t>
            </a:r>
            <a:r>
              <a:rPr lang="en-US" altLang="en-US" sz="3200" dirty="0">
                <a:latin typeface="+mj-lt"/>
              </a:rPr>
              <a:t> </a:t>
            </a:r>
            <a:r>
              <a:rPr lang="en-US" altLang="en-US" sz="3200" dirty="0" err="1">
                <a:latin typeface="VNI-Souvir" pitchFamily="2" charset="0"/>
              </a:rPr>
              <a:t>loại</a:t>
            </a:r>
            <a:r>
              <a:rPr lang="en-US" altLang="en-US" sz="3200" dirty="0">
                <a:latin typeface="VNI-Souvir" pitchFamily="2" charset="0"/>
              </a:rPr>
              <a:t> </a:t>
            </a:r>
            <a:r>
              <a:rPr lang="en-US" altLang="en-US" sz="3200" dirty="0" err="1">
                <a:latin typeface="VNI-Souvir" pitchFamily="2" charset="0"/>
              </a:rPr>
              <a:t>xăng</a:t>
            </a:r>
            <a:r>
              <a:rPr lang="en-US" altLang="en-US" sz="3200" dirty="0">
                <a:latin typeface="VNI-Souvir" pitchFamily="2" charset="0"/>
              </a:rPr>
              <a:t> A92, A95..</a:t>
            </a:r>
          </a:p>
          <a:p>
            <a:pPr lvl="1" eaLnBrk="1" hangingPunct="1"/>
            <a:r>
              <a:rPr lang="en-US" altLang="en-US" sz="3200" dirty="0" err="1">
                <a:highlight>
                  <a:srgbClr val="FFFF00"/>
                </a:highlight>
                <a:latin typeface="VNI-Souvir" pitchFamily="2" charset="0"/>
              </a:rPr>
              <a:t>Bổ</a:t>
            </a:r>
            <a:r>
              <a:rPr lang="en-US" altLang="en-US" sz="3200" dirty="0">
                <a:highlight>
                  <a:srgbClr val="FFFF00"/>
                </a:highlight>
                <a:latin typeface="VNI-Souvir" pitchFamily="2" charset="0"/>
              </a:rPr>
              <a:t> sung</a:t>
            </a:r>
            <a:r>
              <a:rPr lang="en-US" altLang="en-US" sz="3200" dirty="0">
                <a:latin typeface="VNI-Souvir" pitchFamily="2" charset="0"/>
              </a:rPr>
              <a:t>: </a:t>
            </a:r>
            <a:r>
              <a:rPr lang="en-US" altLang="en-US" sz="3200" dirty="0" err="1">
                <a:latin typeface="VNI-Souvir" pitchFamily="2" charset="0"/>
              </a:rPr>
              <a:t>Phải</a:t>
            </a:r>
            <a:r>
              <a:rPr lang="en-US" altLang="en-US" sz="3200" dirty="0">
                <a:latin typeface="VNI-Souvir" pitchFamily="2" charset="0"/>
              </a:rPr>
              <a:t> </a:t>
            </a:r>
            <a:r>
              <a:rPr lang="en-US" altLang="en-US" sz="3200" dirty="0" err="1">
                <a:latin typeface="VNI-Souvir" pitchFamily="2" charset="0"/>
              </a:rPr>
              <a:t>được</a:t>
            </a:r>
            <a:r>
              <a:rPr lang="en-US" altLang="en-US" sz="3200" dirty="0">
                <a:latin typeface="VNI-Souvir" pitchFamily="2" charset="0"/>
              </a:rPr>
              <a:t> </a:t>
            </a:r>
            <a:r>
              <a:rPr lang="en-US" altLang="en-US" sz="3200" dirty="0" err="1">
                <a:latin typeface="VNI-Souvir" pitchFamily="2" charset="0"/>
              </a:rPr>
              <a:t>sử</a:t>
            </a:r>
            <a:r>
              <a:rPr lang="en-US" altLang="en-US" sz="3200" dirty="0">
                <a:latin typeface="VNI-Souvir" pitchFamily="2" charset="0"/>
              </a:rPr>
              <a:t> </a:t>
            </a:r>
            <a:r>
              <a:rPr lang="en-US" altLang="en-US" sz="3200" dirty="0" err="1">
                <a:latin typeface="VNI-Souvir" pitchFamily="2" charset="0"/>
              </a:rPr>
              <a:t>dụng</a:t>
            </a:r>
            <a:r>
              <a:rPr lang="en-US" altLang="en-US" sz="3200" dirty="0">
                <a:latin typeface="VNI-Souvir" pitchFamily="2" charset="0"/>
              </a:rPr>
              <a:t> </a:t>
            </a:r>
            <a:r>
              <a:rPr lang="en-US" altLang="en-US" sz="3200" dirty="0" err="1">
                <a:latin typeface="VNI-Souvir" pitchFamily="2" charset="0"/>
              </a:rPr>
              <a:t>đồng</a:t>
            </a:r>
            <a:r>
              <a:rPr lang="en-US" altLang="en-US" sz="3200" dirty="0">
                <a:latin typeface="VNI-Souvir" pitchFamily="2" charset="0"/>
              </a:rPr>
              <a:t> </a:t>
            </a:r>
            <a:r>
              <a:rPr lang="en-US" altLang="en-US" sz="3200" dirty="0" err="1">
                <a:latin typeface="VNI-Souvir" pitchFamily="2" charset="0"/>
              </a:rPr>
              <a:t>thời</a:t>
            </a:r>
            <a:endParaRPr lang="en-US" altLang="en-US" sz="3200" dirty="0">
              <a:latin typeface="VNI-Souvir" pitchFamily="2" charset="0"/>
            </a:endParaRPr>
          </a:p>
          <a:p>
            <a:pPr lvl="2" eaLnBrk="1" hangingPunct="1"/>
            <a:r>
              <a:rPr lang="en-US" altLang="en-US" sz="3200" dirty="0">
                <a:latin typeface="VNI-Souvir" pitchFamily="2" charset="0"/>
              </a:rPr>
              <a:t>VD: XE </a:t>
            </a:r>
            <a:r>
              <a:rPr lang="en-US" altLang="en-US" sz="3200" dirty="0" err="1">
                <a:latin typeface="+mj-lt"/>
              </a:rPr>
              <a:t>máy</a:t>
            </a:r>
            <a:r>
              <a:rPr lang="en-US" altLang="en-US" sz="3200" dirty="0">
                <a:latin typeface="VNI-Souvir" pitchFamily="2" charset="0"/>
              </a:rPr>
              <a:t> &amp; </a:t>
            </a:r>
            <a:r>
              <a:rPr lang="en-US" altLang="en-US" sz="3200" dirty="0" err="1">
                <a:latin typeface="VNI-Souvir" pitchFamily="2" charset="0"/>
              </a:rPr>
              <a:t>xăng</a:t>
            </a:r>
            <a:r>
              <a:rPr lang="en-US" altLang="en-US" sz="3200" dirty="0">
                <a:latin typeface="VNI-Souvir" pitchFamily="2" charset="0"/>
              </a:rPr>
              <a:t>; gas </a:t>
            </a:r>
            <a:r>
              <a:rPr lang="en-US" altLang="en-US" sz="3200" dirty="0" err="1">
                <a:latin typeface="VNI-Souvir" pitchFamily="2" charset="0"/>
              </a:rPr>
              <a:t>va</a:t>
            </a:r>
            <a:r>
              <a:rPr lang="en-US" altLang="en-US" sz="3200" dirty="0">
                <a:latin typeface="VNI-Souvir" pitchFamily="2" charset="0"/>
              </a:rPr>
              <a:t> </a:t>
            </a:r>
            <a:r>
              <a:rPr lang="en-US" altLang="en-US" sz="3200" dirty="0" err="1">
                <a:latin typeface="VNI-Souvir" pitchFamily="2" charset="0"/>
              </a:rPr>
              <a:t>beáp</a:t>
            </a:r>
            <a:r>
              <a:rPr lang="en-US" altLang="en-US" sz="3200" dirty="0">
                <a:latin typeface="VNI-Souvir" pitchFamily="2" charset="0"/>
              </a:rPr>
              <a:t> gas</a:t>
            </a:r>
          </a:p>
          <a:p>
            <a:pPr lvl="1" eaLnBrk="1" hangingPunct="1"/>
            <a:r>
              <a:rPr lang="en-US" altLang="en-US" sz="3200" dirty="0" err="1">
                <a:highlight>
                  <a:srgbClr val="FFFF00"/>
                </a:highlight>
                <a:latin typeface="VNI-Souvir" pitchFamily="2" charset="0"/>
              </a:rPr>
              <a:t>Độc</a:t>
            </a:r>
            <a:r>
              <a:rPr lang="en-US" altLang="en-US" sz="3200" dirty="0">
                <a:highlight>
                  <a:srgbClr val="FFFF00"/>
                </a:highlight>
                <a:latin typeface="VNI-Souvir" pitchFamily="2" charset="0"/>
              </a:rPr>
              <a:t> </a:t>
            </a:r>
            <a:r>
              <a:rPr lang="en-US" altLang="en-US" sz="3200" dirty="0" err="1">
                <a:highlight>
                  <a:srgbClr val="FFFF00"/>
                </a:highlight>
                <a:latin typeface="VNI-Souvir" pitchFamily="2" charset="0"/>
              </a:rPr>
              <a:t>lập</a:t>
            </a:r>
            <a:r>
              <a:rPr lang="en-US" altLang="en-US" sz="3200" dirty="0">
                <a:latin typeface="VNI-Souvir" pitchFamily="2" charset="0"/>
              </a:rPr>
              <a:t>: </a:t>
            </a:r>
            <a:r>
              <a:rPr lang="en-US" altLang="en-US" sz="3200" dirty="0" err="1">
                <a:latin typeface="VNI-Souvir" pitchFamily="2" charset="0"/>
              </a:rPr>
              <a:t>Không</a:t>
            </a:r>
            <a:r>
              <a:rPr lang="en-US" altLang="en-US" sz="3200" dirty="0">
                <a:latin typeface="VNI-Souvir" pitchFamily="2" charset="0"/>
              </a:rPr>
              <a:t> </a:t>
            </a:r>
            <a:r>
              <a:rPr lang="en-US" altLang="en-US" sz="3200" dirty="0" err="1">
                <a:latin typeface="VNI-Souvir" pitchFamily="2" charset="0"/>
              </a:rPr>
              <a:t>có</a:t>
            </a:r>
            <a:r>
              <a:rPr lang="en-US" altLang="en-US" sz="3200" dirty="0">
                <a:latin typeface="VNI-Souvir" pitchFamily="2" charset="0"/>
              </a:rPr>
              <a:t> </a:t>
            </a:r>
            <a:r>
              <a:rPr lang="en-US" altLang="en-US" sz="3200" dirty="0" err="1">
                <a:latin typeface="VNI-Souvir" pitchFamily="2" charset="0"/>
              </a:rPr>
              <a:t>quan</a:t>
            </a:r>
            <a:r>
              <a:rPr lang="en-US" altLang="en-US" sz="3200" dirty="0">
                <a:latin typeface="VNI-Souvir" pitchFamily="2" charset="0"/>
              </a:rPr>
              <a:t> </a:t>
            </a:r>
            <a:r>
              <a:rPr lang="en-US" altLang="en-US" sz="3200" dirty="0" err="1">
                <a:latin typeface="VNI-Souvir" pitchFamily="2" charset="0"/>
              </a:rPr>
              <a:t>hệ</a:t>
            </a:r>
            <a:r>
              <a:rPr lang="en-US" altLang="en-US" sz="3200" dirty="0">
                <a:latin typeface="VNI-Souvir" pitchFamily="2" charset="0"/>
              </a:rPr>
              <a:t> </a:t>
            </a:r>
            <a:r>
              <a:rPr lang="en-US" altLang="en-US" sz="3200" dirty="0" err="1">
                <a:latin typeface="VNI-Souvir" pitchFamily="2" charset="0"/>
              </a:rPr>
              <a:t>gì</a:t>
            </a:r>
            <a:r>
              <a:rPr lang="en-US" altLang="en-US" sz="3200" dirty="0">
                <a:latin typeface="VNI-Souvir" pitchFamily="2" charset="0"/>
              </a:rPr>
              <a:t> </a:t>
            </a:r>
            <a:r>
              <a:rPr lang="en-US" altLang="en-US" sz="3200" dirty="0" err="1">
                <a:latin typeface="VNI-Souvir" pitchFamily="2" charset="0"/>
              </a:rPr>
              <a:t>trong</a:t>
            </a:r>
            <a:r>
              <a:rPr lang="en-US" altLang="en-US" sz="3200" dirty="0">
                <a:latin typeface="VNI-Souvir" pitchFamily="2" charset="0"/>
              </a:rPr>
              <a:t> </a:t>
            </a:r>
            <a:r>
              <a:rPr lang="en-US" altLang="en-US" sz="3200" dirty="0" err="1">
                <a:latin typeface="VNI-Souvir" pitchFamily="2" charset="0"/>
              </a:rPr>
              <a:t>sử</a:t>
            </a:r>
            <a:r>
              <a:rPr lang="en-US" altLang="en-US" sz="3200" dirty="0">
                <a:latin typeface="VNI-Souvir" pitchFamily="2" charset="0"/>
              </a:rPr>
              <a:t> </a:t>
            </a:r>
            <a:r>
              <a:rPr lang="en-US" altLang="en-US" sz="3200" dirty="0" err="1">
                <a:latin typeface="VNI-Souvir" pitchFamily="2" charset="0"/>
              </a:rPr>
              <a:t>dụng</a:t>
            </a:r>
            <a:endParaRPr lang="en-US" altLang="en-US" sz="3200" dirty="0">
              <a:latin typeface="VNI-Souvir" pitchFamily="2" charset="0"/>
            </a:endParaRPr>
          </a:p>
          <a:p>
            <a:pPr lvl="2" eaLnBrk="1" hangingPunct="1"/>
            <a:r>
              <a:rPr lang="en-US" altLang="en-US" sz="3200" dirty="0">
                <a:latin typeface="VNI-Souvir" pitchFamily="2" charset="0"/>
              </a:rPr>
              <a:t>VD: </a:t>
            </a:r>
            <a:r>
              <a:rPr lang="en-US" altLang="en-US" sz="3200" dirty="0" err="1">
                <a:latin typeface="VNI-Souvir" pitchFamily="2" charset="0"/>
              </a:rPr>
              <a:t>gạo</a:t>
            </a:r>
            <a:r>
              <a:rPr lang="en-US" altLang="en-US" sz="3200" dirty="0">
                <a:latin typeface="VNI-Souvir" pitchFamily="2" charset="0"/>
              </a:rPr>
              <a:t> &amp; </a:t>
            </a:r>
            <a:r>
              <a:rPr lang="en-US" altLang="en-US" sz="3200" dirty="0" err="1">
                <a:latin typeface="VNI-Souvir" pitchFamily="2" charset="0"/>
              </a:rPr>
              <a:t>xe</a:t>
            </a:r>
            <a:r>
              <a:rPr lang="en-US" altLang="en-US" sz="3200" dirty="0">
                <a:latin typeface="VNI-Souvir" pitchFamily="2" charset="0"/>
              </a:rPr>
              <a:t> </a:t>
            </a:r>
            <a:r>
              <a:rPr lang="en-US" altLang="en-US" sz="3200" dirty="0" err="1">
                <a:latin typeface="VNI-Souvir" pitchFamily="2" charset="0"/>
              </a:rPr>
              <a:t>hơi</a:t>
            </a:r>
            <a:endParaRPr lang="en-US" altLang="en-US" sz="3200" dirty="0">
              <a:latin typeface="VNI-Souvir" pitchFamily="2" charset="0"/>
            </a:endParaRPr>
          </a:p>
        </p:txBody>
      </p:sp>
      <p:sp>
        <p:nvSpPr>
          <p:cNvPr id="4" name="Slide Number Placeholder 5">
            <a:extLst>
              <a:ext uri="{FF2B5EF4-FFF2-40B4-BE49-F238E27FC236}">
                <a16:creationId xmlns:a16="http://schemas.microsoft.com/office/drawing/2014/main" id="{E74DA846-3B79-32B8-0DC8-34EB92A3CF4D}"/>
              </a:ext>
            </a:extLst>
          </p:cNvPr>
          <p:cNvSpPr>
            <a:spLocks noGrp="1"/>
          </p:cNvSpPr>
          <p:nvPr>
            <p:ph type="sldNum" sz="quarter" idx="12"/>
          </p:nvPr>
        </p:nvSpPr>
        <p:spPr bwMode="auto">
          <a:xfrm>
            <a:off x="11353800" y="5879804"/>
            <a:ext cx="661416" cy="895899"/>
          </a:xfrm>
        </p:spPr>
        <p:txBody>
          <a:bodyPr vert="horz" lIns="91440" tIns="45720" rIns="91440" bIns="45720" numCol="1"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pPr algn="ctr">
                <a:spcAft>
                  <a:spcPts val="600"/>
                </a:spcAft>
              </a:pPr>
              <a:t>35</a:t>
            </a:fld>
            <a:endParaRPr lang="en-US" altLang="en-US" sz="24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44387">
                                            <p:txEl>
                                              <p:pRg st="0" end="0"/>
                                            </p:txEl>
                                          </p:spTgt>
                                        </p:tgtEl>
                                        <p:attrNameLst>
                                          <p:attrName>style.visibility</p:attrName>
                                        </p:attrNameLst>
                                      </p:cBhvr>
                                      <p:to>
                                        <p:strVal val="visible"/>
                                      </p:to>
                                    </p:set>
                                    <p:anim calcmode="lin" valueType="num">
                                      <p:cBhvr additive="base">
                                        <p:cTn id="7" dur="500" fill="hold"/>
                                        <p:tgtEl>
                                          <p:spTgt spid="14438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438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44387">
                                            <p:txEl>
                                              <p:pRg st="1" end="1"/>
                                            </p:txEl>
                                          </p:spTgt>
                                        </p:tgtEl>
                                        <p:attrNameLst>
                                          <p:attrName>style.visibility</p:attrName>
                                        </p:attrNameLst>
                                      </p:cBhvr>
                                      <p:to>
                                        <p:strVal val="visible"/>
                                      </p:to>
                                    </p:set>
                                    <p:anim calcmode="lin" valueType="num">
                                      <p:cBhvr additive="base">
                                        <p:cTn id="13" dur="500" fill="hold"/>
                                        <p:tgtEl>
                                          <p:spTgt spid="14438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438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44387">
                                            <p:txEl>
                                              <p:pRg st="2" end="2"/>
                                            </p:txEl>
                                          </p:spTgt>
                                        </p:tgtEl>
                                        <p:attrNameLst>
                                          <p:attrName>style.visibility</p:attrName>
                                        </p:attrNameLst>
                                      </p:cBhvr>
                                      <p:to>
                                        <p:strVal val="visible"/>
                                      </p:to>
                                    </p:set>
                                    <p:anim calcmode="lin" valueType="num">
                                      <p:cBhvr additive="base">
                                        <p:cTn id="19" dur="500" fill="hold"/>
                                        <p:tgtEl>
                                          <p:spTgt spid="14438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4438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44387">
                                            <p:txEl>
                                              <p:pRg st="3" end="3"/>
                                            </p:txEl>
                                          </p:spTgt>
                                        </p:tgtEl>
                                        <p:attrNameLst>
                                          <p:attrName>style.visibility</p:attrName>
                                        </p:attrNameLst>
                                      </p:cBhvr>
                                      <p:to>
                                        <p:strVal val="visible"/>
                                      </p:to>
                                    </p:set>
                                    <p:anim calcmode="lin" valueType="num">
                                      <p:cBhvr additive="base">
                                        <p:cTn id="25" dur="500" fill="hold"/>
                                        <p:tgtEl>
                                          <p:spTgt spid="14438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4438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44387">
                                            <p:txEl>
                                              <p:pRg st="4" end="4"/>
                                            </p:txEl>
                                          </p:spTgt>
                                        </p:tgtEl>
                                        <p:attrNameLst>
                                          <p:attrName>style.visibility</p:attrName>
                                        </p:attrNameLst>
                                      </p:cBhvr>
                                      <p:to>
                                        <p:strVal val="visible"/>
                                      </p:to>
                                    </p:set>
                                    <p:anim calcmode="lin" valueType="num">
                                      <p:cBhvr additive="base">
                                        <p:cTn id="31" dur="500" fill="hold"/>
                                        <p:tgtEl>
                                          <p:spTgt spid="14438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4438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144387">
                                            <p:txEl>
                                              <p:pRg st="5" end="5"/>
                                            </p:txEl>
                                          </p:spTgt>
                                        </p:tgtEl>
                                        <p:attrNameLst>
                                          <p:attrName>style.visibility</p:attrName>
                                        </p:attrNameLst>
                                      </p:cBhvr>
                                      <p:to>
                                        <p:strVal val="visible"/>
                                      </p:to>
                                    </p:set>
                                    <p:anim calcmode="lin" valueType="num">
                                      <p:cBhvr additive="base">
                                        <p:cTn id="37" dur="500" fill="hold"/>
                                        <p:tgtEl>
                                          <p:spTgt spid="144387">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44387">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2">
            <a:extLst>
              <a:ext uri="{FF2B5EF4-FFF2-40B4-BE49-F238E27FC236}">
                <a16:creationId xmlns:a16="http://schemas.microsoft.com/office/drawing/2014/main" id="{2243486D-4B49-4AC0-7635-47D255A4DCC2}"/>
              </a:ext>
            </a:extLst>
          </p:cNvPr>
          <p:cNvSpPr>
            <a:spLocks noGrp="1" noChangeArrowheads="1"/>
          </p:cNvSpPr>
          <p:nvPr>
            <p:ph type="title"/>
          </p:nvPr>
        </p:nvSpPr>
        <p:spPr>
          <a:xfrm>
            <a:off x="766233" y="304801"/>
            <a:ext cx="10668000" cy="1216025"/>
          </a:xfrm>
        </p:spPr>
        <p:txBody>
          <a:bodyPr anchor="ctr">
            <a:normAutofit/>
          </a:bodyPr>
          <a:lstStyle/>
          <a:p>
            <a:pPr eaLnBrk="1" hangingPunct="1"/>
            <a:r>
              <a:rPr lang="en-US" altLang="en-US" err="1"/>
              <a:t>Ví</a:t>
            </a:r>
            <a:r>
              <a:rPr lang="en-US" altLang="en-US"/>
              <a:t> </a:t>
            </a:r>
            <a:r>
              <a:rPr lang="en-US" altLang="en-US" err="1"/>
              <a:t>dụ</a:t>
            </a:r>
            <a:r>
              <a:rPr lang="en-US" altLang="en-US"/>
              <a:t>:</a:t>
            </a:r>
          </a:p>
        </p:txBody>
      </p:sp>
      <p:sp>
        <p:nvSpPr>
          <p:cNvPr id="4" name="Slide Number Placeholder 5">
            <a:extLst>
              <a:ext uri="{FF2B5EF4-FFF2-40B4-BE49-F238E27FC236}">
                <a16:creationId xmlns:a16="http://schemas.microsoft.com/office/drawing/2014/main" id="{43887B59-C0B3-DB36-D96E-70A1B338A895}"/>
              </a:ext>
            </a:extLst>
          </p:cNvPr>
          <p:cNvSpPr>
            <a:spLocks noGrp="1"/>
          </p:cNvSpPr>
          <p:nvPr>
            <p:ph type="sldNum" sz="quarter" idx="12"/>
          </p:nvPr>
        </p:nvSpPr>
        <p:spPr bwMode="auto">
          <a:xfrm>
            <a:off x="11353800" y="5879804"/>
            <a:ext cx="661416" cy="895899"/>
          </a:xfrm>
        </p:spPr>
        <p:txBody>
          <a:bodyPr vert="horz" lIns="91440" tIns="45720" rIns="91440" bIns="45720" numCol="1"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pPr algn="ctr">
                <a:spcAft>
                  <a:spcPts val="600"/>
                </a:spcAft>
              </a:pPr>
              <a:t>36</a:t>
            </a:fld>
            <a:endParaRPr lang="en-US" altLang="en-US" sz="2400"/>
          </a:p>
        </p:txBody>
      </p:sp>
      <p:graphicFrame>
        <p:nvGraphicFramePr>
          <p:cNvPr id="28685" name="Rectangle 3">
            <a:extLst>
              <a:ext uri="{FF2B5EF4-FFF2-40B4-BE49-F238E27FC236}">
                <a16:creationId xmlns:a16="http://schemas.microsoft.com/office/drawing/2014/main" id="{4E0AEA65-0113-CA15-421C-7F3F1E4C56DE}"/>
              </a:ext>
            </a:extLst>
          </p:cNvPr>
          <p:cNvGraphicFramePr/>
          <p:nvPr>
            <p:extLst>
              <p:ext uri="{D42A27DB-BD31-4B8C-83A1-F6EECF244321}">
                <p14:modId xmlns:p14="http://schemas.microsoft.com/office/powerpoint/2010/main" val="4143632266"/>
              </p:ext>
            </p:extLst>
          </p:nvPr>
        </p:nvGraphicFramePr>
        <p:xfrm>
          <a:off x="755651" y="1752600"/>
          <a:ext cx="10668000" cy="4267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a:extLst>
              <a:ext uri="{FF2B5EF4-FFF2-40B4-BE49-F238E27FC236}">
                <a16:creationId xmlns:a16="http://schemas.microsoft.com/office/drawing/2014/main" id="{C251D15B-39E5-37BE-EFE0-D6E1ADF39315}"/>
              </a:ext>
            </a:extLst>
          </p:cNvPr>
          <p:cNvSpPr>
            <a:spLocks noGrp="1"/>
          </p:cNvSpPr>
          <p:nvPr>
            <p:ph type="title"/>
          </p:nvPr>
        </p:nvSpPr>
        <p:spPr>
          <a:xfrm>
            <a:off x="766233" y="304801"/>
            <a:ext cx="10668000" cy="1216025"/>
          </a:xfrm>
        </p:spPr>
        <p:txBody>
          <a:bodyPr anchor="ctr">
            <a:normAutofit/>
          </a:bodyPr>
          <a:lstStyle/>
          <a:p>
            <a:r>
              <a:rPr lang="en-US" altLang="en-US" sz="2900" b="1" err="1"/>
              <a:t>Câu</a:t>
            </a:r>
            <a:r>
              <a:rPr lang="en-US" altLang="en-US" sz="2900" b="1"/>
              <a:t> </a:t>
            </a:r>
            <a:r>
              <a:rPr lang="en-US" altLang="en-US" sz="2900" b="1" err="1"/>
              <a:t>hỏi</a:t>
            </a:r>
            <a:br>
              <a:rPr lang="en-US" altLang="en-US" sz="2900" b="1"/>
            </a:br>
            <a:r>
              <a:rPr lang="en-US" altLang="en-US" sz="2900" b="1" err="1"/>
              <a:t>Sẽ</a:t>
            </a:r>
            <a:r>
              <a:rPr lang="en-US" altLang="en-US" sz="2900" b="1"/>
              <a:t> </a:t>
            </a:r>
            <a:r>
              <a:rPr lang="en-US" altLang="en-US" sz="2900" b="1" err="1"/>
              <a:t>có</a:t>
            </a:r>
            <a:r>
              <a:rPr lang="en-US" altLang="en-US" sz="2900" b="1"/>
              <a:t> di </a:t>
            </a:r>
            <a:r>
              <a:rPr lang="en-US" altLang="en-US" sz="2900" b="1" err="1"/>
              <a:t>chuyển</a:t>
            </a:r>
            <a:r>
              <a:rPr lang="en-US" altLang="en-US" sz="2900" b="1"/>
              <a:t> hay </a:t>
            </a:r>
            <a:r>
              <a:rPr lang="en-US" altLang="en-US" sz="2900" b="1" err="1"/>
              <a:t>dịch</a:t>
            </a:r>
            <a:r>
              <a:rPr lang="en-US" altLang="en-US" sz="2900" b="1"/>
              <a:t> </a:t>
            </a:r>
            <a:r>
              <a:rPr lang="en-US" altLang="en-US" sz="2900" b="1" err="1"/>
              <a:t>chuyển</a:t>
            </a:r>
            <a:r>
              <a:rPr lang="en-US" altLang="en-US" sz="2900" b="1"/>
              <a:t> </a:t>
            </a:r>
            <a:r>
              <a:rPr lang="en-US" altLang="en-US" sz="2900" b="1" err="1"/>
              <a:t>đường</a:t>
            </a:r>
            <a:r>
              <a:rPr lang="en-US" altLang="en-US" sz="2900" b="1"/>
              <a:t> </a:t>
            </a:r>
            <a:r>
              <a:rPr lang="en-US" altLang="en-US" sz="2900" b="1" err="1"/>
              <a:t>cầu</a:t>
            </a:r>
            <a:r>
              <a:rPr lang="en-US" altLang="en-US" sz="2900" b="1"/>
              <a:t> </a:t>
            </a:r>
            <a:r>
              <a:rPr lang="en-US" altLang="en-US" sz="2900" b="1" err="1"/>
              <a:t>thịt</a:t>
            </a:r>
            <a:r>
              <a:rPr lang="en-US" altLang="en-US" sz="2900" b="1"/>
              <a:t> </a:t>
            </a:r>
            <a:r>
              <a:rPr lang="en-US" altLang="en-US" sz="2900" b="1" err="1"/>
              <a:t>heo</a:t>
            </a:r>
            <a:r>
              <a:rPr lang="en-US" altLang="en-US" sz="2900" b="1"/>
              <a:t> </a:t>
            </a:r>
            <a:r>
              <a:rPr lang="en-US" altLang="en-US" sz="2900" b="1" err="1"/>
              <a:t>khi</a:t>
            </a:r>
            <a:r>
              <a:rPr lang="en-US" altLang="en-US" sz="2900" b="1"/>
              <a:t>:</a:t>
            </a:r>
          </a:p>
        </p:txBody>
      </p:sp>
      <p:sp>
        <p:nvSpPr>
          <p:cNvPr id="60419" name="Content Placeholder 2">
            <a:extLst>
              <a:ext uri="{FF2B5EF4-FFF2-40B4-BE49-F238E27FC236}">
                <a16:creationId xmlns:a16="http://schemas.microsoft.com/office/drawing/2014/main" id="{B672DE12-1C69-91C3-9BFB-B8E39FA3AFA6}"/>
              </a:ext>
            </a:extLst>
          </p:cNvPr>
          <p:cNvSpPr>
            <a:spLocks noGrp="1"/>
          </p:cNvSpPr>
          <p:nvPr>
            <p:ph type="body" sz="half" idx="1"/>
          </p:nvPr>
        </p:nvSpPr>
        <p:spPr>
          <a:xfrm>
            <a:off x="755651" y="1752600"/>
            <a:ext cx="5232400" cy="4267200"/>
          </a:xfrm>
        </p:spPr>
        <p:txBody>
          <a:bodyPr>
            <a:normAutofit/>
          </a:bodyPr>
          <a:lstStyle/>
          <a:p>
            <a:pPr>
              <a:buClrTx/>
              <a:buFont typeface="Wingdings" panose="05000000000000000000" pitchFamily="2" charset="2"/>
              <a:buChar char="v"/>
            </a:pPr>
            <a:r>
              <a:rPr lang="en-US" altLang="en-US" sz="3200" cap="none" dirty="0" err="1">
                <a:latin typeface="+mj-lt"/>
              </a:rPr>
              <a:t>Giá</a:t>
            </a:r>
            <a:r>
              <a:rPr lang="en-US" altLang="en-US" sz="3200" cap="none" dirty="0">
                <a:latin typeface="+mj-lt"/>
              </a:rPr>
              <a:t> </a:t>
            </a:r>
            <a:r>
              <a:rPr lang="en-US" altLang="en-US" sz="3200" cap="none" dirty="0" err="1">
                <a:latin typeface="+mj-lt"/>
              </a:rPr>
              <a:t>thịt</a:t>
            </a:r>
            <a:r>
              <a:rPr lang="en-US" altLang="en-US" sz="3200" cap="none" dirty="0">
                <a:latin typeface="+mj-lt"/>
              </a:rPr>
              <a:t> </a:t>
            </a:r>
            <a:r>
              <a:rPr lang="en-US" altLang="en-US" sz="3200" cap="none" dirty="0" err="1">
                <a:latin typeface="+mj-lt"/>
              </a:rPr>
              <a:t>bò</a:t>
            </a:r>
            <a:r>
              <a:rPr lang="en-US" altLang="en-US" sz="3200" cap="none" dirty="0">
                <a:latin typeface="+mj-lt"/>
              </a:rPr>
              <a:t> </a:t>
            </a:r>
            <a:r>
              <a:rPr lang="en-US" altLang="en-US" sz="3200" cap="none" dirty="0" err="1">
                <a:latin typeface="+mj-lt"/>
              </a:rPr>
              <a:t>tăng</a:t>
            </a:r>
            <a:endParaRPr lang="en-US" altLang="en-US" sz="3200" cap="none" dirty="0">
              <a:latin typeface="+mj-lt"/>
            </a:endParaRPr>
          </a:p>
          <a:p>
            <a:pPr>
              <a:buClrTx/>
              <a:buFont typeface="Wingdings" panose="05000000000000000000" pitchFamily="2" charset="2"/>
              <a:buChar char="v"/>
            </a:pPr>
            <a:r>
              <a:rPr lang="en-US" altLang="en-US" sz="3200" cap="none" dirty="0" err="1">
                <a:latin typeface="+mj-lt"/>
              </a:rPr>
              <a:t>Xảy</a:t>
            </a:r>
            <a:r>
              <a:rPr lang="en-US" altLang="en-US" sz="3200" cap="none" dirty="0">
                <a:latin typeface="+mj-lt"/>
              </a:rPr>
              <a:t> </a:t>
            </a:r>
            <a:r>
              <a:rPr lang="en-US" altLang="en-US" sz="3200" cap="none" dirty="0" err="1">
                <a:latin typeface="+mj-lt"/>
              </a:rPr>
              <a:t>ra</a:t>
            </a:r>
            <a:r>
              <a:rPr lang="en-US" altLang="en-US" sz="3200" cap="none" dirty="0">
                <a:latin typeface="+mj-lt"/>
              </a:rPr>
              <a:t> </a:t>
            </a:r>
            <a:r>
              <a:rPr lang="en-US" altLang="en-US" sz="3200" cap="none" dirty="0" err="1">
                <a:latin typeface="+mj-lt"/>
              </a:rPr>
              <a:t>dịch</a:t>
            </a:r>
            <a:r>
              <a:rPr lang="en-US" altLang="en-US" sz="3200" cap="none" dirty="0">
                <a:latin typeface="+mj-lt"/>
              </a:rPr>
              <a:t> </a:t>
            </a:r>
            <a:r>
              <a:rPr lang="en-US" altLang="en-US" sz="3200" cap="none" dirty="0" err="1">
                <a:latin typeface="+mj-lt"/>
              </a:rPr>
              <a:t>heo</a:t>
            </a:r>
            <a:r>
              <a:rPr lang="en-US" altLang="en-US" sz="3200" cap="none" dirty="0">
                <a:latin typeface="+mj-lt"/>
              </a:rPr>
              <a:t> tai </a:t>
            </a:r>
            <a:r>
              <a:rPr lang="en-US" altLang="en-US" sz="3200" cap="none" dirty="0" err="1">
                <a:latin typeface="+mj-lt"/>
              </a:rPr>
              <a:t>xanh</a:t>
            </a:r>
            <a:endParaRPr lang="en-US" altLang="en-US" sz="3200" cap="none" dirty="0">
              <a:latin typeface="+mj-lt"/>
            </a:endParaRPr>
          </a:p>
          <a:p>
            <a:pPr>
              <a:buClrTx/>
              <a:buFont typeface="Wingdings" panose="05000000000000000000" pitchFamily="2" charset="2"/>
              <a:buChar char="v"/>
            </a:pPr>
            <a:r>
              <a:rPr lang="en-US" altLang="en-US" sz="3200" cap="none" dirty="0" err="1">
                <a:latin typeface="+mj-lt"/>
              </a:rPr>
              <a:t>Giá</a:t>
            </a:r>
            <a:r>
              <a:rPr lang="en-US" altLang="en-US" sz="3200" cap="none" dirty="0">
                <a:latin typeface="+mj-lt"/>
              </a:rPr>
              <a:t> </a:t>
            </a:r>
            <a:r>
              <a:rPr lang="en-US" altLang="en-US" sz="3200" cap="none" dirty="0" err="1">
                <a:latin typeface="+mj-lt"/>
              </a:rPr>
              <a:t>thịt</a:t>
            </a:r>
            <a:r>
              <a:rPr lang="en-US" altLang="en-US" sz="3200" cap="none" dirty="0">
                <a:latin typeface="+mj-lt"/>
              </a:rPr>
              <a:t> </a:t>
            </a:r>
            <a:r>
              <a:rPr lang="en-US" altLang="en-US" sz="3200" cap="none" dirty="0" err="1">
                <a:latin typeface="+mj-lt"/>
              </a:rPr>
              <a:t>heo</a:t>
            </a:r>
            <a:r>
              <a:rPr lang="en-US" altLang="en-US" sz="3200" cap="none" dirty="0">
                <a:latin typeface="+mj-lt"/>
              </a:rPr>
              <a:t> </a:t>
            </a:r>
            <a:r>
              <a:rPr lang="en-US" altLang="en-US" sz="3200" cap="none" dirty="0" err="1">
                <a:latin typeface="+mj-lt"/>
              </a:rPr>
              <a:t>giảm</a:t>
            </a:r>
            <a:endParaRPr lang="en-US" altLang="en-US" sz="3200" cap="none" dirty="0">
              <a:latin typeface="+mj-lt"/>
            </a:endParaRPr>
          </a:p>
          <a:p>
            <a:pPr>
              <a:buClrTx/>
              <a:buFont typeface="Wingdings" panose="05000000000000000000" pitchFamily="2" charset="2"/>
              <a:buChar char="v"/>
            </a:pPr>
            <a:r>
              <a:rPr lang="en-US" altLang="en-US" sz="3200" cap="none" dirty="0">
                <a:latin typeface="+mj-lt"/>
              </a:rPr>
              <a:t>Thu </a:t>
            </a:r>
            <a:r>
              <a:rPr lang="en-US" altLang="en-US" sz="3200" cap="none" dirty="0" err="1">
                <a:latin typeface="+mj-lt"/>
              </a:rPr>
              <a:t>nhập</a:t>
            </a:r>
            <a:r>
              <a:rPr lang="en-US" altLang="en-US" sz="3200" cap="none" dirty="0">
                <a:latin typeface="+mj-lt"/>
              </a:rPr>
              <a:t> </a:t>
            </a:r>
            <a:r>
              <a:rPr lang="en-US" altLang="en-US" sz="3200" cap="none" dirty="0" err="1">
                <a:latin typeface="+mj-lt"/>
              </a:rPr>
              <a:t>của</a:t>
            </a:r>
            <a:r>
              <a:rPr lang="en-US" altLang="en-US" sz="3200" cap="none" dirty="0">
                <a:latin typeface="+mj-lt"/>
              </a:rPr>
              <a:t> </a:t>
            </a:r>
            <a:r>
              <a:rPr lang="en-US" altLang="en-US" sz="3200" cap="none" dirty="0" err="1">
                <a:latin typeface="+mj-lt"/>
              </a:rPr>
              <a:t>NTD</a:t>
            </a:r>
            <a:r>
              <a:rPr lang="en-US" altLang="en-US" sz="3200" cap="none" dirty="0">
                <a:latin typeface="+mj-lt"/>
              </a:rPr>
              <a:t> </a:t>
            </a:r>
            <a:r>
              <a:rPr lang="en-US" altLang="en-US" sz="3200" cap="none" dirty="0" err="1">
                <a:latin typeface="+mj-lt"/>
              </a:rPr>
              <a:t>tăng</a:t>
            </a:r>
            <a:endParaRPr lang="en-US" altLang="en-US" sz="3200" cap="none" dirty="0">
              <a:latin typeface="+mj-lt"/>
            </a:endParaRPr>
          </a:p>
        </p:txBody>
      </p:sp>
      <p:sp>
        <p:nvSpPr>
          <p:cNvPr id="60425" name="Content Placeholder 3">
            <a:extLst>
              <a:ext uri="{FF2B5EF4-FFF2-40B4-BE49-F238E27FC236}">
                <a16:creationId xmlns:a16="http://schemas.microsoft.com/office/drawing/2014/main" id="{36FE3EFF-4F20-5889-4504-2EC0EDA92552}"/>
              </a:ext>
            </a:extLst>
          </p:cNvPr>
          <p:cNvSpPr>
            <a:spLocks noGrp="1"/>
          </p:cNvSpPr>
          <p:nvPr>
            <p:ph sz="half" idx="2"/>
          </p:nvPr>
        </p:nvSpPr>
        <p:spPr>
          <a:xfrm>
            <a:off x="6191251" y="1752600"/>
            <a:ext cx="5232400" cy="4267200"/>
          </a:xfrm>
        </p:spPr>
        <p:txBody>
          <a:bodyPr/>
          <a:lstStyle/>
          <a:p>
            <a:endParaRPr lang="en-US" dirty="0"/>
          </a:p>
        </p:txBody>
      </p:sp>
      <p:sp>
        <p:nvSpPr>
          <p:cNvPr id="60420" name="Slide Number Placeholder 3">
            <a:extLst>
              <a:ext uri="{FF2B5EF4-FFF2-40B4-BE49-F238E27FC236}">
                <a16:creationId xmlns:a16="http://schemas.microsoft.com/office/drawing/2014/main" id="{0070C766-AB7D-BEA4-E4FD-99B2EFFDE018}"/>
              </a:ext>
            </a:extLst>
          </p:cNvPr>
          <p:cNvSpPr>
            <a:spLocks noGrp="1"/>
          </p:cNvSpPr>
          <p:nvPr>
            <p:ph type="sldNum" sz="quarter" idx="12"/>
          </p:nvPr>
        </p:nvSpPr>
        <p:spPr bwMode="auto">
          <a:xfrm>
            <a:off x="11353800" y="5879804"/>
            <a:ext cx="661416" cy="895899"/>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2075" tIns="46038" rIns="92075" bIns="46038" numCol="1" anchor="ctr" anchorCtr="0" compatLnSpc="1">
            <a:prstTxWarp prst="textNoShape">
              <a:avLst/>
            </a:prstTxWarp>
            <a:normAutofit/>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lgn="ctr">
              <a:spcBef>
                <a:spcPct val="0"/>
              </a:spcBef>
              <a:spcAft>
                <a:spcPts val="600"/>
              </a:spcAft>
              <a:buClrTx/>
              <a:buSzTx/>
              <a:buFontTx/>
              <a:buNone/>
            </a:pPr>
            <a:r>
              <a:rPr lang="en-US" altLang="en-US" sz="2400"/>
              <a:t>1.</a:t>
            </a:r>
            <a:fld id="{7C90CEDA-1E86-426F-9B94-1896D1273598}" type="slidenum">
              <a:rPr lang="en-US" altLang="en-US" sz="2400" smtClean="0"/>
              <a:pPr algn="ctr">
                <a:spcBef>
                  <a:spcPct val="0"/>
                </a:spcBef>
                <a:spcAft>
                  <a:spcPts val="600"/>
                </a:spcAft>
                <a:buClrTx/>
                <a:buSzTx/>
                <a:buFontTx/>
                <a:buNone/>
              </a:pPr>
              <a:t>37</a:t>
            </a:fld>
            <a:endParaRPr lang="en-US" altLang="en-US" sz="240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38</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457200" y="1865671"/>
            <a:ext cx="10896600"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vi-VN" sz="3200" b="1" dirty="0">
                <a:latin typeface="+mj-lt"/>
              </a:rPr>
              <a:t>Câu 1:</a:t>
            </a:r>
          </a:p>
          <a:p>
            <a:r>
              <a:rPr lang="vi-VN" sz="3200" b="1" dirty="0">
                <a:latin typeface="+mj-lt"/>
              </a:rPr>
              <a:t>Hàm cầu của một sản phẩm được biểu diễn bằng phương trình:</a:t>
            </a:r>
            <a:r>
              <a:rPr lang="en-US" sz="3200" b="1" dirty="0">
                <a:latin typeface="+mj-lt"/>
              </a:rPr>
              <a:t> </a:t>
            </a:r>
            <a:r>
              <a:rPr lang="vi-VN" sz="3200" b="1" dirty="0">
                <a:latin typeface="+mj-lt"/>
              </a:rPr>
              <a:t>Qd​=200−4P. Nếu giá của sản phẩm này tăng từ 30 lên 40, lượng cầu sẽ thay đổi như thế nào?</a:t>
            </a:r>
            <a:endParaRPr lang="vi-VN" sz="3200" dirty="0">
              <a:latin typeface="+mj-lt"/>
            </a:endParaRPr>
          </a:p>
          <a:p>
            <a:r>
              <a:rPr lang="vi-VN" sz="3200" dirty="0">
                <a:latin typeface="+mj-lt"/>
              </a:rPr>
              <a:t>a) Giảm 10</a:t>
            </a:r>
            <a:br>
              <a:rPr lang="vi-VN" sz="3200" dirty="0">
                <a:latin typeface="+mj-lt"/>
              </a:rPr>
            </a:br>
            <a:r>
              <a:rPr lang="vi-VN" sz="3200" dirty="0">
                <a:latin typeface="+mj-lt"/>
              </a:rPr>
              <a:t>b) Giảm 20</a:t>
            </a:r>
            <a:br>
              <a:rPr lang="vi-VN" sz="3200" dirty="0">
                <a:latin typeface="+mj-lt"/>
              </a:rPr>
            </a:br>
            <a:r>
              <a:rPr lang="vi-VN" sz="3200" dirty="0">
                <a:latin typeface="+mj-lt"/>
              </a:rPr>
              <a:t>c) Giảm 15</a:t>
            </a:r>
            <a:br>
              <a:rPr lang="vi-VN" sz="3200" dirty="0">
                <a:latin typeface="+mj-lt"/>
              </a:rPr>
            </a:br>
            <a:r>
              <a:rPr lang="vi-VN" sz="3200" dirty="0">
                <a:latin typeface="+mj-lt"/>
              </a:rPr>
              <a:t>d) Giảm 25</a:t>
            </a:r>
          </a:p>
        </p:txBody>
      </p:sp>
    </p:spTree>
    <p:extLst>
      <p:ext uri="{BB962C8B-B14F-4D97-AF65-F5344CB8AC3E}">
        <p14:creationId xmlns:p14="http://schemas.microsoft.com/office/powerpoint/2010/main" val="39465508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39</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398206" y="1865671"/>
            <a:ext cx="10338620" cy="387705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vi-VN" sz="3200" b="1" dirty="0">
                <a:latin typeface="+mj-lt"/>
              </a:rPr>
              <a:t>Câu </a:t>
            </a:r>
            <a:r>
              <a:rPr lang="en-US" sz="3200" b="1" dirty="0">
                <a:latin typeface="+mj-lt"/>
              </a:rPr>
              <a:t>2</a:t>
            </a:r>
            <a:r>
              <a:rPr lang="vi-VN" sz="3200" b="1" dirty="0">
                <a:latin typeface="+mj-lt"/>
              </a:rPr>
              <a:t>:</a:t>
            </a:r>
          </a:p>
          <a:p>
            <a:r>
              <a:rPr lang="vi-VN" sz="3200" b="1" dirty="0">
                <a:latin typeface="+mj-lt"/>
              </a:rPr>
              <a:t>Hàm cầu của sản phẩm A là Qd=150−2P</a:t>
            </a:r>
            <a:r>
              <a:rPr lang="en-US" sz="3200" b="1" dirty="0">
                <a:latin typeface="+mj-lt"/>
              </a:rPr>
              <a:t>. </a:t>
            </a:r>
            <a:r>
              <a:rPr lang="vi-VN" sz="3200" b="1" dirty="0">
                <a:latin typeface="+mj-lt"/>
              </a:rPr>
              <a:t>Nếu thu nhập của người tiêu dùng giảm, đường cầu sẽ </a:t>
            </a:r>
            <a:r>
              <a:rPr lang="en-US" sz="3200" b="1" dirty="0">
                <a:latin typeface="+mj-lt"/>
              </a:rPr>
              <a:t>:</a:t>
            </a:r>
          </a:p>
          <a:p>
            <a:r>
              <a:rPr lang="en-US" sz="3200" b="1" dirty="0">
                <a:latin typeface="+mj-lt"/>
              </a:rPr>
              <a:t>a</a:t>
            </a:r>
            <a:r>
              <a:rPr lang="vi-VN" sz="3200" dirty="0">
                <a:latin typeface="+mj-lt"/>
              </a:rPr>
              <a:t>) Di chuyển </a:t>
            </a:r>
            <a:r>
              <a:rPr lang="en-US" sz="3200" dirty="0" err="1">
                <a:latin typeface="+mj-lt"/>
              </a:rPr>
              <a:t>dọc</a:t>
            </a:r>
            <a:r>
              <a:rPr lang="en-US" sz="3200" dirty="0">
                <a:latin typeface="+mj-lt"/>
              </a:rPr>
              <a:t> </a:t>
            </a:r>
            <a:r>
              <a:rPr lang="en-US" sz="3200" dirty="0" err="1">
                <a:latin typeface="+mj-lt"/>
              </a:rPr>
              <a:t>theo</a:t>
            </a:r>
            <a:r>
              <a:rPr lang="en-US" sz="3200" dirty="0">
                <a:latin typeface="+mj-lt"/>
              </a:rPr>
              <a:t> </a:t>
            </a:r>
            <a:r>
              <a:rPr lang="en-US" sz="3200" dirty="0" err="1">
                <a:latin typeface="+mj-lt"/>
              </a:rPr>
              <a:t>đường</a:t>
            </a:r>
            <a:r>
              <a:rPr lang="en-US" sz="3200" dirty="0">
                <a:latin typeface="+mj-lt"/>
              </a:rPr>
              <a:t> </a:t>
            </a:r>
            <a:r>
              <a:rPr lang="en-US" sz="3200" dirty="0" err="1">
                <a:latin typeface="+mj-lt"/>
              </a:rPr>
              <a:t>cầu</a:t>
            </a:r>
            <a:br>
              <a:rPr lang="vi-VN" sz="3200" dirty="0">
                <a:latin typeface="+mj-lt"/>
              </a:rPr>
            </a:br>
            <a:r>
              <a:rPr lang="vi-VN" sz="3200" dirty="0">
                <a:latin typeface="+mj-lt"/>
              </a:rPr>
              <a:t>b) D</a:t>
            </a:r>
            <a:r>
              <a:rPr lang="en-US" sz="3200" dirty="0" err="1">
                <a:latin typeface="+mj-lt"/>
              </a:rPr>
              <a:t>ịch</a:t>
            </a:r>
            <a:r>
              <a:rPr lang="en-US" sz="3200" dirty="0">
                <a:latin typeface="+mj-lt"/>
              </a:rPr>
              <a:t> </a:t>
            </a:r>
            <a:r>
              <a:rPr lang="vi-VN" sz="3200" dirty="0">
                <a:latin typeface="+mj-lt"/>
              </a:rPr>
              <a:t>chuyển sang bên phải</a:t>
            </a:r>
            <a:br>
              <a:rPr lang="vi-VN" sz="3200" dirty="0">
                <a:latin typeface="+mj-lt"/>
              </a:rPr>
            </a:br>
            <a:r>
              <a:rPr lang="vi-VN" sz="3200" dirty="0">
                <a:latin typeface="+mj-lt"/>
              </a:rPr>
              <a:t>c) Không thay đổi</a:t>
            </a:r>
            <a:br>
              <a:rPr lang="vi-VN" sz="3200" dirty="0">
                <a:latin typeface="+mj-lt"/>
              </a:rPr>
            </a:br>
            <a:r>
              <a:rPr lang="vi-VN" sz="3200" dirty="0">
                <a:latin typeface="+mj-lt"/>
              </a:rPr>
              <a:t>d) </a:t>
            </a:r>
            <a:r>
              <a:rPr lang="en-US" sz="3200" dirty="0" err="1">
                <a:latin typeface="+mj-lt"/>
              </a:rPr>
              <a:t>Dịch</a:t>
            </a:r>
            <a:r>
              <a:rPr lang="en-US" sz="3200" dirty="0">
                <a:latin typeface="+mj-lt"/>
              </a:rPr>
              <a:t> </a:t>
            </a:r>
            <a:r>
              <a:rPr lang="en-US" sz="3200" dirty="0" err="1">
                <a:latin typeface="+mj-lt"/>
              </a:rPr>
              <a:t>chuyển</a:t>
            </a:r>
            <a:r>
              <a:rPr lang="en-US" sz="3200" dirty="0">
                <a:latin typeface="+mj-lt"/>
              </a:rPr>
              <a:t> sang </a:t>
            </a:r>
            <a:r>
              <a:rPr lang="en-US" sz="3200" dirty="0" err="1">
                <a:latin typeface="+mj-lt"/>
              </a:rPr>
              <a:t>trái</a:t>
            </a:r>
            <a:endParaRPr lang="vi-VN" sz="3200" dirty="0">
              <a:latin typeface="+mj-lt"/>
            </a:endParaRPr>
          </a:p>
        </p:txBody>
      </p:sp>
    </p:spTree>
    <p:extLst>
      <p:ext uri="{BB962C8B-B14F-4D97-AF65-F5344CB8AC3E}">
        <p14:creationId xmlns:p14="http://schemas.microsoft.com/office/powerpoint/2010/main" val="26472358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99C8A706-2CE0-68B3-259E-F536F703C24C}"/>
              </a:ext>
            </a:extLst>
          </p:cNvPr>
          <p:cNvSpPr>
            <a:spLocks noGrp="1"/>
          </p:cNvSpPr>
          <p:nvPr>
            <p:ph type="sldNum" sz="quarter" idx="12"/>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fld id="{FF3EE03C-8E4F-422C-91E5-C8C663E4B38F}" type="slidenum">
              <a:rPr lang="en-US" altLang="en-US" smtClean="0"/>
              <a:pPr/>
              <a:t>4</a:t>
            </a:fld>
            <a:endParaRPr lang="en-US" altLang="en-US">
              <a:latin typeface="Verdana" panose="020B0604030504040204" pitchFamily="34" charset="0"/>
            </a:endParaRPr>
          </a:p>
        </p:txBody>
      </p:sp>
      <p:sp>
        <p:nvSpPr>
          <p:cNvPr id="4099" name="Rectangle 2">
            <a:extLst>
              <a:ext uri="{FF2B5EF4-FFF2-40B4-BE49-F238E27FC236}">
                <a16:creationId xmlns:a16="http://schemas.microsoft.com/office/drawing/2014/main" id="{97165E9A-E865-21F5-D941-73525709D0BA}"/>
              </a:ext>
            </a:extLst>
          </p:cNvPr>
          <p:cNvSpPr>
            <a:spLocks noGrp="1" noChangeArrowheads="1"/>
          </p:cNvSpPr>
          <p:nvPr>
            <p:ph type="title"/>
          </p:nvPr>
        </p:nvSpPr>
        <p:spPr>
          <a:xfrm>
            <a:off x="3024648" y="0"/>
            <a:ext cx="6164826" cy="1216025"/>
          </a:xfrm>
        </p:spPr>
        <p:txBody>
          <a:bodyPr/>
          <a:lstStyle/>
          <a:p>
            <a:pPr algn="ctr" eaLnBrk="1" hangingPunct="1"/>
            <a:r>
              <a:rPr lang="en-US" altLang="en-US" dirty="0">
                <a:latin typeface="VNI-Times" pitchFamily="2" charset="0"/>
                <a:sym typeface="Wingdings" panose="05000000000000000000" pitchFamily="2" charset="2"/>
              </a:rPr>
              <a:t> </a:t>
            </a:r>
            <a:r>
              <a:rPr lang="en-US" altLang="en-US" dirty="0" err="1">
                <a:latin typeface="VNI-Times" pitchFamily="2" charset="0"/>
                <a:sym typeface="Wingdings" panose="05000000000000000000" pitchFamily="2" charset="2"/>
              </a:rPr>
              <a:t>MUÏC</a:t>
            </a:r>
            <a:r>
              <a:rPr lang="en-US" altLang="en-US" dirty="0">
                <a:latin typeface="VNI-Times" pitchFamily="2" charset="0"/>
                <a:sym typeface="Wingdings" panose="05000000000000000000" pitchFamily="2" charset="2"/>
              </a:rPr>
              <a:t> </a:t>
            </a:r>
            <a:r>
              <a:rPr lang="en-US" altLang="en-US" dirty="0" err="1">
                <a:latin typeface="VNI-Times" pitchFamily="2" charset="0"/>
                <a:sym typeface="Wingdings" panose="05000000000000000000" pitchFamily="2" charset="2"/>
              </a:rPr>
              <a:t>TIEÂU</a:t>
            </a:r>
            <a:r>
              <a:rPr lang="en-US" altLang="en-US" dirty="0">
                <a:latin typeface="VNI-Times" pitchFamily="2" charset="0"/>
                <a:sym typeface="Wingdings" panose="05000000000000000000" pitchFamily="2" charset="2"/>
              </a:rPr>
              <a:t> </a:t>
            </a:r>
            <a:r>
              <a:rPr lang="en-US" altLang="en-US" dirty="0" err="1">
                <a:latin typeface="VNI-Times" pitchFamily="2" charset="0"/>
                <a:sym typeface="Wingdings" panose="05000000000000000000" pitchFamily="2" charset="2"/>
              </a:rPr>
              <a:t>CUÛA</a:t>
            </a:r>
            <a:r>
              <a:rPr lang="en-US" altLang="en-US" dirty="0">
                <a:latin typeface="VNI-Times" pitchFamily="2" charset="0"/>
                <a:sym typeface="Wingdings" panose="05000000000000000000" pitchFamily="2" charset="2"/>
              </a:rPr>
              <a:t> </a:t>
            </a:r>
            <a:r>
              <a:rPr lang="en-US" altLang="en-US" dirty="0" err="1">
                <a:latin typeface="VNI-Times" pitchFamily="2" charset="0"/>
                <a:sym typeface="Wingdings" panose="05000000000000000000" pitchFamily="2" charset="2"/>
              </a:rPr>
              <a:t>CHÖÔNG</a:t>
            </a:r>
            <a:r>
              <a:rPr lang="en-US" altLang="en-US" dirty="0">
                <a:latin typeface="VNI-Times" pitchFamily="2" charset="0"/>
                <a:sym typeface="Wingdings" panose="05000000000000000000" pitchFamily="2" charset="2"/>
              </a:rPr>
              <a:t>:</a:t>
            </a:r>
          </a:p>
        </p:txBody>
      </p:sp>
      <p:sp>
        <p:nvSpPr>
          <p:cNvPr id="6" name="Rectangle 2">
            <a:extLst>
              <a:ext uri="{FF2B5EF4-FFF2-40B4-BE49-F238E27FC236}">
                <a16:creationId xmlns:a16="http://schemas.microsoft.com/office/drawing/2014/main" id="{0251AE2D-4ADC-059B-6485-BA67BA3C84E5}"/>
              </a:ext>
            </a:extLst>
          </p:cNvPr>
          <p:cNvSpPr txBox="1">
            <a:spLocks noChangeArrowheads="1"/>
          </p:cNvSpPr>
          <p:nvPr/>
        </p:nvSpPr>
        <p:spPr>
          <a:xfrm>
            <a:off x="929148" y="738448"/>
            <a:ext cx="8001000" cy="1216025"/>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en-US" altLang="en-US">
                <a:latin typeface="VNI-Times" pitchFamily="2" charset="0"/>
                <a:sym typeface="Wingdings" panose="05000000000000000000" pitchFamily="2" charset="2"/>
              </a:rPr>
              <a:t> VEÀ KYÕ NAÊNG:</a:t>
            </a:r>
            <a:endParaRPr lang="en-US" altLang="en-US" dirty="0">
              <a:latin typeface="VNI-Times" pitchFamily="2" charset="0"/>
              <a:sym typeface="Wingdings" panose="05000000000000000000" pitchFamily="2" charset="2"/>
            </a:endParaRPr>
          </a:p>
        </p:txBody>
      </p:sp>
      <p:sp>
        <p:nvSpPr>
          <p:cNvPr id="7" name="Rectangle 3">
            <a:extLst>
              <a:ext uri="{FF2B5EF4-FFF2-40B4-BE49-F238E27FC236}">
                <a16:creationId xmlns:a16="http://schemas.microsoft.com/office/drawing/2014/main" id="{C73E67B9-993D-4D41-F335-ADD6E0C49F96}"/>
              </a:ext>
            </a:extLst>
          </p:cNvPr>
          <p:cNvSpPr txBox="1">
            <a:spLocks noChangeArrowheads="1"/>
          </p:cNvSpPr>
          <p:nvPr/>
        </p:nvSpPr>
        <p:spPr>
          <a:xfrm>
            <a:off x="0" y="1752600"/>
            <a:ext cx="6445045" cy="4267200"/>
          </a:xfrm>
          <a:prstGeom prst="rect">
            <a:avLst/>
          </a:prstGeom>
        </p:spPr>
        <p:txBody>
          <a:bodyPr vert="horz" lIns="91440" tIns="45720" rIns="91440" bIns="45720" rtlCol="0">
            <a:noAutofit/>
          </a:bodyPr>
          <a:lstStyle>
            <a:lvl1pPr marL="0" indent="0" algn="r" defTabSz="914400" rtl="0" eaLnBrk="1" latinLnBrk="0" hangingPunct="1">
              <a:lnSpc>
                <a:spcPct val="90000"/>
              </a:lnSpc>
              <a:spcBef>
                <a:spcPts val="1000"/>
              </a:spcBef>
              <a:buFont typeface="Arial" panose="020B0604020202020204" pitchFamily="34" charset="0"/>
              <a:buNone/>
              <a:defRPr sz="2400" kern="1200" cap="all" baseline="0">
                <a:solidFill>
                  <a:schemeClr val="tx1"/>
                </a:solidFill>
                <a:latin typeface="+mn-lt"/>
                <a:ea typeface="+mn-ea"/>
                <a:cs typeface="+mn-cs"/>
              </a:defRPr>
            </a:lvl1pPr>
            <a:lvl2pPr marL="4572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j-lt"/>
                <a:ea typeface="+mn-ea"/>
                <a:cs typeface="+mn-cs"/>
              </a:defRPr>
            </a:lvl2pPr>
            <a:lvl3pPr marL="914400" indent="0" algn="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50000"/>
              </a:lnSpc>
            </a:pPr>
            <a:r>
              <a:rPr lang="en-US" altLang="en-US" sz="3200" cap="none" dirty="0" err="1">
                <a:latin typeface="VNI-Souvir" pitchFamily="2" charset="0"/>
              </a:rPr>
              <a:t>Vaän</a:t>
            </a:r>
            <a:r>
              <a:rPr lang="en-US" altLang="en-US" sz="3200" cap="none" dirty="0">
                <a:latin typeface="VNI-Souvir" pitchFamily="2" charset="0"/>
              </a:rPr>
              <a:t> </a:t>
            </a:r>
            <a:r>
              <a:rPr lang="en-US" altLang="en-US" sz="3200" cap="none" dirty="0" err="1">
                <a:latin typeface="VNI-Souvir" pitchFamily="2" charset="0"/>
              </a:rPr>
              <a:t>duïng</a:t>
            </a:r>
            <a:r>
              <a:rPr lang="en-US" altLang="en-US" sz="3200" cap="none" dirty="0">
                <a:latin typeface="VNI-Souvir" pitchFamily="2" charset="0"/>
              </a:rPr>
              <a:t> </a:t>
            </a:r>
            <a:r>
              <a:rPr lang="en-US" altLang="en-US" sz="3200" cap="none" dirty="0" err="1">
                <a:latin typeface="VNI-Souvir" pitchFamily="2" charset="0"/>
              </a:rPr>
              <a:t>kieán</a:t>
            </a:r>
            <a:r>
              <a:rPr lang="en-US" altLang="en-US" sz="3200" cap="none" dirty="0">
                <a:latin typeface="VNI-Souvir" pitchFamily="2" charset="0"/>
              </a:rPr>
              <a:t> </a:t>
            </a:r>
            <a:r>
              <a:rPr lang="en-US" altLang="en-US" sz="3200" cap="none" dirty="0" err="1">
                <a:latin typeface="VNI-Souvir" pitchFamily="2" charset="0"/>
              </a:rPr>
              <a:t>thöùc</a:t>
            </a:r>
            <a:r>
              <a:rPr lang="en-US" altLang="en-US" sz="3200" cap="none" dirty="0">
                <a:latin typeface="VNI-Souvir" pitchFamily="2" charset="0"/>
              </a:rPr>
              <a:t> </a:t>
            </a:r>
            <a:r>
              <a:rPr lang="en-US" altLang="en-US" sz="3200" cap="none" dirty="0" err="1">
                <a:latin typeface="VNI-Souvir" pitchFamily="2" charset="0"/>
              </a:rPr>
              <a:t>ñaõ</a:t>
            </a:r>
            <a:r>
              <a:rPr lang="en-US" altLang="en-US" sz="3200" cap="none" dirty="0">
                <a:latin typeface="VNI-Souvir" pitchFamily="2" charset="0"/>
              </a:rPr>
              <a:t> </a:t>
            </a:r>
            <a:r>
              <a:rPr lang="en-US" altLang="en-US" sz="3200" cap="none" dirty="0" err="1">
                <a:latin typeface="VNI-Souvir" pitchFamily="2" charset="0"/>
              </a:rPr>
              <a:t>hoïc</a:t>
            </a:r>
            <a:r>
              <a:rPr lang="en-US" altLang="en-US" sz="3200" cap="none" dirty="0">
                <a:latin typeface="VNI-Souvir" pitchFamily="2" charset="0"/>
              </a:rPr>
              <a:t> </a:t>
            </a:r>
            <a:r>
              <a:rPr lang="en-US" altLang="en-US" sz="3200" cap="none" dirty="0" err="1">
                <a:latin typeface="VNI-Souvir" pitchFamily="2" charset="0"/>
              </a:rPr>
              <a:t>veà</a:t>
            </a:r>
            <a:r>
              <a:rPr lang="en-US" altLang="en-US" sz="3200" cap="none" dirty="0">
                <a:latin typeface="VNI-Souvir" pitchFamily="2" charset="0"/>
              </a:rPr>
              <a:t> </a:t>
            </a:r>
            <a:r>
              <a:rPr lang="en-US" altLang="en-US" sz="3200" cap="none" dirty="0" err="1">
                <a:latin typeface="VNI-Souvir" pitchFamily="2" charset="0"/>
              </a:rPr>
              <a:t>cung</a:t>
            </a:r>
            <a:r>
              <a:rPr lang="en-US" altLang="en-US" sz="3200" cap="none" dirty="0">
                <a:latin typeface="VNI-Souvir" pitchFamily="2" charset="0"/>
              </a:rPr>
              <a:t> </a:t>
            </a:r>
            <a:r>
              <a:rPr lang="en-US" altLang="en-US" sz="3200" cap="none" dirty="0" err="1">
                <a:latin typeface="VNI-Souvir" pitchFamily="2" charset="0"/>
              </a:rPr>
              <a:t>vaø</a:t>
            </a:r>
            <a:r>
              <a:rPr lang="en-US" altLang="en-US" sz="3200" cap="none" dirty="0">
                <a:latin typeface="VNI-Souvir" pitchFamily="2" charset="0"/>
              </a:rPr>
              <a:t> </a:t>
            </a:r>
            <a:r>
              <a:rPr lang="en-US" altLang="en-US" sz="3200" cap="none" dirty="0" err="1">
                <a:latin typeface="VNI-Souvir" pitchFamily="2" charset="0"/>
              </a:rPr>
              <a:t>caàu</a:t>
            </a:r>
            <a:r>
              <a:rPr lang="en-US" altLang="en-US" sz="3200" cap="none" dirty="0">
                <a:latin typeface="VNI-Souvir" pitchFamily="2" charset="0"/>
              </a:rPr>
              <a:t> </a:t>
            </a:r>
            <a:r>
              <a:rPr lang="en-US" altLang="en-US" sz="3200" cap="none" dirty="0" err="1">
                <a:latin typeface="VNI-Souvir" pitchFamily="2" charset="0"/>
              </a:rPr>
              <a:t>ñeå</a:t>
            </a:r>
            <a:r>
              <a:rPr lang="en-US" altLang="en-US" sz="3200" cap="none" dirty="0">
                <a:latin typeface="VNI-Souvir" pitchFamily="2" charset="0"/>
              </a:rPr>
              <a:t> </a:t>
            </a:r>
            <a:r>
              <a:rPr lang="en-US" altLang="en-US" sz="3200" cap="none" dirty="0" err="1">
                <a:latin typeface="VNI-Souvir" pitchFamily="2" charset="0"/>
              </a:rPr>
              <a:t>giaûi</a:t>
            </a:r>
            <a:r>
              <a:rPr lang="en-US" altLang="en-US" sz="3200" cap="none" dirty="0">
                <a:latin typeface="VNI-Souvir" pitchFamily="2" charset="0"/>
              </a:rPr>
              <a:t> </a:t>
            </a:r>
            <a:r>
              <a:rPr lang="en-US" altLang="en-US" sz="3200" cap="none" dirty="0" err="1">
                <a:latin typeface="VNI-Souvir" pitchFamily="2" charset="0"/>
              </a:rPr>
              <a:t>thích</a:t>
            </a:r>
            <a:r>
              <a:rPr lang="en-US" altLang="en-US" sz="3200" cap="none" dirty="0">
                <a:latin typeface="VNI-Souvir" pitchFamily="2" charset="0"/>
              </a:rPr>
              <a:t> </a:t>
            </a:r>
            <a:r>
              <a:rPr lang="en-US" altLang="en-US" sz="3200" cap="none" dirty="0" err="1">
                <a:latin typeface="VNI-Souvir" pitchFamily="2" charset="0"/>
              </a:rPr>
              <a:t>ñöôïc</a:t>
            </a:r>
            <a:r>
              <a:rPr lang="en-US" altLang="en-US" sz="3200" cap="none" dirty="0">
                <a:latin typeface="VNI-Souvir" pitchFamily="2" charset="0"/>
              </a:rPr>
              <a:t> </a:t>
            </a:r>
            <a:r>
              <a:rPr lang="en-US" altLang="en-US" sz="3200" cap="none" dirty="0" err="1">
                <a:latin typeface="VNI-Souvir" pitchFamily="2" charset="0"/>
              </a:rPr>
              <a:t>caùc</a:t>
            </a:r>
            <a:r>
              <a:rPr lang="en-US" altLang="en-US" sz="3200" cap="none" dirty="0">
                <a:latin typeface="VNI-Souvir" pitchFamily="2" charset="0"/>
              </a:rPr>
              <a:t> </a:t>
            </a:r>
            <a:r>
              <a:rPr lang="en-US" altLang="en-US" sz="3200" cap="none" dirty="0" err="1">
                <a:latin typeface="VNI-Souvir" pitchFamily="2" charset="0"/>
              </a:rPr>
              <a:t>tröôøng</a:t>
            </a:r>
            <a:r>
              <a:rPr lang="en-US" altLang="en-US" sz="3200" cap="none" dirty="0">
                <a:latin typeface="VNI-Souvir" pitchFamily="2" charset="0"/>
              </a:rPr>
              <a:t> </a:t>
            </a:r>
            <a:r>
              <a:rPr lang="en-US" altLang="en-US" sz="3200" cap="none" dirty="0" err="1">
                <a:latin typeface="VNI-Souvir" pitchFamily="2" charset="0"/>
              </a:rPr>
              <a:t>hôïp</a:t>
            </a:r>
            <a:r>
              <a:rPr lang="en-US" altLang="en-US" sz="3200" cap="none" dirty="0">
                <a:latin typeface="VNI-Souvir" pitchFamily="2" charset="0"/>
              </a:rPr>
              <a:t> </a:t>
            </a:r>
            <a:r>
              <a:rPr lang="en-US" altLang="en-US" sz="3200" cap="none" dirty="0" err="1">
                <a:latin typeface="VNI-Souvir" pitchFamily="2" charset="0"/>
              </a:rPr>
              <a:t>kinh</a:t>
            </a:r>
            <a:r>
              <a:rPr lang="en-US" altLang="en-US" sz="3200" cap="none" dirty="0">
                <a:latin typeface="VNI-Souvir" pitchFamily="2" charset="0"/>
              </a:rPr>
              <a:t> </a:t>
            </a:r>
            <a:r>
              <a:rPr lang="en-US" altLang="en-US" sz="3200" cap="none" dirty="0" err="1">
                <a:latin typeface="VNI-Souvir" pitchFamily="2" charset="0"/>
              </a:rPr>
              <a:t>teá</a:t>
            </a:r>
            <a:r>
              <a:rPr lang="en-US" altLang="en-US" sz="3200" cap="none" dirty="0">
                <a:latin typeface="VNI-Souvir" pitchFamily="2" charset="0"/>
              </a:rPr>
              <a:t> </a:t>
            </a:r>
            <a:r>
              <a:rPr lang="en-US" altLang="en-US" sz="3200" cap="none" dirty="0" err="1">
                <a:latin typeface="VNI-Souvir" pitchFamily="2" charset="0"/>
              </a:rPr>
              <a:t>trong</a:t>
            </a:r>
            <a:r>
              <a:rPr lang="en-US" altLang="en-US" sz="3200" cap="none" dirty="0">
                <a:latin typeface="VNI-Souvir" pitchFamily="2" charset="0"/>
              </a:rPr>
              <a:t> </a:t>
            </a:r>
            <a:r>
              <a:rPr lang="en-US" altLang="en-US" sz="3200" cap="none" dirty="0" err="1">
                <a:latin typeface="VNI-Souvir" pitchFamily="2" charset="0"/>
              </a:rPr>
              <a:t>thöïc</a:t>
            </a:r>
            <a:r>
              <a:rPr lang="en-US" altLang="en-US" sz="3200" cap="none" dirty="0">
                <a:latin typeface="VNI-Souvir" pitchFamily="2" charset="0"/>
              </a:rPr>
              <a:t> </a:t>
            </a:r>
            <a:r>
              <a:rPr lang="en-US" altLang="en-US" sz="3200" cap="none" dirty="0" err="1">
                <a:latin typeface="VNI-Souvir" pitchFamily="2" charset="0"/>
              </a:rPr>
              <a:t>teá</a:t>
            </a:r>
            <a:r>
              <a:rPr lang="en-US" altLang="en-US" sz="3200" cap="none" dirty="0">
                <a:latin typeface="VNI-Souvir" pitchFamily="2" charset="0"/>
              </a:rPr>
              <a:t>.</a:t>
            </a:r>
          </a:p>
          <a:p>
            <a:pPr algn="just">
              <a:lnSpc>
                <a:spcPct val="150000"/>
              </a:lnSpc>
            </a:pPr>
            <a:r>
              <a:rPr lang="en-US" altLang="en-US" sz="3200" cap="none" dirty="0" err="1">
                <a:latin typeface="VNI-Souvir" pitchFamily="2" charset="0"/>
              </a:rPr>
              <a:t>Bieát</a:t>
            </a:r>
            <a:r>
              <a:rPr lang="en-US" altLang="en-US" sz="3200" cap="none" dirty="0">
                <a:latin typeface="VNI-Souvir" pitchFamily="2" charset="0"/>
              </a:rPr>
              <a:t> </a:t>
            </a:r>
            <a:r>
              <a:rPr lang="en-US" altLang="en-US" sz="3200" cap="none" dirty="0" err="1">
                <a:latin typeface="VNI-Souvir" pitchFamily="2" charset="0"/>
              </a:rPr>
              <a:t>vaän</a:t>
            </a:r>
            <a:r>
              <a:rPr lang="en-US" altLang="en-US" sz="3200" cap="none" dirty="0">
                <a:latin typeface="VNI-Souvir" pitchFamily="2" charset="0"/>
              </a:rPr>
              <a:t> </a:t>
            </a:r>
            <a:r>
              <a:rPr lang="en-US" altLang="en-US" sz="3200" cap="none" dirty="0" err="1">
                <a:latin typeface="VNI-Souvir" pitchFamily="2" charset="0"/>
              </a:rPr>
              <a:t>duïng</a:t>
            </a:r>
            <a:r>
              <a:rPr lang="en-US" altLang="en-US" sz="3200" cap="none" dirty="0">
                <a:latin typeface="VNI-Souvir" pitchFamily="2" charset="0"/>
              </a:rPr>
              <a:t> </a:t>
            </a:r>
            <a:r>
              <a:rPr lang="en-US" altLang="en-US" sz="3200" cap="none" dirty="0" err="1">
                <a:latin typeface="VNI-Souvir" pitchFamily="2" charset="0"/>
              </a:rPr>
              <a:t>hai</a:t>
            </a:r>
            <a:r>
              <a:rPr lang="en-US" altLang="en-US" sz="3200" cap="none" dirty="0">
                <a:latin typeface="VNI-Souvir" pitchFamily="2" charset="0"/>
              </a:rPr>
              <a:t> </a:t>
            </a:r>
            <a:r>
              <a:rPr lang="en-US" altLang="en-US" sz="3200" cap="none" dirty="0" err="1">
                <a:latin typeface="VNI-Souvir" pitchFamily="2" charset="0"/>
              </a:rPr>
              <a:t>heä</a:t>
            </a:r>
            <a:r>
              <a:rPr lang="en-US" altLang="en-US" sz="3200" cap="none" dirty="0">
                <a:latin typeface="VNI-Souvir" pitchFamily="2" charset="0"/>
              </a:rPr>
              <a:t> </a:t>
            </a:r>
            <a:r>
              <a:rPr lang="en-US" altLang="en-US" sz="3200" cap="none" dirty="0" err="1">
                <a:latin typeface="VNI-Souvir" pitchFamily="2" charset="0"/>
              </a:rPr>
              <a:t>soá</a:t>
            </a:r>
            <a:r>
              <a:rPr lang="en-US" altLang="en-US" sz="3200" cap="none" dirty="0">
                <a:latin typeface="VNI-Souvir" pitchFamily="2" charset="0"/>
              </a:rPr>
              <a:t> co </a:t>
            </a:r>
            <a:r>
              <a:rPr lang="en-US" altLang="en-US" sz="3200" cap="none" dirty="0" err="1">
                <a:latin typeface="VNI-Souvir" pitchFamily="2" charset="0"/>
              </a:rPr>
              <a:t>giaõn</a:t>
            </a:r>
            <a:r>
              <a:rPr lang="en-US" altLang="en-US" sz="3200" cap="none" dirty="0">
                <a:latin typeface="VNI-Souvir" pitchFamily="2" charset="0"/>
              </a:rPr>
              <a:t> </a:t>
            </a:r>
            <a:r>
              <a:rPr lang="en-US" altLang="en-US" sz="3200" cap="none" dirty="0" err="1">
                <a:latin typeface="VNI-Souvir" pitchFamily="2" charset="0"/>
              </a:rPr>
              <a:t>cuûa</a:t>
            </a:r>
            <a:r>
              <a:rPr lang="en-US" altLang="en-US" sz="3200" cap="none" dirty="0">
                <a:latin typeface="VNI-Souvir" pitchFamily="2" charset="0"/>
              </a:rPr>
              <a:t> </a:t>
            </a:r>
            <a:r>
              <a:rPr lang="en-US" altLang="en-US" sz="3200" cap="none" dirty="0" err="1">
                <a:latin typeface="VNI-Souvir" pitchFamily="2" charset="0"/>
              </a:rPr>
              <a:t>cung</a:t>
            </a:r>
            <a:r>
              <a:rPr lang="en-US" altLang="en-US" sz="3200" cap="none" dirty="0">
                <a:latin typeface="VNI-Souvir" pitchFamily="2" charset="0"/>
              </a:rPr>
              <a:t> </a:t>
            </a:r>
            <a:r>
              <a:rPr lang="en-US" altLang="en-US" sz="3200" cap="none" dirty="0" err="1">
                <a:latin typeface="VNI-Souvir" pitchFamily="2" charset="0"/>
              </a:rPr>
              <a:t>vaø</a:t>
            </a:r>
            <a:r>
              <a:rPr lang="en-US" altLang="en-US" sz="3200" cap="none" dirty="0">
                <a:latin typeface="VNI-Souvir" pitchFamily="2" charset="0"/>
              </a:rPr>
              <a:t> </a:t>
            </a:r>
            <a:r>
              <a:rPr lang="en-US" altLang="en-US" sz="3200" cap="none" dirty="0" err="1">
                <a:latin typeface="VNI-Souvir" pitchFamily="2" charset="0"/>
              </a:rPr>
              <a:t>caàu</a:t>
            </a:r>
            <a:r>
              <a:rPr lang="en-US" altLang="en-US" sz="3200" cap="none" dirty="0">
                <a:latin typeface="VNI-Souvir" pitchFamily="2" charset="0"/>
              </a:rPr>
              <a:t> </a:t>
            </a:r>
            <a:r>
              <a:rPr lang="en-US" altLang="en-US" sz="3200" cap="none" dirty="0" err="1">
                <a:latin typeface="VNI-Souvir" pitchFamily="2" charset="0"/>
              </a:rPr>
              <a:t>ñeå</a:t>
            </a:r>
            <a:r>
              <a:rPr lang="en-US" altLang="en-US" sz="3200" cap="none" dirty="0">
                <a:latin typeface="VNI-Souvir" pitchFamily="2" charset="0"/>
              </a:rPr>
              <a:t> </a:t>
            </a:r>
            <a:r>
              <a:rPr lang="en-US" altLang="en-US" sz="3200" cap="none" dirty="0" err="1">
                <a:latin typeface="VNI-Souvir" pitchFamily="2" charset="0"/>
              </a:rPr>
              <a:t>taùc</a:t>
            </a:r>
            <a:r>
              <a:rPr lang="en-US" altLang="en-US" sz="3200" cap="none" dirty="0">
                <a:latin typeface="VNI-Souvir" pitchFamily="2" charset="0"/>
              </a:rPr>
              <a:t> </a:t>
            </a:r>
            <a:r>
              <a:rPr lang="en-US" altLang="en-US" sz="3200" cap="none" dirty="0" err="1">
                <a:latin typeface="VNI-Souvir" pitchFamily="2" charset="0"/>
              </a:rPr>
              <a:t>ñoäng</a:t>
            </a:r>
            <a:r>
              <a:rPr lang="en-US" altLang="en-US" sz="3200" cap="none" dirty="0">
                <a:latin typeface="VNI-Souvir" pitchFamily="2" charset="0"/>
              </a:rPr>
              <a:t> </a:t>
            </a:r>
            <a:r>
              <a:rPr lang="en-US" altLang="en-US" sz="3200" cap="none" dirty="0" err="1">
                <a:latin typeface="VNI-Souvir" pitchFamily="2" charset="0"/>
              </a:rPr>
              <a:t>ñeán</a:t>
            </a:r>
            <a:r>
              <a:rPr lang="en-US" altLang="en-US" sz="3200" cap="none" dirty="0">
                <a:latin typeface="VNI-Souvir" pitchFamily="2" charset="0"/>
              </a:rPr>
              <a:t> </a:t>
            </a:r>
            <a:r>
              <a:rPr lang="en-US" altLang="en-US" sz="3200" cap="none" dirty="0" err="1">
                <a:latin typeface="VNI-Souvir" pitchFamily="2" charset="0"/>
              </a:rPr>
              <a:t>giaù</a:t>
            </a:r>
            <a:r>
              <a:rPr lang="en-US" altLang="en-US" sz="3200" cap="none" dirty="0">
                <a:latin typeface="VNI-Souvir" pitchFamily="2" charset="0"/>
              </a:rPr>
              <a:t> </a:t>
            </a:r>
            <a:r>
              <a:rPr lang="en-US" altLang="en-US" sz="3200" cap="none" dirty="0" err="1">
                <a:latin typeface="VNI-Souvir" pitchFamily="2" charset="0"/>
              </a:rPr>
              <a:t>cuûa</a:t>
            </a:r>
            <a:r>
              <a:rPr lang="en-US" altLang="en-US" sz="3200" cap="none" dirty="0">
                <a:latin typeface="VNI-Souvir" pitchFamily="2" charset="0"/>
              </a:rPr>
              <a:t> </a:t>
            </a:r>
            <a:r>
              <a:rPr lang="en-US" altLang="en-US" sz="3200" cap="none" dirty="0" err="1">
                <a:latin typeface="VNI-Souvir" pitchFamily="2" charset="0"/>
              </a:rPr>
              <a:t>moät</a:t>
            </a:r>
            <a:r>
              <a:rPr lang="en-US" altLang="en-US" sz="3200" cap="none" dirty="0">
                <a:latin typeface="VNI-Souvir" pitchFamily="2" charset="0"/>
              </a:rPr>
              <a:t> </a:t>
            </a:r>
            <a:r>
              <a:rPr lang="en-US" altLang="en-US" sz="3200" cap="none" dirty="0" err="1">
                <a:latin typeface="VNI-Souvir" pitchFamily="2" charset="0"/>
              </a:rPr>
              <a:t>saûn</a:t>
            </a:r>
            <a:r>
              <a:rPr lang="en-US" altLang="en-US" sz="3200" cap="none" dirty="0">
                <a:latin typeface="VNI-Souvir" pitchFamily="2" charset="0"/>
              </a:rPr>
              <a:t> </a:t>
            </a:r>
            <a:r>
              <a:rPr lang="en-US" altLang="en-US" sz="3200" cap="none" dirty="0" err="1">
                <a:latin typeface="VNI-Souvir" pitchFamily="2" charset="0"/>
              </a:rPr>
              <a:t>phaåm</a:t>
            </a:r>
            <a:r>
              <a:rPr lang="en-US" altLang="en-US" sz="3200" cap="none" dirty="0">
                <a:latin typeface="VNI-Souvir" pitchFamily="2" charset="0"/>
              </a:rPr>
              <a:t>.</a:t>
            </a:r>
          </a:p>
        </p:txBody>
      </p:sp>
      <p:sp>
        <p:nvSpPr>
          <p:cNvPr id="8" name="Rectangle 2">
            <a:extLst>
              <a:ext uri="{FF2B5EF4-FFF2-40B4-BE49-F238E27FC236}">
                <a16:creationId xmlns:a16="http://schemas.microsoft.com/office/drawing/2014/main" id="{8B41ED50-66B7-EE4D-1090-4FD4676AF9FE}"/>
              </a:ext>
            </a:extLst>
          </p:cNvPr>
          <p:cNvSpPr txBox="1">
            <a:spLocks noChangeArrowheads="1"/>
          </p:cNvSpPr>
          <p:nvPr/>
        </p:nvSpPr>
        <p:spPr>
          <a:xfrm>
            <a:off x="7543800" y="738448"/>
            <a:ext cx="8001000" cy="1216025"/>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en-US" altLang="en-US" dirty="0">
                <a:latin typeface="VNI-Times" pitchFamily="2" charset="0"/>
                <a:sym typeface="Wingdings" panose="05000000000000000000" pitchFamily="2" charset="2"/>
              </a:rPr>
              <a:t> </a:t>
            </a:r>
            <a:r>
              <a:rPr lang="en-US" altLang="en-US" dirty="0" err="1">
                <a:latin typeface="VNI-Times" pitchFamily="2" charset="0"/>
                <a:sym typeface="Wingdings" panose="05000000000000000000" pitchFamily="2" charset="2"/>
              </a:rPr>
              <a:t>VEÀ</a:t>
            </a:r>
            <a:r>
              <a:rPr lang="en-US" altLang="en-US" dirty="0">
                <a:latin typeface="VNI-Times" pitchFamily="2" charset="0"/>
                <a:sym typeface="Wingdings" panose="05000000000000000000" pitchFamily="2" charset="2"/>
              </a:rPr>
              <a:t> </a:t>
            </a:r>
            <a:r>
              <a:rPr lang="en-US" altLang="en-US" dirty="0" err="1">
                <a:latin typeface="VNI-Times" pitchFamily="2" charset="0"/>
                <a:sym typeface="Wingdings" panose="05000000000000000000" pitchFamily="2" charset="2"/>
              </a:rPr>
              <a:t>THAÙI</a:t>
            </a:r>
            <a:r>
              <a:rPr lang="en-US" altLang="en-US" dirty="0">
                <a:latin typeface="VNI-Times" pitchFamily="2" charset="0"/>
                <a:sym typeface="Wingdings" panose="05000000000000000000" pitchFamily="2" charset="2"/>
              </a:rPr>
              <a:t> </a:t>
            </a:r>
            <a:r>
              <a:rPr lang="en-US" altLang="en-US" dirty="0" err="1">
                <a:latin typeface="VNI-Times" pitchFamily="2" charset="0"/>
                <a:sym typeface="Wingdings" panose="05000000000000000000" pitchFamily="2" charset="2"/>
              </a:rPr>
              <a:t>ÑOÄ</a:t>
            </a:r>
            <a:r>
              <a:rPr lang="en-US" altLang="en-US" dirty="0">
                <a:latin typeface="VNI-Times" pitchFamily="2" charset="0"/>
                <a:sym typeface="Wingdings" panose="05000000000000000000" pitchFamily="2" charset="2"/>
              </a:rPr>
              <a:t>:</a:t>
            </a:r>
          </a:p>
        </p:txBody>
      </p:sp>
      <p:sp>
        <p:nvSpPr>
          <p:cNvPr id="9" name="Rectangle 3">
            <a:extLst>
              <a:ext uri="{FF2B5EF4-FFF2-40B4-BE49-F238E27FC236}">
                <a16:creationId xmlns:a16="http://schemas.microsoft.com/office/drawing/2014/main" id="{B15829C1-F30A-906F-5FE7-66E817803938}"/>
              </a:ext>
            </a:extLst>
          </p:cNvPr>
          <p:cNvSpPr txBox="1">
            <a:spLocks noChangeArrowheads="1"/>
          </p:cNvSpPr>
          <p:nvPr/>
        </p:nvSpPr>
        <p:spPr>
          <a:xfrm>
            <a:off x="6951405" y="1752600"/>
            <a:ext cx="5127523" cy="4267200"/>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Arial" panose="020B0604020202020204" pitchFamily="34" charset="0"/>
              <a:buNone/>
              <a:defRPr sz="2400" kern="1200" cap="all" baseline="0">
                <a:solidFill>
                  <a:schemeClr val="tx1"/>
                </a:solidFill>
                <a:latin typeface="+mn-lt"/>
                <a:ea typeface="+mn-ea"/>
                <a:cs typeface="+mn-cs"/>
              </a:defRPr>
            </a:lvl1pPr>
            <a:lvl2pPr marL="4572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j-lt"/>
                <a:ea typeface="+mn-ea"/>
                <a:cs typeface="+mn-cs"/>
              </a:defRPr>
            </a:lvl2pPr>
            <a:lvl3pPr marL="914400" indent="0" algn="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50000"/>
              </a:lnSpc>
            </a:pPr>
            <a:r>
              <a:rPr lang="en-US" altLang="en-US" sz="3200" cap="none" dirty="0" err="1">
                <a:latin typeface="VNI-Souvir" pitchFamily="2" charset="0"/>
              </a:rPr>
              <a:t>Hình</a:t>
            </a:r>
            <a:r>
              <a:rPr lang="en-US" altLang="en-US" sz="3200" cap="none" dirty="0">
                <a:latin typeface="VNI-Souvir" pitchFamily="2" charset="0"/>
              </a:rPr>
              <a:t> </a:t>
            </a:r>
            <a:r>
              <a:rPr lang="en-US" altLang="en-US" sz="3200" cap="none" dirty="0" err="1">
                <a:latin typeface="VNI-Souvir" pitchFamily="2" charset="0"/>
              </a:rPr>
              <a:t>thaønh</a:t>
            </a:r>
            <a:r>
              <a:rPr lang="en-US" altLang="en-US" sz="3200" cap="none" dirty="0">
                <a:latin typeface="VNI-Souvir" pitchFamily="2" charset="0"/>
              </a:rPr>
              <a:t> </a:t>
            </a:r>
            <a:r>
              <a:rPr lang="en-US" altLang="en-US" sz="3200" cap="none" dirty="0" err="1">
                <a:latin typeface="VNI-Souvir" pitchFamily="2" charset="0"/>
              </a:rPr>
              <a:t>neân</a:t>
            </a:r>
            <a:r>
              <a:rPr lang="en-US" altLang="en-US" sz="3200" cap="none" dirty="0">
                <a:latin typeface="VNI-Souvir" pitchFamily="2" charset="0"/>
              </a:rPr>
              <a:t> </a:t>
            </a:r>
            <a:r>
              <a:rPr lang="en-US" altLang="en-US" sz="3200" cap="none" dirty="0" err="1">
                <a:latin typeface="VNI-Souvir" pitchFamily="2" charset="0"/>
              </a:rPr>
              <a:t>quan</a:t>
            </a:r>
            <a:r>
              <a:rPr lang="en-US" altLang="en-US" sz="3200" cap="none" dirty="0">
                <a:latin typeface="VNI-Souvir" pitchFamily="2" charset="0"/>
              </a:rPr>
              <a:t> </a:t>
            </a:r>
            <a:r>
              <a:rPr lang="en-US" altLang="en-US" sz="3200" cap="none" dirty="0" err="1">
                <a:latin typeface="VNI-Souvir" pitchFamily="2" charset="0"/>
              </a:rPr>
              <a:t>ñieåm</a:t>
            </a:r>
            <a:r>
              <a:rPr lang="en-US" altLang="en-US" sz="3200" cap="none" dirty="0">
                <a:latin typeface="VNI-Souvir" pitchFamily="2" charset="0"/>
              </a:rPr>
              <a:t> </a:t>
            </a:r>
            <a:r>
              <a:rPr lang="en-US" altLang="en-US" sz="3200" cap="none" dirty="0" err="1">
                <a:latin typeface="VNI-Souvir" pitchFamily="2" charset="0"/>
              </a:rPr>
              <a:t>veà</a:t>
            </a:r>
            <a:r>
              <a:rPr lang="en-US" altLang="en-US" sz="3200" cap="none" dirty="0">
                <a:latin typeface="VNI-Souvir" pitchFamily="2" charset="0"/>
              </a:rPr>
              <a:t> </a:t>
            </a:r>
            <a:r>
              <a:rPr lang="en-US" altLang="en-US" sz="3200" cap="none" dirty="0" err="1">
                <a:latin typeface="VNI-Souvir" pitchFamily="2" charset="0"/>
              </a:rPr>
              <a:t>caùch</a:t>
            </a:r>
            <a:r>
              <a:rPr lang="en-US" altLang="en-US" sz="3200" cap="none" dirty="0">
                <a:latin typeface="VNI-Souvir" pitchFamily="2" charset="0"/>
              </a:rPr>
              <a:t> </a:t>
            </a:r>
            <a:r>
              <a:rPr lang="en-US" altLang="en-US" sz="3200" cap="none" dirty="0" err="1">
                <a:latin typeface="VNI-Souvir" pitchFamily="2" charset="0"/>
              </a:rPr>
              <a:t>phaân</a:t>
            </a:r>
            <a:r>
              <a:rPr lang="en-US" altLang="en-US" sz="3200" cap="none" dirty="0">
                <a:latin typeface="VNI-Souvir" pitchFamily="2" charset="0"/>
              </a:rPr>
              <a:t> </a:t>
            </a:r>
            <a:r>
              <a:rPr lang="en-US" altLang="en-US" sz="3200" cap="none" dirty="0" err="1">
                <a:latin typeface="VNI-Souvir" pitchFamily="2" charset="0"/>
              </a:rPr>
              <a:t>tích</a:t>
            </a:r>
            <a:r>
              <a:rPr lang="en-US" altLang="en-US" sz="3200" cap="none" dirty="0">
                <a:latin typeface="VNI-Souvir" pitchFamily="2" charset="0"/>
              </a:rPr>
              <a:t>, </a:t>
            </a:r>
            <a:r>
              <a:rPr lang="en-US" altLang="en-US" sz="3200" cap="none" dirty="0" err="1">
                <a:latin typeface="VNI-Souvir" pitchFamily="2" charset="0"/>
              </a:rPr>
              <a:t>ñaùnh</a:t>
            </a:r>
            <a:r>
              <a:rPr lang="en-US" altLang="en-US" sz="3200" cap="none" dirty="0">
                <a:latin typeface="VNI-Souvir" pitchFamily="2" charset="0"/>
              </a:rPr>
              <a:t> </a:t>
            </a:r>
            <a:r>
              <a:rPr lang="en-US" altLang="en-US" sz="3200" cap="none" dirty="0" err="1">
                <a:latin typeface="VNI-Souvir" pitchFamily="2" charset="0"/>
              </a:rPr>
              <a:t>giaù</a:t>
            </a:r>
            <a:r>
              <a:rPr lang="en-US" altLang="en-US" sz="3200" cap="none" dirty="0">
                <a:latin typeface="VNI-Souvir" pitchFamily="2" charset="0"/>
              </a:rPr>
              <a:t> </a:t>
            </a:r>
            <a:r>
              <a:rPr lang="en-US" altLang="en-US" sz="3200" cap="none" dirty="0" err="1">
                <a:latin typeface="VNI-Souvir" pitchFamily="2" charset="0"/>
              </a:rPr>
              <a:t>caùc</a:t>
            </a:r>
            <a:r>
              <a:rPr lang="en-US" altLang="en-US" sz="3200" cap="none" dirty="0">
                <a:latin typeface="VNI-Souvir" pitchFamily="2" charset="0"/>
              </a:rPr>
              <a:t> </a:t>
            </a:r>
            <a:r>
              <a:rPr lang="en-US" altLang="en-US" sz="3200" cap="none" dirty="0" err="1">
                <a:latin typeface="VNI-Souvir" pitchFamily="2" charset="0"/>
              </a:rPr>
              <a:t>vaán</a:t>
            </a:r>
            <a:r>
              <a:rPr lang="en-US" altLang="en-US" sz="3200" cap="none" dirty="0">
                <a:latin typeface="VNI-Souvir" pitchFamily="2" charset="0"/>
              </a:rPr>
              <a:t> </a:t>
            </a:r>
            <a:r>
              <a:rPr lang="en-US" altLang="en-US" sz="3200" cap="none" dirty="0" err="1">
                <a:latin typeface="VNI-Souvir" pitchFamily="2" charset="0"/>
              </a:rPr>
              <a:t>ñeà</a:t>
            </a:r>
            <a:r>
              <a:rPr lang="en-US" altLang="en-US" sz="3200" cap="none" dirty="0">
                <a:latin typeface="VNI-Souvir" pitchFamily="2" charset="0"/>
              </a:rPr>
              <a:t> </a:t>
            </a:r>
            <a:r>
              <a:rPr lang="en-US" altLang="en-US" sz="3200" cap="none" dirty="0" err="1">
                <a:latin typeface="VNI-Souvir" pitchFamily="2" charset="0"/>
              </a:rPr>
              <a:t>kinh</a:t>
            </a:r>
            <a:r>
              <a:rPr lang="en-US" altLang="en-US" sz="3200" cap="none" dirty="0">
                <a:latin typeface="VNI-Souvir" pitchFamily="2" charset="0"/>
              </a:rPr>
              <a:t> </a:t>
            </a:r>
            <a:r>
              <a:rPr lang="en-US" altLang="en-US" sz="3200" cap="none" dirty="0" err="1">
                <a:latin typeface="VNI-Souvir" pitchFamily="2" charset="0"/>
              </a:rPr>
              <a:t>teá</a:t>
            </a:r>
            <a:r>
              <a:rPr lang="en-US" altLang="en-US" sz="3200" cap="none" dirty="0">
                <a:latin typeface="VNI-Souvir" pitchFamily="2" charset="0"/>
              </a:rPr>
              <a:t> </a:t>
            </a:r>
            <a:r>
              <a:rPr lang="en-US" altLang="en-US" sz="3200" cap="none" dirty="0" err="1">
                <a:latin typeface="VNI-Souvir" pitchFamily="2" charset="0"/>
              </a:rPr>
              <a:t>moät</a:t>
            </a:r>
            <a:r>
              <a:rPr lang="en-US" altLang="en-US" sz="3200" cap="none" dirty="0">
                <a:latin typeface="VNI-Souvir" pitchFamily="2" charset="0"/>
              </a:rPr>
              <a:t> </a:t>
            </a:r>
            <a:r>
              <a:rPr lang="en-US" altLang="en-US" sz="3200" cap="none" dirty="0" err="1">
                <a:latin typeface="VNI-Souvir" pitchFamily="2" charset="0"/>
              </a:rPr>
              <a:t>caùch</a:t>
            </a:r>
            <a:r>
              <a:rPr lang="en-US" altLang="en-US" sz="3200" cap="none" dirty="0">
                <a:latin typeface="VNI-Souvir" pitchFamily="2" charset="0"/>
              </a:rPr>
              <a:t> </a:t>
            </a:r>
            <a:r>
              <a:rPr lang="en-US" altLang="en-US" sz="3200" cap="none" dirty="0" err="1">
                <a:latin typeface="VNI-Souvir" pitchFamily="2" charset="0"/>
              </a:rPr>
              <a:t>khaùch</a:t>
            </a:r>
            <a:r>
              <a:rPr lang="en-US" altLang="en-US" sz="3200" cap="none" dirty="0">
                <a:latin typeface="VNI-Souvir" pitchFamily="2" charset="0"/>
              </a:rPr>
              <a:t> </a:t>
            </a:r>
            <a:r>
              <a:rPr lang="en-US" altLang="en-US" sz="3200" cap="none" dirty="0" err="1">
                <a:latin typeface="VNI-Souvir" pitchFamily="2" charset="0"/>
              </a:rPr>
              <a:t>quan</a:t>
            </a:r>
            <a:r>
              <a:rPr lang="en-US" altLang="en-US" sz="3200" cap="none" dirty="0">
                <a:latin typeface="VNI-Souvir" pitchFamily="2" charset="0"/>
              </a:rPr>
              <a:t> </a:t>
            </a:r>
            <a:r>
              <a:rPr lang="en-US" altLang="en-US" sz="3200" cap="none" dirty="0" err="1">
                <a:latin typeface="VNI-Souvir" pitchFamily="2" charset="0"/>
              </a:rPr>
              <a:t>vaø</a:t>
            </a:r>
            <a:r>
              <a:rPr lang="en-US" altLang="en-US" sz="3200" cap="none" dirty="0">
                <a:latin typeface="VNI-Souvir" pitchFamily="2" charset="0"/>
              </a:rPr>
              <a:t> khoa </a:t>
            </a:r>
            <a:r>
              <a:rPr lang="en-US" altLang="en-US" sz="3200" cap="none" dirty="0" err="1">
                <a:latin typeface="VNI-Souvir" pitchFamily="2" charset="0"/>
              </a:rPr>
              <a:t>hoïc</a:t>
            </a:r>
            <a:r>
              <a:rPr lang="en-US" altLang="en-US" sz="3200" cap="none" dirty="0">
                <a:latin typeface="VNI-Souvir" pitchFamily="2" charset="0"/>
              </a:rPr>
              <a:t>.</a:t>
            </a:r>
          </a:p>
        </p:txBody>
      </p:sp>
    </p:spTree>
    <p:extLst>
      <p:ext uri="{BB962C8B-B14F-4D97-AF65-F5344CB8AC3E}">
        <p14:creationId xmlns:p14="http://schemas.microsoft.com/office/powerpoint/2010/main" val="852474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diamond(in)">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diamond(in)">
                                      <p:cBhvr>
                                        <p:cTn id="12"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40</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530942" y="1865671"/>
            <a:ext cx="10205884" cy="387705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vi-VN" sz="3200" b="1" dirty="0">
                <a:latin typeface="+mj-lt"/>
              </a:rPr>
              <a:t>Câu </a:t>
            </a:r>
            <a:r>
              <a:rPr lang="en-US" sz="3200" b="1" dirty="0">
                <a:latin typeface="+mj-lt"/>
              </a:rPr>
              <a:t>3</a:t>
            </a:r>
            <a:r>
              <a:rPr lang="vi-VN" sz="3200" b="1" dirty="0">
                <a:latin typeface="+mj-lt"/>
              </a:rPr>
              <a:t>:</a:t>
            </a:r>
          </a:p>
          <a:p>
            <a:r>
              <a:rPr lang="vi-VN" sz="3200" b="1" dirty="0">
                <a:latin typeface="+mj-lt"/>
              </a:rPr>
              <a:t>Hàm cầu cho sản phẩm C là Qd​=250−5P. Nếu có sự gia tăng giá hàng thay thế, đường cầu của sản phẩm C</a:t>
            </a:r>
            <a:r>
              <a:rPr lang="en-US" sz="3200" b="1" dirty="0">
                <a:latin typeface="+mj-lt"/>
              </a:rPr>
              <a:t> </a:t>
            </a:r>
            <a:r>
              <a:rPr lang="en-US" sz="3200" b="1" dirty="0" err="1">
                <a:latin typeface="+mj-lt"/>
              </a:rPr>
              <a:t>sẽ</a:t>
            </a:r>
            <a:r>
              <a:rPr lang="en-US" sz="3200" b="1" dirty="0">
                <a:latin typeface="+mj-lt"/>
              </a:rPr>
              <a:t>:</a:t>
            </a:r>
            <a:endParaRPr lang="vi-VN" sz="3200" dirty="0">
              <a:latin typeface="+mj-lt"/>
            </a:endParaRPr>
          </a:p>
          <a:p>
            <a:r>
              <a:rPr lang="vi-VN" sz="3200" dirty="0">
                <a:latin typeface="+mj-lt"/>
              </a:rPr>
              <a:t>a) </a:t>
            </a:r>
            <a:r>
              <a:rPr lang="en-US" sz="3200" dirty="0" err="1">
                <a:latin typeface="+mj-lt"/>
              </a:rPr>
              <a:t>Dịch</a:t>
            </a:r>
            <a:r>
              <a:rPr lang="en-US" sz="3200" dirty="0">
                <a:latin typeface="+mj-lt"/>
              </a:rPr>
              <a:t> </a:t>
            </a:r>
            <a:r>
              <a:rPr lang="vi-VN" sz="3200" dirty="0">
                <a:latin typeface="+mj-lt"/>
              </a:rPr>
              <a:t>chuyển sang bên trái</a:t>
            </a:r>
            <a:br>
              <a:rPr lang="vi-VN" sz="3200" dirty="0">
                <a:latin typeface="+mj-lt"/>
              </a:rPr>
            </a:br>
            <a:r>
              <a:rPr lang="vi-VN" sz="3200" dirty="0">
                <a:latin typeface="+mj-lt"/>
              </a:rPr>
              <a:t>b) </a:t>
            </a:r>
            <a:r>
              <a:rPr lang="en-US" sz="3200" dirty="0" err="1">
                <a:latin typeface="+mj-lt"/>
              </a:rPr>
              <a:t>Dịch</a:t>
            </a:r>
            <a:r>
              <a:rPr lang="vi-VN" sz="3200" dirty="0">
                <a:latin typeface="+mj-lt"/>
              </a:rPr>
              <a:t> chuyển sang bên phải</a:t>
            </a:r>
            <a:br>
              <a:rPr lang="vi-VN" sz="3200" dirty="0">
                <a:latin typeface="+mj-lt"/>
              </a:rPr>
            </a:br>
            <a:r>
              <a:rPr lang="vi-VN" sz="3200" dirty="0">
                <a:latin typeface="+mj-lt"/>
              </a:rPr>
              <a:t>c) Không thay đổi</a:t>
            </a:r>
            <a:br>
              <a:rPr lang="vi-VN" sz="3200" dirty="0">
                <a:latin typeface="+mj-lt"/>
              </a:rPr>
            </a:br>
            <a:r>
              <a:rPr lang="vi-VN" sz="3200" dirty="0">
                <a:latin typeface="+mj-lt"/>
              </a:rPr>
              <a:t>d) </a:t>
            </a:r>
            <a:r>
              <a:rPr lang="en-US" sz="3200" dirty="0">
                <a:latin typeface="+mj-lt"/>
              </a:rPr>
              <a:t>Di </a:t>
            </a:r>
            <a:r>
              <a:rPr lang="en-US" sz="3200" dirty="0" err="1">
                <a:latin typeface="+mj-lt"/>
              </a:rPr>
              <a:t>chuyển</a:t>
            </a:r>
            <a:r>
              <a:rPr lang="en-US" sz="3200" dirty="0">
                <a:latin typeface="+mj-lt"/>
              </a:rPr>
              <a:t> </a:t>
            </a:r>
            <a:r>
              <a:rPr lang="en-US" sz="3200" dirty="0" err="1">
                <a:latin typeface="+mj-lt"/>
              </a:rPr>
              <a:t>trượt</a:t>
            </a:r>
            <a:r>
              <a:rPr lang="en-US" sz="3200" dirty="0">
                <a:latin typeface="+mj-lt"/>
              </a:rPr>
              <a:t> </a:t>
            </a:r>
            <a:r>
              <a:rPr lang="en-US" sz="3200" dirty="0" err="1">
                <a:latin typeface="+mj-lt"/>
              </a:rPr>
              <a:t>dọc</a:t>
            </a:r>
            <a:r>
              <a:rPr lang="en-US" sz="3200" dirty="0">
                <a:latin typeface="+mj-lt"/>
              </a:rPr>
              <a:t> </a:t>
            </a:r>
            <a:r>
              <a:rPr lang="en-US" sz="3200" dirty="0" err="1">
                <a:latin typeface="+mj-lt"/>
              </a:rPr>
              <a:t>đường</a:t>
            </a:r>
            <a:r>
              <a:rPr lang="en-US" sz="3200" dirty="0">
                <a:latin typeface="+mj-lt"/>
              </a:rPr>
              <a:t> </a:t>
            </a:r>
            <a:r>
              <a:rPr lang="en-US" sz="3200" dirty="0" err="1">
                <a:latin typeface="+mj-lt"/>
              </a:rPr>
              <a:t>cầu</a:t>
            </a:r>
            <a:endParaRPr lang="vi-VN" sz="3200" dirty="0">
              <a:latin typeface="+mj-lt"/>
            </a:endParaRPr>
          </a:p>
        </p:txBody>
      </p:sp>
    </p:spTree>
    <p:extLst>
      <p:ext uri="{BB962C8B-B14F-4D97-AF65-F5344CB8AC3E}">
        <p14:creationId xmlns:p14="http://schemas.microsoft.com/office/powerpoint/2010/main" val="60331734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41</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884902" y="1865671"/>
            <a:ext cx="9851923" cy="387705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vi-VN" sz="3200" b="1" dirty="0">
                <a:latin typeface="+mj-lt"/>
              </a:rPr>
              <a:t>Câu </a:t>
            </a:r>
            <a:r>
              <a:rPr lang="en-US" sz="3200" b="1" dirty="0">
                <a:latin typeface="+mj-lt"/>
              </a:rPr>
              <a:t>4:</a:t>
            </a:r>
            <a:endParaRPr lang="vi-VN" sz="3200" b="1" dirty="0">
              <a:latin typeface="+mj-lt"/>
            </a:endParaRPr>
          </a:p>
          <a:p>
            <a:r>
              <a:rPr lang="vi-VN" sz="3200" b="1" dirty="0">
                <a:latin typeface="+mj-lt"/>
              </a:rPr>
              <a:t>Hàm cầu cho sản phẩm F là Qd​=120−4P. Nếu giá tăng từ 15 lên 25, lượng cầu sẽ thay đổi như thế nào?</a:t>
            </a:r>
            <a:endParaRPr lang="vi-VN" sz="3200" dirty="0">
              <a:latin typeface="+mj-lt"/>
            </a:endParaRPr>
          </a:p>
          <a:p>
            <a:r>
              <a:rPr lang="vi-VN" sz="3200" dirty="0">
                <a:latin typeface="+mj-lt"/>
              </a:rPr>
              <a:t>a) Giảm 20</a:t>
            </a:r>
            <a:br>
              <a:rPr lang="vi-VN" sz="3200" dirty="0">
                <a:latin typeface="+mj-lt"/>
              </a:rPr>
            </a:br>
            <a:r>
              <a:rPr lang="vi-VN" sz="3200" dirty="0">
                <a:latin typeface="+mj-lt"/>
              </a:rPr>
              <a:t>b) Giảm 40</a:t>
            </a:r>
            <a:br>
              <a:rPr lang="vi-VN" sz="3200" dirty="0">
                <a:latin typeface="+mj-lt"/>
              </a:rPr>
            </a:br>
            <a:r>
              <a:rPr lang="vi-VN" sz="3200" dirty="0">
                <a:latin typeface="+mj-lt"/>
              </a:rPr>
              <a:t>c) Giảm 30</a:t>
            </a:r>
            <a:br>
              <a:rPr lang="vi-VN" sz="3200" dirty="0">
                <a:latin typeface="+mj-lt"/>
              </a:rPr>
            </a:br>
            <a:r>
              <a:rPr lang="vi-VN" sz="3200" dirty="0">
                <a:latin typeface="+mj-lt"/>
              </a:rPr>
              <a:t>d) Giảm 50</a:t>
            </a:r>
          </a:p>
        </p:txBody>
      </p:sp>
    </p:spTree>
    <p:extLst>
      <p:ext uri="{BB962C8B-B14F-4D97-AF65-F5344CB8AC3E}">
        <p14:creationId xmlns:p14="http://schemas.microsoft.com/office/powerpoint/2010/main" val="42115071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42</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1283110" y="1865671"/>
            <a:ext cx="10070690"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vi-VN" sz="3200" b="1" dirty="0">
                <a:latin typeface="+mj-lt"/>
              </a:rPr>
              <a:t>Câu </a:t>
            </a:r>
            <a:r>
              <a:rPr lang="en-US" sz="3200" b="1" dirty="0">
                <a:latin typeface="+mj-lt"/>
              </a:rPr>
              <a:t>5</a:t>
            </a:r>
            <a:r>
              <a:rPr lang="vi-VN" sz="3200" b="1" dirty="0">
                <a:latin typeface="+mj-lt"/>
              </a:rPr>
              <a:t>:</a:t>
            </a:r>
          </a:p>
          <a:p>
            <a:r>
              <a:rPr lang="vi-VN" sz="3200" b="1" dirty="0">
                <a:latin typeface="+mj-lt"/>
              </a:rPr>
              <a:t>Hàm cầu cho sản phẩm G là Qd​=150−3P. Nếu có một đợt quảng cáo làm tăng nhận thức của người tiêu dùng về sản phẩm này, </a:t>
            </a:r>
            <a:r>
              <a:rPr lang="en-US" sz="3200" b="1" dirty="0" err="1">
                <a:latin typeface="+mj-lt"/>
              </a:rPr>
              <a:t>đường</a:t>
            </a:r>
            <a:r>
              <a:rPr lang="en-US" sz="3200" b="1" dirty="0">
                <a:latin typeface="+mj-lt"/>
              </a:rPr>
              <a:t> </a:t>
            </a:r>
            <a:r>
              <a:rPr lang="en-US" sz="3200" b="1" dirty="0" err="1">
                <a:latin typeface="+mj-lt"/>
              </a:rPr>
              <a:t>cầu</a:t>
            </a:r>
            <a:r>
              <a:rPr lang="en-US" sz="3200" b="1" dirty="0">
                <a:latin typeface="+mj-lt"/>
              </a:rPr>
              <a:t> </a:t>
            </a:r>
            <a:r>
              <a:rPr lang="en-US" sz="3200" b="1" dirty="0" err="1">
                <a:latin typeface="+mj-lt"/>
              </a:rPr>
              <a:t>sẽ</a:t>
            </a:r>
            <a:r>
              <a:rPr lang="en-US" sz="3200" b="1" dirty="0">
                <a:latin typeface="+mj-lt"/>
              </a:rPr>
              <a:t>:</a:t>
            </a:r>
            <a:endParaRPr lang="vi-VN" sz="3200" dirty="0">
              <a:latin typeface="+mj-lt"/>
            </a:endParaRPr>
          </a:p>
          <a:p>
            <a:r>
              <a:rPr lang="vi-VN" sz="3200" dirty="0">
                <a:latin typeface="+mj-lt"/>
              </a:rPr>
              <a:t>a) </a:t>
            </a:r>
            <a:r>
              <a:rPr lang="en-US" sz="3200" dirty="0" err="1">
                <a:latin typeface="+mj-lt"/>
              </a:rPr>
              <a:t>Dịch</a:t>
            </a:r>
            <a:r>
              <a:rPr lang="en-US" sz="3200" dirty="0">
                <a:latin typeface="+mj-lt"/>
              </a:rPr>
              <a:t> </a:t>
            </a:r>
            <a:r>
              <a:rPr lang="vi-VN" sz="3200" dirty="0">
                <a:latin typeface="+mj-lt"/>
              </a:rPr>
              <a:t>chuyển sang bên trái</a:t>
            </a:r>
            <a:br>
              <a:rPr lang="vi-VN" sz="3200" dirty="0">
                <a:latin typeface="+mj-lt"/>
              </a:rPr>
            </a:br>
            <a:r>
              <a:rPr lang="vi-VN" sz="3200" dirty="0">
                <a:latin typeface="+mj-lt"/>
              </a:rPr>
              <a:t>b) </a:t>
            </a:r>
            <a:r>
              <a:rPr lang="en-US" sz="3200" dirty="0" err="1">
                <a:latin typeface="+mj-lt"/>
              </a:rPr>
              <a:t>Dịch</a:t>
            </a:r>
            <a:r>
              <a:rPr lang="en-US" sz="3200" dirty="0">
                <a:latin typeface="+mj-lt"/>
              </a:rPr>
              <a:t> </a:t>
            </a:r>
            <a:r>
              <a:rPr lang="vi-VN" sz="3200" dirty="0">
                <a:latin typeface="+mj-lt"/>
              </a:rPr>
              <a:t>chuyển sang bên phải</a:t>
            </a:r>
            <a:br>
              <a:rPr lang="vi-VN" sz="3200" dirty="0">
                <a:latin typeface="+mj-lt"/>
              </a:rPr>
            </a:br>
            <a:r>
              <a:rPr lang="vi-VN" sz="3200" dirty="0">
                <a:latin typeface="+mj-lt"/>
              </a:rPr>
              <a:t>c) Không thay đổi</a:t>
            </a:r>
            <a:br>
              <a:rPr lang="vi-VN" sz="3200" dirty="0">
                <a:latin typeface="+mj-lt"/>
              </a:rPr>
            </a:br>
            <a:r>
              <a:rPr lang="vi-VN" sz="3200" dirty="0">
                <a:latin typeface="+mj-lt"/>
              </a:rPr>
              <a:t>d) </a:t>
            </a:r>
            <a:r>
              <a:rPr lang="en-US" sz="3200" dirty="0">
                <a:latin typeface="+mj-lt"/>
              </a:rPr>
              <a:t>Di </a:t>
            </a:r>
            <a:r>
              <a:rPr lang="en-US" sz="3200" dirty="0" err="1">
                <a:latin typeface="+mj-lt"/>
              </a:rPr>
              <a:t>chuyển</a:t>
            </a:r>
            <a:r>
              <a:rPr lang="en-US" sz="3200" dirty="0">
                <a:latin typeface="+mj-lt"/>
              </a:rPr>
              <a:t> </a:t>
            </a:r>
            <a:r>
              <a:rPr lang="en-US" sz="3200" dirty="0" err="1">
                <a:latin typeface="+mj-lt"/>
              </a:rPr>
              <a:t>trượt</a:t>
            </a:r>
            <a:r>
              <a:rPr lang="en-US" sz="3200" dirty="0">
                <a:latin typeface="+mj-lt"/>
              </a:rPr>
              <a:t> </a:t>
            </a:r>
            <a:r>
              <a:rPr lang="en-US" sz="3200" dirty="0" err="1">
                <a:latin typeface="+mj-lt"/>
              </a:rPr>
              <a:t>dọc</a:t>
            </a:r>
            <a:r>
              <a:rPr lang="en-US" sz="3200" dirty="0">
                <a:latin typeface="+mj-lt"/>
              </a:rPr>
              <a:t> </a:t>
            </a:r>
            <a:r>
              <a:rPr lang="en-US" sz="3200" dirty="0" err="1">
                <a:latin typeface="+mj-lt"/>
              </a:rPr>
              <a:t>đường</a:t>
            </a:r>
            <a:r>
              <a:rPr lang="en-US" sz="3200" dirty="0">
                <a:latin typeface="+mj-lt"/>
              </a:rPr>
              <a:t> </a:t>
            </a:r>
            <a:r>
              <a:rPr lang="en-US" sz="3200" dirty="0" err="1">
                <a:latin typeface="+mj-lt"/>
              </a:rPr>
              <a:t>cầu</a:t>
            </a:r>
            <a:endParaRPr lang="vi-VN" sz="3200" dirty="0">
              <a:latin typeface="+mj-lt"/>
            </a:endParaRPr>
          </a:p>
        </p:txBody>
      </p:sp>
    </p:spTree>
    <p:extLst>
      <p:ext uri="{BB962C8B-B14F-4D97-AF65-F5344CB8AC3E}">
        <p14:creationId xmlns:p14="http://schemas.microsoft.com/office/powerpoint/2010/main" val="142726690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2">
            <a:extLst>
              <a:ext uri="{FF2B5EF4-FFF2-40B4-BE49-F238E27FC236}">
                <a16:creationId xmlns:a16="http://schemas.microsoft.com/office/drawing/2014/main" id="{A1282DC7-82D6-8F47-34F5-398F3320ACEF}"/>
              </a:ext>
            </a:extLst>
          </p:cNvPr>
          <p:cNvSpPr>
            <a:spLocks noGrp="1" noChangeArrowheads="1"/>
          </p:cNvSpPr>
          <p:nvPr>
            <p:ph type="title"/>
          </p:nvPr>
        </p:nvSpPr>
        <p:spPr>
          <a:xfrm>
            <a:off x="914400" y="914400"/>
            <a:ext cx="10360152" cy="914400"/>
          </a:xfrm>
        </p:spPr>
        <p:txBody>
          <a:bodyPr anchor="b">
            <a:normAutofit/>
          </a:bodyPr>
          <a:lstStyle/>
          <a:p>
            <a:pPr eaLnBrk="1" hangingPunct="1"/>
            <a:r>
              <a:rPr lang="en-US" altLang="en-US" b="1" dirty="0">
                <a:latin typeface="VNI-Souvir" pitchFamily="2" charset="0"/>
              </a:rPr>
              <a:t>2.3.CUNG </a:t>
            </a:r>
            <a:r>
              <a:rPr lang="en-US" altLang="en-US" b="1" dirty="0" err="1">
                <a:latin typeface="VNI-Souvir" pitchFamily="2" charset="0"/>
              </a:rPr>
              <a:t>THÒ</a:t>
            </a:r>
            <a:r>
              <a:rPr lang="en-US" altLang="en-US" b="1" dirty="0">
                <a:latin typeface="VNI-Souvir" pitchFamily="2" charset="0"/>
              </a:rPr>
              <a:t> </a:t>
            </a:r>
            <a:r>
              <a:rPr lang="en-US" altLang="en-US" b="1" dirty="0" err="1">
                <a:latin typeface="VNI-Souvir" pitchFamily="2" charset="0"/>
              </a:rPr>
              <a:t>TRÖÔØNG</a:t>
            </a:r>
            <a:endParaRPr lang="en-US" altLang="en-US" b="1" dirty="0">
              <a:latin typeface="VNI-Souvir" pitchFamily="2" charset="0"/>
            </a:endParaRPr>
          </a:p>
        </p:txBody>
      </p:sp>
      <p:sp>
        <p:nvSpPr>
          <p:cNvPr id="29711" name="Content Placeholder 2">
            <a:extLst>
              <a:ext uri="{FF2B5EF4-FFF2-40B4-BE49-F238E27FC236}">
                <a16:creationId xmlns:a16="http://schemas.microsoft.com/office/drawing/2014/main" id="{84C508F2-0467-5506-3F39-CB8F969F7AB4}"/>
              </a:ext>
            </a:extLst>
          </p:cNvPr>
          <p:cNvSpPr>
            <a:spLocks noGrp="1"/>
          </p:cNvSpPr>
          <p:nvPr>
            <p:ph sz="quarter" idx="13"/>
          </p:nvPr>
        </p:nvSpPr>
        <p:spPr>
          <a:xfrm>
            <a:off x="914399" y="2039112"/>
            <a:ext cx="3364992" cy="3904488"/>
          </a:xfrm>
        </p:spPr>
        <p:txBody>
          <a:bodyPr/>
          <a:lstStyle/>
          <a:p>
            <a:endParaRPr lang="en-US"/>
          </a:p>
        </p:txBody>
      </p:sp>
      <p:sp>
        <p:nvSpPr>
          <p:cNvPr id="4" name="Slide Number Placeholder 5">
            <a:extLst>
              <a:ext uri="{FF2B5EF4-FFF2-40B4-BE49-F238E27FC236}">
                <a16:creationId xmlns:a16="http://schemas.microsoft.com/office/drawing/2014/main" id="{F95C677E-D1F8-7649-7AD7-0C67C587E181}"/>
              </a:ext>
            </a:extLst>
          </p:cNvPr>
          <p:cNvSpPr>
            <a:spLocks noGrp="1"/>
          </p:cNvSpPr>
          <p:nvPr>
            <p:ph type="sldNum" sz="quarter" idx="4"/>
          </p:nvPr>
        </p:nvSpPr>
        <p:spPr bwMode="auto">
          <a:xfrm>
            <a:off x="11353800" y="5879804"/>
            <a:ext cx="661416" cy="895899"/>
          </a:xfrm>
        </p:spPr>
        <p:txBody>
          <a:bodyPr vert="horz" lIns="91440" tIns="45720" rIns="91440" bIns="45720" numCol="1"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pPr algn="ctr">
                <a:spcAft>
                  <a:spcPts val="600"/>
                </a:spcAft>
              </a:pPr>
              <a:t>43</a:t>
            </a:fld>
            <a:endParaRPr lang="en-US" altLang="en-US" sz="2400"/>
          </a:p>
        </p:txBody>
      </p:sp>
      <p:graphicFrame>
        <p:nvGraphicFramePr>
          <p:cNvPr id="29702" name="Rectangle 3">
            <a:extLst>
              <a:ext uri="{FF2B5EF4-FFF2-40B4-BE49-F238E27FC236}">
                <a16:creationId xmlns:a16="http://schemas.microsoft.com/office/drawing/2014/main" id="{5088C7AE-BB59-2DC4-6C64-9D4A909E614D}"/>
              </a:ext>
            </a:extLst>
          </p:cNvPr>
          <p:cNvGraphicFramePr/>
          <p:nvPr>
            <p:extLst>
              <p:ext uri="{D42A27DB-BD31-4B8C-83A1-F6EECF244321}">
                <p14:modId xmlns:p14="http://schemas.microsoft.com/office/powerpoint/2010/main" val="1554254722"/>
              </p:ext>
            </p:extLst>
          </p:nvPr>
        </p:nvGraphicFramePr>
        <p:xfrm>
          <a:off x="4743451" y="2039112"/>
          <a:ext cx="6537960" cy="39044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2">
            <a:extLst>
              <a:ext uri="{FF2B5EF4-FFF2-40B4-BE49-F238E27FC236}">
                <a16:creationId xmlns:a16="http://schemas.microsoft.com/office/drawing/2014/main" id="{08104816-F58D-B881-C9EC-2D73B9DD73D3}"/>
              </a:ext>
            </a:extLst>
          </p:cNvPr>
          <p:cNvSpPr>
            <a:spLocks noGrp="1" noChangeArrowheads="1"/>
          </p:cNvSpPr>
          <p:nvPr>
            <p:ph type="title"/>
          </p:nvPr>
        </p:nvSpPr>
        <p:spPr>
          <a:xfrm>
            <a:off x="914399" y="321733"/>
            <a:ext cx="10360152" cy="914400"/>
          </a:xfrm>
        </p:spPr>
        <p:txBody>
          <a:bodyPr anchor="b">
            <a:normAutofit/>
          </a:bodyPr>
          <a:lstStyle/>
          <a:p>
            <a:pPr eaLnBrk="1" hangingPunct="1"/>
            <a:r>
              <a:rPr lang="en-US" altLang="en-US" b="1" dirty="0">
                <a:latin typeface="VNI-Souvir" pitchFamily="2" charset="0"/>
              </a:rPr>
              <a:t>1.Khaùi </a:t>
            </a:r>
            <a:r>
              <a:rPr lang="en-US" altLang="en-US" b="1" dirty="0" err="1">
                <a:latin typeface="VNI-Souvir" pitchFamily="2" charset="0"/>
              </a:rPr>
              <a:t>nieäm</a:t>
            </a:r>
            <a:endParaRPr lang="en-US" altLang="en-US" b="1" dirty="0">
              <a:latin typeface="VNI-Souvir" pitchFamily="2" charset="0"/>
            </a:endParaRPr>
          </a:p>
        </p:txBody>
      </p:sp>
      <p:sp>
        <p:nvSpPr>
          <p:cNvPr id="26627" name="Rectangle 3">
            <a:extLst>
              <a:ext uri="{FF2B5EF4-FFF2-40B4-BE49-F238E27FC236}">
                <a16:creationId xmlns:a16="http://schemas.microsoft.com/office/drawing/2014/main" id="{FB994F3B-0863-DC9F-DCB1-4E9EBEBD8C78}"/>
              </a:ext>
            </a:extLst>
          </p:cNvPr>
          <p:cNvSpPr>
            <a:spLocks noGrp="1" noChangeArrowheads="1"/>
          </p:cNvSpPr>
          <p:nvPr>
            <p:ph sz="quarter" idx="13"/>
          </p:nvPr>
        </p:nvSpPr>
        <p:spPr>
          <a:xfrm>
            <a:off x="914399" y="1508760"/>
            <a:ext cx="10770109" cy="3840480"/>
          </a:xfrm>
        </p:spPr>
        <p:txBody>
          <a:bodyPr>
            <a:noAutofit/>
          </a:bodyPr>
          <a:lstStyle/>
          <a:p>
            <a:pPr eaLnBrk="1" hangingPunct="1"/>
            <a:r>
              <a:rPr lang="en-US" altLang="en-US" sz="3200" cap="none" dirty="0" err="1">
                <a:latin typeface="VNI-Souvir" pitchFamily="2" charset="0"/>
              </a:rPr>
              <a:t>Löôïng</a:t>
            </a:r>
            <a:r>
              <a:rPr lang="en-US" altLang="en-US" sz="3200" cap="none" dirty="0">
                <a:latin typeface="VNI-Souvir" pitchFamily="2" charset="0"/>
              </a:rPr>
              <a:t> </a:t>
            </a:r>
            <a:r>
              <a:rPr lang="en-US" altLang="en-US" sz="3200" cap="none" dirty="0" err="1">
                <a:latin typeface="VNI-Souvir" pitchFamily="2" charset="0"/>
              </a:rPr>
              <a:t>cung</a:t>
            </a:r>
            <a:r>
              <a:rPr lang="en-US" altLang="en-US" sz="3200" cap="none" dirty="0">
                <a:latin typeface="VNI-Souvir" pitchFamily="2" charset="0"/>
              </a:rPr>
              <a:t> </a:t>
            </a:r>
            <a:r>
              <a:rPr lang="en-US" altLang="en-US" sz="3200" cap="none" dirty="0" err="1">
                <a:latin typeface="VNI-Souvir" pitchFamily="2" charset="0"/>
              </a:rPr>
              <a:t>saûn</a:t>
            </a:r>
            <a:r>
              <a:rPr lang="en-US" altLang="en-US" sz="3200" cap="none" dirty="0">
                <a:latin typeface="VNI-Souvir" pitchFamily="2" charset="0"/>
              </a:rPr>
              <a:t> </a:t>
            </a:r>
            <a:r>
              <a:rPr lang="en-US" altLang="en-US" sz="3200" cap="none" dirty="0" err="1">
                <a:latin typeface="VNI-Souvir" pitchFamily="2" charset="0"/>
              </a:rPr>
              <a:t>phaåm</a:t>
            </a:r>
            <a:r>
              <a:rPr lang="en-US" altLang="en-US" sz="3200" cap="none" dirty="0">
                <a:latin typeface="VNI-Souvir" pitchFamily="2" charset="0"/>
              </a:rPr>
              <a:t> X(</a:t>
            </a:r>
            <a:r>
              <a:rPr lang="en-US" altLang="en-US" sz="3200" cap="none" dirty="0" err="1">
                <a:latin typeface="VNI-Souvir" pitchFamily="2" charset="0"/>
              </a:rPr>
              <a:t>Q</a:t>
            </a:r>
            <a:r>
              <a:rPr lang="en-US" altLang="en-US" sz="3200" cap="none" baseline="-25000" dirty="0" err="1">
                <a:latin typeface="VNI-Souvir" pitchFamily="2" charset="0"/>
              </a:rPr>
              <a:t>SX</a:t>
            </a:r>
            <a:r>
              <a:rPr lang="en-US" altLang="en-US" sz="3200" cap="none" dirty="0">
                <a:latin typeface="VNI-Souvir" pitchFamily="2" charset="0"/>
              </a:rPr>
              <a:t>) </a:t>
            </a:r>
            <a:r>
              <a:rPr lang="en-US" altLang="en-US" sz="3200" cap="none" dirty="0" err="1">
                <a:latin typeface="VNI-Souvir" pitchFamily="2" charset="0"/>
              </a:rPr>
              <a:t>treân</a:t>
            </a:r>
            <a:r>
              <a:rPr lang="en-US" altLang="en-US" sz="3200" cap="none" dirty="0">
                <a:latin typeface="VNI-Souvir" pitchFamily="2" charset="0"/>
              </a:rPr>
              <a:t> </a:t>
            </a:r>
            <a:r>
              <a:rPr lang="en-US" altLang="en-US" sz="3200" cap="none" dirty="0" err="1">
                <a:latin typeface="VNI-Souvir" pitchFamily="2" charset="0"/>
              </a:rPr>
              <a:t>thò</a:t>
            </a:r>
            <a:r>
              <a:rPr lang="en-US" altLang="en-US" sz="3200" cap="none" dirty="0">
                <a:latin typeface="VNI-Souvir" pitchFamily="2" charset="0"/>
              </a:rPr>
              <a:t> </a:t>
            </a:r>
            <a:r>
              <a:rPr lang="en-US" altLang="en-US" sz="3200" cap="none" dirty="0" err="1">
                <a:latin typeface="VNI-Souvir" pitchFamily="2" charset="0"/>
              </a:rPr>
              <a:t>tröôøng</a:t>
            </a:r>
            <a:r>
              <a:rPr lang="en-US" altLang="en-US" sz="3200" cap="none" dirty="0">
                <a:latin typeface="VNI-Souvir" pitchFamily="2" charset="0"/>
              </a:rPr>
              <a:t> </a:t>
            </a:r>
            <a:r>
              <a:rPr lang="en-US" altLang="en-US" sz="3200" cap="none" dirty="0" err="1">
                <a:latin typeface="VNI-Souvir" pitchFamily="2" charset="0"/>
              </a:rPr>
              <a:t>phuï</a:t>
            </a:r>
            <a:r>
              <a:rPr lang="en-US" altLang="en-US" sz="3200" cap="none" dirty="0">
                <a:latin typeface="VNI-Souvir" pitchFamily="2" charset="0"/>
              </a:rPr>
              <a:t> </a:t>
            </a:r>
            <a:r>
              <a:rPr lang="en-US" altLang="en-US" sz="3200" cap="none" dirty="0" err="1">
                <a:latin typeface="VNI-Souvir" pitchFamily="2" charset="0"/>
              </a:rPr>
              <a:t>thuoäc</a:t>
            </a:r>
            <a:r>
              <a:rPr lang="en-US" altLang="en-US" sz="3200" cap="none" dirty="0">
                <a:latin typeface="VNI-Souvir" pitchFamily="2" charset="0"/>
              </a:rPr>
              <a:t> </a:t>
            </a:r>
            <a:r>
              <a:rPr lang="en-US" altLang="en-US" sz="3200" cap="none" dirty="0" err="1">
                <a:latin typeface="VNI-Souvir" pitchFamily="2" charset="0"/>
              </a:rPr>
              <a:t>vaøo</a:t>
            </a:r>
            <a:r>
              <a:rPr lang="en-US" altLang="en-US" sz="3200" cap="none" dirty="0">
                <a:latin typeface="VNI-Souvir" pitchFamily="2" charset="0"/>
              </a:rPr>
              <a:t> </a:t>
            </a:r>
            <a:r>
              <a:rPr lang="en-US" altLang="en-US" sz="3200" cap="none" dirty="0" err="1">
                <a:latin typeface="VNI-Souvir" pitchFamily="2" charset="0"/>
              </a:rPr>
              <a:t>caùc</a:t>
            </a:r>
            <a:r>
              <a:rPr lang="en-US" altLang="en-US" sz="3200" cap="none" dirty="0">
                <a:latin typeface="VNI-Souvir" pitchFamily="2" charset="0"/>
              </a:rPr>
              <a:t> </a:t>
            </a:r>
            <a:r>
              <a:rPr lang="en-US" altLang="en-US" sz="3200" cap="none" dirty="0" err="1">
                <a:latin typeface="VNI-Souvir" pitchFamily="2" charset="0"/>
              </a:rPr>
              <a:t>yeáu</a:t>
            </a:r>
            <a:r>
              <a:rPr lang="en-US" altLang="en-US" sz="3200" cap="none" dirty="0">
                <a:latin typeface="VNI-Souvir" pitchFamily="2" charset="0"/>
              </a:rPr>
              <a:t> </a:t>
            </a:r>
            <a:r>
              <a:rPr lang="en-US" altLang="en-US" sz="3200" cap="none" dirty="0" err="1">
                <a:latin typeface="VNI-Souvir" pitchFamily="2" charset="0"/>
              </a:rPr>
              <a:t>toá</a:t>
            </a:r>
            <a:r>
              <a:rPr lang="en-US" altLang="en-US" sz="3200" cap="none" dirty="0">
                <a:latin typeface="VNI-Souvir" pitchFamily="2" charset="0"/>
              </a:rPr>
              <a:t> </a:t>
            </a:r>
            <a:r>
              <a:rPr lang="en-US" altLang="en-US" sz="3200" cap="none" dirty="0" err="1">
                <a:latin typeface="VNI-Souvir" pitchFamily="2" charset="0"/>
              </a:rPr>
              <a:t>nhö</a:t>
            </a:r>
            <a:r>
              <a:rPr lang="en-US" altLang="en-US" sz="3200" cap="none" dirty="0">
                <a:latin typeface="VNI-Souvir" pitchFamily="2" charset="0"/>
              </a:rPr>
              <a:t>:</a:t>
            </a:r>
          </a:p>
          <a:p>
            <a:pPr lvl="1" eaLnBrk="1" hangingPunct="1"/>
            <a:r>
              <a:rPr lang="en-US" altLang="en-US" sz="3200" dirty="0" err="1">
                <a:latin typeface="VNI-Souvir" pitchFamily="2" charset="0"/>
              </a:rPr>
              <a:t>Giaù</a:t>
            </a:r>
            <a:r>
              <a:rPr lang="en-US" altLang="en-US" sz="3200" dirty="0">
                <a:latin typeface="VNI-Souvir" pitchFamily="2" charset="0"/>
              </a:rPr>
              <a:t> </a:t>
            </a:r>
            <a:r>
              <a:rPr lang="en-US" altLang="en-US" sz="3200" dirty="0" err="1">
                <a:latin typeface="VNI-Souvir" pitchFamily="2" charset="0"/>
              </a:rPr>
              <a:t>cuûa</a:t>
            </a:r>
            <a:r>
              <a:rPr lang="en-US" altLang="en-US" sz="3200" dirty="0">
                <a:latin typeface="VNI-Souvir" pitchFamily="2" charset="0"/>
              </a:rPr>
              <a:t> </a:t>
            </a:r>
            <a:r>
              <a:rPr lang="en-US" altLang="en-US" sz="3200" dirty="0" err="1">
                <a:latin typeface="VNI-Souvir" pitchFamily="2" charset="0"/>
              </a:rPr>
              <a:t>chính</a:t>
            </a:r>
            <a:r>
              <a:rPr lang="en-US" altLang="en-US" sz="3200" dirty="0">
                <a:latin typeface="VNI-Souvir" pitchFamily="2" charset="0"/>
              </a:rPr>
              <a:t> </a:t>
            </a:r>
            <a:r>
              <a:rPr lang="en-US" altLang="en-US" sz="3200" dirty="0" err="1">
                <a:latin typeface="VNI-Souvir" pitchFamily="2" charset="0"/>
              </a:rPr>
              <a:t>saûn</a:t>
            </a:r>
            <a:r>
              <a:rPr lang="en-US" altLang="en-US" sz="3200" dirty="0">
                <a:latin typeface="VNI-Souvir" pitchFamily="2" charset="0"/>
              </a:rPr>
              <a:t> </a:t>
            </a:r>
            <a:r>
              <a:rPr lang="en-US" altLang="en-US" sz="3200" dirty="0" err="1">
                <a:latin typeface="VNI-Souvir" pitchFamily="2" charset="0"/>
              </a:rPr>
              <a:t>phaåm</a:t>
            </a:r>
            <a:r>
              <a:rPr lang="en-US" altLang="en-US" sz="3200" dirty="0">
                <a:latin typeface="VNI-Souvir" pitchFamily="2" charset="0"/>
              </a:rPr>
              <a:t>  (</a:t>
            </a:r>
            <a:r>
              <a:rPr lang="en-US" altLang="en-US" sz="3200" dirty="0" err="1">
                <a:latin typeface="VNI-Souvir" pitchFamily="2" charset="0"/>
              </a:rPr>
              <a:t>P</a:t>
            </a:r>
            <a:r>
              <a:rPr lang="en-US" altLang="en-US" sz="3200" baseline="-25000" dirty="0" err="1">
                <a:latin typeface="VNI-Souvir" pitchFamily="2" charset="0"/>
              </a:rPr>
              <a:t>X</a:t>
            </a:r>
            <a:r>
              <a:rPr lang="en-US" altLang="en-US" sz="3200" dirty="0">
                <a:latin typeface="VNI-Souvir" pitchFamily="2" charset="0"/>
              </a:rPr>
              <a:t>)</a:t>
            </a:r>
          </a:p>
          <a:p>
            <a:pPr lvl="1" eaLnBrk="1" hangingPunct="1"/>
            <a:r>
              <a:rPr lang="en-US" altLang="en-US" sz="3200" dirty="0" err="1">
                <a:latin typeface="VNI-Souvir" pitchFamily="2" charset="0"/>
              </a:rPr>
              <a:t>Giaù</a:t>
            </a:r>
            <a:r>
              <a:rPr lang="en-US" altLang="en-US" sz="3200" dirty="0">
                <a:latin typeface="VNI-Souvir" pitchFamily="2" charset="0"/>
              </a:rPr>
              <a:t> </a:t>
            </a:r>
            <a:r>
              <a:rPr lang="en-US" altLang="en-US" sz="3200" dirty="0" err="1">
                <a:latin typeface="VNI-Souvir" pitchFamily="2" charset="0"/>
              </a:rPr>
              <a:t>caùc</a:t>
            </a:r>
            <a:r>
              <a:rPr lang="en-US" altLang="en-US" sz="3200" dirty="0">
                <a:latin typeface="VNI-Souvir" pitchFamily="2" charset="0"/>
              </a:rPr>
              <a:t> </a:t>
            </a:r>
            <a:r>
              <a:rPr lang="en-US" altLang="en-US" sz="3200" dirty="0" err="1">
                <a:latin typeface="VNI-Souvir" pitchFamily="2" charset="0"/>
              </a:rPr>
              <a:t>yeáu</a:t>
            </a:r>
            <a:r>
              <a:rPr lang="en-US" altLang="en-US" sz="3200" dirty="0">
                <a:latin typeface="VNI-Souvir" pitchFamily="2" charset="0"/>
              </a:rPr>
              <a:t> </a:t>
            </a:r>
            <a:r>
              <a:rPr lang="en-US" altLang="en-US" sz="3200" dirty="0" err="1">
                <a:latin typeface="VNI-Souvir" pitchFamily="2" charset="0"/>
              </a:rPr>
              <a:t>toá</a:t>
            </a:r>
            <a:r>
              <a:rPr lang="en-US" altLang="en-US" sz="3200" dirty="0">
                <a:latin typeface="VNI-Souvir" pitchFamily="2" charset="0"/>
              </a:rPr>
              <a:t> </a:t>
            </a:r>
            <a:r>
              <a:rPr lang="en-US" altLang="en-US" sz="3200" dirty="0" err="1">
                <a:latin typeface="VNI-Souvir" pitchFamily="2" charset="0"/>
              </a:rPr>
              <a:t>ñaàu</a:t>
            </a:r>
            <a:r>
              <a:rPr lang="en-US" altLang="en-US" sz="3200" dirty="0">
                <a:latin typeface="VNI-Souvir" pitchFamily="2" charset="0"/>
              </a:rPr>
              <a:t> </a:t>
            </a:r>
            <a:r>
              <a:rPr lang="en-US" altLang="en-US" sz="3200" dirty="0" err="1">
                <a:latin typeface="VNI-Souvir" pitchFamily="2" charset="0"/>
              </a:rPr>
              <a:t>vaøo</a:t>
            </a:r>
            <a:r>
              <a:rPr lang="en-US" altLang="en-US" sz="3200" dirty="0">
                <a:latin typeface="VNI-Souvir" pitchFamily="2" charset="0"/>
              </a:rPr>
              <a:t> (Pi)</a:t>
            </a:r>
          </a:p>
          <a:p>
            <a:pPr lvl="1" eaLnBrk="1" hangingPunct="1"/>
            <a:r>
              <a:rPr lang="en-US" altLang="en-US" sz="3200" dirty="0" err="1">
                <a:latin typeface="VNI-Souvir" pitchFamily="2" charset="0"/>
              </a:rPr>
              <a:t>Trình</a:t>
            </a:r>
            <a:r>
              <a:rPr lang="en-US" altLang="en-US" sz="3200" dirty="0">
                <a:latin typeface="VNI-Souvir" pitchFamily="2" charset="0"/>
              </a:rPr>
              <a:t> </a:t>
            </a:r>
            <a:r>
              <a:rPr lang="en-US" altLang="en-US" sz="3200" dirty="0" err="1">
                <a:latin typeface="VNI-Souvir" pitchFamily="2" charset="0"/>
              </a:rPr>
              <a:t>ñoä</a:t>
            </a:r>
            <a:r>
              <a:rPr lang="en-US" altLang="en-US" sz="3200" dirty="0">
                <a:latin typeface="VNI-Souvir" pitchFamily="2" charset="0"/>
              </a:rPr>
              <a:t> </a:t>
            </a:r>
            <a:r>
              <a:rPr lang="en-US" altLang="en-US" sz="3200" dirty="0" err="1">
                <a:latin typeface="VNI-Souvir" pitchFamily="2" charset="0"/>
              </a:rPr>
              <a:t>coâng</a:t>
            </a:r>
            <a:r>
              <a:rPr lang="en-US" altLang="en-US" sz="3200" dirty="0">
                <a:latin typeface="VNI-Souvir" pitchFamily="2" charset="0"/>
              </a:rPr>
              <a:t> </a:t>
            </a:r>
            <a:r>
              <a:rPr lang="en-US" altLang="en-US" sz="3200" dirty="0" err="1">
                <a:latin typeface="VNI-Souvir" pitchFamily="2" charset="0"/>
              </a:rPr>
              <a:t>ngheä</a:t>
            </a:r>
            <a:r>
              <a:rPr lang="en-US" altLang="en-US" sz="3200" dirty="0">
                <a:latin typeface="VNI-Souvir" pitchFamily="2" charset="0"/>
              </a:rPr>
              <a:t> (Tec)</a:t>
            </a:r>
          </a:p>
          <a:p>
            <a:pPr lvl="1" eaLnBrk="1" hangingPunct="1"/>
            <a:r>
              <a:rPr lang="en-US" altLang="en-US" sz="3200" dirty="0">
                <a:latin typeface="VNI-Souvir" pitchFamily="2" charset="0"/>
              </a:rPr>
              <a:t>Quy </a:t>
            </a:r>
            <a:r>
              <a:rPr lang="en-US" altLang="en-US" sz="3200" dirty="0" err="1">
                <a:latin typeface="VNI-Souvir" pitchFamily="2" charset="0"/>
              </a:rPr>
              <a:t>moâ</a:t>
            </a:r>
            <a:r>
              <a:rPr lang="en-US" altLang="en-US" sz="3200" dirty="0">
                <a:latin typeface="VNI-Souvir" pitchFamily="2" charset="0"/>
              </a:rPr>
              <a:t> </a:t>
            </a:r>
            <a:r>
              <a:rPr lang="en-US" altLang="en-US" sz="3200" dirty="0" err="1">
                <a:latin typeface="VNI-Souvir" pitchFamily="2" charset="0"/>
              </a:rPr>
              <a:t>saûn</a:t>
            </a:r>
            <a:r>
              <a:rPr lang="en-US" altLang="en-US" sz="3200" dirty="0">
                <a:latin typeface="VNI-Souvir" pitchFamily="2" charset="0"/>
              </a:rPr>
              <a:t> </a:t>
            </a:r>
            <a:r>
              <a:rPr lang="en-US" altLang="en-US" sz="3200" dirty="0" err="1">
                <a:latin typeface="VNI-Souvir" pitchFamily="2" charset="0"/>
              </a:rPr>
              <a:t>xuaát</a:t>
            </a:r>
            <a:r>
              <a:rPr lang="en-US" altLang="en-US" sz="3200" dirty="0">
                <a:latin typeface="VNI-Souvir" pitchFamily="2" charset="0"/>
              </a:rPr>
              <a:t> </a:t>
            </a:r>
            <a:r>
              <a:rPr lang="en-US" altLang="en-US" sz="3200" dirty="0" err="1">
                <a:latin typeface="VNI-Souvir" pitchFamily="2" charset="0"/>
              </a:rPr>
              <a:t>cuûa</a:t>
            </a:r>
            <a:r>
              <a:rPr lang="en-US" altLang="en-US" sz="3200" dirty="0">
                <a:latin typeface="VNI-Souvir" pitchFamily="2" charset="0"/>
              </a:rPr>
              <a:t> </a:t>
            </a:r>
            <a:r>
              <a:rPr lang="en-US" altLang="en-US" sz="3200" dirty="0" err="1">
                <a:latin typeface="VNI-Souvir" pitchFamily="2" charset="0"/>
              </a:rPr>
              <a:t>ngaønh</a:t>
            </a:r>
            <a:r>
              <a:rPr lang="en-US" altLang="en-US" sz="3200" dirty="0">
                <a:latin typeface="VNI-Souvir" pitchFamily="2" charset="0"/>
              </a:rPr>
              <a:t> (N</a:t>
            </a:r>
            <a:r>
              <a:rPr lang="en-US" altLang="en-US" sz="3200" baseline="-25000" dirty="0">
                <a:latin typeface="VNI-Souvir" pitchFamily="2" charset="0"/>
              </a:rPr>
              <a:t>S</a:t>
            </a:r>
            <a:r>
              <a:rPr lang="en-US" altLang="en-US" sz="3200" dirty="0">
                <a:latin typeface="VNI-Souvir" pitchFamily="2" charset="0"/>
              </a:rPr>
              <a:t>)</a:t>
            </a:r>
          </a:p>
          <a:p>
            <a:pPr lvl="1" eaLnBrk="1" hangingPunct="1"/>
            <a:r>
              <a:rPr lang="en-US" altLang="en-US" sz="3200" dirty="0" err="1">
                <a:latin typeface="VNI-Souvir" pitchFamily="2" charset="0"/>
              </a:rPr>
              <a:t>Chính</a:t>
            </a:r>
            <a:r>
              <a:rPr lang="en-US" altLang="en-US" sz="3200" dirty="0">
                <a:latin typeface="VNI-Souvir" pitchFamily="2" charset="0"/>
              </a:rPr>
              <a:t> </a:t>
            </a:r>
            <a:r>
              <a:rPr lang="en-US" altLang="en-US" sz="3200" dirty="0" err="1">
                <a:latin typeface="VNI-Souvir" pitchFamily="2" charset="0"/>
              </a:rPr>
              <a:t>saùch</a:t>
            </a:r>
            <a:r>
              <a:rPr lang="en-US" altLang="en-US" sz="3200" dirty="0">
                <a:latin typeface="VNI-Souvir" pitchFamily="2" charset="0"/>
              </a:rPr>
              <a:t> </a:t>
            </a:r>
            <a:r>
              <a:rPr lang="en-US" altLang="en-US" sz="3200" dirty="0" err="1">
                <a:latin typeface="VNI-Souvir" pitchFamily="2" charset="0"/>
              </a:rPr>
              <a:t>thue</a:t>
            </a:r>
            <a:r>
              <a:rPr lang="en-US" altLang="en-US" sz="3200" dirty="0">
                <a:latin typeface="VNI-Souvir" pitchFamily="2" charset="0"/>
              </a:rPr>
              <a:t> á(t) </a:t>
            </a:r>
            <a:r>
              <a:rPr lang="en-US" altLang="en-US" sz="3200" dirty="0" err="1">
                <a:latin typeface="VNI-Souvir" pitchFamily="2" charset="0"/>
              </a:rPr>
              <a:t>vaø</a:t>
            </a:r>
            <a:r>
              <a:rPr lang="en-US" altLang="en-US" sz="3200" dirty="0">
                <a:latin typeface="VNI-Souvir" pitchFamily="2" charset="0"/>
              </a:rPr>
              <a:t> </a:t>
            </a:r>
            <a:r>
              <a:rPr lang="en-US" altLang="en-US" sz="3200" dirty="0" err="1">
                <a:latin typeface="VNI-Souvir" pitchFamily="2" charset="0"/>
              </a:rPr>
              <a:t>trôï</a:t>
            </a:r>
            <a:r>
              <a:rPr lang="en-US" altLang="en-US" sz="3200" dirty="0">
                <a:latin typeface="VNI-Souvir" pitchFamily="2" charset="0"/>
              </a:rPr>
              <a:t> </a:t>
            </a:r>
            <a:r>
              <a:rPr lang="en-US" altLang="en-US" sz="3200" dirty="0" err="1">
                <a:latin typeface="VNI-Souvir" pitchFamily="2" charset="0"/>
              </a:rPr>
              <a:t>caáp</a:t>
            </a:r>
            <a:r>
              <a:rPr lang="en-US" altLang="en-US" sz="3200" dirty="0">
                <a:latin typeface="VNI-Souvir" pitchFamily="2" charset="0"/>
              </a:rPr>
              <a:t> (s)</a:t>
            </a:r>
          </a:p>
          <a:p>
            <a:pPr lvl="1" eaLnBrk="1" hangingPunct="1"/>
            <a:r>
              <a:rPr lang="en-US" altLang="en-US" sz="3200" dirty="0" err="1">
                <a:latin typeface="VNI-Souvir" pitchFamily="2" charset="0"/>
              </a:rPr>
              <a:t>Giaù</a:t>
            </a:r>
            <a:r>
              <a:rPr lang="en-US" altLang="en-US" sz="3200" dirty="0">
                <a:latin typeface="VNI-Souvir" pitchFamily="2" charset="0"/>
              </a:rPr>
              <a:t> </a:t>
            </a:r>
            <a:r>
              <a:rPr lang="en-US" altLang="en-US" sz="3200" dirty="0" err="1">
                <a:latin typeface="VNI-Souvir" pitchFamily="2" charset="0"/>
              </a:rPr>
              <a:t>döï</a:t>
            </a:r>
            <a:r>
              <a:rPr lang="en-US" altLang="en-US" sz="3200" dirty="0">
                <a:latin typeface="VNI-Souvir" pitchFamily="2" charset="0"/>
              </a:rPr>
              <a:t> </a:t>
            </a:r>
            <a:r>
              <a:rPr lang="en-US" altLang="en-US" sz="3200" dirty="0" err="1">
                <a:latin typeface="VNI-Souvir" pitchFamily="2" charset="0"/>
              </a:rPr>
              <a:t>kieán</a:t>
            </a:r>
            <a:r>
              <a:rPr lang="en-US" altLang="en-US" sz="3200" dirty="0">
                <a:latin typeface="VNI-Souvir" pitchFamily="2" charset="0"/>
              </a:rPr>
              <a:t>  </a:t>
            </a:r>
            <a:r>
              <a:rPr lang="en-US" altLang="en-US" sz="3200" dirty="0" err="1">
                <a:latin typeface="VNI-Souvir" pitchFamily="2" charset="0"/>
              </a:rPr>
              <a:t>cuûa</a:t>
            </a:r>
            <a:r>
              <a:rPr lang="en-US" altLang="en-US" sz="3200" dirty="0">
                <a:latin typeface="VNI-Souvir" pitchFamily="2" charset="0"/>
              </a:rPr>
              <a:t> </a:t>
            </a:r>
            <a:r>
              <a:rPr lang="en-US" altLang="en-US" sz="3200" dirty="0" err="1">
                <a:latin typeface="VNI-Souvir" pitchFamily="2" charset="0"/>
              </a:rPr>
              <a:t>saûn</a:t>
            </a:r>
            <a:r>
              <a:rPr lang="en-US" altLang="en-US" sz="3200" dirty="0">
                <a:latin typeface="VNI-Souvir" pitchFamily="2" charset="0"/>
              </a:rPr>
              <a:t> </a:t>
            </a:r>
            <a:r>
              <a:rPr lang="en-US" altLang="en-US" sz="3200" dirty="0" err="1">
                <a:latin typeface="VNI-Souvir" pitchFamily="2" charset="0"/>
              </a:rPr>
              <a:t>phaåm</a:t>
            </a:r>
            <a:r>
              <a:rPr lang="en-US" altLang="en-US" sz="3200" dirty="0">
                <a:latin typeface="VNI-Souvir" pitchFamily="2" charset="0"/>
              </a:rPr>
              <a:t>(P</a:t>
            </a:r>
            <a:r>
              <a:rPr lang="en-US" altLang="en-US" sz="3200" baseline="-25000" dirty="0">
                <a:latin typeface="VNI-Souvir" pitchFamily="2" charset="0"/>
              </a:rPr>
              <a:t>F</a:t>
            </a:r>
            <a:r>
              <a:rPr lang="en-US" altLang="en-US" sz="3200" dirty="0">
                <a:latin typeface="VNI-Souvir" pitchFamily="2" charset="0"/>
              </a:rPr>
              <a:t>).</a:t>
            </a:r>
          </a:p>
          <a:p>
            <a:pPr lvl="1" eaLnBrk="1" hangingPunct="1"/>
            <a:r>
              <a:rPr lang="en-US" altLang="en-US" sz="3200" dirty="0">
                <a:latin typeface="VNI-Souvir" pitchFamily="2" charset="0"/>
              </a:rPr>
              <a:t>(</a:t>
            </a:r>
            <a:r>
              <a:rPr lang="en-US" altLang="en-US" sz="3200" dirty="0" err="1">
                <a:latin typeface="VNI-Souvir" pitchFamily="2" charset="0"/>
              </a:rPr>
              <a:t>Điều</a:t>
            </a:r>
            <a:r>
              <a:rPr lang="en-US" altLang="en-US" sz="3200" dirty="0">
                <a:latin typeface="VNI-Souvir" pitchFamily="2" charset="0"/>
              </a:rPr>
              <a:t> </a:t>
            </a:r>
            <a:r>
              <a:rPr lang="en-US" altLang="en-US" sz="3200" dirty="0" err="1">
                <a:latin typeface="VNI-Souvir" pitchFamily="2" charset="0"/>
              </a:rPr>
              <a:t>kiện</a:t>
            </a:r>
            <a:r>
              <a:rPr lang="en-US" altLang="en-US" sz="3200" dirty="0">
                <a:latin typeface="VNI-Souvir" pitchFamily="2" charset="0"/>
              </a:rPr>
              <a:t> </a:t>
            </a:r>
            <a:r>
              <a:rPr lang="en-US" altLang="en-US" sz="3200" dirty="0" err="1">
                <a:latin typeface="VNI-Souvir" pitchFamily="2" charset="0"/>
              </a:rPr>
              <a:t>tự</a:t>
            </a:r>
            <a:r>
              <a:rPr lang="en-US" altLang="en-US" sz="3200" dirty="0">
                <a:latin typeface="VNI-Souvir" pitchFamily="2" charset="0"/>
              </a:rPr>
              <a:t> </a:t>
            </a:r>
            <a:r>
              <a:rPr lang="en-US" altLang="en-US" sz="3200" dirty="0" err="1">
                <a:latin typeface="VNI-Souvir" pitchFamily="2" charset="0"/>
              </a:rPr>
              <a:t>nhieân</a:t>
            </a:r>
            <a:r>
              <a:rPr lang="en-US" altLang="en-US" sz="3200" dirty="0">
                <a:latin typeface="VNI-Souvir" pitchFamily="2" charset="0"/>
              </a:rPr>
              <a:t>- Na)</a:t>
            </a:r>
          </a:p>
          <a:p>
            <a:pPr lvl="1" eaLnBrk="1" hangingPunct="1">
              <a:buFont typeface="Wingdings" panose="05000000000000000000" pitchFamily="2" charset="2"/>
              <a:buNone/>
            </a:pPr>
            <a:r>
              <a:rPr lang="en-US" altLang="en-US" sz="3200" dirty="0">
                <a:latin typeface="VNI-Souvir" pitchFamily="2" charset="0"/>
              </a:rPr>
              <a:t> </a:t>
            </a:r>
          </a:p>
        </p:txBody>
      </p:sp>
      <p:sp>
        <p:nvSpPr>
          <p:cNvPr id="4" name="Slide Number Placeholder 5">
            <a:extLst>
              <a:ext uri="{FF2B5EF4-FFF2-40B4-BE49-F238E27FC236}">
                <a16:creationId xmlns:a16="http://schemas.microsoft.com/office/drawing/2014/main" id="{71EDB282-7797-03A9-8A47-CCD1FDB551A8}"/>
              </a:ext>
            </a:extLst>
          </p:cNvPr>
          <p:cNvSpPr>
            <a:spLocks noGrp="1"/>
          </p:cNvSpPr>
          <p:nvPr>
            <p:ph type="sldNum" sz="quarter" idx="4"/>
          </p:nvPr>
        </p:nvSpPr>
        <p:spPr bwMode="auto">
          <a:xfrm>
            <a:off x="11353800" y="5879804"/>
            <a:ext cx="661416" cy="895899"/>
          </a:xfrm>
        </p:spPr>
        <p:txBody>
          <a:bodyPr vert="horz" lIns="91440" tIns="45720" rIns="91440" bIns="45720" numCol="1"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pPr algn="ctr">
                <a:spcAft>
                  <a:spcPts val="600"/>
                </a:spcAft>
              </a:pPr>
              <a:t>44</a:t>
            </a:fld>
            <a:endParaRPr lang="en-US"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anim calcmode="lin" valueType="num">
                                      <p:cBhvr additive="base">
                                        <p:cTn id="7" dur="500" fill="hold"/>
                                        <p:tgtEl>
                                          <p:spTgt spid="2662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6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6627">
                                            <p:txEl>
                                              <p:pRg st="1" end="1"/>
                                            </p:txEl>
                                          </p:spTgt>
                                        </p:tgtEl>
                                        <p:attrNameLst>
                                          <p:attrName>style.visibility</p:attrName>
                                        </p:attrNameLst>
                                      </p:cBhvr>
                                      <p:to>
                                        <p:strVal val="visible"/>
                                      </p:to>
                                    </p:set>
                                    <p:anim calcmode="lin" valueType="num">
                                      <p:cBhvr additive="base">
                                        <p:cTn id="13" dur="500" fill="hold"/>
                                        <p:tgtEl>
                                          <p:spTgt spid="2662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662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6627">
                                            <p:txEl>
                                              <p:pRg st="2" end="2"/>
                                            </p:txEl>
                                          </p:spTgt>
                                        </p:tgtEl>
                                        <p:attrNameLst>
                                          <p:attrName>style.visibility</p:attrName>
                                        </p:attrNameLst>
                                      </p:cBhvr>
                                      <p:to>
                                        <p:strVal val="visible"/>
                                      </p:to>
                                    </p:set>
                                    <p:anim calcmode="lin" valueType="num">
                                      <p:cBhvr additive="base">
                                        <p:cTn id="19" dur="500" fill="hold"/>
                                        <p:tgtEl>
                                          <p:spTgt spid="2662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662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6627">
                                            <p:txEl>
                                              <p:pRg st="3" end="3"/>
                                            </p:txEl>
                                          </p:spTgt>
                                        </p:tgtEl>
                                        <p:attrNameLst>
                                          <p:attrName>style.visibility</p:attrName>
                                        </p:attrNameLst>
                                      </p:cBhvr>
                                      <p:to>
                                        <p:strVal val="visible"/>
                                      </p:to>
                                    </p:set>
                                    <p:anim calcmode="lin" valueType="num">
                                      <p:cBhvr additive="base">
                                        <p:cTn id="25" dur="500" fill="hold"/>
                                        <p:tgtEl>
                                          <p:spTgt spid="2662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662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26627">
                                            <p:txEl>
                                              <p:pRg st="4" end="4"/>
                                            </p:txEl>
                                          </p:spTgt>
                                        </p:tgtEl>
                                        <p:attrNameLst>
                                          <p:attrName>style.visibility</p:attrName>
                                        </p:attrNameLst>
                                      </p:cBhvr>
                                      <p:to>
                                        <p:strVal val="visible"/>
                                      </p:to>
                                    </p:set>
                                    <p:anim calcmode="lin" valueType="num">
                                      <p:cBhvr additive="base">
                                        <p:cTn id="31" dur="500" fill="hold"/>
                                        <p:tgtEl>
                                          <p:spTgt spid="2662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662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26627">
                                            <p:txEl>
                                              <p:pRg st="5" end="5"/>
                                            </p:txEl>
                                          </p:spTgt>
                                        </p:tgtEl>
                                        <p:attrNameLst>
                                          <p:attrName>style.visibility</p:attrName>
                                        </p:attrNameLst>
                                      </p:cBhvr>
                                      <p:to>
                                        <p:strVal val="visible"/>
                                      </p:to>
                                    </p:set>
                                    <p:anim calcmode="lin" valueType="num">
                                      <p:cBhvr additive="base">
                                        <p:cTn id="37" dur="500" fill="hold"/>
                                        <p:tgtEl>
                                          <p:spTgt spid="26627">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662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26627">
                                            <p:txEl>
                                              <p:pRg st="6" end="6"/>
                                            </p:txEl>
                                          </p:spTgt>
                                        </p:tgtEl>
                                        <p:attrNameLst>
                                          <p:attrName>style.visibility</p:attrName>
                                        </p:attrNameLst>
                                      </p:cBhvr>
                                      <p:to>
                                        <p:strVal val="visible"/>
                                      </p:to>
                                    </p:set>
                                    <p:anim calcmode="lin" valueType="num">
                                      <p:cBhvr additive="base">
                                        <p:cTn id="43" dur="500" fill="hold"/>
                                        <p:tgtEl>
                                          <p:spTgt spid="26627">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6627">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nodeType="clickEffect">
                                  <p:stCondLst>
                                    <p:cond delay="0"/>
                                  </p:stCondLst>
                                  <p:childTnLst>
                                    <p:set>
                                      <p:cBhvr>
                                        <p:cTn id="48" dur="1" fill="hold">
                                          <p:stCondLst>
                                            <p:cond delay="0"/>
                                          </p:stCondLst>
                                        </p:cTn>
                                        <p:tgtEl>
                                          <p:spTgt spid="26627">
                                            <p:txEl>
                                              <p:pRg st="7" end="7"/>
                                            </p:txEl>
                                          </p:spTgt>
                                        </p:tgtEl>
                                        <p:attrNameLst>
                                          <p:attrName>style.visibility</p:attrName>
                                        </p:attrNameLst>
                                      </p:cBhvr>
                                      <p:to>
                                        <p:strVal val="visible"/>
                                      </p:to>
                                    </p:set>
                                    <p:anim calcmode="lin" valueType="num">
                                      <p:cBhvr additive="base">
                                        <p:cTn id="49" dur="500" fill="hold"/>
                                        <p:tgtEl>
                                          <p:spTgt spid="26627">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6627">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nodeType="clickEffect">
                                  <p:stCondLst>
                                    <p:cond delay="0"/>
                                  </p:stCondLst>
                                  <p:childTnLst>
                                    <p:set>
                                      <p:cBhvr>
                                        <p:cTn id="54" dur="1" fill="hold">
                                          <p:stCondLst>
                                            <p:cond delay="0"/>
                                          </p:stCondLst>
                                        </p:cTn>
                                        <p:tgtEl>
                                          <p:spTgt spid="26627">
                                            <p:txEl>
                                              <p:pRg st="7" end="7"/>
                                            </p:txEl>
                                          </p:spTgt>
                                        </p:tgtEl>
                                        <p:attrNameLst>
                                          <p:attrName>style.visibility</p:attrName>
                                        </p:attrNameLst>
                                      </p:cBhvr>
                                      <p:to>
                                        <p:strVal val="visible"/>
                                      </p:to>
                                    </p:set>
                                    <p:anim calcmode="lin" valueType="num">
                                      <p:cBhvr additive="base">
                                        <p:cTn id="55" dur="500" fill="hold"/>
                                        <p:tgtEl>
                                          <p:spTgt spid="26627">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6627">
                                            <p:txEl>
                                              <p:pRg st="7" end="7"/>
                                            </p:txEl>
                                          </p:spTgt>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26627">
                                            <p:txEl>
                                              <p:pRg st="8" end="8"/>
                                            </p:txEl>
                                          </p:spTgt>
                                        </p:tgtEl>
                                        <p:attrNameLst>
                                          <p:attrName>style.visibility</p:attrName>
                                        </p:attrNameLst>
                                      </p:cBhvr>
                                      <p:to>
                                        <p:strVal val="visible"/>
                                      </p:to>
                                    </p:set>
                                    <p:anim calcmode="lin" valueType="num">
                                      <p:cBhvr additive="base">
                                        <p:cTn id="59" dur="500" fill="hold"/>
                                        <p:tgtEl>
                                          <p:spTgt spid="26627">
                                            <p:txEl>
                                              <p:pRg st="8" end="8"/>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26627">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2">
            <a:extLst>
              <a:ext uri="{FF2B5EF4-FFF2-40B4-BE49-F238E27FC236}">
                <a16:creationId xmlns:a16="http://schemas.microsoft.com/office/drawing/2014/main" id="{08104816-F58D-B881-C9EC-2D73B9DD73D3}"/>
              </a:ext>
            </a:extLst>
          </p:cNvPr>
          <p:cNvSpPr>
            <a:spLocks noGrp="1" noChangeArrowheads="1"/>
          </p:cNvSpPr>
          <p:nvPr>
            <p:ph type="title"/>
          </p:nvPr>
        </p:nvSpPr>
        <p:spPr>
          <a:xfrm>
            <a:off x="914399" y="321733"/>
            <a:ext cx="10360152" cy="914400"/>
          </a:xfrm>
        </p:spPr>
        <p:txBody>
          <a:bodyPr anchor="b">
            <a:normAutofit/>
          </a:bodyPr>
          <a:lstStyle/>
          <a:p>
            <a:pPr eaLnBrk="1" hangingPunct="1"/>
            <a:r>
              <a:rPr lang="en-US" altLang="en-US" b="1" dirty="0">
                <a:latin typeface="VNI-Souvir" pitchFamily="2" charset="0"/>
              </a:rPr>
              <a:t>1.Khaùi </a:t>
            </a:r>
            <a:r>
              <a:rPr lang="en-US" altLang="en-US" b="1" dirty="0" err="1">
                <a:latin typeface="VNI-Souvir" pitchFamily="2" charset="0"/>
              </a:rPr>
              <a:t>nieäm</a:t>
            </a:r>
            <a:endParaRPr lang="en-US" altLang="en-US" b="1" dirty="0">
              <a:latin typeface="VNI-Souvir" pitchFamily="2" charset="0"/>
            </a:endParaRPr>
          </a:p>
        </p:txBody>
      </p:sp>
      <p:sp>
        <p:nvSpPr>
          <p:cNvPr id="4" name="Slide Number Placeholder 5">
            <a:extLst>
              <a:ext uri="{FF2B5EF4-FFF2-40B4-BE49-F238E27FC236}">
                <a16:creationId xmlns:a16="http://schemas.microsoft.com/office/drawing/2014/main" id="{71EDB282-7797-03A9-8A47-CCD1FDB551A8}"/>
              </a:ext>
            </a:extLst>
          </p:cNvPr>
          <p:cNvSpPr>
            <a:spLocks noGrp="1"/>
          </p:cNvSpPr>
          <p:nvPr>
            <p:ph type="sldNum" sz="quarter" idx="4"/>
          </p:nvPr>
        </p:nvSpPr>
        <p:spPr bwMode="auto">
          <a:xfrm>
            <a:off x="11353800" y="5879804"/>
            <a:ext cx="661416" cy="895899"/>
          </a:xfrm>
        </p:spPr>
        <p:txBody>
          <a:bodyPr vert="horz" lIns="91440" tIns="45720" rIns="91440" bIns="45720" numCol="1"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pPr algn="ctr">
                <a:spcAft>
                  <a:spcPts val="600"/>
                </a:spcAft>
              </a:pPr>
              <a:t>45</a:t>
            </a:fld>
            <a:endParaRPr lang="en-US" altLang="en-US" sz="2400" dirty="0"/>
          </a:p>
        </p:txBody>
      </p:sp>
      <p:sp>
        <p:nvSpPr>
          <p:cNvPr id="27651" name="Rectangle 3">
            <a:extLst>
              <a:ext uri="{FF2B5EF4-FFF2-40B4-BE49-F238E27FC236}">
                <a16:creationId xmlns:a16="http://schemas.microsoft.com/office/drawing/2014/main" id="{534B322B-95E1-1464-4A3E-61A3A3358532}"/>
              </a:ext>
            </a:extLst>
          </p:cNvPr>
          <p:cNvSpPr txBox="1">
            <a:spLocks noChangeArrowheads="1"/>
          </p:cNvSpPr>
          <p:nvPr/>
        </p:nvSpPr>
        <p:spPr>
          <a:xfrm>
            <a:off x="691383" y="1803520"/>
            <a:ext cx="10694371" cy="467983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a:latin typeface="VNI-Souvir" pitchFamily="2" charset="0"/>
              </a:rPr>
              <a:t>Coù theå theå hieän moái quan heä treân döôùi daïng haøm soá: 	</a:t>
            </a:r>
          </a:p>
          <a:p>
            <a:r>
              <a:rPr lang="en-US" altLang="en-US" sz="3200">
                <a:latin typeface="VNI-Souvir" pitchFamily="2" charset="0"/>
              </a:rPr>
              <a:t>	Q</a:t>
            </a:r>
            <a:r>
              <a:rPr lang="en-US" altLang="en-US" sz="3200" baseline="-25000">
                <a:latin typeface="VNI-Souvir" pitchFamily="2" charset="0"/>
              </a:rPr>
              <a:t>S</a:t>
            </a:r>
            <a:r>
              <a:rPr lang="en-US" altLang="en-US" sz="3200">
                <a:latin typeface="VNI-Souvir" pitchFamily="2" charset="0"/>
              </a:rPr>
              <a:t> = f(p</a:t>
            </a:r>
            <a:r>
              <a:rPr lang="en-US" altLang="en-US" sz="3200" baseline="-25000">
                <a:latin typeface="VNI-Souvir" pitchFamily="2" charset="0"/>
              </a:rPr>
              <a:t>x</a:t>
            </a:r>
            <a:r>
              <a:rPr lang="en-US" altLang="en-US" sz="3200">
                <a:latin typeface="VNI-Souvir" pitchFamily="2" charset="0"/>
              </a:rPr>
              <a:t>, p</a:t>
            </a:r>
            <a:r>
              <a:rPr lang="en-US" altLang="en-US" sz="3200" baseline="-25000">
                <a:latin typeface="VNI-Souvir" pitchFamily="2" charset="0"/>
              </a:rPr>
              <a:t>i</a:t>
            </a:r>
            <a:r>
              <a:rPr lang="en-US" altLang="en-US" sz="3200">
                <a:latin typeface="VNI-Souvir" pitchFamily="2" charset="0"/>
              </a:rPr>
              <a:t>, tec,t,n</a:t>
            </a:r>
            <a:r>
              <a:rPr lang="en-US" altLang="en-US" sz="3200" baseline="-25000">
                <a:latin typeface="VNI-Souvir" pitchFamily="2" charset="0"/>
              </a:rPr>
              <a:t>s</a:t>
            </a:r>
            <a:r>
              <a:rPr lang="en-US" altLang="en-US" sz="3200">
                <a:latin typeface="VNI-Souvir" pitchFamily="2" charset="0"/>
              </a:rPr>
              <a:t> ...)</a:t>
            </a:r>
          </a:p>
          <a:p>
            <a:r>
              <a:rPr lang="en-US" altLang="en-US" sz="3200">
                <a:latin typeface="VNI-Souvir" pitchFamily="2" charset="0"/>
              </a:rPr>
              <a:t>Khaùi nieäm veà cung saûn phaåm ta chỉ xeùt moái quan heä giöõa </a:t>
            </a:r>
            <a:r>
              <a:rPr lang="en-US" altLang="en-US" sz="3200" b="1" i="1" u="sng">
                <a:solidFill>
                  <a:srgbClr val="FF0000"/>
                </a:solidFill>
                <a:latin typeface="VNI-Souvir" pitchFamily="2" charset="0"/>
              </a:rPr>
              <a:t>giaù caû vaø löôïng cung</a:t>
            </a:r>
            <a:endParaRPr lang="en-US" altLang="en-US" sz="3200" b="1" i="1" u="sng" dirty="0">
              <a:solidFill>
                <a:srgbClr val="FF0000"/>
              </a:solidFill>
              <a:latin typeface="VNI-Souvir" pitchFamily="2" charset="0"/>
            </a:endParaRPr>
          </a:p>
        </p:txBody>
      </p:sp>
    </p:spTree>
    <p:extLst>
      <p:ext uri="{BB962C8B-B14F-4D97-AF65-F5344CB8AC3E}">
        <p14:creationId xmlns:p14="http://schemas.microsoft.com/office/powerpoint/2010/main" val="2171834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Effect transition="in" filter="diamond(in)">
                                      <p:cBhvr>
                                        <p:cTn id="7" dur="2000"/>
                                        <p:tgtEl>
                                          <p:spTgt spid="276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7651">
                                            <p:txEl>
                                              <p:pRg st="1" end="1"/>
                                            </p:txEl>
                                          </p:spTgt>
                                        </p:tgtEl>
                                        <p:attrNameLst>
                                          <p:attrName>style.visibility</p:attrName>
                                        </p:attrNameLst>
                                      </p:cBhvr>
                                      <p:to>
                                        <p:strVal val="visible"/>
                                      </p:to>
                                    </p:set>
                                    <p:animEffect transition="in" filter="diamond(in)">
                                      <p:cBhvr>
                                        <p:cTn id="12" dur="2000"/>
                                        <p:tgtEl>
                                          <p:spTgt spid="2765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7651">
                                            <p:txEl>
                                              <p:pRg st="2" end="2"/>
                                            </p:txEl>
                                          </p:spTgt>
                                        </p:tgtEl>
                                        <p:attrNameLst>
                                          <p:attrName>style.visibility</p:attrName>
                                        </p:attrNameLst>
                                      </p:cBhvr>
                                      <p:to>
                                        <p:strVal val="visible"/>
                                      </p:to>
                                    </p:set>
                                    <p:animEffect transition="in" filter="diamond(in)">
                                      <p:cBhvr>
                                        <p:cTn id="17" dur="2000"/>
                                        <p:tgtEl>
                                          <p:spTgt spid="2765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2">
            <a:extLst>
              <a:ext uri="{FF2B5EF4-FFF2-40B4-BE49-F238E27FC236}">
                <a16:creationId xmlns:a16="http://schemas.microsoft.com/office/drawing/2014/main" id="{282161A0-E95D-C2A7-8396-88DCE4CE0304}"/>
              </a:ext>
            </a:extLst>
          </p:cNvPr>
          <p:cNvSpPr>
            <a:spLocks noGrp="1" noChangeArrowheads="1"/>
          </p:cNvSpPr>
          <p:nvPr>
            <p:ph type="title"/>
          </p:nvPr>
        </p:nvSpPr>
        <p:spPr>
          <a:xfrm>
            <a:off x="914400" y="914400"/>
            <a:ext cx="11000084" cy="914400"/>
          </a:xfrm>
        </p:spPr>
        <p:txBody>
          <a:bodyPr anchor="b">
            <a:normAutofit/>
          </a:bodyPr>
          <a:lstStyle/>
          <a:p>
            <a:pPr eaLnBrk="1" hangingPunct="1"/>
            <a:r>
              <a:rPr lang="en-US" altLang="en-US" b="1">
                <a:latin typeface="VNI-Souvir" pitchFamily="2" charset="0"/>
              </a:rPr>
              <a:t>1.Khaùi </a:t>
            </a:r>
            <a:r>
              <a:rPr lang="en-US" altLang="en-US" b="1" err="1">
                <a:latin typeface="VNI-Souvir" pitchFamily="2" charset="0"/>
              </a:rPr>
              <a:t>nieäm</a:t>
            </a:r>
            <a:endParaRPr lang="en-US" altLang="en-US" b="1">
              <a:latin typeface="VNI-Souvir" pitchFamily="2" charset="0"/>
            </a:endParaRPr>
          </a:p>
        </p:txBody>
      </p:sp>
      <p:sp>
        <p:nvSpPr>
          <p:cNvPr id="28675" name="Rectangle 3">
            <a:extLst>
              <a:ext uri="{FF2B5EF4-FFF2-40B4-BE49-F238E27FC236}">
                <a16:creationId xmlns:a16="http://schemas.microsoft.com/office/drawing/2014/main" id="{D9EFB2F0-CFDF-F194-BE7B-C3987C6C7A1B}"/>
              </a:ext>
            </a:extLst>
          </p:cNvPr>
          <p:cNvSpPr>
            <a:spLocks noGrp="1" noChangeArrowheads="1"/>
          </p:cNvSpPr>
          <p:nvPr>
            <p:ph sz="quarter" idx="10"/>
          </p:nvPr>
        </p:nvSpPr>
        <p:spPr>
          <a:xfrm>
            <a:off x="914400" y="2039112"/>
            <a:ext cx="10439400" cy="3356576"/>
          </a:xfrm>
        </p:spPr>
        <p:txBody>
          <a:bodyPr>
            <a:noAutofit/>
          </a:bodyPr>
          <a:lstStyle/>
          <a:p>
            <a:pPr eaLnBrk="1" hangingPunct="1"/>
            <a:r>
              <a:rPr lang="en-US" altLang="en-US" sz="3200" b="1" i="1" cap="none" dirty="0">
                <a:latin typeface="VNI-Souvir" pitchFamily="2" charset="0"/>
              </a:rPr>
              <a:t>Cung </a:t>
            </a:r>
            <a:r>
              <a:rPr lang="en-US" altLang="en-US" sz="3200" b="1" i="1" cap="none" dirty="0" err="1">
                <a:latin typeface="VNI-Souvir" pitchFamily="2" charset="0"/>
              </a:rPr>
              <a:t>thò</a:t>
            </a:r>
            <a:r>
              <a:rPr lang="en-US" altLang="en-US" sz="3200" b="1" i="1" cap="none" dirty="0">
                <a:latin typeface="VNI-Souvir" pitchFamily="2" charset="0"/>
              </a:rPr>
              <a:t> </a:t>
            </a:r>
            <a:r>
              <a:rPr lang="en-US" altLang="en-US" sz="3200" b="1" i="1" cap="none" dirty="0" err="1">
                <a:latin typeface="VNI-Souvir" pitchFamily="2" charset="0"/>
              </a:rPr>
              <a:t>tröôøng</a:t>
            </a:r>
            <a:r>
              <a:rPr lang="en-US" altLang="en-US" sz="3200" b="1" i="1" cap="none" dirty="0">
                <a:latin typeface="VNI-Souvir" pitchFamily="2" charset="0"/>
              </a:rPr>
              <a:t> </a:t>
            </a:r>
            <a:r>
              <a:rPr lang="en-US" altLang="en-US" sz="3200" b="1" i="1" cap="none" dirty="0" err="1">
                <a:latin typeface="VNI-Souvir" pitchFamily="2" charset="0"/>
              </a:rPr>
              <a:t>cuûa</a:t>
            </a:r>
            <a:r>
              <a:rPr lang="en-US" altLang="en-US" sz="3200" b="1" i="1" cap="none" dirty="0">
                <a:latin typeface="VNI-Souvir" pitchFamily="2" charset="0"/>
              </a:rPr>
              <a:t> </a:t>
            </a:r>
            <a:r>
              <a:rPr lang="en-US" altLang="en-US" sz="3200" b="1" i="1" cap="none" dirty="0" err="1">
                <a:latin typeface="VNI-Souvir" pitchFamily="2" charset="0"/>
              </a:rPr>
              <a:t>moät</a:t>
            </a:r>
            <a:r>
              <a:rPr lang="en-US" altLang="en-US" sz="3200" b="1" i="1" cap="none" dirty="0">
                <a:latin typeface="VNI-Souvir" pitchFamily="2" charset="0"/>
              </a:rPr>
              <a:t> </a:t>
            </a:r>
            <a:r>
              <a:rPr lang="en-US" altLang="en-US" sz="3200" b="1" i="1" cap="none" dirty="0" err="1">
                <a:latin typeface="VNI-Souvir" pitchFamily="2" charset="0"/>
              </a:rPr>
              <a:t>haøng</a:t>
            </a:r>
            <a:r>
              <a:rPr lang="en-US" altLang="en-US" sz="3200" b="1" i="1" cap="none" dirty="0">
                <a:latin typeface="VNI-Souvir" pitchFamily="2" charset="0"/>
              </a:rPr>
              <a:t> </a:t>
            </a:r>
            <a:r>
              <a:rPr lang="en-US" altLang="en-US" sz="3200" b="1" i="1" cap="none" dirty="0" err="1">
                <a:latin typeface="VNI-Souvir" pitchFamily="2" charset="0"/>
              </a:rPr>
              <a:t>hoùa</a:t>
            </a:r>
            <a:r>
              <a:rPr lang="en-US" altLang="en-US" sz="3200" b="1" i="1" cap="none" dirty="0">
                <a:latin typeface="VNI-Souvir" pitchFamily="2" charset="0"/>
              </a:rPr>
              <a:t> </a:t>
            </a:r>
            <a:r>
              <a:rPr lang="en-US" altLang="en-US" sz="3200" b="1" i="1" cap="none" dirty="0" err="1">
                <a:latin typeface="VNI-Souvir" pitchFamily="2" charset="0"/>
              </a:rPr>
              <a:t>moâ</a:t>
            </a:r>
            <a:r>
              <a:rPr lang="en-US" altLang="en-US" sz="3200" b="1" i="1" cap="none" dirty="0">
                <a:latin typeface="VNI-Souvir" pitchFamily="2" charset="0"/>
              </a:rPr>
              <a:t> </a:t>
            </a:r>
            <a:r>
              <a:rPr lang="en-US" altLang="en-US" sz="3200" b="1" i="1" cap="none" dirty="0" err="1">
                <a:latin typeface="VNI-Souvir" pitchFamily="2" charset="0"/>
              </a:rPr>
              <a:t>taû</a:t>
            </a:r>
            <a:r>
              <a:rPr lang="en-US" altLang="en-US" sz="3200" b="1" i="1" cap="none" dirty="0">
                <a:latin typeface="VNI-Souvir" pitchFamily="2" charset="0"/>
              </a:rPr>
              <a:t>:</a:t>
            </a:r>
          </a:p>
          <a:p>
            <a:pPr lvl="1" eaLnBrk="1" hangingPunct="1"/>
            <a:r>
              <a:rPr lang="en-US" altLang="en-US" sz="3200" b="1" i="1" dirty="0" err="1">
                <a:latin typeface="VNI-Souvir" pitchFamily="2" charset="0"/>
              </a:rPr>
              <a:t>Soá</a:t>
            </a:r>
            <a:r>
              <a:rPr lang="en-US" altLang="en-US" sz="3200" b="1" i="1" dirty="0">
                <a:latin typeface="VNI-Souvir" pitchFamily="2" charset="0"/>
              </a:rPr>
              <a:t> </a:t>
            </a:r>
            <a:r>
              <a:rPr lang="en-US" altLang="en-US" sz="3200" b="1" i="1" dirty="0" err="1">
                <a:latin typeface="VNI-Souvir" pitchFamily="2" charset="0"/>
              </a:rPr>
              <a:t>löôïng</a:t>
            </a:r>
            <a:r>
              <a:rPr lang="en-US" altLang="en-US" sz="3200" b="1" i="1" dirty="0">
                <a:latin typeface="VNI-Souvir" pitchFamily="2" charset="0"/>
              </a:rPr>
              <a:t> </a:t>
            </a:r>
            <a:r>
              <a:rPr lang="en-US" altLang="en-US" sz="3200" b="1" i="1" dirty="0" err="1">
                <a:latin typeface="VNI-Souvir" pitchFamily="2" charset="0"/>
              </a:rPr>
              <a:t>haøng</a:t>
            </a:r>
            <a:r>
              <a:rPr lang="en-US" altLang="en-US" sz="3200" b="1" i="1" dirty="0">
                <a:latin typeface="VNI-Souvir" pitchFamily="2" charset="0"/>
              </a:rPr>
              <a:t> </a:t>
            </a:r>
            <a:r>
              <a:rPr lang="en-US" altLang="en-US" sz="3200" b="1" i="1" dirty="0" err="1">
                <a:latin typeface="VNI-Souvir" pitchFamily="2" charset="0"/>
              </a:rPr>
              <a:t>hoaù</a:t>
            </a:r>
            <a:r>
              <a:rPr lang="en-US" altLang="en-US" sz="3200" b="1" i="1" dirty="0">
                <a:latin typeface="VNI-Souvir" pitchFamily="2" charset="0"/>
              </a:rPr>
              <a:t> </a:t>
            </a:r>
            <a:r>
              <a:rPr lang="en-US" altLang="en-US" sz="3200" b="1" i="1" dirty="0" err="1">
                <a:latin typeface="VNI-Souvir" pitchFamily="2" charset="0"/>
              </a:rPr>
              <a:t>maø</a:t>
            </a:r>
            <a:r>
              <a:rPr lang="en-US" altLang="en-US" sz="3200" b="1" i="1" dirty="0">
                <a:latin typeface="VNI-Souvir" pitchFamily="2" charset="0"/>
              </a:rPr>
              <a:t> </a:t>
            </a:r>
            <a:r>
              <a:rPr lang="en-US" altLang="en-US" sz="3200" b="1" i="1" dirty="0" err="1">
                <a:latin typeface="VNI-Souvir" pitchFamily="2" charset="0"/>
              </a:rPr>
              <a:t>nhaø</a:t>
            </a:r>
            <a:r>
              <a:rPr lang="en-US" altLang="en-US" sz="3200" b="1" i="1" dirty="0">
                <a:latin typeface="VNI-Souvir" pitchFamily="2" charset="0"/>
              </a:rPr>
              <a:t> </a:t>
            </a:r>
            <a:r>
              <a:rPr lang="en-US" altLang="en-US" sz="3200" b="1" i="1" dirty="0" err="1">
                <a:latin typeface="VNI-Souvir" pitchFamily="2" charset="0"/>
              </a:rPr>
              <a:t>saûn</a:t>
            </a:r>
            <a:r>
              <a:rPr lang="en-US" altLang="en-US" sz="3200" b="1" i="1" dirty="0">
                <a:latin typeface="VNI-Souvir" pitchFamily="2" charset="0"/>
              </a:rPr>
              <a:t> </a:t>
            </a:r>
            <a:r>
              <a:rPr lang="en-US" altLang="en-US" sz="3200" b="1" i="1" dirty="0" err="1">
                <a:latin typeface="VNI-Souvir" pitchFamily="2" charset="0"/>
              </a:rPr>
              <a:t>xuaát</a:t>
            </a:r>
            <a:r>
              <a:rPr lang="en-US" altLang="en-US" sz="3200" b="1" i="1" dirty="0">
                <a:latin typeface="VNI-Souvir" pitchFamily="2" charset="0"/>
              </a:rPr>
              <a:t> </a:t>
            </a:r>
            <a:r>
              <a:rPr lang="en-US" altLang="en-US" sz="3200" b="1" i="1" dirty="0" err="1">
                <a:latin typeface="VNI-Souvir" pitchFamily="2" charset="0"/>
              </a:rPr>
              <a:t>saüün</a:t>
            </a:r>
            <a:r>
              <a:rPr lang="en-US" altLang="en-US" sz="3200" b="1" i="1" dirty="0">
                <a:latin typeface="VNI-Souvir" pitchFamily="2" charset="0"/>
              </a:rPr>
              <a:t> </a:t>
            </a:r>
            <a:r>
              <a:rPr lang="en-US" altLang="en-US" sz="3200" b="1" i="1" dirty="0" err="1">
                <a:latin typeface="VNI-Souvir" pitchFamily="2" charset="0"/>
              </a:rPr>
              <a:t>saøng</a:t>
            </a:r>
            <a:r>
              <a:rPr lang="en-US" altLang="en-US" sz="3200" b="1" i="1" dirty="0">
                <a:latin typeface="VNI-Souvir" pitchFamily="2" charset="0"/>
              </a:rPr>
              <a:t> </a:t>
            </a:r>
            <a:r>
              <a:rPr lang="en-US" altLang="en-US" sz="3200" b="1" i="1" dirty="0" err="1">
                <a:latin typeface="VNI-Souvir" pitchFamily="2" charset="0"/>
              </a:rPr>
              <a:t>cung</a:t>
            </a:r>
            <a:r>
              <a:rPr lang="en-US" altLang="en-US" sz="3200" b="1" i="1" dirty="0">
                <a:latin typeface="VNI-Souvir" pitchFamily="2" charset="0"/>
              </a:rPr>
              <a:t> </a:t>
            </a:r>
            <a:r>
              <a:rPr lang="en-US" altLang="en-US" sz="3200" b="1" i="1" dirty="0" err="1">
                <a:latin typeface="VNI-Souvir" pitchFamily="2" charset="0"/>
              </a:rPr>
              <a:t>öùng</a:t>
            </a:r>
            <a:endParaRPr lang="en-US" altLang="en-US" sz="3200" b="1" i="1" dirty="0">
              <a:latin typeface="VNI-Souvir" pitchFamily="2" charset="0"/>
            </a:endParaRPr>
          </a:p>
          <a:p>
            <a:pPr lvl="1" eaLnBrk="1" hangingPunct="1"/>
            <a:r>
              <a:rPr lang="en-US" altLang="en-US" sz="3200" b="1" i="1" dirty="0" err="1">
                <a:latin typeface="VNI-Souvir" pitchFamily="2" charset="0"/>
              </a:rPr>
              <a:t>ôû</a:t>
            </a:r>
            <a:r>
              <a:rPr lang="en-US" altLang="en-US" sz="3200" b="1" i="1" dirty="0">
                <a:latin typeface="VNI-Souvir" pitchFamily="2" charset="0"/>
              </a:rPr>
              <a:t> </a:t>
            </a:r>
            <a:r>
              <a:rPr lang="en-US" altLang="en-US" sz="3200" b="1" i="1" dirty="0" err="1">
                <a:latin typeface="VNI-Souvir" pitchFamily="2" charset="0"/>
              </a:rPr>
              <a:t>caùc</a:t>
            </a:r>
            <a:r>
              <a:rPr lang="en-US" altLang="en-US" sz="3200" b="1" i="1" dirty="0">
                <a:latin typeface="VNI-Souvir" pitchFamily="2" charset="0"/>
              </a:rPr>
              <a:t> </a:t>
            </a:r>
            <a:r>
              <a:rPr lang="en-US" altLang="en-US" sz="3200" b="1" i="1" dirty="0" err="1">
                <a:latin typeface="VNI-Souvir" pitchFamily="2" charset="0"/>
              </a:rPr>
              <a:t>möùc</a:t>
            </a:r>
            <a:r>
              <a:rPr lang="en-US" altLang="en-US" sz="3200" b="1" i="1" dirty="0">
                <a:latin typeface="VNI-Souvir" pitchFamily="2" charset="0"/>
              </a:rPr>
              <a:t> </a:t>
            </a:r>
            <a:r>
              <a:rPr lang="en-US" altLang="en-US" sz="3200" b="1" i="1" dirty="0" err="1">
                <a:latin typeface="VNI-Souvir" pitchFamily="2" charset="0"/>
              </a:rPr>
              <a:t>giaù</a:t>
            </a:r>
            <a:r>
              <a:rPr lang="en-US" altLang="en-US" sz="3200" b="1" i="1" dirty="0">
                <a:latin typeface="VNI-Souvir" pitchFamily="2" charset="0"/>
              </a:rPr>
              <a:t> </a:t>
            </a:r>
            <a:r>
              <a:rPr lang="en-US" altLang="en-US" sz="3200" b="1" i="1" dirty="0" err="1">
                <a:latin typeface="VNI-Souvir" pitchFamily="2" charset="0"/>
              </a:rPr>
              <a:t>khaùc</a:t>
            </a:r>
            <a:r>
              <a:rPr lang="en-US" altLang="en-US" sz="3200" b="1" i="1" dirty="0">
                <a:latin typeface="VNI-Souvir" pitchFamily="2" charset="0"/>
              </a:rPr>
              <a:t> </a:t>
            </a:r>
            <a:r>
              <a:rPr lang="en-US" altLang="en-US" sz="3200" b="1" i="1" dirty="0" err="1">
                <a:latin typeface="VNI-Souvir" pitchFamily="2" charset="0"/>
              </a:rPr>
              <a:t>nhau</a:t>
            </a:r>
            <a:endParaRPr lang="en-US" altLang="en-US" sz="3200" b="1" i="1" dirty="0">
              <a:latin typeface="VNI-Souvir" pitchFamily="2" charset="0"/>
            </a:endParaRPr>
          </a:p>
          <a:p>
            <a:pPr lvl="1" eaLnBrk="1" hangingPunct="1"/>
            <a:r>
              <a:rPr lang="en-US" altLang="en-US" sz="3200" b="1" i="1" dirty="0" err="1">
                <a:latin typeface="VNI-Souvir" pitchFamily="2" charset="0"/>
              </a:rPr>
              <a:t>trong</a:t>
            </a:r>
            <a:r>
              <a:rPr lang="en-US" altLang="en-US" sz="3200" b="1" i="1" dirty="0">
                <a:latin typeface="VNI-Souvir" pitchFamily="2" charset="0"/>
              </a:rPr>
              <a:t> </a:t>
            </a:r>
            <a:r>
              <a:rPr lang="en-US" altLang="en-US" sz="3200" b="1" i="1" dirty="0" err="1">
                <a:latin typeface="VNI-Souvir" pitchFamily="2" charset="0"/>
              </a:rPr>
              <a:t>moät</a:t>
            </a:r>
            <a:r>
              <a:rPr lang="en-US" altLang="en-US" sz="3200" b="1" i="1" dirty="0">
                <a:latin typeface="VNI-Souvir" pitchFamily="2" charset="0"/>
              </a:rPr>
              <a:t> </a:t>
            </a:r>
            <a:r>
              <a:rPr lang="en-US" altLang="en-US" sz="3200" b="1" i="1" dirty="0" err="1">
                <a:latin typeface="VNI-Souvir" pitchFamily="2" charset="0"/>
              </a:rPr>
              <a:t>thôøi</a:t>
            </a:r>
            <a:r>
              <a:rPr lang="en-US" altLang="en-US" sz="3200" b="1" i="1" dirty="0">
                <a:latin typeface="VNI-Souvir" pitchFamily="2" charset="0"/>
              </a:rPr>
              <a:t> </a:t>
            </a:r>
            <a:r>
              <a:rPr lang="en-US" altLang="en-US" sz="3200" b="1" i="1" dirty="0" err="1">
                <a:latin typeface="VNI-Souvir" pitchFamily="2" charset="0"/>
              </a:rPr>
              <a:t>gian</a:t>
            </a:r>
            <a:r>
              <a:rPr lang="en-US" altLang="en-US" sz="3200" b="1" i="1" dirty="0">
                <a:latin typeface="VNI-Souvir" pitchFamily="2" charset="0"/>
              </a:rPr>
              <a:t> </a:t>
            </a:r>
            <a:r>
              <a:rPr lang="en-US" altLang="en-US" sz="3200" b="1" i="1" dirty="0" err="1">
                <a:latin typeface="VNI-Souvir" pitchFamily="2" charset="0"/>
              </a:rPr>
              <a:t>cuï</a:t>
            </a:r>
            <a:r>
              <a:rPr lang="en-US" altLang="en-US" sz="3200" b="1" i="1" dirty="0">
                <a:latin typeface="VNI-Souvir" pitchFamily="2" charset="0"/>
              </a:rPr>
              <a:t> </a:t>
            </a:r>
            <a:r>
              <a:rPr lang="en-US" altLang="en-US" sz="3200" b="1" i="1" dirty="0" err="1">
                <a:latin typeface="VNI-Souvir" pitchFamily="2" charset="0"/>
              </a:rPr>
              <a:t>theå</a:t>
            </a:r>
            <a:endParaRPr lang="en-US" altLang="en-US" sz="3200" b="1" i="1" dirty="0">
              <a:latin typeface="VNI-Souvir" pitchFamily="2" charset="0"/>
            </a:endParaRPr>
          </a:p>
          <a:p>
            <a:pPr lvl="1" eaLnBrk="1" hangingPunct="1"/>
            <a:r>
              <a:rPr lang="en-US" altLang="en-US" sz="3200" b="1" i="1" dirty="0" err="1">
                <a:latin typeface="VNI-Souvir" pitchFamily="2" charset="0"/>
              </a:rPr>
              <a:t>Ôû</a:t>
            </a:r>
            <a:r>
              <a:rPr lang="en-US" altLang="en-US" sz="3200" b="1" i="1" dirty="0">
                <a:latin typeface="VNI-Souvir" pitchFamily="2" charset="0"/>
              </a:rPr>
              <a:t> </a:t>
            </a:r>
            <a:r>
              <a:rPr lang="en-US" altLang="en-US" sz="3200" b="1" i="1" dirty="0" err="1">
                <a:latin typeface="VNI-Souvir" pitchFamily="2" charset="0"/>
              </a:rPr>
              <a:t>moät</a:t>
            </a:r>
            <a:r>
              <a:rPr lang="en-US" altLang="en-US" sz="3200" b="1" i="1" dirty="0">
                <a:latin typeface="VNI-Souvir" pitchFamily="2" charset="0"/>
              </a:rPr>
              <a:t> </a:t>
            </a:r>
            <a:r>
              <a:rPr lang="en-US" altLang="en-US" sz="3200" b="1" i="1" dirty="0" err="1">
                <a:latin typeface="VNI-Souvir" pitchFamily="2" charset="0"/>
              </a:rPr>
              <a:t>ñòa</a:t>
            </a:r>
            <a:r>
              <a:rPr lang="en-US" altLang="en-US" sz="3200" b="1" i="1" dirty="0">
                <a:latin typeface="VNI-Souvir" pitchFamily="2" charset="0"/>
              </a:rPr>
              <a:t> </a:t>
            </a:r>
            <a:r>
              <a:rPr lang="en-US" altLang="en-US" sz="3200" b="1" i="1" dirty="0" err="1">
                <a:latin typeface="VNI-Souvir" pitchFamily="2" charset="0"/>
              </a:rPr>
              <a:t>ñieåm</a:t>
            </a:r>
            <a:r>
              <a:rPr lang="en-US" altLang="en-US" sz="3200" b="1" i="1" dirty="0">
                <a:latin typeface="VNI-Souvir" pitchFamily="2" charset="0"/>
              </a:rPr>
              <a:t> </a:t>
            </a:r>
            <a:r>
              <a:rPr lang="en-US" altLang="en-US" sz="3200" b="1" i="1" dirty="0" err="1">
                <a:latin typeface="VNI-Souvir" pitchFamily="2" charset="0"/>
              </a:rPr>
              <a:t>xaùc</a:t>
            </a:r>
            <a:r>
              <a:rPr lang="en-US" altLang="en-US" sz="3200" b="1" i="1" dirty="0">
                <a:latin typeface="VNI-Souvir" pitchFamily="2" charset="0"/>
              </a:rPr>
              <a:t> </a:t>
            </a:r>
            <a:r>
              <a:rPr lang="en-US" altLang="en-US" sz="3200" b="1" i="1" dirty="0" err="1">
                <a:latin typeface="VNI-Souvir" pitchFamily="2" charset="0"/>
              </a:rPr>
              <a:t>ñònh</a:t>
            </a:r>
            <a:endParaRPr lang="en-US" altLang="en-US" sz="3200" b="1" i="1" dirty="0">
              <a:latin typeface="VNI-Souvir" pitchFamily="2" charset="0"/>
            </a:endParaRPr>
          </a:p>
          <a:p>
            <a:pPr lvl="1" eaLnBrk="1" hangingPunct="1"/>
            <a:r>
              <a:rPr lang="en-US" altLang="en-US" sz="3200" b="1" i="1" dirty="0" err="1">
                <a:latin typeface="VNI-Souvir" pitchFamily="2" charset="0"/>
              </a:rPr>
              <a:t>trong</a:t>
            </a:r>
            <a:r>
              <a:rPr lang="en-US" altLang="en-US" sz="3200" b="1" i="1" dirty="0">
                <a:latin typeface="VNI-Souvir" pitchFamily="2" charset="0"/>
              </a:rPr>
              <a:t> </a:t>
            </a:r>
            <a:r>
              <a:rPr lang="en-US" altLang="en-US" sz="3200" b="1" i="1" dirty="0" err="1">
                <a:latin typeface="VNI-Souvir" pitchFamily="2" charset="0"/>
              </a:rPr>
              <a:t>ñieàu</a:t>
            </a:r>
            <a:r>
              <a:rPr lang="en-US" altLang="en-US" sz="3200" b="1" i="1" dirty="0">
                <a:latin typeface="VNI-Souvir" pitchFamily="2" charset="0"/>
              </a:rPr>
              <a:t> </a:t>
            </a:r>
            <a:r>
              <a:rPr lang="en-US" altLang="en-US" sz="3200" b="1" i="1" dirty="0" err="1">
                <a:latin typeface="VNI-Souvir" pitchFamily="2" charset="0"/>
              </a:rPr>
              <a:t>kieän</a:t>
            </a:r>
            <a:r>
              <a:rPr lang="en-US" altLang="en-US" sz="3200" b="1" i="1" dirty="0">
                <a:latin typeface="VNI-Souvir" pitchFamily="2" charset="0"/>
              </a:rPr>
              <a:t> </a:t>
            </a:r>
            <a:r>
              <a:rPr lang="en-US" altLang="en-US" sz="3200" b="1" i="1" dirty="0" err="1">
                <a:latin typeface="VNI-Souvir" pitchFamily="2" charset="0"/>
              </a:rPr>
              <a:t>caùc</a:t>
            </a:r>
            <a:r>
              <a:rPr lang="en-US" altLang="en-US" sz="3200" b="1" i="1" dirty="0">
                <a:latin typeface="VNI-Souvir" pitchFamily="2" charset="0"/>
              </a:rPr>
              <a:t> </a:t>
            </a:r>
            <a:r>
              <a:rPr lang="en-US" altLang="en-US" sz="3200" b="1" i="1" dirty="0" err="1">
                <a:latin typeface="VNI-Souvir" pitchFamily="2" charset="0"/>
              </a:rPr>
              <a:t>yeáu</a:t>
            </a:r>
            <a:r>
              <a:rPr lang="en-US" altLang="en-US" sz="3200" b="1" i="1" dirty="0">
                <a:latin typeface="VNI-Souvir" pitchFamily="2" charset="0"/>
              </a:rPr>
              <a:t> </a:t>
            </a:r>
            <a:r>
              <a:rPr lang="en-US" altLang="en-US" sz="3200" b="1" i="1" dirty="0" err="1">
                <a:latin typeface="VNI-Souvir" pitchFamily="2" charset="0"/>
              </a:rPr>
              <a:t>toá</a:t>
            </a:r>
            <a:r>
              <a:rPr lang="en-US" altLang="en-US" sz="3200" b="1" i="1" dirty="0">
                <a:latin typeface="VNI-Souvir" pitchFamily="2" charset="0"/>
              </a:rPr>
              <a:t> </a:t>
            </a:r>
            <a:r>
              <a:rPr lang="en-US" altLang="en-US" sz="3200" b="1" i="1" dirty="0" err="1">
                <a:latin typeface="VNI-Souvir" pitchFamily="2" charset="0"/>
              </a:rPr>
              <a:t>khaùc</a:t>
            </a:r>
            <a:r>
              <a:rPr lang="en-US" altLang="en-US" sz="3200" b="1" i="1" dirty="0">
                <a:latin typeface="VNI-Souvir" pitchFamily="2" charset="0"/>
              </a:rPr>
              <a:t> </a:t>
            </a:r>
            <a:r>
              <a:rPr lang="en-US" altLang="en-US" sz="3200" b="1" i="1" dirty="0" err="1">
                <a:latin typeface="VNI-Souvir" pitchFamily="2" charset="0"/>
              </a:rPr>
              <a:t>khoâng</a:t>
            </a:r>
            <a:r>
              <a:rPr lang="en-US" altLang="en-US" sz="3200" b="1" i="1" dirty="0">
                <a:latin typeface="VNI-Souvir" pitchFamily="2" charset="0"/>
              </a:rPr>
              <a:t> </a:t>
            </a:r>
            <a:r>
              <a:rPr lang="en-US" altLang="en-US" sz="3200" b="1" i="1" dirty="0" err="1">
                <a:latin typeface="VNI-Souvir" pitchFamily="2" charset="0"/>
              </a:rPr>
              <a:t>ñoåi</a:t>
            </a:r>
            <a:r>
              <a:rPr lang="en-US" altLang="en-US" sz="3200" b="1" i="1" dirty="0">
                <a:latin typeface="VNI-Souvir" pitchFamily="2" charset="0"/>
              </a:rPr>
              <a:t>.</a:t>
            </a:r>
          </a:p>
          <a:p>
            <a:pPr eaLnBrk="1" hangingPunct="1"/>
            <a:endParaRPr lang="en-US" altLang="en-US" sz="3200" dirty="0">
              <a:latin typeface="VNI-Souvir" pitchFamily="2" charset="0"/>
            </a:endParaRPr>
          </a:p>
        </p:txBody>
      </p:sp>
      <p:sp>
        <p:nvSpPr>
          <p:cNvPr id="4" name="Slide Number Placeholder 5">
            <a:extLst>
              <a:ext uri="{FF2B5EF4-FFF2-40B4-BE49-F238E27FC236}">
                <a16:creationId xmlns:a16="http://schemas.microsoft.com/office/drawing/2014/main" id="{EA80D489-A6DB-2899-A663-0C76A6AA0AEC}"/>
              </a:ext>
            </a:extLst>
          </p:cNvPr>
          <p:cNvSpPr>
            <a:spLocks noGrp="1"/>
          </p:cNvSpPr>
          <p:nvPr>
            <p:ph type="sldNum" sz="quarter" idx="4"/>
          </p:nvPr>
        </p:nvSpPr>
        <p:spPr bwMode="auto">
          <a:xfrm>
            <a:off x="11353800" y="5879804"/>
            <a:ext cx="661416" cy="895899"/>
          </a:xfrm>
        </p:spPr>
        <p:txBody>
          <a:bodyPr vert="horz" lIns="91440" tIns="45720" rIns="91440" bIns="45720" numCol="1"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pPr algn="ctr">
                <a:spcAft>
                  <a:spcPts val="600"/>
                </a:spcAft>
              </a:pPr>
              <a:t>46</a:t>
            </a:fld>
            <a:endParaRPr lang="en-US" altLang="en-US" sz="24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anim calcmode="lin" valueType="num">
                                      <p:cBhvr additive="base">
                                        <p:cTn id="7" dur="500" fill="hold"/>
                                        <p:tgtEl>
                                          <p:spTgt spid="2867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867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8675">
                                            <p:txEl>
                                              <p:pRg st="1" end="1"/>
                                            </p:txEl>
                                          </p:spTgt>
                                        </p:tgtEl>
                                        <p:attrNameLst>
                                          <p:attrName>style.visibility</p:attrName>
                                        </p:attrNameLst>
                                      </p:cBhvr>
                                      <p:to>
                                        <p:strVal val="visible"/>
                                      </p:to>
                                    </p:set>
                                    <p:anim calcmode="lin" valueType="num">
                                      <p:cBhvr additive="base">
                                        <p:cTn id="13" dur="500" fill="hold"/>
                                        <p:tgtEl>
                                          <p:spTgt spid="2867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867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8675">
                                            <p:txEl>
                                              <p:pRg st="2" end="2"/>
                                            </p:txEl>
                                          </p:spTgt>
                                        </p:tgtEl>
                                        <p:attrNameLst>
                                          <p:attrName>style.visibility</p:attrName>
                                        </p:attrNameLst>
                                      </p:cBhvr>
                                      <p:to>
                                        <p:strVal val="visible"/>
                                      </p:to>
                                    </p:set>
                                    <p:anim calcmode="lin" valueType="num">
                                      <p:cBhvr additive="base">
                                        <p:cTn id="19" dur="500" fill="hold"/>
                                        <p:tgtEl>
                                          <p:spTgt spid="2867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867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8675">
                                            <p:txEl>
                                              <p:pRg st="3" end="3"/>
                                            </p:txEl>
                                          </p:spTgt>
                                        </p:tgtEl>
                                        <p:attrNameLst>
                                          <p:attrName>style.visibility</p:attrName>
                                        </p:attrNameLst>
                                      </p:cBhvr>
                                      <p:to>
                                        <p:strVal val="visible"/>
                                      </p:to>
                                    </p:set>
                                    <p:anim calcmode="lin" valueType="num">
                                      <p:cBhvr additive="base">
                                        <p:cTn id="25" dur="500" fill="hold"/>
                                        <p:tgtEl>
                                          <p:spTgt spid="2867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867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28675">
                                            <p:txEl>
                                              <p:pRg st="4" end="4"/>
                                            </p:txEl>
                                          </p:spTgt>
                                        </p:tgtEl>
                                        <p:attrNameLst>
                                          <p:attrName>style.visibility</p:attrName>
                                        </p:attrNameLst>
                                      </p:cBhvr>
                                      <p:to>
                                        <p:strVal val="visible"/>
                                      </p:to>
                                    </p:set>
                                    <p:anim calcmode="lin" valueType="num">
                                      <p:cBhvr additive="base">
                                        <p:cTn id="31" dur="500" fill="hold"/>
                                        <p:tgtEl>
                                          <p:spTgt spid="2867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867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28675">
                                            <p:txEl>
                                              <p:pRg st="5" end="5"/>
                                            </p:txEl>
                                          </p:spTgt>
                                        </p:tgtEl>
                                        <p:attrNameLst>
                                          <p:attrName>style.visibility</p:attrName>
                                        </p:attrNameLst>
                                      </p:cBhvr>
                                      <p:to>
                                        <p:strVal val="visible"/>
                                      </p:to>
                                    </p:set>
                                    <p:anim calcmode="lin" valueType="num">
                                      <p:cBhvr additive="base">
                                        <p:cTn id="37" dur="500" fill="hold"/>
                                        <p:tgtEl>
                                          <p:spTgt spid="28675">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867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7" name="Title 1">
            <a:extLst>
              <a:ext uri="{FF2B5EF4-FFF2-40B4-BE49-F238E27FC236}">
                <a16:creationId xmlns:a16="http://schemas.microsoft.com/office/drawing/2014/main" id="{6AFD9876-3E5A-55A8-F961-F2D39DD8B941}"/>
              </a:ext>
            </a:extLst>
          </p:cNvPr>
          <p:cNvSpPr>
            <a:spLocks noGrp="1"/>
          </p:cNvSpPr>
          <p:nvPr>
            <p:ph type="title"/>
          </p:nvPr>
        </p:nvSpPr>
        <p:spPr>
          <a:xfrm>
            <a:off x="914400" y="914400"/>
            <a:ext cx="10360152" cy="914400"/>
          </a:xfrm>
        </p:spPr>
        <p:txBody>
          <a:bodyPr/>
          <a:lstStyle/>
          <a:p>
            <a:r>
              <a:rPr lang="en-US" altLang="en-US" sz="3200" dirty="0" err="1">
                <a:latin typeface="VNI-Souvir" pitchFamily="2" charset="0"/>
              </a:rPr>
              <a:t>CAÀN</a:t>
            </a:r>
            <a:r>
              <a:rPr lang="en-US" altLang="en-US" sz="3200" dirty="0">
                <a:latin typeface="VNI-Souvir" pitchFamily="2" charset="0"/>
              </a:rPr>
              <a:t> </a:t>
            </a:r>
            <a:r>
              <a:rPr lang="en-US" altLang="en-US" sz="3200" dirty="0" err="1">
                <a:latin typeface="VNI-Souvir" pitchFamily="2" charset="0"/>
              </a:rPr>
              <a:t>PHAÂN</a:t>
            </a:r>
            <a:r>
              <a:rPr lang="en-US" altLang="en-US" sz="3200" dirty="0">
                <a:latin typeface="VNI-Souvir" pitchFamily="2" charset="0"/>
              </a:rPr>
              <a:t> </a:t>
            </a:r>
            <a:r>
              <a:rPr lang="en-US" altLang="en-US" sz="3200" dirty="0" err="1">
                <a:latin typeface="VNI-Souvir" pitchFamily="2" charset="0"/>
              </a:rPr>
              <a:t>BIEÄT</a:t>
            </a:r>
            <a:r>
              <a:rPr lang="en-US" altLang="en-US" sz="3200" dirty="0">
                <a:latin typeface="VNI-Souvir" pitchFamily="2" charset="0"/>
              </a:rPr>
              <a:t> CUNG </a:t>
            </a:r>
            <a:r>
              <a:rPr lang="en-US" altLang="en-US" sz="3200" dirty="0" err="1">
                <a:latin typeface="VNI-Souvir" pitchFamily="2" charset="0"/>
              </a:rPr>
              <a:t>VAØ</a:t>
            </a:r>
            <a:r>
              <a:rPr lang="en-US" altLang="en-US" sz="3200" dirty="0">
                <a:latin typeface="VNI-Souvir" pitchFamily="2" charset="0"/>
              </a:rPr>
              <a:t> </a:t>
            </a:r>
            <a:r>
              <a:rPr lang="en-US" altLang="en-US" sz="3200" dirty="0" err="1">
                <a:latin typeface="VNI-Souvir" pitchFamily="2" charset="0"/>
              </a:rPr>
              <a:t>LÖÔÏNG</a:t>
            </a:r>
            <a:r>
              <a:rPr lang="en-US" altLang="en-US" sz="3200" dirty="0">
                <a:latin typeface="VNI-Souvir" pitchFamily="2" charset="0"/>
              </a:rPr>
              <a:t> CUNG:</a:t>
            </a:r>
            <a:br>
              <a:rPr lang="en-US" altLang="en-US" sz="3200" dirty="0">
                <a:latin typeface="VNI-Souvir" pitchFamily="2" charset="0"/>
              </a:rPr>
            </a:br>
            <a:endParaRPr lang="en-US" dirty="0"/>
          </a:p>
        </p:txBody>
      </p:sp>
      <p:sp>
        <p:nvSpPr>
          <p:cNvPr id="43012" name="Rectangle 3">
            <a:extLst>
              <a:ext uri="{FF2B5EF4-FFF2-40B4-BE49-F238E27FC236}">
                <a16:creationId xmlns:a16="http://schemas.microsoft.com/office/drawing/2014/main" id="{033BB1AA-566F-5E37-E49D-4F7F77D53A58}"/>
              </a:ext>
            </a:extLst>
          </p:cNvPr>
          <p:cNvSpPr>
            <a:spLocks noGrp="1" noChangeArrowheads="1"/>
          </p:cNvSpPr>
          <p:nvPr>
            <p:ph sz="quarter" idx="13"/>
          </p:nvPr>
        </p:nvSpPr>
        <p:spPr>
          <a:xfrm>
            <a:off x="914399" y="2039110"/>
            <a:ext cx="8652934" cy="4818889"/>
          </a:xfrm>
        </p:spPr>
        <p:txBody>
          <a:bodyPr>
            <a:noAutofit/>
          </a:bodyPr>
          <a:lstStyle/>
          <a:p>
            <a:pPr lvl="1" eaLnBrk="1" hangingPunct="1"/>
            <a:r>
              <a:rPr lang="en-US" altLang="en-US" sz="3200" b="1" dirty="0">
                <a:latin typeface="+mj-lt"/>
              </a:rPr>
              <a:t>Cung</a:t>
            </a:r>
            <a:r>
              <a:rPr lang="en-US" altLang="en-US" sz="3200" dirty="0">
                <a:latin typeface="+mj-lt"/>
              </a:rPr>
              <a:t> </a:t>
            </a:r>
            <a:r>
              <a:rPr lang="en-US" altLang="en-US" sz="3200" dirty="0" err="1">
                <a:latin typeface="+mj-lt"/>
              </a:rPr>
              <a:t>biểu</a:t>
            </a:r>
            <a:r>
              <a:rPr lang="en-US" altLang="en-US" sz="3200" dirty="0">
                <a:latin typeface="+mj-lt"/>
              </a:rPr>
              <a:t> </a:t>
            </a:r>
            <a:r>
              <a:rPr lang="en-US" altLang="en-US" sz="3200" dirty="0" err="1">
                <a:latin typeface="+mj-lt"/>
              </a:rPr>
              <a:t>thị</a:t>
            </a:r>
            <a:r>
              <a:rPr lang="en-US" altLang="en-US" sz="3200" dirty="0">
                <a:latin typeface="+mj-lt"/>
              </a:rPr>
              <a:t> </a:t>
            </a:r>
            <a:r>
              <a:rPr lang="en-US" altLang="en-US" sz="3200" dirty="0" err="1">
                <a:latin typeface="+mj-lt"/>
              </a:rPr>
              <a:t>các</a:t>
            </a:r>
            <a:r>
              <a:rPr lang="en-US" altLang="en-US" sz="3200" dirty="0">
                <a:latin typeface="+mj-lt"/>
              </a:rPr>
              <a:t> </a:t>
            </a:r>
            <a:r>
              <a:rPr lang="en-US" altLang="en-US" sz="3200" dirty="0" err="1">
                <a:latin typeface="+mj-lt"/>
              </a:rPr>
              <a:t>số</a:t>
            </a:r>
            <a:r>
              <a:rPr lang="en-US" altLang="en-US" sz="3200" dirty="0">
                <a:latin typeface="+mj-lt"/>
              </a:rPr>
              <a:t> </a:t>
            </a:r>
            <a:r>
              <a:rPr lang="en-US" altLang="en-US" sz="3200" dirty="0" err="1">
                <a:latin typeface="+mj-lt"/>
              </a:rPr>
              <a:t>lượng</a:t>
            </a:r>
            <a:r>
              <a:rPr lang="en-US" altLang="en-US" sz="3200" dirty="0">
                <a:latin typeface="+mj-lt"/>
              </a:rPr>
              <a:t> </a:t>
            </a:r>
            <a:r>
              <a:rPr lang="en-US" altLang="en-US" sz="3200" dirty="0" err="1">
                <a:latin typeface="+mj-lt"/>
              </a:rPr>
              <a:t>mà</a:t>
            </a:r>
            <a:r>
              <a:rPr lang="en-US" altLang="en-US" sz="3200" dirty="0">
                <a:latin typeface="+mj-lt"/>
              </a:rPr>
              <a:t> </a:t>
            </a:r>
            <a:r>
              <a:rPr lang="en-US" altLang="en-US" sz="3200" dirty="0" err="1">
                <a:latin typeface="+mj-lt"/>
              </a:rPr>
              <a:t>người</a:t>
            </a:r>
            <a:r>
              <a:rPr lang="en-US" altLang="en-US" sz="3200" dirty="0">
                <a:latin typeface="+mj-lt"/>
              </a:rPr>
              <a:t> </a:t>
            </a:r>
            <a:r>
              <a:rPr lang="en-US" altLang="en-US" sz="3200" dirty="0" err="1">
                <a:latin typeface="+mj-lt"/>
              </a:rPr>
              <a:t>sản</a:t>
            </a:r>
            <a:r>
              <a:rPr lang="en-US" altLang="en-US" sz="3200" dirty="0">
                <a:latin typeface="+mj-lt"/>
              </a:rPr>
              <a:t> </a:t>
            </a:r>
            <a:r>
              <a:rPr lang="en-US" altLang="en-US" sz="3200" dirty="0" err="1">
                <a:latin typeface="+mj-lt"/>
              </a:rPr>
              <a:t>xuất</a:t>
            </a:r>
            <a:r>
              <a:rPr lang="en-US" altLang="en-US" sz="3200" dirty="0">
                <a:latin typeface="+mj-lt"/>
              </a:rPr>
              <a:t> </a:t>
            </a:r>
            <a:r>
              <a:rPr lang="en-US" altLang="en-US" sz="3200" dirty="0" err="1">
                <a:latin typeface="+mj-lt"/>
              </a:rPr>
              <a:t>muốn</a:t>
            </a:r>
            <a:r>
              <a:rPr lang="en-US" altLang="en-US" sz="3200" dirty="0">
                <a:latin typeface="+mj-lt"/>
              </a:rPr>
              <a:t> </a:t>
            </a:r>
            <a:r>
              <a:rPr lang="en-US" altLang="en-US" sz="3200" dirty="0" err="1">
                <a:latin typeface="+mj-lt"/>
              </a:rPr>
              <a:t>cung</a:t>
            </a:r>
            <a:r>
              <a:rPr lang="en-US" altLang="en-US" sz="3200" dirty="0">
                <a:latin typeface="+mj-lt"/>
              </a:rPr>
              <a:t> </a:t>
            </a:r>
            <a:r>
              <a:rPr lang="en-US" altLang="en-US" sz="3200" dirty="0" err="1">
                <a:latin typeface="+mj-lt"/>
              </a:rPr>
              <a:t>ứng</a:t>
            </a:r>
            <a:r>
              <a:rPr lang="en-US" altLang="en-US" sz="3200" dirty="0">
                <a:latin typeface="+mj-lt"/>
              </a:rPr>
              <a:t> </a:t>
            </a:r>
            <a:r>
              <a:rPr lang="en-US" altLang="en-US" sz="3200" dirty="0" err="1">
                <a:latin typeface="+mj-lt"/>
              </a:rPr>
              <a:t>và</a:t>
            </a:r>
            <a:r>
              <a:rPr lang="en-US" altLang="en-US" sz="3200" dirty="0">
                <a:latin typeface="+mj-lt"/>
              </a:rPr>
              <a:t> </a:t>
            </a:r>
            <a:r>
              <a:rPr lang="en-US" altLang="en-US" sz="3200" dirty="0" err="1">
                <a:latin typeface="+mj-lt"/>
              </a:rPr>
              <a:t>có</a:t>
            </a:r>
            <a:r>
              <a:rPr lang="en-US" altLang="en-US" sz="3200" dirty="0">
                <a:latin typeface="+mj-lt"/>
              </a:rPr>
              <a:t> </a:t>
            </a:r>
            <a:r>
              <a:rPr lang="en-US" altLang="en-US" sz="3200" dirty="0" err="1">
                <a:latin typeface="+mj-lt"/>
              </a:rPr>
              <a:t>thể</a:t>
            </a:r>
            <a:r>
              <a:rPr lang="en-US" altLang="en-US" sz="3200" dirty="0">
                <a:latin typeface="+mj-lt"/>
              </a:rPr>
              <a:t> </a:t>
            </a:r>
            <a:r>
              <a:rPr lang="en-US" altLang="en-US" sz="3200" dirty="0" err="1">
                <a:latin typeface="+mj-lt"/>
              </a:rPr>
              <a:t>cung</a:t>
            </a:r>
            <a:r>
              <a:rPr lang="en-US" altLang="en-US" sz="3200" dirty="0">
                <a:latin typeface="+mj-lt"/>
              </a:rPr>
              <a:t> </a:t>
            </a:r>
            <a:r>
              <a:rPr lang="en-US" altLang="en-US" sz="3200" dirty="0" err="1">
                <a:latin typeface="+mj-lt"/>
              </a:rPr>
              <a:t>ứng</a:t>
            </a:r>
            <a:r>
              <a:rPr lang="en-US" altLang="en-US" sz="3200" dirty="0">
                <a:latin typeface="+mj-lt"/>
              </a:rPr>
              <a:t> ở </a:t>
            </a:r>
            <a:r>
              <a:rPr lang="en-US" altLang="en-US" sz="3200" dirty="0" err="1">
                <a:latin typeface="+mj-lt"/>
              </a:rPr>
              <a:t>các</a:t>
            </a:r>
            <a:r>
              <a:rPr lang="en-US" altLang="en-US" sz="3200" dirty="0">
                <a:latin typeface="+mj-lt"/>
              </a:rPr>
              <a:t> </a:t>
            </a:r>
            <a:r>
              <a:rPr lang="en-US" altLang="en-US" sz="3200" dirty="0" err="1">
                <a:latin typeface="+mj-lt"/>
              </a:rPr>
              <a:t>mức</a:t>
            </a:r>
            <a:r>
              <a:rPr lang="en-US" altLang="en-US" sz="3200" dirty="0">
                <a:latin typeface="+mj-lt"/>
              </a:rPr>
              <a:t> </a:t>
            </a:r>
            <a:r>
              <a:rPr lang="en-US" altLang="en-US" sz="3200" dirty="0" err="1">
                <a:latin typeface="+mj-lt"/>
              </a:rPr>
              <a:t>giá</a:t>
            </a:r>
            <a:r>
              <a:rPr lang="en-US" altLang="en-US" sz="3200" dirty="0">
                <a:latin typeface="+mj-lt"/>
              </a:rPr>
              <a:t> </a:t>
            </a:r>
            <a:r>
              <a:rPr lang="en-US" altLang="en-US" sz="3200" dirty="0" err="1">
                <a:latin typeface="+mj-lt"/>
              </a:rPr>
              <a:t>khác</a:t>
            </a:r>
            <a:r>
              <a:rPr lang="en-US" altLang="en-US" sz="3200" dirty="0">
                <a:latin typeface="+mj-lt"/>
              </a:rPr>
              <a:t> </a:t>
            </a:r>
            <a:r>
              <a:rPr lang="en-US" altLang="en-US" sz="3200" dirty="0" err="1">
                <a:latin typeface="+mj-lt"/>
              </a:rPr>
              <a:t>nhau</a:t>
            </a:r>
            <a:endParaRPr lang="en-US" altLang="en-US" sz="3200" dirty="0">
              <a:latin typeface="+mj-lt"/>
            </a:endParaRPr>
          </a:p>
          <a:p>
            <a:pPr lvl="1" eaLnBrk="1" hangingPunct="1"/>
            <a:r>
              <a:rPr lang="en-US" altLang="en-US" sz="3200" b="1" dirty="0" err="1">
                <a:latin typeface="VNI-Souvir" pitchFamily="2" charset="0"/>
              </a:rPr>
              <a:t>Löôïng</a:t>
            </a:r>
            <a:r>
              <a:rPr lang="en-US" altLang="en-US" sz="3200" b="1" dirty="0">
                <a:latin typeface="VNI-Souvir" pitchFamily="2" charset="0"/>
              </a:rPr>
              <a:t> </a:t>
            </a:r>
            <a:r>
              <a:rPr lang="en-US" altLang="en-US" sz="3200" b="1" dirty="0" err="1">
                <a:latin typeface="VNI-Souvir" pitchFamily="2" charset="0"/>
              </a:rPr>
              <a:t>cung</a:t>
            </a:r>
            <a:r>
              <a:rPr lang="en-US" altLang="en-US" sz="3200" dirty="0">
                <a:latin typeface="VNI-Souvir" pitchFamily="2" charset="0"/>
              </a:rPr>
              <a:t>: </a:t>
            </a:r>
            <a:r>
              <a:rPr lang="en-US" altLang="en-US" sz="3200" dirty="0" err="1">
                <a:latin typeface="VNI-Souvir" pitchFamily="2" charset="0"/>
              </a:rPr>
              <a:t>laø</a:t>
            </a:r>
            <a:r>
              <a:rPr lang="en-US" altLang="en-US" sz="3200" dirty="0">
                <a:latin typeface="VNI-Souvir" pitchFamily="2" charset="0"/>
              </a:rPr>
              <a:t> </a:t>
            </a:r>
            <a:r>
              <a:rPr lang="en-US" altLang="en-US" sz="3200" dirty="0" err="1">
                <a:latin typeface="VNI-Souvir" pitchFamily="2" charset="0"/>
              </a:rPr>
              <a:t>moät</a:t>
            </a:r>
            <a:r>
              <a:rPr lang="en-US" altLang="en-US" sz="3200" dirty="0">
                <a:latin typeface="VNI-Souvir" pitchFamily="2" charset="0"/>
              </a:rPr>
              <a:t> </a:t>
            </a:r>
            <a:r>
              <a:rPr lang="en-US" altLang="en-US" sz="3200" dirty="0" err="1">
                <a:latin typeface="VNI-Souvir" pitchFamily="2" charset="0"/>
              </a:rPr>
              <a:t>soá</a:t>
            </a:r>
            <a:r>
              <a:rPr lang="en-US" altLang="en-US" sz="3200" dirty="0">
                <a:latin typeface="VNI-Souvir" pitchFamily="2" charset="0"/>
              </a:rPr>
              <a:t> </a:t>
            </a:r>
            <a:r>
              <a:rPr lang="en-US" altLang="en-US" sz="3200" dirty="0" err="1">
                <a:latin typeface="VNI-Souvir" pitchFamily="2" charset="0"/>
              </a:rPr>
              <a:t>löôïng</a:t>
            </a:r>
            <a:r>
              <a:rPr lang="en-US" altLang="en-US" sz="3200" dirty="0">
                <a:latin typeface="VNI-Souvir" pitchFamily="2" charset="0"/>
              </a:rPr>
              <a:t> </a:t>
            </a:r>
            <a:r>
              <a:rPr lang="en-US" altLang="en-US" sz="3200" dirty="0" err="1">
                <a:latin typeface="VNI-Souvir" pitchFamily="2" charset="0"/>
              </a:rPr>
              <a:t>cuï</a:t>
            </a:r>
            <a:r>
              <a:rPr lang="en-US" altLang="en-US" sz="3200" dirty="0">
                <a:latin typeface="VNI-Souvir" pitchFamily="2" charset="0"/>
              </a:rPr>
              <a:t> </a:t>
            </a:r>
            <a:r>
              <a:rPr lang="en-US" altLang="en-US" sz="3200" dirty="0" err="1">
                <a:latin typeface="VNI-Souvir" pitchFamily="2" charset="0"/>
              </a:rPr>
              <a:t>theå</a:t>
            </a:r>
            <a:r>
              <a:rPr lang="en-US" altLang="en-US" sz="3200" dirty="0">
                <a:latin typeface="VNI-Souvir" pitchFamily="2" charset="0"/>
              </a:rPr>
              <a:t>, </a:t>
            </a:r>
            <a:r>
              <a:rPr lang="en-US" altLang="en-US" sz="3200" dirty="0" err="1">
                <a:latin typeface="VNI-Souvir" pitchFamily="2" charset="0"/>
              </a:rPr>
              <a:t>töông</a:t>
            </a:r>
            <a:r>
              <a:rPr lang="en-US" altLang="en-US" sz="3200" dirty="0">
                <a:latin typeface="VNI-Souvir" pitchFamily="2" charset="0"/>
              </a:rPr>
              <a:t> </a:t>
            </a:r>
            <a:r>
              <a:rPr lang="en-US" altLang="en-US" sz="3200" dirty="0" err="1">
                <a:latin typeface="VNI-Souvir" pitchFamily="2" charset="0"/>
              </a:rPr>
              <a:t>öùng</a:t>
            </a:r>
            <a:r>
              <a:rPr lang="en-US" altLang="en-US" sz="3200" dirty="0">
                <a:latin typeface="VNI-Souvir" pitchFamily="2" charset="0"/>
              </a:rPr>
              <a:t> </a:t>
            </a:r>
            <a:r>
              <a:rPr lang="en-US" altLang="en-US" sz="3200" dirty="0" err="1">
                <a:latin typeface="VNI-Souvir" pitchFamily="2" charset="0"/>
              </a:rPr>
              <a:t>ôû</a:t>
            </a:r>
            <a:r>
              <a:rPr lang="en-US" altLang="en-US" sz="3200" dirty="0">
                <a:latin typeface="VNI-Souvir" pitchFamily="2" charset="0"/>
              </a:rPr>
              <a:t> </a:t>
            </a:r>
            <a:r>
              <a:rPr lang="en-US" altLang="en-US" sz="3200" dirty="0" err="1">
                <a:latin typeface="VNI-Souvir" pitchFamily="2" charset="0"/>
              </a:rPr>
              <a:t>moät</a:t>
            </a:r>
            <a:r>
              <a:rPr lang="en-US" altLang="en-US" sz="3200" dirty="0">
                <a:latin typeface="VNI-Souvir" pitchFamily="2" charset="0"/>
              </a:rPr>
              <a:t> </a:t>
            </a:r>
            <a:r>
              <a:rPr lang="en-US" altLang="en-US" sz="3200" dirty="0" err="1">
                <a:latin typeface="VNI-Souvir" pitchFamily="2" charset="0"/>
              </a:rPr>
              <a:t>möùc</a:t>
            </a:r>
            <a:r>
              <a:rPr lang="en-US" altLang="en-US" sz="3200" dirty="0">
                <a:latin typeface="VNI-Souvir" pitchFamily="2" charset="0"/>
              </a:rPr>
              <a:t> </a:t>
            </a:r>
            <a:r>
              <a:rPr lang="en-US" altLang="en-US" sz="3200" dirty="0" err="1">
                <a:latin typeface="VNI-Souvir" pitchFamily="2" charset="0"/>
              </a:rPr>
              <a:t>giaù</a:t>
            </a:r>
            <a:r>
              <a:rPr lang="en-US" altLang="en-US" sz="3200" dirty="0">
                <a:latin typeface="VNI-Souvir" pitchFamily="2" charset="0"/>
              </a:rPr>
              <a:t> </a:t>
            </a:r>
            <a:r>
              <a:rPr lang="en-US" altLang="en-US" sz="3200" dirty="0" err="1">
                <a:latin typeface="VNI-Souvir" pitchFamily="2" charset="0"/>
              </a:rPr>
              <a:t>cuï</a:t>
            </a:r>
            <a:r>
              <a:rPr lang="en-US" altLang="en-US" sz="3200" dirty="0">
                <a:latin typeface="VNI-Souvir" pitchFamily="2" charset="0"/>
              </a:rPr>
              <a:t> </a:t>
            </a:r>
            <a:r>
              <a:rPr lang="en-US" altLang="en-US" sz="3200" dirty="0" err="1">
                <a:latin typeface="VNI-Souvir" pitchFamily="2" charset="0"/>
              </a:rPr>
              <a:t>theå</a:t>
            </a:r>
            <a:endParaRPr lang="en-US" altLang="en-US" sz="3200" dirty="0">
              <a:latin typeface="VNI-Souvir" pitchFamily="2" charset="0"/>
            </a:endParaRPr>
          </a:p>
          <a:p>
            <a:pPr lvl="1" eaLnBrk="1" hangingPunct="1"/>
            <a:endParaRPr lang="en-US" altLang="en-US" sz="3200" dirty="0">
              <a:latin typeface="VNI-Souvir" pitchFamily="2" charset="0"/>
            </a:endParaRPr>
          </a:p>
          <a:p>
            <a:pPr lvl="1" eaLnBrk="1" hangingPunct="1"/>
            <a:r>
              <a:rPr lang="en-US" altLang="en-US" sz="3200" dirty="0" err="1">
                <a:latin typeface="+mj-lt"/>
              </a:rPr>
              <a:t>Một</a:t>
            </a:r>
            <a:r>
              <a:rPr lang="en-US" altLang="en-US" sz="3200" dirty="0">
                <a:latin typeface="+mj-lt"/>
              </a:rPr>
              <a:t> </a:t>
            </a:r>
            <a:r>
              <a:rPr lang="en-US" altLang="en-US" sz="3200" dirty="0" err="1">
                <a:latin typeface="+mj-lt"/>
              </a:rPr>
              <a:t>sự</a:t>
            </a:r>
            <a:r>
              <a:rPr lang="en-US" altLang="en-US" sz="3200" dirty="0">
                <a:latin typeface="+mj-lt"/>
              </a:rPr>
              <a:t> </a:t>
            </a:r>
            <a:r>
              <a:rPr lang="en-US" altLang="en-US" sz="3200" dirty="0" err="1">
                <a:latin typeface="+mj-lt"/>
              </a:rPr>
              <a:t>thay</a:t>
            </a:r>
            <a:r>
              <a:rPr lang="en-US" altLang="en-US" sz="3200" dirty="0">
                <a:latin typeface="+mj-lt"/>
              </a:rPr>
              <a:t> </a:t>
            </a:r>
            <a:r>
              <a:rPr lang="en-US" altLang="en-US" sz="3200" dirty="0" err="1">
                <a:latin typeface="+mj-lt"/>
              </a:rPr>
              <a:t>đổi</a:t>
            </a:r>
            <a:r>
              <a:rPr lang="en-US" altLang="en-US" sz="3200" dirty="0">
                <a:latin typeface="+mj-lt"/>
              </a:rPr>
              <a:t> </a:t>
            </a:r>
            <a:r>
              <a:rPr lang="en-US" altLang="en-US" sz="3200" dirty="0" err="1">
                <a:latin typeface="+mj-lt"/>
              </a:rPr>
              <a:t>trong</a:t>
            </a:r>
            <a:r>
              <a:rPr lang="en-US" altLang="en-US" sz="3200" dirty="0">
                <a:latin typeface="+mj-lt"/>
              </a:rPr>
              <a:t> </a:t>
            </a:r>
            <a:r>
              <a:rPr lang="en-US" altLang="en-US" sz="3200" dirty="0" err="1">
                <a:latin typeface="+mj-lt"/>
              </a:rPr>
              <a:t>giá</a:t>
            </a:r>
            <a:r>
              <a:rPr lang="en-US" altLang="en-US" sz="3200" dirty="0">
                <a:latin typeface="+mj-lt"/>
              </a:rPr>
              <a:t> </a:t>
            </a:r>
            <a:r>
              <a:rPr lang="en-US" altLang="en-US" sz="3200" dirty="0" err="1">
                <a:latin typeface="+mj-lt"/>
              </a:rPr>
              <a:t>sẽ</a:t>
            </a:r>
            <a:r>
              <a:rPr lang="en-US" altLang="en-US" sz="3200" dirty="0">
                <a:latin typeface="+mj-lt"/>
              </a:rPr>
              <a:t> </a:t>
            </a:r>
            <a:r>
              <a:rPr lang="en-US" altLang="en-US" sz="3200" dirty="0" err="1">
                <a:latin typeface="+mj-lt"/>
              </a:rPr>
              <a:t>gây</a:t>
            </a:r>
            <a:r>
              <a:rPr lang="en-US" altLang="en-US" sz="3200" dirty="0">
                <a:latin typeface="+mj-lt"/>
              </a:rPr>
              <a:t> </a:t>
            </a:r>
            <a:r>
              <a:rPr lang="en-US" altLang="en-US" sz="3200" dirty="0" err="1">
                <a:latin typeface="+mj-lt"/>
              </a:rPr>
              <a:t>nên</a:t>
            </a:r>
            <a:r>
              <a:rPr lang="en-US" altLang="en-US" sz="3200" dirty="0">
                <a:latin typeface="+mj-lt"/>
              </a:rPr>
              <a:t> </a:t>
            </a:r>
            <a:r>
              <a:rPr lang="en-US" altLang="en-US" sz="3200" dirty="0" err="1">
                <a:latin typeface="+mj-lt"/>
              </a:rPr>
              <a:t>sự</a:t>
            </a:r>
            <a:r>
              <a:rPr lang="en-US" altLang="en-US" sz="3200" dirty="0">
                <a:latin typeface="+mj-lt"/>
              </a:rPr>
              <a:t> </a:t>
            </a:r>
            <a:r>
              <a:rPr lang="en-US" altLang="en-US" sz="3200" dirty="0" err="1">
                <a:latin typeface="+mj-lt"/>
              </a:rPr>
              <a:t>thay</a:t>
            </a:r>
            <a:r>
              <a:rPr lang="en-US" altLang="en-US" sz="3200" dirty="0">
                <a:latin typeface="+mj-lt"/>
              </a:rPr>
              <a:t> </a:t>
            </a:r>
            <a:r>
              <a:rPr lang="en-US" altLang="en-US" sz="3200" dirty="0" err="1">
                <a:latin typeface="+mj-lt"/>
              </a:rPr>
              <a:t>đổi</a:t>
            </a:r>
            <a:r>
              <a:rPr lang="en-US" altLang="en-US" sz="3200" dirty="0">
                <a:latin typeface="+mj-lt"/>
              </a:rPr>
              <a:t> </a:t>
            </a:r>
            <a:r>
              <a:rPr lang="en-US" altLang="en-US" sz="3200" dirty="0" err="1">
                <a:latin typeface="+mj-lt"/>
              </a:rPr>
              <a:t>trong</a:t>
            </a:r>
            <a:r>
              <a:rPr lang="en-US" altLang="en-US" sz="3200" dirty="0">
                <a:latin typeface="+mj-lt"/>
              </a:rPr>
              <a:t> </a:t>
            </a:r>
            <a:r>
              <a:rPr lang="en-US" altLang="en-US" sz="3200" dirty="0" err="1">
                <a:latin typeface="+mj-lt"/>
              </a:rPr>
              <a:t>lượng</a:t>
            </a:r>
            <a:r>
              <a:rPr lang="en-US" altLang="en-US" sz="3200" dirty="0">
                <a:latin typeface="+mj-lt"/>
              </a:rPr>
              <a:t> </a:t>
            </a:r>
            <a:r>
              <a:rPr lang="en-US" altLang="en-US" sz="3200" dirty="0" err="1">
                <a:latin typeface="+mj-lt"/>
              </a:rPr>
              <a:t>cung</a:t>
            </a:r>
            <a:endParaRPr lang="en-US" altLang="en-US" sz="3200" dirty="0">
              <a:latin typeface="+mj-lt"/>
            </a:endParaRPr>
          </a:p>
          <a:p>
            <a:pPr lvl="2" eaLnBrk="1" hangingPunct="1"/>
            <a:endParaRPr lang="en-US" altLang="en-US" sz="3200" dirty="0">
              <a:latin typeface="VNI-Souvir" pitchFamily="2" charset="0"/>
            </a:endParaRPr>
          </a:p>
        </p:txBody>
      </p:sp>
      <p:sp>
        <p:nvSpPr>
          <p:cNvPr id="4" name="Slide Number Placeholder 5">
            <a:extLst>
              <a:ext uri="{FF2B5EF4-FFF2-40B4-BE49-F238E27FC236}">
                <a16:creationId xmlns:a16="http://schemas.microsoft.com/office/drawing/2014/main" id="{36C6AF22-51A2-8030-6E21-197AA67766D5}"/>
              </a:ext>
            </a:extLst>
          </p:cNvPr>
          <p:cNvSpPr>
            <a:spLocks noGrp="1"/>
          </p:cNvSpPr>
          <p:nvPr>
            <p:ph type="sldNum" sz="quarter" idx="4"/>
          </p:nvPr>
        </p:nvSpPr>
        <p:spPr bwMode="auto">
          <a:xfrm>
            <a:off x="11353800" y="5879804"/>
            <a:ext cx="661416" cy="895899"/>
          </a:xfrm>
        </p:spPr>
        <p:txBody>
          <a:bodyPr vert="horz" lIns="91440" tIns="45720" rIns="91440" bIns="45720" numCol="1"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pPr algn="ctr">
                <a:spcAft>
                  <a:spcPts val="600"/>
                </a:spcAft>
              </a:pPr>
              <a:t>47</a:t>
            </a:fld>
            <a:endParaRPr lang="en-US" altLang="en-US" sz="240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72" name="Title 1">
            <a:extLst>
              <a:ext uri="{FF2B5EF4-FFF2-40B4-BE49-F238E27FC236}">
                <a16:creationId xmlns:a16="http://schemas.microsoft.com/office/drawing/2014/main" id="{E2EF53F1-0218-805E-4BF3-C16948501F9C}"/>
              </a:ext>
            </a:extLst>
          </p:cNvPr>
          <p:cNvSpPr>
            <a:spLocks noGrp="1"/>
          </p:cNvSpPr>
          <p:nvPr>
            <p:ph type="title"/>
          </p:nvPr>
        </p:nvSpPr>
        <p:spPr>
          <a:xfrm>
            <a:off x="914399" y="914400"/>
            <a:ext cx="9939867" cy="914400"/>
          </a:xfrm>
        </p:spPr>
        <p:txBody>
          <a:bodyPr/>
          <a:lstStyle/>
          <a:p>
            <a:r>
              <a:rPr lang="en-US" altLang="en-US" sz="3200" dirty="0">
                <a:latin typeface="VNI-Souvir" pitchFamily="2" charset="0"/>
              </a:rPr>
              <a:t>CUNG </a:t>
            </a:r>
            <a:r>
              <a:rPr lang="en-US" altLang="en-US" sz="3200" dirty="0" err="1">
                <a:latin typeface="VNI-Souvir" pitchFamily="2" charset="0"/>
              </a:rPr>
              <a:t>COÙ</a:t>
            </a:r>
            <a:r>
              <a:rPr lang="en-US" altLang="en-US" sz="3200" dirty="0">
                <a:latin typeface="VNI-Souvir" pitchFamily="2" charset="0"/>
              </a:rPr>
              <a:t> </a:t>
            </a:r>
            <a:r>
              <a:rPr lang="en-US" altLang="en-US" sz="3200" dirty="0" err="1">
                <a:latin typeface="VNI-Souvir" pitchFamily="2" charset="0"/>
              </a:rPr>
              <a:t>THEÅ</a:t>
            </a:r>
            <a:r>
              <a:rPr lang="en-US" altLang="en-US" sz="3200" dirty="0">
                <a:latin typeface="VNI-Souvir" pitchFamily="2" charset="0"/>
              </a:rPr>
              <a:t> </a:t>
            </a:r>
            <a:r>
              <a:rPr lang="en-US" altLang="en-US" sz="3200" dirty="0" err="1">
                <a:latin typeface="VNI-Souvir" pitchFamily="2" charset="0"/>
              </a:rPr>
              <a:t>ÑÖÔÏC</a:t>
            </a:r>
            <a:r>
              <a:rPr lang="en-US" altLang="en-US" sz="3200" dirty="0">
                <a:latin typeface="VNI-Souvir" pitchFamily="2" charset="0"/>
              </a:rPr>
              <a:t> </a:t>
            </a:r>
            <a:r>
              <a:rPr lang="en-US" altLang="en-US" sz="3200" dirty="0" err="1">
                <a:latin typeface="VNI-Souvir" pitchFamily="2" charset="0"/>
              </a:rPr>
              <a:t>BIEÅU</a:t>
            </a:r>
            <a:r>
              <a:rPr lang="en-US" altLang="en-US" sz="3200" dirty="0">
                <a:latin typeface="VNI-Souvir" pitchFamily="2" charset="0"/>
              </a:rPr>
              <a:t> </a:t>
            </a:r>
            <a:r>
              <a:rPr lang="en-US" altLang="en-US" sz="3200" dirty="0" err="1">
                <a:latin typeface="VNI-Souvir" pitchFamily="2" charset="0"/>
              </a:rPr>
              <a:t>THÒ</a:t>
            </a:r>
            <a:r>
              <a:rPr lang="en-US" altLang="en-US" sz="3200" dirty="0">
                <a:latin typeface="VNI-Souvir" pitchFamily="2" charset="0"/>
              </a:rPr>
              <a:t> </a:t>
            </a:r>
            <a:r>
              <a:rPr lang="en-US" altLang="en-US" sz="3200" dirty="0" err="1">
                <a:latin typeface="VNI-Souvir" pitchFamily="2" charset="0"/>
              </a:rPr>
              <a:t>DÖÔÙI</a:t>
            </a:r>
            <a:r>
              <a:rPr lang="en-US" altLang="en-US" sz="3200" dirty="0">
                <a:latin typeface="VNI-Souvir" pitchFamily="2" charset="0"/>
              </a:rPr>
              <a:t> 3 </a:t>
            </a:r>
            <a:r>
              <a:rPr lang="en-US" altLang="en-US" sz="3200" dirty="0" err="1">
                <a:latin typeface="VNI-Souvir" pitchFamily="2" charset="0"/>
              </a:rPr>
              <a:t>HÌNH</a:t>
            </a:r>
            <a:r>
              <a:rPr lang="en-US" altLang="en-US" sz="3200" dirty="0">
                <a:latin typeface="VNI-Souvir" pitchFamily="2" charset="0"/>
              </a:rPr>
              <a:t> </a:t>
            </a:r>
            <a:r>
              <a:rPr lang="en-US" altLang="en-US" sz="3200" dirty="0" err="1">
                <a:latin typeface="VNI-Souvir" pitchFamily="2" charset="0"/>
              </a:rPr>
              <a:t>THÖÙC</a:t>
            </a:r>
            <a:r>
              <a:rPr lang="en-US" altLang="en-US" sz="3200" dirty="0">
                <a:latin typeface="VNI-Souvir" pitchFamily="2" charset="0"/>
              </a:rPr>
              <a:t>:</a:t>
            </a:r>
            <a:br>
              <a:rPr lang="en-US" altLang="en-US" sz="3200" dirty="0">
                <a:latin typeface="VNI-Souvir" pitchFamily="2" charset="0"/>
              </a:rPr>
            </a:br>
            <a:endParaRPr lang="en-US" dirty="0"/>
          </a:p>
        </p:txBody>
      </p:sp>
      <p:sp>
        <p:nvSpPr>
          <p:cNvPr id="36867" name="Rectangle 3">
            <a:extLst>
              <a:ext uri="{FF2B5EF4-FFF2-40B4-BE49-F238E27FC236}">
                <a16:creationId xmlns:a16="http://schemas.microsoft.com/office/drawing/2014/main" id="{2A778FFB-9648-0F2C-8AF9-97DB5A857BD3}"/>
              </a:ext>
            </a:extLst>
          </p:cNvPr>
          <p:cNvSpPr>
            <a:spLocks noGrp="1" noChangeArrowheads="1"/>
          </p:cNvSpPr>
          <p:nvPr>
            <p:ph sz="quarter" idx="10"/>
          </p:nvPr>
        </p:nvSpPr>
        <p:spPr>
          <a:xfrm>
            <a:off x="3703658" y="1828800"/>
            <a:ext cx="7150608" cy="3356576"/>
          </a:xfrm>
        </p:spPr>
        <p:txBody>
          <a:bodyPr>
            <a:normAutofit/>
          </a:bodyPr>
          <a:lstStyle/>
          <a:p>
            <a:pPr eaLnBrk="1" hangingPunct="1"/>
            <a:r>
              <a:rPr lang="en-US" altLang="en-US" sz="3200" b="1" i="1" dirty="0" err="1">
                <a:latin typeface="VNI-Souvir" pitchFamily="2" charset="0"/>
              </a:rPr>
              <a:t>Bieåu</a:t>
            </a:r>
            <a:r>
              <a:rPr lang="en-US" altLang="en-US" sz="3200" b="1" i="1" dirty="0">
                <a:latin typeface="VNI-Souvir" pitchFamily="2" charset="0"/>
              </a:rPr>
              <a:t> </a:t>
            </a:r>
            <a:r>
              <a:rPr lang="en-US" altLang="en-US" sz="3200" b="1" i="1" dirty="0" err="1">
                <a:latin typeface="VNI-Souvir" pitchFamily="2" charset="0"/>
              </a:rPr>
              <a:t>cung</a:t>
            </a:r>
            <a:endParaRPr lang="en-US" altLang="en-US" sz="3200" b="1" i="1" dirty="0">
              <a:latin typeface="VNI-Souvir" pitchFamily="2" charset="0"/>
            </a:endParaRPr>
          </a:p>
          <a:p>
            <a:pPr eaLnBrk="1" hangingPunct="1"/>
            <a:r>
              <a:rPr lang="en-US" altLang="en-US" sz="3200" b="1" i="1" dirty="0" err="1">
                <a:latin typeface="VNI-Souvir" pitchFamily="2" charset="0"/>
              </a:rPr>
              <a:t>Đöôøng</a:t>
            </a:r>
            <a:r>
              <a:rPr lang="en-US" altLang="en-US" sz="3200" b="1" i="1" dirty="0">
                <a:latin typeface="VNI-Souvir" pitchFamily="2" charset="0"/>
              </a:rPr>
              <a:t> </a:t>
            </a:r>
            <a:r>
              <a:rPr lang="en-US" altLang="en-US" sz="3200" b="1" i="1" dirty="0" err="1">
                <a:latin typeface="VNI-Souvir" pitchFamily="2" charset="0"/>
              </a:rPr>
              <a:t>cung</a:t>
            </a:r>
            <a:r>
              <a:rPr lang="en-US" altLang="en-US" sz="3200" b="1" i="1" dirty="0">
                <a:latin typeface="VNI-Souvir" pitchFamily="2" charset="0"/>
              </a:rPr>
              <a:t> </a:t>
            </a:r>
            <a:endParaRPr lang="en-US" altLang="en-US" sz="3200" dirty="0">
              <a:latin typeface="VNI-Souvir" pitchFamily="2" charset="0"/>
            </a:endParaRPr>
          </a:p>
          <a:p>
            <a:pPr eaLnBrk="1" hangingPunct="1"/>
            <a:r>
              <a:rPr lang="en-US" altLang="en-US" sz="3200" b="1" i="1" dirty="0" err="1">
                <a:latin typeface="VNI-Souvir" pitchFamily="2" charset="0"/>
              </a:rPr>
              <a:t>Haøm</a:t>
            </a:r>
            <a:r>
              <a:rPr lang="en-US" altLang="en-US" sz="3200" b="1" i="1" dirty="0">
                <a:latin typeface="VNI-Souvir" pitchFamily="2" charset="0"/>
              </a:rPr>
              <a:t> </a:t>
            </a:r>
            <a:r>
              <a:rPr lang="en-US" altLang="en-US" sz="3200" b="1" i="1" dirty="0" err="1">
                <a:latin typeface="VNI-Souvir" pitchFamily="2" charset="0"/>
              </a:rPr>
              <a:t>soá</a:t>
            </a:r>
            <a:r>
              <a:rPr lang="en-US" altLang="en-US" sz="3200" b="1" i="1" dirty="0">
                <a:latin typeface="VNI-Souvir" pitchFamily="2" charset="0"/>
              </a:rPr>
              <a:t> </a:t>
            </a:r>
            <a:r>
              <a:rPr lang="en-US" altLang="en-US" sz="3200" b="1" i="1" dirty="0" err="1">
                <a:latin typeface="VNI-Souvir" pitchFamily="2" charset="0"/>
              </a:rPr>
              <a:t>cung</a:t>
            </a:r>
            <a:r>
              <a:rPr lang="en-US" altLang="en-US" sz="3200" b="1" i="1" dirty="0">
                <a:latin typeface="VNI-Souvir" pitchFamily="2" charset="0"/>
              </a:rPr>
              <a:t>. </a:t>
            </a:r>
          </a:p>
          <a:p>
            <a:pPr eaLnBrk="1" hangingPunct="1"/>
            <a:endParaRPr lang="en-US" altLang="en-US" sz="3200" b="1" i="1" dirty="0">
              <a:latin typeface="VNI-Souvir" pitchFamily="2" charset="0"/>
            </a:endParaRPr>
          </a:p>
        </p:txBody>
      </p:sp>
      <p:sp>
        <p:nvSpPr>
          <p:cNvPr id="4" name="Slide Number Placeholder 5">
            <a:extLst>
              <a:ext uri="{FF2B5EF4-FFF2-40B4-BE49-F238E27FC236}">
                <a16:creationId xmlns:a16="http://schemas.microsoft.com/office/drawing/2014/main" id="{BBDB388C-C21F-EC40-B1AD-330475BECE29}"/>
              </a:ext>
            </a:extLst>
          </p:cNvPr>
          <p:cNvSpPr>
            <a:spLocks noGrp="1"/>
          </p:cNvSpPr>
          <p:nvPr>
            <p:ph type="sldNum" sz="quarter" idx="4"/>
          </p:nvPr>
        </p:nvSpPr>
        <p:spPr bwMode="auto">
          <a:xfrm>
            <a:off x="11353800" y="5879804"/>
            <a:ext cx="661416" cy="895899"/>
          </a:xfrm>
        </p:spPr>
        <p:txBody>
          <a:bodyPr vert="horz" lIns="91440" tIns="45720" rIns="91440" bIns="45720" numCol="1"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pPr algn="ctr">
                <a:spcAft>
                  <a:spcPts val="600"/>
                </a:spcAft>
              </a:pPr>
              <a:t>48</a:t>
            </a:fld>
            <a:endParaRPr lang="en-US" altLang="en-US" sz="24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anim calcmode="lin" valueType="num">
                                      <p:cBhvr additive="base">
                                        <p:cTn id="7" dur="500" fill="hold"/>
                                        <p:tgtEl>
                                          <p:spTgt spid="3686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686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6867">
                                            <p:txEl>
                                              <p:pRg st="1" end="1"/>
                                            </p:txEl>
                                          </p:spTgt>
                                        </p:tgtEl>
                                        <p:attrNameLst>
                                          <p:attrName>style.visibility</p:attrName>
                                        </p:attrNameLst>
                                      </p:cBhvr>
                                      <p:to>
                                        <p:strVal val="visible"/>
                                      </p:to>
                                    </p:set>
                                    <p:anim calcmode="lin" valueType="num">
                                      <p:cBhvr additive="base">
                                        <p:cTn id="13" dur="500" fill="hold"/>
                                        <p:tgtEl>
                                          <p:spTgt spid="3686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686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6867">
                                            <p:txEl>
                                              <p:pRg st="2" end="2"/>
                                            </p:txEl>
                                          </p:spTgt>
                                        </p:tgtEl>
                                        <p:attrNameLst>
                                          <p:attrName>style.visibility</p:attrName>
                                        </p:attrNameLst>
                                      </p:cBhvr>
                                      <p:to>
                                        <p:strVal val="visible"/>
                                      </p:to>
                                    </p:set>
                                    <p:anim calcmode="lin" valueType="num">
                                      <p:cBhvr additive="base">
                                        <p:cTn id="19" dur="500" fill="hold"/>
                                        <p:tgtEl>
                                          <p:spTgt spid="3686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686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Slide Number Placeholder 5">
            <a:extLst>
              <a:ext uri="{FF2B5EF4-FFF2-40B4-BE49-F238E27FC236}">
                <a16:creationId xmlns:a16="http://schemas.microsoft.com/office/drawing/2014/main" id="{FACD9780-80DD-53EA-202A-735CB5C3C767}"/>
              </a:ext>
            </a:extLst>
          </p:cNvPr>
          <p:cNvSpPr>
            <a:spLocks noGrp="1"/>
          </p:cNvSpPr>
          <p:nvPr>
            <p:ph type="sldNum" sz="quarter" idx="12"/>
          </p:nvPr>
        </p:nvSpPr>
        <p:spPr/>
        <p:txBody>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fld id="{9D2FA1BC-62CB-4FF9-AA9A-4F81D8A05101}" type="slidenum">
              <a:rPr lang="en-US" altLang="en-US">
                <a:latin typeface="Verdana" panose="020B0604030504040204" pitchFamily="34" charset="0"/>
              </a:rPr>
              <a:pPr/>
              <a:t>49</a:t>
            </a:fld>
            <a:endParaRPr lang="en-US" altLang="en-US">
              <a:latin typeface="Verdana" panose="020B0604030504040204" pitchFamily="34" charset="0"/>
            </a:endParaRPr>
          </a:p>
        </p:txBody>
      </p:sp>
      <p:sp>
        <p:nvSpPr>
          <p:cNvPr id="35843" name="Rectangle 2">
            <a:extLst>
              <a:ext uri="{FF2B5EF4-FFF2-40B4-BE49-F238E27FC236}">
                <a16:creationId xmlns:a16="http://schemas.microsoft.com/office/drawing/2014/main" id="{7CD0593B-B58E-9AAB-E015-039D793DB57C}"/>
              </a:ext>
            </a:extLst>
          </p:cNvPr>
          <p:cNvSpPr>
            <a:spLocks noGrp="1" noChangeArrowheads="1"/>
          </p:cNvSpPr>
          <p:nvPr>
            <p:ph type="title"/>
          </p:nvPr>
        </p:nvSpPr>
        <p:spPr>
          <a:xfrm>
            <a:off x="2133600" y="457200"/>
            <a:ext cx="7793038" cy="838200"/>
          </a:xfrm>
        </p:spPr>
        <p:txBody>
          <a:bodyPr/>
          <a:lstStyle/>
          <a:p>
            <a:pPr eaLnBrk="1" hangingPunct="1"/>
            <a:r>
              <a:rPr lang="en-US" altLang="en-US" sz="3400" b="1">
                <a:latin typeface="VNI-Times" pitchFamily="2" charset="0"/>
              </a:rPr>
              <a:t>Bieåu cung thò tröôøng veà ñóaVCD</a:t>
            </a:r>
          </a:p>
        </p:txBody>
      </p:sp>
      <p:graphicFrame>
        <p:nvGraphicFramePr>
          <p:cNvPr id="29722" name="Group 26">
            <a:extLst>
              <a:ext uri="{FF2B5EF4-FFF2-40B4-BE49-F238E27FC236}">
                <a16:creationId xmlns:a16="http://schemas.microsoft.com/office/drawing/2014/main" id="{82F26293-4BBD-A96D-8733-E5998DD74F1A}"/>
              </a:ext>
            </a:extLst>
          </p:cNvPr>
          <p:cNvGraphicFramePr>
            <a:graphicFrameLocks noGrp="1"/>
          </p:cNvGraphicFramePr>
          <p:nvPr>
            <p:ph type="tbl" idx="1"/>
          </p:nvPr>
        </p:nvGraphicFramePr>
        <p:xfrm>
          <a:off x="2057400" y="1600201"/>
          <a:ext cx="8153400" cy="4584701"/>
        </p:xfrm>
        <a:graphic>
          <a:graphicData uri="http://schemas.openxmlformats.org/drawingml/2006/table">
            <a:tbl>
              <a:tblPr/>
              <a:tblGrid>
                <a:gridCol w="40386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963261">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Möùc giaù (P)</a:t>
                      </a:r>
                    </a:p>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(ÑVT:1.000ñ/ñóa)</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Löôïng cung thò tröôøng(Q</a:t>
                      </a:r>
                      <a:r>
                        <a:rPr kumimoji="0" lang="en-US" sz="2600" b="0" i="0" u="none" strike="noStrike" cap="none" normalizeH="0" baseline="-25000">
                          <a:ln>
                            <a:noFill/>
                          </a:ln>
                          <a:solidFill>
                            <a:schemeClr val="tx1"/>
                          </a:solidFill>
                          <a:effectLst/>
                          <a:latin typeface="VNI-Times" pitchFamily="2" charset="0"/>
                        </a:rPr>
                        <a:t>S</a:t>
                      </a:r>
                      <a:r>
                        <a:rPr kumimoji="0" lang="en-US" sz="2600" b="0" i="0" u="none" strike="noStrike" cap="none" normalizeH="0" baseline="0">
                          <a:ln>
                            <a:noFill/>
                          </a:ln>
                          <a:solidFill>
                            <a:schemeClr val="tx1"/>
                          </a:solidFill>
                          <a:effectLst/>
                          <a:latin typeface="VNI-Times" pitchFamily="2" charset="0"/>
                        </a:rPr>
                        <a:t>)</a:t>
                      </a:r>
                    </a:p>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(ÑVT:1.000ñóa/ngaøy)</a:t>
                      </a: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04963">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50</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39</a:t>
                      </a: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6551">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40</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30</a:t>
                      </a: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4963">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30</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21</a:t>
                      </a: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4963">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20</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12</a:t>
                      </a: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E32A05CC-10E0-03E8-3089-491B59E225DD}"/>
              </a:ext>
            </a:extLst>
          </p:cNvPr>
          <p:cNvSpPr>
            <a:spLocks noGrp="1"/>
          </p:cNvSpPr>
          <p:nvPr>
            <p:ph type="title"/>
          </p:nvPr>
        </p:nvSpPr>
        <p:spPr>
          <a:xfrm>
            <a:off x="2455333" y="880533"/>
            <a:ext cx="7534656" cy="914400"/>
          </a:xfrm>
        </p:spPr>
        <p:txBody>
          <a:bodyPr/>
          <a:lstStyle/>
          <a:p>
            <a:pPr algn="ctr"/>
            <a:r>
              <a:rPr lang="en-US" sz="3200" b="1" cap="none" spc="0" dirty="0" err="1">
                <a:solidFill>
                  <a:srgbClr val="FF0000"/>
                </a:solidFill>
                <a:latin typeface="+mj-lt"/>
                <a:cs typeface="Gill Sans Light" panose="020B0302020104020203" pitchFamily="34" charset="-79"/>
              </a:rPr>
              <a:t>NỘI</a:t>
            </a:r>
            <a:r>
              <a:rPr lang="en-US" sz="3200" b="1" cap="none" spc="0" dirty="0">
                <a:solidFill>
                  <a:srgbClr val="FF0000"/>
                </a:solidFill>
                <a:latin typeface="+mj-lt"/>
                <a:cs typeface="Gill Sans Light" panose="020B0302020104020203" pitchFamily="34" charset="-79"/>
              </a:rPr>
              <a:t> DUNG </a:t>
            </a:r>
            <a:r>
              <a:rPr lang="en-US" sz="3200" b="1" cap="none" spc="0" dirty="0" err="1">
                <a:solidFill>
                  <a:srgbClr val="FF0000"/>
                </a:solidFill>
                <a:latin typeface="+mj-lt"/>
                <a:cs typeface="Gill Sans Light" panose="020B0302020104020203" pitchFamily="34" charset="-79"/>
              </a:rPr>
              <a:t>CHƯƠNG</a:t>
            </a:r>
            <a:r>
              <a:rPr lang="en-US" sz="3200" b="1" cap="none" spc="0" dirty="0">
                <a:solidFill>
                  <a:srgbClr val="FF0000"/>
                </a:solidFill>
                <a:latin typeface="+mj-lt"/>
                <a:cs typeface="Gill Sans Light" panose="020B0302020104020203" pitchFamily="34" charset="-79"/>
              </a:rPr>
              <a:t> 2</a:t>
            </a:r>
            <a:br>
              <a:rPr lang="en-US" sz="3200" b="1" cap="none" spc="0" dirty="0">
                <a:solidFill>
                  <a:srgbClr val="FF0000"/>
                </a:solidFill>
                <a:latin typeface="+mj-lt"/>
                <a:cs typeface="Gill Sans Light" panose="020B0302020104020203" pitchFamily="34" charset="-79"/>
              </a:rPr>
            </a:br>
            <a:endParaRPr lang="en-US" dirty="0">
              <a:solidFill>
                <a:srgbClr val="FF0000"/>
              </a:solidFill>
            </a:endParaRPr>
          </a:p>
        </p:txBody>
      </p:sp>
      <p:sp>
        <p:nvSpPr>
          <p:cNvPr id="13" name="Slide Number Placeholder 3">
            <a:extLst>
              <a:ext uri="{FF2B5EF4-FFF2-40B4-BE49-F238E27FC236}">
                <a16:creationId xmlns:a16="http://schemas.microsoft.com/office/drawing/2014/main" id="{D20CFF22-0A27-A0B9-495E-E4999BB17C1D}"/>
              </a:ext>
            </a:extLst>
          </p:cNvPr>
          <p:cNvSpPr>
            <a:spLocks noGrp="1"/>
          </p:cNvSpPr>
          <p:nvPr>
            <p:ph type="sldNum" sz="quarter" idx="4"/>
          </p:nvPr>
        </p:nvSpPr>
        <p:spPr>
          <a:xfrm>
            <a:off x="11353800" y="5879804"/>
            <a:ext cx="661416" cy="895899"/>
          </a:xfrm>
        </p:spPr>
        <p:txBody>
          <a:bodyPr/>
          <a:lstStyle/>
          <a:p>
            <a:pPr>
              <a:spcAft>
                <a:spcPts val="600"/>
              </a:spcAft>
            </a:pPr>
            <a:fld id="{58FB4751-880F-D840-AAA9-3A15815CC996}" type="slidenum">
              <a:rPr lang="en-US" smtClean="0"/>
              <a:pPr>
                <a:spcAft>
                  <a:spcPts val="600"/>
                </a:spcAft>
              </a:pPr>
              <a:t>5</a:t>
            </a:fld>
            <a:endParaRPr lang="en-US"/>
          </a:p>
        </p:txBody>
      </p:sp>
      <p:graphicFrame>
        <p:nvGraphicFramePr>
          <p:cNvPr id="6" name="Table 4">
            <a:extLst>
              <a:ext uri="{FF2B5EF4-FFF2-40B4-BE49-F238E27FC236}">
                <a16:creationId xmlns:a16="http://schemas.microsoft.com/office/drawing/2014/main" id="{0D6FB95E-6987-A57C-3663-3FD6F6FAC24E}"/>
              </a:ext>
            </a:extLst>
          </p:cNvPr>
          <p:cNvGraphicFramePr>
            <a:graphicFrameLocks noGrp="1"/>
          </p:cNvGraphicFramePr>
          <p:nvPr>
            <p:ph sz="quarter" idx="10"/>
            <p:extLst>
              <p:ext uri="{D42A27DB-BD31-4B8C-83A1-F6EECF244321}">
                <p14:modId xmlns:p14="http://schemas.microsoft.com/office/powerpoint/2010/main" val="463498962"/>
              </p:ext>
            </p:extLst>
          </p:nvPr>
        </p:nvGraphicFramePr>
        <p:xfrm>
          <a:off x="914399" y="2103484"/>
          <a:ext cx="10126133" cy="3647927"/>
        </p:xfrm>
        <a:graphic>
          <a:graphicData uri="http://schemas.openxmlformats.org/drawingml/2006/table">
            <a:tbl>
              <a:tblPr firstRow="1" bandRow="1">
                <a:solidFill>
                  <a:schemeClr val="tx1">
                    <a:lumMod val="75000"/>
                    <a:lumOff val="25000"/>
                  </a:schemeClr>
                </a:solidFill>
              </a:tblPr>
              <a:tblGrid>
                <a:gridCol w="10126133">
                  <a:extLst>
                    <a:ext uri="{9D8B030D-6E8A-4147-A177-3AD203B41FA5}">
                      <a16:colId xmlns:a16="http://schemas.microsoft.com/office/drawing/2014/main" val="1563570424"/>
                    </a:ext>
                  </a:extLst>
                </a:gridCol>
              </a:tblGrid>
              <a:tr h="322783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3200" b="1" cap="none" spc="0" dirty="0">
                        <a:solidFill>
                          <a:schemeClr val="bg1"/>
                        </a:solidFill>
                        <a:latin typeface="+mj-lt"/>
                        <a:cs typeface="Gill Sans Light" panose="020B0302020104020203" pitchFamily="34" charset="-79"/>
                      </a:endParaRPr>
                    </a:p>
                    <a:p>
                      <a:pPr marL="342900" indent="-342900">
                        <a:buAutoNum type="arabicPeriod"/>
                      </a:pPr>
                      <a:r>
                        <a:rPr lang="en-US" sz="3200" b="1" kern="1200" cap="none" spc="0" dirty="0">
                          <a:solidFill>
                            <a:schemeClr val="bg1"/>
                          </a:solidFill>
                          <a:effectLst/>
                          <a:latin typeface="+mj-lt"/>
                          <a:ea typeface="+mn-ea"/>
                          <a:cs typeface="+mn-cs"/>
                        </a:rPr>
                        <a:t> </a:t>
                      </a:r>
                      <a:r>
                        <a:rPr lang="en-US" sz="3200" b="1" kern="1200" cap="none" spc="0" dirty="0" err="1">
                          <a:solidFill>
                            <a:schemeClr val="bg1"/>
                          </a:solidFill>
                          <a:effectLst/>
                          <a:latin typeface="+mj-lt"/>
                          <a:ea typeface="+mn-ea"/>
                          <a:cs typeface="+mn-cs"/>
                        </a:rPr>
                        <a:t>Thị</a:t>
                      </a:r>
                      <a:r>
                        <a:rPr lang="en-US" sz="3200" b="1" kern="1200" cap="none" spc="0" dirty="0">
                          <a:solidFill>
                            <a:schemeClr val="bg1"/>
                          </a:solidFill>
                          <a:effectLst/>
                          <a:latin typeface="+mj-lt"/>
                          <a:ea typeface="+mn-ea"/>
                          <a:cs typeface="+mn-cs"/>
                        </a:rPr>
                        <a:t> </a:t>
                      </a:r>
                      <a:r>
                        <a:rPr lang="en-US" sz="3200" b="1" kern="1200" cap="none" spc="0" dirty="0" err="1">
                          <a:solidFill>
                            <a:schemeClr val="bg1"/>
                          </a:solidFill>
                          <a:effectLst/>
                          <a:latin typeface="+mj-lt"/>
                          <a:ea typeface="+mn-ea"/>
                          <a:cs typeface="+mn-cs"/>
                        </a:rPr>
                        <a:t>trường</a:t>
                      </a:r>
                      <a:r>
                        <a:rPr lang="en-US" sz="3200" b="1" kern="1200" cap="none" spc="0" dirty="0">
                          <a:solidFill>
                            <a:schemeClr val="bg1"/>
                          </a:solidFill>
                          <a:effectLst/>
                          <a:latin typeface="+mj-lt"/>
                          <a:ea typeface="+mn-ea"/>
                          <a:cs typeface="+mn-cs"/>
                        </a:rPr>
                        <a:t>.</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US" sz="3200" b="1" kern="1200" cap="none" spc="0" dirty="0">
                          <a:solidFill>
                            <a:schemeClr val="bg1"/>
                          </a:solidFill>
                          <a:effectLst/>
                          <a:latin typeface="+mj-lt"/>
                          <a:ea typeface="+mn-ea"/>
                          <a:cs typeface="+mn-cs"/>
                        </a:rPr>
                        <a:t> </a:t>
                      </a:r>
                      <a:r>
                        <a:rPr lang="en-US" sz="3200" b="1" kern="1200" cap="none" spc="0" dirty="0" err="1">
                          <a:solidFill>
                            <a:schemeClr val="bg1"/>
                          </a:solidFill>
                          <a:effectLst/>
                          <a:latin typeface="+mj-lt"/>
                          <a:ea typeface="+mn-ea"/>
                          <a:cs typeface="+mn-cs"/>
                        </a:rPr>
                        <a:t>Cầu</a:t>
                      </a:r>
                      <a:r>
                        <a:rPr lang="en-US" sz="3200" b="1" kern="1200" cap="none" spc="0" dirty="0">
                          <a:solidFill>
                            <a:schemeClr val="bg1"/>
                          </a:solidFill>
                          <a:effectLst/>
                          <a:latin typeface="+mj-lt"/>
                          <a:ea typeface="+mn-ea"/>
                          <a:cs typeface="+mn-cs"/>
                        </a:rPr>
                        <a:t> </a:t>
                      </a:r>
                      <a:r>
                        <a:rPr lang="en-US" sz="3200" b="1" kern="1200" cap="none" spc="0" dirty="0" err="1">
                          <a:solidFill>
                            <a:schemeClr val="bg1"/>
                          </a:solidFill>
                          <a:effectLst/>
                          <a:latin typeface="+mj-lt"/>
                          <a:ea typeface="+mn-ea"/>
                          <a:cs typeface="+mn-cs"/>
                        </a:rPr>
                        <a:t>thị</a:t>
                      </a:r>
                      <a:r>
                        <a:rPr lang="en-US" sz="3200" b="1" kern="1200" cap="none" spc="0" dirty="0">
                          <a:solidFill>
                            <a:schemeClr val="bg1"/>
                          </a:solidFill>
                          <a:effectLst/>
                          <a:latin typeface="+mj-lt"/>
                          <a:ea typeface="+mn-ea"/>
                          <a:cs typeface="+mn-cs"/>
                        </a:rPr>
                        <a:t> </a:t>
                      </a:r>
                      <a:r>
                        <a:rPr lang="en-US" sz="3200" b="1" kern="1200" cap="none" spc="0" dirty="0" err="1">
                          <a:solidFill>
                            <a:schemeClr val="bg1"/>
                          </a:solidFill>
                          <a:effectLst/>
                          <a:latin typeface="+mj-lt"/>
                          <a:ea typeface="+mn-ea"/>
                          <a:cs typeface="+mn-cs"/>
                        </a:rPr>
                        <a:t>trường</a:t>
                      </a:r>
                      <a:r>
                        <a:rPr lang="en-US" sz="3200" b="1" kern="1200" cap="none" spc="0" dirty="0">
                          <a:solidFill>
                            <a:schemeClr val="bg1"/>
                          </a:solidFill>
                          <a:effectLst/>
                          <a:latin typeface="+mj-lt"/>
                          <a:ea typeface="+mn-ea"/>
                          <a:cs typeface="+mn-cs"/>
                        </a:rPr>
                        <a:t>.</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US" sz="3200" b="1" kern="1200" cap="none" spc="0" dirty="0">
                          <a:solidFill>
                            <a:schemeClr val="bg1"/>
                          </a:solidFill>
                          <a:effectLst/>
                          <a:latin typeface="+mj-lt"/>
                          <a:ea typeface="+mn-ea"/>
                          <a:cs typeface="+mn-cs"/>
                        </a:rPr>
                        <a:t> Cung </a:t>
                      </a:r>
                      <a:r>
                        <a:rPr lang="en-US" sz="3200" b="1" kern="1200" cap="none" spc="0" dirty="0" err="1">
                          <a:solidFill>
                            <a:schemeClr val="bg1"/>
                          </a:solidFill>
                          <a:effectLst/>
                          <a:latin typeface="+mj-lt"/>
                          <a:ea typeface="+mn-ea"/>
                          <a:cs typeface="+mn-cs"/>
                        </a:rPr>
                        <a:t>thị</a:t>
                      </a:r>
                      <a:r>
                        <a:rPr lang="en-US" sz="3200" b="1" kern="1200" cap="none" spc="0" dirty="0">
                          <a:solidFill>
                            <a:schemeClr val="bg1"/>
                          </a:solidFill>
                          <a:effectLst/>
                          <a:latin typeface="+mj-lt"/>
                          <a:ea typeface="+mn-ea"/>
                          <a:cs typeface="+mn-cs"/>
                        </a:rPr>
                        <a:t> </a:t>
                      </a:r>
                      <a:r>
                        <a:rPr lang="en-US" sz="3200" b="1" kern="1200" cap="none" spc="0" dirty="0" err="1">
                          <a:solidFill>
                            <a:schemeClr val="bg1"/>
                          </a:solidFill>
                          <a:effectLst/>
                          <a:latin typeface="+mj-lt"/>
                          <a:ea typeface="+mn-ea"/>
                          <a:cs typeface="+mn-cs"/>
                        </a:rPr>
                        <a:t>trường</a:t>
                      </a:r>
                      <a:endParaRPr lang="en-US" sz="3200" b="1" kern="1200" cap="none" spc="0" dirty="0">
                        <a:solidFill>
                          <a:schemeClr val="bg1"/>
                        </a:solidFill>
                        <a:effectLst/>
                        <a:latin typeface="+mj-lt"/>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US" sz="3200" b="1" kern="1200" cap="none" spc="0" dirty="0">
                          <a:solidFill>
                            <a:schemeClr val="bg1"/>
                          </a:solidFill>
                          <a:effectLst/>
                          <a:latin typeface="+mj-lt"/>
                          <a:ea typeface="+mn-ea"/>
                          <a:cs typeface="+mn-cs"/>
                        </a:rPr>
                        <a:t> </a:t>
                      </a:r>
                      <a:r>
                        <a:rPr lang="en-US" sz="3200" b="1" kern="1200" cap="none" spc="0" dirty="0" err="1">
                          <a:solidFill>
                            <a:schemeClr val="bg1"/>
                          </a:solidFill>
                          <a:effectLst/>
                          <a:latin typeface="+mj-lt"/>
                          <a:ea typeface="+mn-ea"/>
                          <a:cs typeface="+mn-cs"/>
                        </a:rPr>
                        <a:t>Thị</a:t>
                      </a:r>
                      <a:r>
                        <a:rPr lang="en-US" sz="3200" b="1" kern="1200" cap="none" spc="0" dirty="0">
                          <a:solidFill>
                            <a:schemeClr val="bg1"/>
                          </a:solidFill>
                          <a:effectLst/>
                          <a:latin typeface="+mj-lt"/>
                          <a:ea typeface="+mn-ea"/>
                          <a:cs typeface="+mn-cs"/>
                        </a:rPr>
                        <a:t> </a:t>
                      </a:r>
                      <a:r>
                        <a:rPr lang="en-US" sz="3200" b="1" kern="1200" cap="none" spc="0" dirty="0" err="1">
                          <a:solidFill>
                            <a:schemeClr val="bg1"/>
                          </a:solidFill>
                          <a:effectLst/>
                          <a:latin typeface="+mj-lt"/>
                          <a:ea typeface="+mn-ea"/>
                          <a:cs typeface="+mn-cs"/>
                        </a:rPr>
                        <a:t>trường</a:t>
                      </a:r>
                      <a:r>
                        <a:rPr lang="en-US" sz="3200" b="1" kern="1200" cap="none" spc="0" dirty="0">
                          <a:solidFill>
                            <a:schemeClr val="bg1"/>
                          </a:solidFill>
                          <a:effectLst/>
                          <a:latin typeface="+mj-lt"/>
                          <a:ea typeface="+mn-ea"/>
                          <a:cs typeface="+mn-cs"/>
                        </a:rPr>
                        <a:t> </a:t>
                      </a:r>
                      <a:r>
                        <a:rPr lang="en-US" sz="3200" b="1" kern="1200" cap="none" spc="0" dirty="0" err="1">
                          <a:solidFill>
                            <a:schemeClr val="bg1"/>
                          </a:solidFill>
                          <a:effectLst/>
                          <a:latin typeface="+mj-lt"/>
                          <a:ea typeface="+mn-ea"/>
                          <a:cs typeface="+mn-cs"/>
                        </a:rPr>
                        <a:t>cân</a:t>
                      </a:r>
                      <a:r>
                        <a:rPr lang="en-US" sz="3200" b="1" kern="1200" cap="none" spc="0" dirty="0">
                          <a:solidFill>
                            <a:schemeClr val="bg1"/>
                          </a:solidFill>
                          <a:effectLst/>
                          <a:latin typeface="+mj-lt"/>
                          <a:ea typeface="+mn-ea"/>
                          <a:cs typeface="+mn-cs"/>
                        </a:rPr>
                        <a:t> </a:t>
                      </a:r>
                      <a:r>
                        <a:rPr lang="en-US" sz="3200" b="1" kern="1200" cap="none" spc="0" dirty="0" err="1">
                          <a:solidFill>
                            <a:schemeClr val="bg1"/>
                          </a:solidFill>
                          <a:effectLst/>
                          <a:latin typeface="+mj-lt"/>
                          <a:ea typeface="+mn-ea"/>
                          <a:cs typeface="+mn-cs"/>
                        </a:rPr>
                        <a:t>bằng</a:t>
                      </a:r>
                      <a:endParaRPr lang="en-US" sz="3200" b="1" kern="1200" cap="none" spc="0" dirty="0">
                        <a:solidFill>
                          <a:schemeClr val="bg1"/>
                        </a:solidFill>
                        <a:effectLst/>
                        <a:latin typeface="+mj-lt"/>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US" sz="3200" b="1" kern="1200" cap="none" spc="0" dirty="0">
                          <a:solidFill>
                            <a:schemeClr val="bg1"/>
                          </a:solidFill>
                          <a:effectLst/>
                          <a:latin typeface="+mj-lt"/>
                          <a:ea typeface="+mn-ea"/>
                          <a:cs typeface="+mn-cs"/>
                        </a:rPr>
                        <a:t> </a:t>
                      </a:r>
                      <a:r>
                        <a:rPr lang="en-US" sz="3200" b="1" kern="1200" cap="none" spc="0" dirty="0" err="1">
                          <a:solidFill>
                            <a:schemeClr val="bg1"/>
                          </a:solidFill>
                          <a:effectLst/>
                          <a:latin typeface="+mj-lt"/>
                          <a:ea typeface="+mn-ea"/>
                          <a:cs typeface="+mn-cs"/>
                        </a:rPr>
                        <a:t>Độ</a:t>
                      </a:r>
                      <a:r>
                        <a:rPr lang="en-US" sz="3200" b="1" kern="1200" cap="none" spc="0" dirty="0">
                          <a:solidFill>
                            <a:schemeClr val="bg1"/>
                          </a:solidFill>
                          <a:effectLst/>
                          <a:latin typeface="+mj-lt"/>
                          <a:ea typeface="+mn-ea"/>
                          <a:cs typeface="+mn-cs"/>
                        </a:rPr>
                        <a:t> co </a:t>
                      </a:r>
                      <a:r>
                        <a:rPr lang="en-US" sz="3200" b="1" kern="1200" cap="none" spc="0" dirty="0" err="1">
                          <a:solidFill>
                            <a:schemeClr val="bg1"/>
                          </a:solidFill>
                          <a:effectLst/>
                          <a:latin typeface="+mj-lt"/>
                          <a:ea typeface="+mn-ea"/>
                          <a:cs typeface="+mn-cs"/>
                        </a:rPr>
                        <a:t>giãn</a:t>
                      </a:r>
                      <a:r>
                        <a:rPr lang="en-US" sz="3200" b="1" kern="1200" cap="none" spc="0" dirty="0">
                          <a:solidFill>
                            <a:schemeClr val="bg1"/>
                          </a:solidFill>
                          <a:effectLst/>
                          <a:latin typeface="+mj-lt"/>
                          <a:ea typeface="+mn-ea"/>
                          <a:cs typeface="+mn-cs"/>
                        </a:rPr>
                        <a:t> </a:t>
                      </a:r>
                      <a:r>
                        <a:rPr lang="en-US" sz="3200" b="1" kern="1200" cap="none" spc="0" dirty="0" err="1">
                          <a:solidFill>
                            <a:schemeClr val="bg1"/>
                          </a:solidFill>
                          <a:effectLst/>
                          <a:latin typeface="+mj-lt"/>
                          <a:ea typeface="+mn-ea"/>
                          <a:cs typeface="+mn-cs"/>
                        </a:rPr>
                        <a:t>của</a:t>
                      </a:r>
                      <a:r>
                        <a:rPr lang="en-US" sz="3200" b="1" kern="1200" cap="none" spc="0" dirty="0">
                          <a:solidFill>
                            <a:schemeClr val="bg1"/>
                          </a:solidFill>
                          <a:effectLst/>
                          <a:latin typeface="+mj-lt"/>
                          <a:ea typeface="+mn-ea"/>
                          <a:cs typeface="+mn-cs"/>
                        </a:rPr>
                        <a:t> </a:t>
                      </a:r>
                      <a:r>
                        <a:rPr lang="en-US" sz="3200" b="1" kern="1200" cap="none" spc="0" dirty="0" err="1">
                          <a:solidFill>
                            <a:schemeClr val="bg1"/>
                          </a:solidFill>
                          <a:effectLst/>
                          <a:latin typeface="+mj-lt"/>
                          <a:ea typeface="+mn-ea"/>
                          <a:cs typeface="+mn-cs"/>
                        </a:rPr>
                        <a:t>cầu</a:t>
                      </a:r>
                      <a:r>
                        <a:rPr lang="en-US" sz="3200" b="1" kern="1200" cap="none" spc="0" dirty="0">
                          <a:solidFill>
                            <a:schemeClr val="bg1"/>
                          </a:solidFill>
                          <a:effectLst/>
                          <a:latin typeface="+mj-lt"/>
                          <a:ea typeface="+mn-ea"/>
                          <a:cs typeface="+mn-cs"/>
                        </a:rPr>
                        <a:t> </a:t>
                      </a:r>
                      <a:r>
                        <a:rPr lang="en-US" sz="3200" b="1" kern="1200" cap="none" spc="0" dirty="0" err="1">
                          <a:solidFill>
                            <a:schemeClr val="bg1"/>
                          </a:solidFill>
                          <a:effectLst/>
                          <a:latin typeface="+mj-lt"/>
                          <a:ea typeface="+mn-ea"/>
                          <a:cs typeface="+mn-cs"/>
                        </a:rPr>
                        <a:t>cung</a:t>
                      </a:r>
                      <a:r>
                        <a:rPr lang="en-US" sz="3200" b="1" kern="1200" cap="none" spc="0" dirty="0">
                          <a:solidFill>
                            <a:schemeClr val="bg1"/>
                          </a:solidFill>
                          <a:effectLst/>
                          <a:latin typeface="+mj-lt"/>
                          <a:ea typeface="+mn-ea"/>
                          <a:cs typeface="+mn-cs"/>
                        </a:rPr>
                        <a:t>.</a:t>
                      </a:r>
                    </a:p>
                    <a:p>
                      <a:pPr marL="342900" indent="-342900">
                        <a:buAutoNum type="arabicPeriod"/>
                      </a:pPr>
                      <a:r>
                        <a:rPr lang="en-US" sz="3200" b="1" kern="1200" cap="none" spc="0" dirty="0">
                          <a:solidFill>
                            <a:schemeClr val="bg1"/>
                          </a:solidFill>
                          <a:effectLst/>
                          <a:latin typeface="+mj-lt"/>
                          <a:ea typeface="+mn-ea"/>
                          <a:cs typeface="+mn-cs"/>
                        </a:rPr>
                        <a:t> </a:t>
                      </a:r>
                      <a:r>
                        <a:rPr lang="en-US" sz="3200" b="1" kern="1200" cap="none" spc="0" dirty="0" err="1">
                          <a:solidFill>
                            <a:schemeClr val="bg1"/>
                          </a:solidFill>
                          <a:effectLst/>
                          <a:latin typeface="+mj-lt"/>
                          <a:ea typeface="+mn-ea"/>
                          <a:cs typeface="+mn-cs"/>
                        </a:rPr>
                        <a:t>Sự</a:t>
                      </a:r>
                      <a:r>
                        <a:rPr lang="en-US" sz="3200" b="1" kern="1200" cap="none" spc="0" dirty="0">
                          <a:solidFill>
                            <a:schemeClr val="bg1"/>
                          </a:solidFill>
                          <a:effectLst/>
                          <a:latin typeface="+mj-lt"/>
                          <a:ea typeface="+mn-ea"/>
                          <a:cs typeface="+mn-cs"/>
                        </a:rPr>
                        <a:t> can </a:t>
                      </a:r>
                      <a:r>
                        <a:rPr lang="en-US" sz="3200" b="1" kern="1200" cap="none" spc="0" dirty="0" err="1">
                          <a:solidFill>
                            <a:schemeClr val="bg1"/>
                          </a:solidFill>
                          <a:effectLst/>
                          <a:latin typeface="+mj-lt"/>
                          <a:ea typeface="+mn-ea"/>
                          <a:cs typeface="+mn-cs"/>
                        </a:rPr>
                        <a:t>thiệp</a:t>
                      </a:r>
                      <a:r>
                        <a:rPr lang="en-US" sz="3200" b="1" kern="1200" cap="none" spc="0" dirty="0">
                          <a:solidFill>
                            <a:schemeClr val="bg1"/>
                          </a:solidFill>
                          <a:effectLst/>
                          <a:latin typeface="+mj-lt"/>
                          <a:ea typeface="+mn-ea"/>
                          <a:cs typeface="+mn-cs"/>
                        </a:rPr>
                        <a:t> </a:t>
                      </a:r>
                      <a:r>
                        <a:rPr lang="en-US" sz="3200" b="1" kern="1200" cap="none" spc="0" dirty="0" err="1">
                          <a:solidFill>
                            <a:schemeClr val="bg1"/>
                          </a:solidFill>
                          <a:effectLst/>
                          <a:latin typeface="+mj-lt"/>
                          <a:ea typeface="+mn-ea"/>
                          <a:cs typeface="+mn-cs"/>
                        </a:rPr>
                        <a:t>của</a:t>
                      </a:r>
                      <a:r>
                        <a:rPr lang="en-US" sz="3200" b="1" kern="1200" cap="none" spc="0" dirty="0">
                          <a:solidFill>
                            <a:schemeClr val="bg1"/>
                          </a:solidFill>
                          <a:effectLst/>
                          <a:latin typeface="+mj-lt"/>
                          <a:ea typeface="+mn-ea"/>
                          <a:cs typeface="+mn-cs"/>
                        </a:rPr>
                        <a:t> </a:t>
                      </a:r>
                      <a:r>
                        <a:rPr lang="en-US" sz="3200" b="1" kern="1200" cap="none" spc="0" dirty="0" err="1">
                          <a:solidFill>
                            <a:schemeClr val="bg1"/>
                          </a:solidFill>
                          <a:effectLst/>
                          <a:latin typeface="+mj-lt"/>
                          <a:ea typeface="+mn-ea"/>
                          <a:cs typeface="+mn-cs"/>
                        </a:rPr>
                        <a:t>chính</a:t>
                      </a:r>
                      <a:r>
                        <a:rPr lang="en-US" sz="3200" b="1" kern="1200" cap="none" spc="0" dirty="0">
                          <a:solidFill>
                            <a:schemeClr val="bg1"/>
                          </a:solidFill>
                          <a:effectLst/>
                          <a:latin typeface="+mj-lt"/>
                          <a:ea typeface="+mn-ea"/>
                          <a:cs typeface="+mn-cs"/>
                        </a:rPr>
                        <a:t> </a:t>
                      </a:r>
                      <a:r>
                        <a:rPr lang="en-US" sz="3200" b="1" kern="1200" cap="none" spc="0" dirty="0" err="1">
                          <a:solidFill>
                            <a:schemeClr val="bg1"/>
                          </a:solidFill>
                          <a:effectLst/>
                          <a:latin typeface="+mj-lt"/>
                          <a:ea typeface="+mn-ea"/>
                          <a:cs typeface="+mn-cs"/>
                        </a:rPr>
                        <a:t>phủ</a:t>
                      </a:r>
                      <a:r>
                        <a:rPr lang="en-US" sz="3200" b="1" kern="1200" cap="none" spc="0" dirty="0">
                          <a:solidFill>
                            <a:schemeClr val="bg1"/>
                          </a:solidFill>
                          <a:effectLst/>
                          <a:latin typeface="+mj-lt"/>
                          <a:ea typeface="+mn-ea"/>
                          <a:cs typeface="+mn-cs"/>
                        </a:rPr>
                        <a:t> </a:t>
                      </a:r>
                      <a:r>
                        <a:rPr lang="en-US" sz="3200" b="1" kern="1200" cap="none" spc="0" dirty="0" err="1">
                          <a:solidFill>
                            <a:schemeClr val="bg1"/>
                          </a:solidFill>
                          <a:effectLst/>
                          <a:latin typeface="+mj-lt"/>
                          <a:ea typeface="+mn-ea"/>
                          <a:cs typeface="+mn-cs"/>
                        </a:rPr>
                        <a:t>vào</a:t>
                      </a:r>
                      <a:r>
                        <a:rPr lang="en-US" sz="3200" b="1" kern="1200" cap="none" spc="0" dirty="0">
                          <a:solidFill>
                            <a:schemeClr val="bg1"/>
                          </a:solidFill>
                          <a:effectLst/>
                          <a:latin typeface="+mj-lt"/>
                          <a:ea typeface="+mn-ea"/>
                          <a:cs typeface="+mn-cs"/>
                        </a:rPr>
                        <a:t> </a:t>
                      </a:r>
                      <a:r>
                        <a:rPr lang="en-US" sz="3200" b="1" kern="1200" cap="none" spc="0" dirty="0" err="1">
                          <a:solidFill>
                            <a:schemeClr val="bg1"/>
                          </a:solidFill>
                          <a:effectLst/>
                          <a:latin typeface="+mj-lt"/>
                          <a:ea typeface="+mn-ea"/>
                          <a:cs typeface="+mn-cs"/>
                        </a:rPr>
                        <a:t>thị</a:t>
                      </a:r>
                      <a:r>
                        <a:rPr lang="en-US" sz="3200" b="1" kern="1200" cap="none" spc="0" dirty="0">
                          <a:solidFill>
                            <a:schemeClr val="bg1"/>
                          </a:solidFill>
                          <a:effectLst/>
                          <a:latin typeface="+mj-lt"/>
                          <a:ea typeface="+mn-ea"/>
                          <a:cs typeface="+mn-cs"/>
                        </a:rPr>
                        <a:t> </a:t>
                      </a:r>
                      <a:r>
                        <a:rPr lang="en-US" sz="3200" b="1" kern="1200" cap="none" spc="0" dirty="0" err="1">
                          <a:solidFill>
                            <a:schemeClr val="bg1"/>
                          </a:solidFill>
                          <a:effectLst/>
                          <a:latin typeface="+mj-lt"/>
                          <a:ea typeface="+mn-ea"/>
                          <a:cs typeface="+mn-cs"/>
                        </a:rPr>
                        <a:t>trường</a:t>
                      </a:r>
                      <a:endParaRPr lang="en-US" sz="3200" b="1" kern="1200" cap="none" spc="0" dirty="0">
                        <a:solidFill>
                          <a:schemeClr val="bg1"/>
                        </a:solidFill>
                        <a:effectLst/>
                        <a:latin typeface="+mj-lt"/>
                        <a:ea typeface="+mn-ea"/>
                        <a:cs typeface="+mn-cs"/>
                      </a:endParaRPr>
                    </a:p>
                  </a:txBody>
                  <a:tcPr marL="96422" marR="137745" marT="27549" marB="206618" anchor="b">
                    <a:lnL w="12700" cmpd="sng">
                      <a:noFill/>
                    </a:lnL>
                    <a:lnR w="12700" cmpd="sng">
                      <a:noFill/>
                    </a:lnR>
                    <a:lnT w="9525" cap="flat" cmpd="sng" algn="ctr">
                      <a:noFill/>
                      <a:prstDash val="solid"/>
                    </a:lnT>
                    <a:lnB w="38100" cmpd="sng">
                      <a:noFill/>
                    </a:lnB>
                    <a:lnTlToBr w="12700" cmpd="sng">
                      <a:noFill/>
                      <a:prstDash val="solid"/>
                    </a:lnTlToBr>
                    <a:lnBlToTr w="12700" cmpd="sng">
                      <a:noFill/>
                      <a:prstDash val="solid"/>
                    </a:lnBlToTr>
                    <a:solidFill>
                      <a:srgbClr val="FF0000"/>
                    </a:solidFill>
                  </a:tcPr>
                </a:tc>
                <a:extLst>
                  <a:ext uri="{0D108BD9-81ED-4DB2-BD59-A6C34878D82A}">
                    <a16:rowId xmlns:a16="http://schemas.microsoft.com/office/drawing/2014/main" val="1289471877"/>
                  </a:ext>
                </a:extLst>
              </a:tr>
            </a:tbl>
          </a:graphicData>
        </a:graphic>
      </p:graphicFrame>
    </p:spTree>
    <p:extLst>
      <p:ext uri="{BB962C8B-B14F-4D97-AF65-F5344CB8AC3E}">
        <p14:creationId xmlns:p14="http://schemas.microsoft.com/office/powerpoint/2010/main" val="58647855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lide Number Placeholder 3">
            <a:extLst>
              <a:ext uri="{FF2B5EF4-FFF2-40B4-BE49-F238E27FC236}">
                <a16:creationId xmlns:a16="http://schemas.microsoft.com/office/drawing/2014/main" id="{43130CA4-8F17-ED60-9BDB-6F668FA598D0}"/>
              </a:ext>
            </a:extLst>
          </p:cNvPr>
          <p:cNvSpPr>
            <a:spLocks noGrp="1"/>
          </p:cNvSpPr>
          <p:nvPr>
            <p:ph type="sldNum" sz="quarter" idx="12"/>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fld id="{0ED05AE0-F9A9-469E-944E-1EB1061A1320}" type="slidenum">
              <a:rPr lang="en-US" altLang="en-US" smtClean="0"/>
              <a:pPr/>
              <a:t>50</a:t>
            </a:fld>
            <a:endParaRPr lang="en-US" altLang="en-US">
              <a:latin typeface="Verdana" panose="020B0604030504040204" pitchFamily="34" charset="0"/>
            </a:endParaRPr>
          </a:p>
        </p:txBody>
      </p:sp>
      <p:sp>
        <p:nvSpPr>
          <p:cNvPr id="36867" name="Rectangle 2">
            <a:extLst>
              <a:ext uri="{FF2B5EF4-FFF2-40B4-BE49-F238E27FC236}">
                <a16:creationId xmlns:a16="http://schemas.microsoft.com/office/drawing/2014/main" id="{A81E6D46-DB4D-56CC-38EC-99C63DB87FB1}"/>
              </a:ext>
            </a:extLst>
          </p:cNvPr>
          <p:cNvSpPr>
            <a:spLocks noGrp="1" noChangeArrowheads="1"/>
          </p:cNvSpPr>
          <p:nvPr>
            <p:ph type="title" idx="4294967295"/>
          </p:nvPr>
        </p:nvSpPr>
        <p:spPr>
          <a:xfrm>
            <a:off x="1524000" y="274638"/>
            <a:ext cx="8229600" cy="1143000"/>
          </a:xfrm>
        </p:spPr>
        <p:txBody>
          <a:bodyPr/>
          <a:lstStyle/>
          <a:p>
            <a:pPr eaLnBrk="1" hangingPunct="1"/>
            <a:r>
              <a:rPr lang="en-US" altLang="en-US">
                <a:latin typeface="VNI-Times" pitchFamily="2" charset="0"/>
              </a:rPr>
              <a:t>Ñöôøng cung thò tröôøng</a:t>
            </a:r>
          </a:p>
        </p:txBody>
      </p:sp>
      <p:sp>
        <p:nvSpPr>
          <p:cNvPr id="36868" name="Line 4">
            <a:extLst>
              <a:ext uri="{FF2B5EF4-FFF2-40B4-BE49-F238E27FC236}">
                <a16:creationId xmlns:a16="http://schemas.microsoft.com/office/drawing/2014/main" id="{5C79A98D-9B77-B28C-AB3F-45B20173CC69}"/>
              </a:ext>
            </a:extLst>
          </p:cNvPr>
          <p:cNvSpPr>
            <a:spLocks noChangeShapeType="1"/>
          </p:cNvSpPr>
          <p:nvPr/>
        </p:nvSpPr>
        <p:spPr bwMode="auto">
          <a:xfrm>
            <a:off x="3505200" y="1676400"/>
            <a:ext cx="0" cy="3886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869" name="Line 5">
            <a:extLst>
              <a:ext uri="{FF2B5EF4-FFF2-40B4-BE49-F238E27FC236}">
                <a16:creationId xmlns:a16="http://schemas.microsoft.com/office/drawing/2014/main" id="{996C79AE-1018-E420-3E36-5533AE11BB0E}"/>
              </a:ext>
            </a:extLst>
          </p:cNvPr>
          <p:cNvSpPr>
            <a:spLocks noChangeShapeType="1"/>
          </p:cNvSpPr>
          <p:nvPr/>
        </p:nvSpPr>
        <p:spPr bwMode="auto">
          <a:xfrm>
            <a:off x="3505200" y="5562600"/>
            <a:ext cx="4495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50" name="Line 6">
            <a:extLst>
              <a:ext uri="{FF2B5EF4-FFF2-40B4-BE49-F238E27FC236}">
                <a16:creationId xmlns:a16="http://schemas.microsoft.com/office/drawing/2014/main" id="{9CE99551-DC0B-B702-6E4D-D44F0C8567AA}"/>
              </a:ext>
            </a:extLst>
          </p:cNvPr>
          <p:cNvSpPr>
            <a:spLocks noChangeShapeType="1"/>
          </p:cNvSpPr>
          <p:nvPr/>
        </p:nvSpPr>
        <p:spPr bwMode="auto">
          <a:xfrm flipV="1">
            <a:off x="3962400" y="2590801"/>
            <a:ext cx="3810000" cy="2200275"/>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51" name="Line 7">
            <a:extLst>
              <a:ext uri="{FF2B5EF4-FFF2-40B4-BE49-F238E27FC236}">
                <a16:creationId xmlns:a16="http://schemas.microsoft.com/office/drawing/2014/main" id="{6E0966AB-E8B7-C785-05E2-1EB5FF762DB1}"/>
              </a:ext>
            </a:extLst>
          </p:cNvPr>
          <p:cNvSpPr>
            <a:spLocks noChangeShapeType="1"/>
          </p:cNvSpPr>
          <p:nvPr/>
        </p:nvSpPr>
        <p:spPr bwMode="auto">
          <a:xfrm>
            <a:off x="4800600" y="4343400"/>
            <a:ext cx="0" cy="12192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31752" name="Line 8">
            <a:extLst>
              <a:ext uri="{FF2B5EF4-FFF2-40B4-BE49-F238E27FC236}">
                <a16:creationId xmlns:a16="http://schemas.microsoft.com/office/drawing/2014/main" id="{7C580CEE-2172-0BAF-4094-439EFD9C65FA}"/>
              </a:ext>
            </a:extLst>
          </p:cNvPr>
          <p:cNvSpPr>
            <a:spLocks noChangeShapeType="1"/>
          </p:cNvSpPr>
          <p:nvPr/>
        </p:nvSpPr>
        <p:spPr bwMode="auto">
          <a:xfrm flipH="1">
            <a:off x="3505200" y="4343400"/>
            <a:ext cx="12954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36873" name="Line 9">
            <a:extLst>
              <a:ext uri="{FF2B5EF4-FFF2-40B4-BE49-F238E27FC236}">
                <a16:creationId xmlns:a16="http://schemas.microsoft.com/office/drawing/2014/main" id="{23F28F42-75FC-4CCA-60B1-111DC456DDEF}"/>
              </a:ext>
            </a:extLst>
          </p:cNvPr>
          <p:cNvSpPr>
            <a:spLocks noChangeShapeType="1"/>
          </p:cNvSpPr>
          <p:nvPr/>
        </p:nvSpPr>
        <p:spPr bwMode="auto">
          <a:xfrm>
            <a:off x="3505200" y="3733800"/>
            <a:ext cx="23622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36874" name="Line 10">
            <a:extLst>
              <a:ext uri="{FF2B5EF4-FFF2-40B4-BE49-F238E27FC236}">
                <a16:creationId xmlns:a16="http://schemas.microsoft.com/office/drawing/2014/main" id="{4F1F53B6-E726-BAE8-517B-ACC586BDA54C}"/>
              </a:ext>
            </a:extLst>
          </p:cNvPr>
          <p:cNvSpPr>
            <a:spLocks noChangeShapeType="1"/>
          </p:cNvSpPr>
          <p:nvPr/>
        </p:nvSpPr>
        <p:spPr bwMode="auto">
          <a:xfrm>
            <a:off x="5867400" y="3733800"/>
            <a:ext cx="0" cy="18288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31755" name="Line 11">
            <a:extLst>
              <a:ext uri="{FF2B5EF4-FFF2-40B4-BE49-F238E27FC236}">
                <a16:creationId xmlns:a16="http://schemas.microsoft.com/office/drawing/2014/main" id="{8D1D9CF3-C7D5-0280-4600-7BCDCABA2B2C}"/>
              </a:ext>
            </a:extLst>
          </p:cNvPr>
          <p:cNvSpPr>
            <a:spLocks noChangeShapeType="1"/>
          </p:cNvSpPr>
          <p:nvPr/>
        </p:nvSpPr>
        <p:spPr bwMode="auto">
          <a:xfrm>
            <a:off x="7010400" y="3200400"/>
            <a:ext cx="0" cy="22860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31757" name="Line 13">
            <a:extLst>
              <a:ext uri="{FF2B5EF4-FFF2-40B4-BE49-F238E27FC236}">
                <a16:creationId xmlns:a16="http://schemas.microsoft.com/office/drawing/2014/main" id="{3CA157AB-242F-8C7F-F3EA-823145973CB6}"/>
              </a:ext>
            </a:extLst>
          </p:cNvPr>
          <p:cNvSpPr>
            <a:spLocks noChangeShapeType="1"/>
          </p:cNvSpPr>
          <p:nvPr/>
        </p:nvSpPr>
        <p:spPr bwMode="auto">
          <a:xfrm>
            <a:off x="3505200" y="3048000"/>
            <a:ext cx="3657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36877" name="Text Box 14">
            <a:extLst>
              <a:ext uri="{FF2B5EF4-FFF2-40B4-BE49-F238E27FC236}">
                <a16:creationId xmlns:a16="http://schemas.microsoft.com/office/drawing/2014/main" id="{5716FE5D-6320-FE0B-FA84-1C8D10B7507E}"/>
              </a:ext>
            </a:extLst>
          </p:cNvPr>
          <p:cNvSpPr txBox="1">
            <a:spLocks noChangeArrowheads="1"/>
          </p:cNvSpPr>
          <p:nvPr/>
        </p:nvSpPr>
        <p:spPr bwMode="auto">
          <a:xfrm>
            <a:off x="8001000" y="53340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p>
        </p:txBody>
      </p:sp>
      <p:sp>
        <p:nvSpPr>
          <p:cNvPr id="31759" name="Text Box 15">
            <a:extLst>
              <a:ext uri="{FF2B5EF4-FFF2-40B4-BE49-F238E27FC236}">
                <a16:creationId xmlns:a16="http://schemas.microsoft.com/office/drawing/2014/main" id="{C51F6DCF-1AD7-7E27-3BF7-EB419B274106}"/>
              </a:ext>
            </a:extLst>
          </p:cNvPr>
          <p:cNvSpPr txBox="1">
            <a:spLocks noChangeArrowheads="1"/>
          </p:cNvSpPr>
          <p:nvPr/>
        </p:nvSpPr>
        <p:spPr bwMode="auto">
          <a:xfrm>
            <a:off x="7315200" y="190500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S</a:t>
            </a:r>
          </a:p>
        </p:txBody>
      </p:sp>
      <p:sp>
        <p:nvSpPr>
          <p:cNvPr id="36879" name="Text Box 16">
            <a:extLst>
              <a:ext uri="{FF2B5EF4-FFF2-40B4-BE49-F238E27FC236}">
                <a16:creationId xmlns:a16="http://schemas.microsoft.com/office/drawing/2014/main" id="{F088B4D2-3D7B-1C25-7EE2-95A4D5394D50}"/>
              </a:ext>
            </a:extLst>
          </p:cNvPr>
          <p:cNvSpPr txBox="1">
            <a:spLocks noChangeArrowheads="1"/>
          </p:cNvSpPr>
          <p:nvPr/>
        </p:nvSpPr>
        <p:spPr bwMode="auto">
          <a:xfrm>
            <a:off x="2743200" y="14478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p>
        </p:txBody>
      </p:sp>
      <p:sp>
        <p:nvSpPr>
          <p:cNvPr id="31761" name="Text Box 17">
            <a:extLst>
              <a:ext uri="{FF2B5EF4-FFF2-40B4-BE49-F238E27FC236}">
                <a16:creationId xmlns:a16="http://schemas.microsoft.com/office/drawing/2014/main" id="{CF6D4D2F-9727-42CB-61CF-00E0F5902035}"/>
              </a:ext>
            </a:extLst>
          </p:cNvPr>
          <p:cNvSpPr txBox="1">
            <a:spLocks noChangeArrowheads="1"/>
          </p:cNvSpPr>
          <p:nvPr/>
        </p:nvSpPr>
        <p:spPr bwMode="auto">
          <a:xfrm>
            <a:off x="2590800" y="24384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40</a:t>
            </a:r>
          </a:p>
        </p:txBody>
      </p:sp>
      <p:sp>
        <p:nvSpPr>
          <p:cNvPr id="36881" name="Text Box 18">
            <a:extLst>
              <a:ext uri="{FF2B5EF4-FFF2-40B4-BE49-F238E27FC236}">
                <a16:creationId xmlns:a16="http://schemas.microsoft.com/office/drawing/2014/main" id="{C6D74A1E-6D08-369A-E4D6-C46BDAF35235}"/>
              </a:ext>
            </a:extLst>
          </p:cNvPr>
          <p:cNvSpPr txBox="1">
            <a:spLocks noChangeArrowheads="1"/>
          </p:cNvSpPr>
          <p:nvPr/>
        </p:nvSpPr>
        <p:spPr bwMode="auto">
          <a:xfrm>
            <a:off x="2590800" y="32766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30</a:t>
            </a:r>
          </a:p>
        </p:txBody>
      </p:sp>
      <p:sp>
        <p:nvSpPr>
          <p:cNvPr id="31763" name="Text Box 19">
            <a:extLst>
              <a:ext uri="{FF2B5EF4-FFF2-40B4-BE49-F238E27FC236}">
                <a16:creationId xmlns:a16="http://schemas.microsoft.com/office/drawing/2014/main" id="{03160067-6490-E198-D6FD-54EE3A54BEA2}"/>
              </a:ext>
            </a:extLst>
          </p:cNvPr>
          <p:cNvSpPr txBox="1">
            <a:spLocks noChangeArrowheads="1"/>
          </p:cNvSpPr>
          <p:nvPr/>
        </p:nvSpPr>
        <p:spPr bwMode="auto">
          <a:xfrm>
            <a:off x="2590800" y="41910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20</a:t>
            </a:r>
          </a:p>
        </p:txBody>
      </p:sp>
      <p:sp>
        <p:nvSpPr>
          <p:cNvPr id="31764" name="Text Box 20">
            <a:extLst>
              <a:ext uri="{FF2B5EF4-FFF2-40B4-BE49-F238E27FC236}">
                <a16:creationId xmlns:a16="http://schemas.microsoft.com/office/drawing/2014/main" id="{7C102C6A-2279-52BC-D7C8-795BD949EE9E}"/>
              </a:ext>
            </a:extLst>
          </p:cNvPr>
          <p:cNvSpPr txBox="1">
            <a:spLocks noChangeArrowheads="1"/>
          </p:cNvSpPr>
          <p:nvPr/>
        </p:nvSpPr>
        <p:spPr bwMode="auto">
          <a:xfrm>
            <a:off x="4343400" y="37338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A</a:t>
            </a:r>
          </a:p>
        </p:txBody>
      </p:sp>
      <p:sp>
        <p:nvSpPr>
          <p:cNvPr id="36884" name="Text Box 21">
            <a:extLst>
              <a:ext uri="{FF2B5EF4-FFF2-40B4-BE49-F238E27FC236}">
                <a16:creationId xmlns:a16="http://schemas.microsoft.com/office/drawing/2014/main" id="{F5A002D7-863D-1A8C-1039-128F25C65A38}"/>
              </a:ext>
            </a:extLst>
          </p:cNvPr>
          <p:cNvSpPr txBox="1">
            <a:spLocks noChangeArrowheads="1"/>
          </p:cNvSpPr>
          <p:nvPr/>
        </p:nvSpPr>
        <p:spPr bwMode="auto">
          <a:xfrm>
            <a:off x="5334000" y="3276601"/>
            <a:ext cx="838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B</a:t>
            </a:r>
          </a:p>
        </p:txBody>
      </p:sp>
      <p:sp>
        <p:nvSpPr>
          <p:cNvPr id="31766" name="Text Box 22">
            <a:extLst>
              <a:ext uri="{FF2B5EF4-FFF2-40B4-BE49-F238E27FC236}">
                <a16:creationId xmlns:a16="http://schemas.microsoft.com/office/drawing/2014/main" id="{CE34B980-3922-1233-8F04-3478BDB1F409}"/>
              </a:ext>
            </a:extLst>
          </p:cNvPr>
          <p:cNvSpPr txBox="1">
            <a:spLocks noChangeArrowheads="1"/>
          </p:cNvSpPr>
          <p:nvPr/>
        </p:nvSpPr>
        <p:spPr bwMode="auto">
          <a:xfrm>
            <a:off x="6248400" y="2438401"/>
            <a:ext cx="838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C</a:t>
            </a:r>
          </a:p>
        </p:txBody>
      </p:sp>
      <p:sp>
        <p:nvSpPr>
          <p:cNvPr id="31767" name="Text Box 23">
            <a:extLst>
              <a:ext uri="{FF2B5EF4-FFF2-40B4-BE49-F238E27FC236}">
                <a16:creationId xmlns:a16="http://schemas.microsoft.com/office/drawing/2014/main" id="{30B7291A-EA63-C45E-EB76-F859140F5A7F}"/>
              </a:ext>
            </a:extLst>
          </p:cNvPr>
          <p:cNvSpPr txBox="1">
            <a:spLocks noChangeArrowheads="1"/>
          </p:cNvSpPr>
          <p:nvPr/>
        </p:nvSpPr>
        <p:spPr bwMode="auto">
          <a:xfrm>
            <a:off x="4343400" y="55626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12</a:t>
            </a:r>
          </a:p>
        </p:txBody>
      </p:sp>
      <p:sp>
        <p:nvSpPr>
          <p:cNvPr id="36887" name="Text Box 24">
            <a:extLst>
              <a:ext uri="{FF2B5EF4-FFF2-40B4-BE49-F238E27FC236}">
                <a16:creationId xmlns:a16="http://schemas.microsoft.com/office/drawing/2014/main" id="{CACEDA08-89B3-6F77-B258-F6E54018E334}"/>
              </a:ext>
            </a:extLst>
          </p:cNvPr>
          <p:cNvSpPr txBox="1">
            <a:spLocks noChangeArrowheads="1"/>
          </p:cNvSpPr>
          <p:nvPr/>
        </p:nvSpPr>
        <p:spPr bwMode="auto">
          <a:xfrm>
            <a:off x="5562600" y="55626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21</a:t>
            </a:r>
          </a:p>
        </p:txBody>
      </p:sp>
      <p:sp>
        <p:nvSpPr>
          <p:cNvPr id="31769" name="Text Box 25">
            <a:extLst>
              <a:ext uri="{FF2B5EF4-FFF2-40B4-BE49-F238E27FC236}">
                <a16:creationId xmlns:a16="http://schemas.microsoft.com/office/drawing/2014/main" id="{5871086D-F8D9-D849-C698-F464D6BD798A}"/>
              </a:ext>
            </a:extLst>
          </p:cNvPr>
          <p:cNvSpPr txBox="1">
            <a:spLocks noChangeArrowheads="1"/>
          </p:cNvSpPr>
          <p:nvPr/>
        </p:nvSpPr>
        <p:spPr bwMode="auto">
          <a:xfrm>
            <a:off x="6705600" y="56388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30</a:t>
            </a:r>
          </a:p>
        </p:txBody>
      </p:sp>
      <p:sp>
        <p:nvSpPr>
          <p:cNvPr id="31771" name="Text Box 27">
            <a:extLst>
              <a:ext uri="{FF2B5EF4-FFF2-40B4-BE49-F238E27FC236}">
                <a16:creationId xmlns:a16="http://schemas.microsoft.com/office/drawing/2014/main" id="{BCB8046E-930E-CB94-0B52-CE193B22CE4B}"/>
              </a:ext>
            </a:extLst>
          </p:cNvPr>
          <p:cNvSpPr txBox="1">
            <a:spLocks noChangeArrowheads="1"/>
          </p:cNvSpPr>
          <p:nvPr/>
        </p:nvSpPr>
        <p:spPr bwMode="auto">
          <a:xfrm>
            <a:off x="7239000" y="3200400"/>
            <a:ext cx="3429000" cy="1562100"/>
          </a:xfrm>
          <a:prstGeom prst="rect">
            <a:avLst/>
          </a:prstGeom>
          <a:solidFill>
            <a:schemeClr val="accent1"/>
          </a:solidFill>
          <a:ln w="9525">
            <a:solidFill>
              <a:schemeClr val="folHlink"/>
            </a:solidFill>
            <a:miter lim="800000"/>
            <a:headEnd/>
            <a:tailEnd/>
          </a:ln>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lgn="just" eaLnBrk="1" hangingPunct="1">
              <a:spcBef>
                <a:spcPct val="50000"/>
              </a:spcBef>
            </a:pPr>
            <a:r>
              <a:rPr lang="en-US" altLang="en-US" sz="2400"/>
              <a:t>Ñöôøng cung doác leân theå hieän moái quan heä ñoàng bieán giöõa giaù vaø löôïng cung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763"/>
                                        </p:tgtEl>
                                        <p:attrNameLst>
                                          <p:attrName>style.visibility</p:attrName>
                                        </p:attrNameLst>
                                      </p:cBhvr>
                                      <p:to>
                                        <p:strVal val="visible"/>
                                      </p:to>
                                    </p:set>
                                    <p:anim calcmode="lin" valueType="num">
                                      <p:cBhvr additive="base">
                                        <p:cTn id="7" dur="500" fill="hold"/>
                                        <p:tgtEl>
                                          <p:spTgt spid="31763"/>
                                        </p:tgtEl>
                                        <p:attrNameLst>
                                          <p:attrName>ppt_x</p:attrName>
                                        </p:attrNameLst>
                                      </p:cBhvr>
                                      <p:tavLst>
                                        <p:tav tm="0">
                                          <p:val>
                                            <p:strVal val="#ppt_x"/>
                                          </p:val>
                                        </p:tav>
                                        <p:tav tm="100000">
                                          <p:val>
                                            <p:strVal val="#ppt_x"/>
                                          </p:val>
                                        </p:tav>
                                      </p:tavLst>
                                    </p:anim>
                                    <p:anim calcmode="lin" valueType="num">
                                      <p:cBhvr additive="base">
                                        <p:cTn id="8" dur="500" fill="hold"/>
                                        <p:tgtEl>
                                          <p:spTgt spid="3176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1764"/>
                                        </p:tgtEl>
                                        <p:attrNameLst>
                                          <p:attrName>style.visibility</p:attrName>
                                        </p:attrNameLst>
                                      </p:cBhvr>
                                      <p:to>
                                        <p:strVal val="visible"/>
                                      </p:to>
                                    </p:set>
                                    <p:anim calcmode="lin" valueType="num">
                                      <p:cBhvr additive="base">
                                        <p:cTn id="11" dur="500" fill="hold"/>
                                        <p:tgtEl>
                                          <p:spTgt spid="31764"/>
                                        </p:tgtEl>
                                        <p:attrNameLst>
                                          <p:attrName>ppt_x</p:attrName>
                                        </p:attrNameLst>
                                      </p:cBhvr>
                                      <p:tavLst>
                                        <p:tav tm="0">
                                          <p:val>
                                            <p:strVal val="#ppt_x"/>
                                          </p:val>
                                        </p:tav>
                                        <p:tav tm="100000">
                                          <p:val>
                                            <p:strVal val="#ppt_x"/>
                                          </p:val>
                                        </p:tav>
                                      </p:tavLst>
                                    </p:anim>
                                    <p:anim calcmode="lin" valueType="num">
                                      <p:cBhvr additive="base">
                                        <p:cTn id="12" dur="500" fill="hold"/>
                                        <p:tgtEl>
                                          <p:spTgt spid="3176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1767"/>
                                        </p:tgtEl>
                                        <p:attrNameLst>
                                          <p:attrName>style.visibility</p:attrName>
                                        </p:attrNameLst>
                                      </p:cBhvr>
                                      <p:to>
                                        <p:strVal val="visible"/>
                                      </p:to>
                                    </p:set>
                                    <p:anim calcmode="lin" valueType="num">
                                      <p:cBhvr additive="base">
                                        <p:cTn id="15" dur="500" fill="hold"/>
                                        <p:tgtEl>
                                          <p:spTgt spid="31767"/>
                                        </p:tgtEl>
                                        <p:attrNameLst>
                                          <p:attrName>ppt_x</p:attrName>
                                        </p:attrNameLst>
                                      </p:cBhvr>
                                      <p:tavLst>
                                        <p:tav tm="0">
                                          <p:val>
                                            <p:strVal val="#ppt_x"/>
                                          </p:val>
                                        </p:tav>
                                        <p:tav tm="100000">
                                          <p:val>
                                            <p:strVal val="#ppt_x"/>
                                          </p:val>
                                        </p:tav>
                                      </p:tavLst>
                                    </p:anim>
                                    <p:anim calcmode="lin" valueType="num">
                                      <p:cBhvr additive="base">
                                        <p:cTn id="16" dur="500" fill="hold"/>
                                        <p:tgtEl>
                                          <p:spTgt spid="3176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1751"/>
                                        </p:tgtEl>
                                        <p:attrNameLst>
                                          <p:attrName>style.visibility</p:attrName>
                                        </p:attrNameLst>
                                      </p:cBhvr>
                                      <p:to>
                                        <p:strVal val="visible"/>
                                      </p:to>
                                    </p:set>
                                    <p:anim calcmode="lin" valueType="num">
                                      <p:cBhvr additive="base">
                                        <p:cTn id="19" dur="500" fill="hold"/>
                                        <p:tgtEl>
                                          <p:spTgt spid="31751"/>
                                        </p:tgtEl>
                                        <p:attrNameLst>
                                          <p:attrName>ppt_x</p:attrName>
                                        </p:attrNameLst>
                                      </p:cBhvr>
                                      <p:tavLst>
                                        <p:tav tm="0">
                                          <p:val>
                                            <p:strVal val="#ppt_x"/>
                                          </p:val>
                                        </p:tav>
                                        <p:tav tm="100000">
                                          <p:val>
                                            <p:strVal val="#ppt_x"/>
                                          </p:val>
                                        </p:tav>
                                      </p:tavLst>
                                    </p:anim>
                                    <p:anim calcmode="lin" valueType="num">
                                      <p:cBhvr additive="base">
                                        <p:cTn id="20" dur="500" fill="hold"/>
                                        <p:tgtEl>
                                          <p:spTgt spid="3175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1752"/>
                                        </p:tgtEl>
                                        <p:attrNameLst>
                                          <p:attrName>style.visibility</p:attrName>
                                        </p:attrNameLst>
                                      </p:cBhvr>
                                      <p:to>
                                        <p:strVal val="visible"/>
                                      </p:to>
                                    </p:set>
                                    <p:anim calcmode="lin" valueType="num">
                                      <p:cBhvr additive="base">
                                        <p:cTn id="23" dur="500" fill="hold"/>
                                        <p:tgtEl>
                                          <p:spTgt spid="31752"/>
                                        </p:tgtEl>
                                        <p:attrNameLst>
                                          <p:attrName>ppt_x</p:attrName>
                                        </p:attrNameLst>
                                      </p:cBhvr>
                                      <p:tavLst>
                                        <p:tav tm="0">
                                          <p:val>
                                            <p:strVal val="#ppt_x"/>
                                          </p:val>
                                        </p:tav>
                                        <p:tav tm="100000">
                                          <p:val>
                                            <p:strVal val="#ppt_x"/>
                                          </p:val>
                                        </p:tav>
                                      </p:tavLst>
                                    </p:anim>
                                    <p:anim calcmode="lin" valueType="num">
                                      <p:cBhvr additive="base">
                                        <p:cTn id="24" dur="500" fill="hold"/>
                                        <p:tgtEl>
                                          <p:spTgt spid="31752"/>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1761"/>
                                        </p:tgtEl>
                                        <p:attrNameLst>
                                          <p:attrName>style.visibility</p:attrName>
                                        </p:attrNameLst>
                                      </p:cBhvr>
                                      <p:to>
                                        <p:strVal val="visible"/>
                                      </p:to>
                                    </p:set>
                                    <p:anim calcmode="lin" valueType="num">
                                      <p:cBhvr additive="base">
                                        <p:cTn id="29" dur="500" fill="hold"/>
                                        <p:tgtEl>
                                          <p:spTgt spid="31761"/>
                                        </p:tgtEl>
                                        <p:attrNameLst>
                                          <p:attrName>ppt_x</p:attrName>
                                        </p:attrNameLst>
                                      </p:cBhvr>
                                      <p:tavLst>
                                        <p:tav tm="0">
                                          <p:val>
                                            <p:strVal val="#ppt_x"/>
                                          </p:val>
                                        </p:tav>
                                        <p:tav tm="100000">
                                          <p:val>
                                            <p:strVal val="#ppt_x"/>
                                          </p:val>
                                        </p:tav>
                                      </p:tavLst>
                                    </p:anim>
                                    <p:anim calcmode="lin" valueType="num">
                                      <p:cBhvr additive="base">
                                        <p:cTn id="30" dur="500" fill="hold"/>
                                        <p:tgtEl>
                                          <p:spTgt spid="31761"/>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1757"/>
                                        </p:tgtEl>
                                        <p:attrNameLst>
                                          <p:attrName>style.visibility</p:attrName>
                                        </p:attrNameLst>
                                      </p:cBhvr>
                                      <p:to>
                                        <p:strVal val="visible"/>
                                      </p:to>
                                    </p:set>
                                    <p:anim calcmode="lin" valueType="num">
                                      <p:cBhvr additive="base">
                                        <p:cTn id="33" dur="500" fill="hold"/>
                                        <p:tgtEl>
                                          <p:spTgt spid="31757"/>
                                        </p:tgtEl>
                                        <p:attrNameLst>
                                          <p:attrName>ppt_x</p:attrName>
                                        </p:attrNameLst>
                                      </p:cBhvr>
                                      <p:tavLst>
                                        <p:tav tm="0">
                                          <p:val>
                                            <p:strVal val="#ppt_x"/>
                                          </p:val>
                                        </p:tav>
                                        <p:tav tm="100000">
                                          <p:val>
                                            <p:strVal val="#ppt_x"/>
                                          </p:val>
                                        </p:tav>
                                      </p:tavLst>
                                    </p:anim>
                                    <p:anim calcmode="lin" valueType="num">
                                      <p:cBhvr additive="base">
                                        <p:cTn id="34" dur="500" fill="hold"/>
                                        <p:tgtEl>
                                          <p:spTgt spid="31757"/>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1766"/>
                                        </p:tgtEl>
                                        <p:attrNameLst>
                                          <p:attrName>style.visibility</p:attrName>
                                        </p:attrNameLst>
                                      </p:cBhvr>
                                      <p:to>
                                        <p:strVal val="visible"/>
                                      </p:to>
                                    </p:set>
                                    <p:anim calcmode="lin" valueType="num">
                                      <p:cBhvr additive="base">
                                        <p:cTn id="37" dur="500" fill="hold"/>
                                        <p:tgtEl>
                                          <p:spTgt spid="31766"/>
                                        </p:tgtEl>
                                        <p:attrNameLst>
                                          <p:attrName>ppt_x</p:attrName>
                                        </p:attrNameLst>
                                      </p:cBhvr>
                                      <p:tavLst>
                                        <p:tav tm="0">
                                          <p:val>
                                            <p:strVal val="#ppt_x"/>
                                          </p:val>
                                        </p:tav>
                                        <p:tav tm="100000">
                                          <p:val>
                                            <p:strVal val="#ppt_x"/>
                                          </p:val>
                                        </p:tav>
                                      </p:tavLst>
                                    </p:anim>
                                    <p:anim calcmode="lin" valueType="num">
                                      <p:cBhvr additive="base">
                                        <p:cTn id="38" dur="500" fill="hold"/>
                                        <p:tgtEl>
                                          <p:spTgt spid="31766"/>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31755"/>
                                        </p:tgtEl>
                                        <p:attrNameLst>
                                          <p:attrName>style.visibility</p:attrName>
                                        </p:attrNameLst>
                                      </p:cBhvr>
                                      <p:to>
                                        <p:strVal val="visible"/>
                                      </p:to>
                                    </p:set>
                                    <p:anim calcmode="lin" valueType="num">
                                      <p:cBhvr additive="base">
                                        <p:cTn id="41" dur="500" fill="hold"/>
                                        <p:tgtEl>
                                          <p:spTgt spid="31755"/>
                                        </p:tgtEl>
                                        <p:attrNameLst>
                                          <p:attrName>ppt_x</p:attrName>
                                        </p:attrNameLst>
                                      </p:cBhvr>
                                      <p:tavLst>
                                        <p:tav tm="0">
                                          <p:val>
                                            <p:strVal val="#ppt_x"/>
                                          </p:val>
                                        </p:tav>
                                        <p:tav tm="100000">
                                          <p:val>
                                            <p:strVal val="#ppt_x"/>
                                          </p:val>
                                        </p:tav>
                                      </p:tavLst>
                                    </p:anim>
                                    <p:anim calcmode="lin" valueType="num">
                                      <p:cBhvr additive="base">
                                        <p:cTn id="42" dur="500" fill="hold"/>
                                        <p:tgtEl>
                                          <p:spTgt spid="31755"/>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1769"/>
                                        </p:tgtEl>
                                        <p:attrNameLst>
                                          <p:attrName>style.visibility</p:attrName>
                                        </p:attrNameLst>
                                      </p:cBhvr>
                                      <p:to>
                                        <p:strVal val="visible"/>
                                      </p:to>
                                    </p:set>
                                    <p:anim calcmode="lin" valueType="num">
                                      <p:cBhvr additive="base">
                                        <p:cTn id="45" dur="500" fill="hold"/>
                                        <p:tgtEl>
                                          <p:spTgt spid="31769"/>
                                        </p:tgtEl>
                                        <p:attrNameLst>
                                          <p:attrName>ppt_x</p:attrName>
                                        </p:attrNameLst>
                                      </p:cBhvr>
                                      <p:tavLst>
                                        <p:tav tm="0">
                                          <p:val>
                                            <p:strVal val="#ppt_x"/>
                                          </p:val>
                                        </p:tav>
                                        <p:tav tm="100000">
                                          <p:val>
                                            <p:strVal val="#ppt_x"/>
                                          </p:val>
                                        </p:tav>
                                      </p:tavLst>
                                    </p:anim>
                                    <p:anim calcmode="lin" valueType="num">
                                      <p:cBhvr additive="base">
                                        <p:cTn id="46" dur="500" fill="hold"/>
                                        <p:tgtEl>
                                          <p:spTgt spid="31769"/>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2" presetClass="entr" presetSubtype="4" fill="hold" nodeType="clickEffect">
                                  <p:stCondLst>
                                    <p:cond delay="0"/>
                                  </p:stCondLst>
                                  <p:childTnLst>
                                    <p:set>
                                      <p:cBhvr>
                                        <p:cTn id="50" dur="1" fill="hold">
                                          <p:stCondLst>
                                            <p:cond delay="0"/>
                                          </p:stCondLst>
                                        </p:cTn>
                                        <p:tgtEl>
                                          <p:spTgt spid="31750"/>
                                        </p:tgtEl>
                                        <p:attrNameLst>
                                          <p:attrName>style.visibility</p:attrName>
                                        </p:attrNameLst>
                                      </p:cBhvr>
                                      <p:to>
                                        <p:strVal val="visible"/>
                                      </p:to>
                                    </p:set>
                                    <p:anim calcmode="lin" valueType="num">
                                      <p:cBhvr additive="base">
                                        <p:cTn id="51" dur="500" fill="hold"/>
                                        <p:tgtEl>
                                          <p:spTgt spid="31750"/>
                                        </p:tgtEl>
                                        <p:attrNameLst>
                                          <p:attrName>ppt_x</p:attrName>
                                        </p:attrNameLst>
                                      </p:cBhvr>
                                      <p:tavLst>
                                        <p:tav tm="0">
                                          <p:val>
                                            <p:strVal val="#ppt_x"/>
                                          </p:val>
                                        </p:tav>
                                        <p:tav tm="100000">
                                          <p:val>
                                            <p:strVal val="#ppt_x"/>
                                          </p:val>
                                        </p:tav>
                                      </p:tavLst>
                                    </p:anim>
                                    <p:anim calcmode="lin" valueType="num">
                                      <p:cBhvr additive="base">
                                        <p:cTn id="52" dur="500" fill="hold"/>
                                        <p:tgtEl>
                                          <p:spTgt spid="31750"/>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1759"/>
                                        </p:tgtEl>
                                        <p:attrNameLst>
                                          <p:attrName>style.visibility</p:attrName>
                                        </p:attrNameLst>
                                      </p:cBhvr>
                                      <p:to>
                                        <p:strVal val="visible"/>
                                      </p:to>
                                    </p:set>
                                    <p:anim calcmode="lin" valueType="num">
                                      <p:cBhvr additive="base">
                                        <p:cTn id="55" dur="500" fill="hold"/>
                                        <p:tgtEl>
                                          <p:spTgt spid="31759"/>
                                        </p:tgtEl>
                                        <p:attrNameLst>
                                          <p:attrName>ppt_x</p:attrName>
                                        </p:attrNameLst>
                                      </p:cBhvr>
                                      <p:tavLst>
                                        <p:tav tm="0">
                                          <p:val>
                                            <p:strVal val="#ppt_x"/>
                                          </p:val>
                                        </p:tav>
                                        <p:tav tm="100000">
                                          <p:val>
                                            <p:strVal val="#ppt_x"/>
                                          </p:val>
                                        </p:tav>
                                      </p:tavLst>
                                    </p:anim>
                                    <p:anim calcmode="lin" valueType="num">
                                      <p:cBhvr additive="base">
                                        <p:cTn id="56" dur="500" fill="hold"/>
                                        <p:tgtEl>
                                          <p:spTgt spid="31759"/>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1771"/>
                                        </p:tgtEl>
                                        <p:attrNameLst>
                                          <p:attrName>style.visibility</p:attrName>
                                        </p:attrNameLst>
                                      </p:cBhvr>
                                      <p:to>
                                        <p:strVal val="visible"/>
                                      </p:to>
                                    </p:set>
                                    <p:anim calcmode="lin" valueType="num">
                                      <p:cBhvr additive="base">
                                        <p:cTn id="61" dur="500" fill="hold"/>
                                        <p:tgtEl>
                                          <p:spTgt spid="31771"/>
                                        </p:tgtEl>
                                        <p:attrNameLst>
                                          <p:attrName>ppt_x</p:attrName>
                                        </p:attrNameLst>
                                      </p:cBhvr>
                                      <p:tavLst>
                                        <p:tav tm="0">
                                          <p:val>
                                            <p:strVal val="#ppt_x"/>
                                          </p:val>
                                        </p:tav>
                                        <p:tav tm="100000">
                                          <p:val>
                                            <p:strVal val="#ppt_x"/>
                                          </p:val>
                                        </p:tav>
                                      </p:tavLst>
                                    </p:anim>
                                    <p:anim calcmode="lin" valueType="num">
                                      <p:cBhvr additive="base">
                                        <p:cTn id="62" dur="500" fill="hold"/>
                                        <p:tgtEl>
                                          <p:spTgt spid="317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9" grpId="0"/>
      <p:bldP spid="31761" grpId="0"/>
      <p:bldP spid="31763" grpId="0"/>
      <p:bldP spid="31764" grpId="0"/>
      <p:bldP spid="31766" grpId="0"/>
      <p:bldP spid="31767" grpId="0"/>
      <p:bldP spid="31769" grpId="0"/>
      <p:bldP spid="31771"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BBDB388C-C21F-EC40-B1AD-330475BECE29}"/>
              </a:ext>
            </a:extLst>
          </p:cNvPr>
          <p:cNvSpPr>
            <a:spLocks noGrp="1"/>
          </p:cNvSpPr>
          <p:nvPr>
            <p:ph type="sldNum" sz="quarter" idx="4"/>
          </p:nvPr>
        </p:nvSpPr>
        <p:spPr bwMode="auto">
          <a:xfrm>
            <a:off x="11353800" y="5879804"/>
            <a:ext cx="661416" cy="895899"/>
          </a:xfrm>
        </p:spPr>
        <p:txBody>
          <a:bodyPr vert="horz" lIns="91440" tIns="45720" rIns="91440" bIns="45720" numCol="1"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pPr algn="ctr">
                <a:spcAft>
                  <a:spcPts val="600"/>
                </a:spcAft>
              </a:pPr>
              <a:t>51</a:t>
            </a:fld>
            <a:endParaRPr lang="en-US" altLang="en-US" sz="2400"/>
          </a:p>
        </p:txBody>
      </p:sp>
      <p:sp>
        <p:nvSpPr>
          <p:cNvPr id="37891" name="Rectangle 2">
            <a:extLst>
              <a:ext uri="{FF2B5EF4-FFF2-40B4-BE49-F238E27FC236}">
                <a16:creationId xmlns:a16="http://schemas.microsoft.com/office/drawing/2014/main" id="{20B1B637-349F-242B-C485-521801272073}"/>
              </a:ext>
            </a:extLst>
          </p:cNvPr>
          <p:cNvSpPr txBox="1">
            <a:spLocks noChangeArrowheads="1"/>
          </p:cNvSpPr>
          <p:nvPr/>
        </p:nvSpPr>
        <p:spPr>
          <a:xfrm>
            <a:off x="5000522" y="-43528"/>
            <a:ext cx="5641848" cy="1312606"/>
          </a:xfrm>
          <a:prstGeom prst="rect">
            <a:avLst/>
          </a:prstGeom>
        </p:spPr>
        <p:txBody>
          <a:bodyPr vert="horz" lIns="91440" tIns="45720" rIns="91440" bIns="45720" rtlCol="0" anchor="b"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en-US" altLang="en-US" b="1" dirty="0" err="1">
                <a:solidFill>
                  <a:srgbClr val="FF0000"/>
                </a:solidFill>
                <a:latin typeface="VNI-Times" pitchFamily="2" charset="0"/>
              </a:rPr>
              <a:t>Haøm</a:t>
            </a:r>
            <a:r>
              <a:rPr lang="en-US" altLang="en-US" b="1" dirty="0">
                <a:solidFill>
                  <a:srgbClr val="FF0000"/>
                </a:solidFill>
                <a:latin typeface="VNI-Times" pitchFamily="2" charset="0"/>
              </a:rPr>
              <a:t> </a:t>
            </a:r>
            <a:r>
              <a:rPr lang="en-US" altLang="en-US" b="1" dirty="0" err="1">
                <a:solidFill>
                  <a:srgbClr val="FF0000"/>
                </a:solidFill>
                <a:latin typeface="VNI-Times" pitchFamily="2" charset="0"/>
              </a:rPr>
              <a:t>soá</a:t>
            </a:r>
            <a:r>
              <a:rPr lang="en-US" altLang="en-US" b="1" dirty="0">
                <a:solidFill>
                  <a:srgbClr val="FF0000"/>
                </a:solidFill>
                <a:latin typeface="VNI-Times" pitchFamily="2" charset="0"/>
              </a:rPr>
              <a:t> </a:t>
            </a:r>
            <a:r>
              <a:rPr lang="en-US" altLang="en-US" b="1" dirty="0" err="1">
                <a:solidFill>
                  <a:srgbClr val="FF0000"/>
                </a:solidFill>
                <a:latin typeface="VNI-Times" pitchFamily="2" charset="0"/>
              </a:rPr>
              <a:t>cung</a:t>
            </a:r>
            <a:endParaRPr lang="en-US" altLang="en-US" b="1" dirty="0">
              <a:solidFill>
                <a:srgbClr val="FF0000"/>
              </a:solidFill>
              <a:latin typeface="VNI-Times" pitchFamily="2" charset="0"/>
            </a:endParaRPr>
          </a:p>
        </p:txBody>
      </p:sp>
      <p:sp>
        <p:nvSpPr>
          <p:cNvPr id="32771" name="Rectangle 3">
            <a:extLst>
              <a:ext uri="{FF2B5EF4-FFF2-40B4-BE49-F238E27FC236}">
                <a16:creationId xmlns:a16="http://schemas.microsoft.com/office/drawing/2014/main" id="{6AE877BE-D54D-0C10-791F-1CAD0C33D106}"/>
              </a:ext>
            </a:extLst>
          </p:cNvPr>
          <p:cNvSpPr txBox="1">
            <a:spLocks noChangeArrowheads="1"/>
          </p:cNvSpPr>
          <p:nvPr/>
        </p:nvSpPr>
        <p:spPr>
          <a:xfrm>
            <a:off x="1784555" y="1565395"/>
            <a:ext cx="10899058" cy="467983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dirty="0" err="1">
                <a:latin typeface="VNI-Souvir" pitchFamily="2" charset="0"/>
              </a:rPr>
              <a:t>Haøm</a:t>
            </a:r>
            <a:r>
              <a:rPr lang="en-US" altLang="en-US" sz="3200" dirty="0">
                <a:latin typeface="VNI-Souvir" pitchFamily="2" charset="0"/>
              </a:rPr>
              <a:t> </a:t>
            </a:r>
            <a:r>
              <a:rPr lang="en-US" altLang="en-US" sz="3200" dirty="0" err="1">
                <a:latin typeface="VNI-Souvir" pitchFamily="2" charset="0"/>
              </a:rPr>
              <a:t>soá</a:t>
            </a:r>
            <a:r>
              <a:rPr lang="en-US" altLang="en-US" sz="3200" dirty="0">
                <a:latin typeface="VNI-Souvir" pitchFamily="2" charset="0"/>
              </a:rPr>
              <a:t> </a:t>
            </a:r>
            <a:r>
              <a:rPr lang="en-US" altLang="en-US" sz="3200" dirty="0" err="1">
                <a:latin typeface="VNI-Souvir" pitchFamily="2" charset="0"/>
              </a:rPr>
              <a:t>cung</a:t>
            </a:r>
            <a:r>
              <a:rPr lang="en-US" altLang="en-US" sz="3200" dirty="0">
                <a:latin typeface="VNI-Souvir" pitchFamily="2" charset="0"/>
              </a:rPr>
              <a:t>:</a:t>
            </a:r>
          </a:p>
          <a:p>
            <a:pPr lvl="1"/>
            <a:r>
              <a:rPr lang="en-US" altLang="en-US" sz="3200" dirty="0">
                <a:latin typeface="VNI-Souvir" pitchFamily="2" charset="0"/>
              </a:rPr>
              <a:t>Q</a:t>
            </a:r>
            <a:r>
              <a:rPr lang="en-US" altLang="en-US" sz="3200" baseline="-25000" dirty="0">
                <a:latin typeface="VNI-Souvir" pitchFamily="2" charset="0"/>
              </a:rPr>
              <a:t>S</a:t>
            </a:r>
            <a:r>
              <a:rPr lang="en-US" altLang="en-US" sz="3200" dirty="0">
                <a:latin typeface="VNI-Souvir" pitchFamily="2" charset="0"/>
              </a:rPr>
              <a:t> = f(p)</a:t>
            </a:r>
          </a:p>
          <a:p>
            <a:r>
              <a:rPr lang="en-US" altLang="en-US" sz="3200" dirty="0" err="1">
                <a:latin typeface="VNI-Souvir" pitchFamily="2" charset="0"/>
              </a:rPr>
              <a:t>Haøm</a:t>
            </a:r>
            <a:r>
              <a:rPr lang="en-US" altLang="en-US" sz="3200" dirty="0">
                <a:latin typeface="VNI-Souvir" pitchFamily="2" charset="0"/>
              </a:rPr>
              <a:t> </a:t>
            </a:r>
            <a:r>
              <a:rPr lang="en-US" altLang="en-US" sz="3200" dirty="0" err="1">
                <a:latin typeface="VNI-Souvir" pitchFamily="2" charset="0"/>
              </a:rPr>
              <a:t>cung</a:t>
            </a:r>
            <a:r>
              <a:rPr lang="en-US" altLang="en-US" sz="3200" dirty="0">
                <a:latin typeface="VNI-Souvir" pitchFamily="2" charset="0"/>
              </a:rPr>
              <a:t> </a:t>
            </a:r>
            <a:r>
              <a:rPr lang="en-US" altLang="en-US" sz="3200" dirty="0" err="1">
                <a:latin typeface="VNI-Souvir" pitchFamily="2" charset="0"/>
              </a:rPr>
              <a:t>laø</a:t>
            </a:r>
            <a:r>
              <a:rPr lang="en-US" altLang="en-US" sz="3200" dirty="0">
                <a:latin typeface="VNI-Souvir" pitchFamily="2" charset="0"/>
              </a:rPr>
              <a:t> </a:t>
            </a:r>
            <a:r>
              <a:rPr lang="en-US" altLang="en-US" sz="3200" dirty="0" err="1">
                <a:latin typeface="VNI-Souvir" pitchFamily="2" charset="0"/>
              </a:rPr>
              <a:t>haøm</a:t>
            </a:r>
            <a:r>
              <a:rPr lang="en-US" altLang="en-US" sz="3200" dirty="0">
                <a:latin typeface="VNI-Souvir" pitchFamily="2" charset="0"/>
              </a:rPr>
              <a:t> </a:t>
            </a:r>
            <a:r>
              <a:rPr lang="en-US" altLang="en-US" sz="3200" dirty="0" err="1">
                <a:latin typeface="VNI-Souvir" pitchFamily="2" charset="0"/>
              </a:rPr>
              <a:t>ñoàng</a:t>
            </a:r>
            <a:r>
              <a:rPr lang="en-US" altLang="en-US" sz="3200" dirty="0">
                <a:latin typeface="VNI-Souvir" pitchFamily="2" charset="0"/>
              </a:rPr>
              <a:t> </a:t>
            </a:r>
            <a:r>
              <a:rPr lang="en-US" altLang="en-US" sz="3200" dirty="0" err="1">
                <a:latin typeface="VNI-Souvir" pitchFamily="2" charset="0"/>
              </a:rPr>
              <a:t>bieán</a:t>
            </a:r>
            <a:endParaRPr lang="en-US" altLang="en-US" sz="3200" dirty="0">
              <a:latin typeface="VNI-Souvir" pitchFamily="2" charset="0"/>
            </a:endParaRPr>
          </a:p>
          <a:p>
            <a:r>
              <a:rPr lang="en-US" altLang="en-US" sz="3200" dirty="0" err="1">
                <a:latin typeface="VNI-Souvir" pitchFamily="2" charset="0"/>
              </a:rPr>
              <a:t>Haøm</a:t>
            </a:r>
            <a:r>
              <a:rPr lang="en-US" altLang="en-US" sz="3200" dirty="0">
                <a:latin typeface="VNI-Souvir" pitchFamily="2" charset="0"/>
              </a:rPr>
              <a:t> </a:t>
            </a:r>
            <a:r>
              <a:rPr lang="en-US" altLang="en-US" sz="3200" dirty="0" err="1">
                <a:latin typeface="VNI-Souvir" pitchFamily="2" charset="0"/>
              </a:rPr>
              <a:t>cung</a:t>
            </a:r>
            <a:r>
              <a:rPr lang="en-US" altLang="en-US" sz="3200" dirty="0">
                <a:latin typeface="VNI-Souvir" pitchFamily="2" charset="0"/>
              </a:rPr>
              <a:t> </a:t>
            </a:r>
            <a:r>
              <a:rPr lang="en-US" altLang="en-US" sz="3200" dirty="0" err="1">
                <a:latin typeface="VNI-Souvir" pitchFamily="2" charset="0"/>
              </a:rPr>
              <a:t>tuyeán</a:t>
            </a:r>
            <a:r>
              <a:rPr lang="en-US" altLang="en-US" sz="3200" dirty="0">
                <a:latin typeface="VNI-Souvir" pitchFamily="2" charset="0"/>
              </a:rPr>
              <a:t> </a:t>
            </a:r>
            <a:r>
              <a:rPr lang="en-US" altLang="en-US" sz="3200" dirty="0" err="1">
                <a:latin typeface="VNI-Souvir" pitchFamily="2" charset="0"/>
              </a:rPr>
              <a:t>tính</a:t>
            </a:r>
            <a:r>
              <a:rPr lang="en-US" altLang="en-US" sz="3200" dirty="0">
                <a:latin typeface="VNI-Souvir" pitchFamily="2" charset="0"/>
              </a:rPr>
              <a:t> </a:t>
            </a:r>
            <a:r>
              <a:rPr lang="en-US" altLang="en-US" sz="3200" dirty="0" err="1">
                <a:latin typeface="VNI-Souvir" pitchFamily="2" charset="0"/>
              </a:rPr>
              <a:t>coù</a:t>
            </a:r>
            <a:r>
              <a:rPr lang="en-US" altLang="en-US" sz="3200" dirty="0">
                <a:latin typeface="VNI-Souvir" pitchFamily="2" charset="0"/>
              </a:rPr>
              <a:t> </a:t>
            </a:r>
            <a:r>
              <a:rPr lang="en-US" altLang="en-US" sz="3200" dirty="0" err="1">
                <a:latin typeface="VNI-Souvir" pitchFamily="2" charset="0"/>
              </a:rPr>
              <a:t>daïng</a:t>
            </a:r>
            <a:r>
              <a:rPr lang="en-US" altLang="en-US" sz="3200" dirty="0">
                <a:latin typeface="VNI-Souvir" pitchFamily="2" charset="0"/>
              </a:rPr>
              <a:t>:</a:t>
            </a:r>
          </a:p>
          <a:p>
            <a:r>
              <a:rPr lang="en-US" altLang="en-US" sz="3200" dirty="0">
                <a:latin typeface="VNI-Souvir" pitchFamily="2" charset="0"/>
              </a:rPr>
              <a:t>		Q</a:t>
            </a:r>
            <a:r>
              <a:rPr lang="en-US" altLang="en-US" sz="3200" baseline="-25000" dirty="0">
                <a:latin typeface="VNI-Souvir" pitchFamily="2" charset="0"/>
              </a:rPr>
              <a:t>S</a:t>
            </a:r>
            <a:r>
              <a:rPr lang="en-US" altLang="en-US" sz="3200" dirty="0">
                <a:latin typeface="VNI-Souvir" pitchFamily="2" charset="0"/>
              </a:rPr>
              <a:t> = </a:t>
            </a:r>
            <a:r>
              <a:rPr lang="en-US" altLang="en-US" sz="3200" dirty="0" err="1">
                <a:latin typeface="VNI-Souvir" pitchFamily="2" charset="0"/>
              </a:rPr>
              <a:t>c.P</a:t>
            </a:r>
            <a:r>
              <a:rPr lang="en-US" altLang="en-US" sz="3200" dirty="0">
                <a:latin typeface="VNI-Souvir" pitchFamily="2" charset="0"/>
              </a:rPr>
              <a:t> + d		</a:t>
            </a:r>
          </a:p>
          <a:p>
            <a:r>
              <a:rPr lang="en-US" altLang="en-US" sz="3200" dirty="0">
                <a:latin typeface="VNI-Souvir" pitchFamily="2" charset="0"/>
              </a:rPr>
              <a:t>(</a:t>
            </a:r>
            <a:r>
              <a:rPr lang="en-US" altLang="en-US" sz="3200" dirty="0" err="1">
                <a:latin typeface="VNI-Souvir" pitchFamily="2" charset="0"/>
              </a:rPr>
              <a:t>vôùi</a:t>
            </a:r>
            <a:r>
              <a:rPr lang="en-US" altLang="en-US" sz="3200" dirty="0">
                <a:latin typeface="VNI-Souvir" pitchFamily="2" charset="0"/>
              </a:rPr>
              <a:t> c =</a:t>
            </a:r>
            <a:r>
              <a:rPr lang="en-US" altLang="en-US" sz="3200" dirty="0">
                <a:latin typeface="VNI-Souvir" pitchFamily="2" charset="0"/>
                <a:cs typeface="Arial" panose="020B0604020202020204" pitchFamily="34" charset="0"/>
              </a:rPr>
              <a:t>∆Q</a:t>
            </a:r>
            <a:r>
              <a:rPr lang="en-US" altLang="en-US" sz="3200" baseline="-25000" dirty="0">
                <a:latin typeface="VNI-Souvir" pitchFamily="2" charset="0"/>
                <a:cs typeface="Arial" panose="020B0604020202020204" pitchFamily="34" charset="0"/>
              </a:rPr>
              <a:t>S</a:t>
            </a:r>
            <a:r>
              <a:rPr lang="en-US" altLang="en-US" sz="3200" dirty="0">
                <a:latin typeface="VNI-Souvir" pitchFamily="2" charset="0"/>
                <a:cs typeface="Arial" panose="020B0604020202020204" pitchFamily="34" charset="0"/>
              </a:rPr>
              <a:t>/∆P</a:t>
            </a:r>
            <a:r>
              <a:rPr lang="en-US" altLang="en-US" sz="3200" dirty="0">
                <a:latin typeface="VNI-Souvir" pitchFamily="2" charset="0"/>
              </a:rPr>
              <a:t> &gt; 0)</a:t>
            </a:r>
            <a:endParaRPr lang="en-US" altLang="en-US" sz="3200" b="1" dirty="0">
              <a:latin typeface="VNI-Souvir" pitchFamily="2" charset="0"/>
            </a:endParaRPr>
          </a:p>
          <a:p>
            <a:pPr>
              <a:buFont typeface="Wingdings" panose="05000000000000000000" pitchFamily="2" charset="2"/>
              <a:buNone/>
            </a:pPr>
            <a:endParaRPr lang="en-US" altLang="en-US" sz="3200" dirty="0">
              <a:latin typeface="VNI-Souvir" pitchFamily="2" charset="0"/>
            </a:endParaRPr>
          </a:p>
        </p:txBody>
      </p:sp>
    </p:spTree>
    <p:extLst>
      <p:ext uri="{BB962C8B-B14F-4D97-AF65-F5344CB8AC3E}">
        <p14:creationId xmlns:p14="http://schemas.microsoft.com/office/powerpoint/2010/main" val="2479096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Effect transition="in" filter="diamond(in)">
                                      <p:cBhvr>
                                        <p:cTn id="7" dur="500"/>
                                        <p:tgtEl>
                                          <p:spTgt spid="32771">
                                            <p:txEl>
                                              <p:pRg st="0" end="0"/>
                                            </p:txEl>
                                          </p:spTgt>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32771">
                                            <p:txEl>
                                              <p:pRg st="1" end="1"/>
                                            </p:txEl>
                                          </p:spTgt>
                                        </p:tgtEl>
                                        <p:attrNameLst>
                                          <p:attrName>style.visibility</p:attrName>
                                        </p:attrNameLst>
                                      </p:cBhvr>
                                      <p:to>
                                        <p:strVal val="visible"/>
                                      </p:to>
                                    </p:set>
                                    <p:animEffect transition="in" filter="diamond(in)">
                                      <p:cBhvr>
                                        <p:cTn id="10" dur="500"/>
                                        <p:tgtEl>
                                          <p:spTgt spid="32771">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grpId="0" nodeType="clickEffect">
                                  <p:stCondLst>
                                    <p:cond delay="0"/>
                                  </p:stCondLst>
                                  <p:childTnLst>
                                    <p:set>
                                      <p:cBhvr>
                                        <p:cTn id="14" dur="1" fill="hold">
                                          <p:stCondLst>
                                            <p:cond delay="0"/>
                                          </p:stCondLst>
                                        </p:cTn>
                                        <p:tgtEl>
                                          <p:spTgt spid="32771">
                                            <p:txEl>
                                              <p:pRg st="2" end="2"/>
                                            </p:txEl>
                                          </p:spTgt>
                                        </p:tgtEl>
                                        <p:attrNameLst>
                                          <p:attrName>style.visibility</p:attrName>
                                        </p:attrNameLst>
                                      </p:cBhvr>
                                      <p:to>
                                        <p:strVal val="visible"/>
                                      </p:to>
                                    </p:set>
                                    <p:animEffect transition="in" filter="diamond(in)">
                                      <p:cBhvr>
                                        <p:cTn id="15" dur="500"/>
                                        <p:tgtEl>
                                          <p:spTgt spid="32771">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8" presetClass="entr" presetSubtype="16" fill="hold" grpId="0" nodeType="clickEffect">
                                  <p:stCondLst>
                                    <p:cond delay="0"/>
                                  </p:stCondLst>
                                  <p:childTnLst>
                                    <p:set>
                                      <p:cBhvr>
                                        <p:cTn id="19" dur="1" fill="hold">
                                          <p:stCondLst>
                                            <p:cond delay="0"/>
                                          </p:stCondLst>
                                        </p:cTn>
                                        <p:tgtEl>
                                          <p:spTgt spid="32771">
                                            <p:txEl>
                                              <p:pRg st="3" end="3"/>
                                            </p:txEl>
                                          </p:spTgt>
                                        </p:tgtEl>
                                        <p:attrNameLst>
                                          <p:attrName>style.visibility</p:attrName>
                                        </p:attrNameLst>
                                      </p:cBhvr>
                                      <p:to>
                                        <p:strVal val="visible"/>
                                      </p:to>
                                    </p:set>
                                    <p:animEffect transition="in" filter="diamond(in)">
                                      <p:cBhvr>
                                        <p:cTn id="20" dur="500"/>
                                        <p:tgtEl>
                                          <p:spTgt spid="32771">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grpId="0" nodeType="clickEffect">
                                  <p:stCondLst>
                                    <p:cond delay="0"/>
                                  </p:stCondLst>
                                  <p:childTnLst>
                                    <p:set>
                                      <p:cBhvr>
                                        <p:cTn id="24" dur="1" fill="hold">
                                          <p:stCondLst>
                                            <p:cond delay="0"/>
                                          </p:stCondLst>
                                        </p:cTn>
                                        <p:tgtEl>
                                          <p:spTgt spid="32771">
                                            <p:txEl>
                                              <p:pRg st="4" end="4"/>
                                            </p:txEl>
                                          </p:spTgt>
                                        </p:tgtEl>
                                        <p:attrNameLst>
                                          <p:attrName>style.visibility</p:attrName>
                                        </p:attrNameLst>
                                      </p:cBhvr>
                                      <p:to>
                                        <p:strVal val="visible"/>
                                      </p:to>
                                    </p:set>
                                    <p:animEffect transition="in" filter="diamond(in)">
                                      <p:cBhvr>
                                        <p:cTn id="25" dur="500"/>
                                        <p:tgtEl>
                                          <p:spTgt spid="32771">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8" presetClass="entr" presetSubtype="16" fill="hold" grpId="0" nodeType="clickEffect">
                                  <p:stCondLst>
                                    <p:cond delay="0"/>
                                  </p:stCondLst>
                                  <p:childTnLst>
                                    <p:set>
                                      <p:cBhvr>
                                        <p:cTn id="29" dur="1" fill="hold">
                                          <p:stCondLst>
                                            <p:cond delay="0"/>
                                          </p:stCondLst>
                                        </p:cTn>
                                        <p:tgtEl>
                                          <p:spTgt spid="32771">
                                            <p:txEl>
                                              <p:pRg st="5" end="5"/>
                                            </p:txEl>
                                          </p:spTgt>
                                        </p:tgtEl>
                                        <p:attrNameLst>
                                          <p:attrName>style.visibility</p:attrName>
                                        </p:attrNameLst>
                                      </p:cBhvr>
                                      <p:to>
                                        <p:strVal val="visible"/>
                                      </p:to>
                                    </p:set>
                                    <p:animEffect transition="in" filter="diamond(in)">
                                      <p:cBhvr>
                                        <p:cTn id="30" dur="500"/>
                                        <p:tgtEl>
                                          <p:spTgt spid="3277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BBDB388C-C21F-EC40-B1AD-330475BECE29}"/>
              </a:ext>
            </a:extLst>
          </p:cNvPr>
          <p:cNvSpPr>
            <a:spLocks noGrp="1"/>
          </p:cNvSpPr>
          <p:nvPr>
            <p:ph type="sldNum" sz="quarter" idx="4"/>
          </p:nvPr>
        </p:nvSpPr>
        <p:spPr bwMode="auto">
          <a:xfrm>
            <a:off x="11353800" y="5879804"/>
            <a:ext cx="661416" cy="895899"/>
          </a:xfrm>
        </p:spPr>
        <p:txBody>
          <a:bodyPr vert="horz" lIns="91440" tIns="45720" rIns="91440" bIns="45720" numCol="1"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pPr algn="ctr">
                <a:spcAft>
                  <a:spcPts val="600"/>
                </a:spcAft>
              </a:pPr>
              <a:t>52</a:t>
            </a:fld>
            <a:endParaRPr lang="en-US" altLang="en-US" sz="2400"/>
          </a:p>
        </p:txBody>
      </p:sp>
      <p:sp>
        <p:nvSpPr>
          <p:cNvPr id="3" name="Title 2">
            <a:extLst>
              <a:ext uri="{FF2B5EF4-FFF2-40B4-BE49-F238E27FC236}">
                <a16:creationId xmlns:a16="http://schemas.microsoft.com/office/drawing/2014/main" id="{0261C89B-F1A0-C8A8-609C-07F083387A82}"/>
              </a:ext>
            </a:extLst>
          </p:cNvPr>
          <p:cNvSpPr>
            <a:spLocks noGrp="1"/>
          </p:cNvSpPr>
          <p:nvPr>
            <p:ph type="title"/>
          </p:nvPr>
        </p:nvSpPr>
        <p:spPr/>
        <p:txBody>
          <a:bodyPr/>
          <a:lstStyle/>
          <a:p>
            <a:endParaRPr lang="en-US"/>
          </a:p>
        </p:txBody>
      </p:sp>
      <p:sp>
        <p:nvSpPr>
          <p:cNvPr id="6" name="Content Placeholder 5">
            <a:extLst>
              <a:ext uri="{FF2B5EF4-FFF2-40B4-BE49-F238E27FC236}">
                <a16:creationId xmlns:a16="http://schemas.microsoft.com/office/drawing/2014/main" id="{EDADC858-F233-BF4D-87FD-0F4294173922}"/>
              </a:ext>
            </a:extLst>
          </p:cNvPr>
          <p:cNvSpPr>
            <a:spLocks noGrp="1"/>
          </p:cNvSpPr>
          <p:nvPr>
            <p:ph sz="quarter" idx="10"/>
          </p:nvPr>
        </p:nvSpPr>
        <p:spPr/>
        <p:txBody>
          <a:bodyPr/>
          <a:lstStyle/>
          <a:p>
            <a:endParaRPr lang="en-US"/>
          </a:p>
        </p:txBody>
      </p:sp>
      <p:sp>
        <p:nvSpPr>
          <p:cNvPr id="38915" name="Rectangle 2">
            <a:extLst>
              <a:ext uri="{FF2B5EF4-FFF2-40B4-BE49-F238E27FC236}">
                <a16:creationId xmlns:a16="http://schemas.microsoft.com/office/drawing/2014/main" id="{3A4AC8B7-C59D-613C-63B5-9B795E140762}"/>
              </a:ext>
            </a:extLst>
          </p:cNvPr>
          <p:cNvSpPr txBox="1">
            <a:spLocks noChangeArrowheads="1"/>
          </p:cNvSpPr>
          <p:nvPr/>
        </p:nvSpPr>
        <p:spPr>
          <a:xfrm>
            <a:off x="5327560" y="242340"/>
            <a:ext cx="5641848" cy="1091381"/>
          </a:xfrm>
          <a:prstGeom prst="rect">
            <a:avLst/>
          </a:prstGeom>
        </p:spPr>
        <p:txBody>
          <a:bodyPr vert="horz" lIns="91440" tIns="45720" rIns="91440" bIns="45720" rtlCol="0" anchor="b"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en-US" altLang="en-US">
                <a:solidFill>
                  <a:srgbClr val="FF0000"/>
                </a:solidFill>
                <a:latin typeface="VNI-Times" pitchFamily="2" charset="0"/>
              </a:rPr>
              <a:t>Haøm soá </a:t>
            </a:r>
            <a:r>
              <a:rPr lang="en-US" altLang="en-US" b="1">
                <a:solidFill>
                  <a:srgbClr val="FF0000"/>
                </a:solidFill>
                <a:latin typeface="VNI-Times" pitchFamily="2" charset="0"/>
              </a:rPr>
              <a:t>cung</a:t>
            </a:r>
            <a:endParaRPr lang="en-US" altLang="en-US" b="1" dirty="0">
              <a:solidFill>
                <a:srgbClr val="FF0000"/>
              </a:solidFill>
              <a:latin typeface="VNI-Times" pitchFamily="2" charset="0"/>
            </a:endParaRPr>
          </a:p>
        </p:txBody>
      </p:sp>
      <p:sp>
        <p:nvSpPr>
          <p:cNvPr id="38916" name="Rectangle 3">
            <a:extLst>
              <a:ext uri="{FF2B5EF4-FFF2-40B4-BE49-F238E27FC236}">
                <a16:creationId xmlns:a16="http://schemas.microsoft.com/office/drawing/2014/main" id="{FE54A82F-FE2E-E0BA-E5BE-A44A422F8F9F}"/>
              </a:ext>
            </a:extLst>
          </p:cNvPr>
          <p:cNvSpPr txBox="1">
            <a:spLocks noChangeArrowheads="1"/>
          </p:cNvSpPr>
          <p:nvPr/>
        </p:nvSpPr>
        <p:spPr>
          <a:xfrm>
            <a:off x="796413" y="1687683"/>
            <a:ext cx="10453481" cy="467983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a:latin typeface="VNI-Souvir" pitchFamily="2" charset="0"/>
              </a:rPr>
              <a:t>VD: Moái quan heä giöõa giaù vaø löôïng cung theå hieän döôùi daïng haøm soá:</a:t>
            </a:r>
          </a:p>
          <a:p>
            <a:r>
              <a:rPr lang="en-US" altLang="en-US" sz="3200">
                <a:latin typeface="VNI-Souvir" pitchFamily="2" charset="0"/>
              </a:rPr>
              <a:t>              Q</a:t>
            </a:r>
            <a:r>
              <a:rPr lang="en-US" altLang="en-US" sz="3200" baseline="-25000">
                <a:latin typeface="VNI-Souvir" pitchFamily="2" charset="0"/>
              </a:rPr>
              <a:t>s</a:t>
            </a:r>
            <a:r>
              <a:rPr lang="en-US" altLang="en-US" sz="3200">
                <a:latin typeface="VNI-Souvir" pitchFamily="2" charset="0"/>
              </a:rPr>
              <a:t>= 9/10.P – 6  </a:t>
            </a:r>
          </a:p>
          <a:p>
            <a:r>
              <a:rPr lang="en-US" altLang="en-US" sz="3200">
                <a:latin typeface="VNI-Souvir" pitchFamily="2" charset="0"/>
              </a:rPr>
              <a:t>       hay  P = 10/9.Q + 20/3.</a:t>
            </a:r>
            <a:endParaRPr lang="en-US" altLang="en-US" sz="3200" dirty="0">
              <a:latin typeface="VNI-Souvir" pitchFamily="2" charset="0"/>
            </a:endParaRPr>
          </a:p>
        </p:txBody>
      </p:sp>
    </p:spTree>
    <p:extLst>
      <p:ext uri="{BB962C8B-B14F-4D97-AF65-F5344CB8AC3E}">
        <p14:creationId xmlns:p14="http://schemas.microsoft.com/office/powerpoint/2010/main" val="420073267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BBDB388C-C21F-EC40-B1AD-330475BECE29}"/>
              </a:ext>
            </a:extLst>
          </p:cNvPr>
          <p:cNvSpPr>
            <a:spLocks noGrp="1"/>
          </p:cNvSpPr>
          <p:nvPr>
            <p:ph type="sldNum" sz="quarter" idx="4"/>
          </p:nvPr>
        </p:nvSpPr>
        <p:spPr bwMode="auto">
          <a:xfrm>
            <a:off x="11353800" y="5879804"/>
            <a:ext cx="661416" cy="895899"/>
          </a:xfrm>
        </p:spPr>
        <p:txBody>
          <a:bodyPr vert="horz" lIns="91440" tIns="45720" rIns="91440" bIns="45720" numCol="1"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pPr algn="ctr">
                <a:spcAft>
                  <a:spcPts val="600"/>
                </a:spcAft>
              </a:pPr>
              <a:t>53</a:t>
            </a:fld>
            <a:endParaRPr lang="en-US" altLang="en-US" sz="2400"/>
          </a:p>
        </p:txBody>
      </p:sp>
      <p:sp>
        <p:nvSpPr>
          <p:cNvPr id="39939" name="Rectangle 2">
            <a:extLst>
              <a:ext uri="{FF2B5EF4-FFF2-40B4-BE49-F238E27FC236}">
                <a16:creationId xmlns:a16="http://schemas.microsoft.com/office/drawing/2014/main" id="{B6A35CF2-0744-3D23-CA62-377ED8BC97EA}"/>
              </a:ext>
            </a:extLst>
          </p:cNvPr>
          <p:cNvSpPr txBox="1">
            <a:spLocks noChangeArrowheads="1"/>
          </p:cNvSpPr>
          <p:nvPr/>
        </p:nvSpPr>
        <p:spPr>
          <a:xfrm>
            <a:off x="3807542" y="536575"/>
            <a:ext cx="8001000" cy="1216025"/>
          </a:xfrm>
          <a:prstGeom prst="rect">
            <a:avLst/>
          </a:prstGeom>
        </p:spPr>
        <p:txBody>
          <a:bodyPr vert="horz" lIns="91440" tIns="45720" rIns="91440" bIns="45720" rtlCol="0" anchor="b"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en-US" altLang="en-US" b="1">
                <a:solidFill>
                  <a:srgbClr val="FF0000"/>
                </a:solidFill>
                <a:highlight>
                  <a:srgbClr val="FFFF00"/>
                </a:highlight>
                <a:latin typeface="VNI-Times" pitchFamily="2" charset="0"/>
              </a:rPr>
              <a:t>2.  Qui luaät cung</a:t>
            </a:r>
            <a:br>
              <a:rPr lang="en-US" altLang="en-US">
                <a:solidFill>
                  <a:srgbClr val="FF0000"/>
                </a:solidFill>
                <a:highlight>
                  <a:srgbClr val="FFFF00"/>
                </a:highlight>
                <a:latin typeface="VNI-Times" pitchFamily="2" charset="0"/>
              </a:rPr>
            </a:br>
            <a:endParaRPr lang="en-US" altLang="en-US" dirty="0">
              <a:solidFill>
                <a:srgbClr val="FF0000"/>
              </a:solidFill>
              <a:highlight>
                <a:srgbClr val="FFFF00"/>
              </a:highlight>
              <a:latin typeface="VNI-Times" pitchFamily="2" charset="0"/>
            </a:endParaRPr>
          </a:p>
        </p:txBody>
      </p:sp>
      <p:sp>
        <p:nvSpPr>
          <p:cNvPr id="39940" name="Rectangle 3">
            <a:extLst>
              <a:ext uri="{FF2B5EF4-FFF2-40B4-BE49-F238E27FC236}">
                <a16:creationId xmlns:a16="http://schemas.microsoft.com/office/drawing/2014/main" id="{7E49FCA0-66DC-CFC0-161C-84E0953ECAB2}"/>
              </a:ext>
            </a:extLst>
          </p:cNvPr>
          <p:cNvSpPr txBox="1">
            <a:spLocks noChangeArrowheads="1"/>
          </p:cNvSpPr>
          <p:nvPr/>
        </p:nvSpPr>
        <p:spPr>
          <a:xfrm>
            <a:off x="383458" y="1752600"/>
            <a:ext cx="10284542" cy="42672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i="1" dirty="0" err="1">
                <a:latin typeface="VNI-Souvir" pitchFamily="2" charset="0"/>
              </a:rPr>
              <a:t>Vôùi</a:t>
            </a:r>
            <a:r>
              <a:rPr lang="en-US" altLang="en-US" sz="3200" i="1" dirty="0">
                <a:latin typeface="VNI-Souvir" pitchFamily="2" charset="0"/>
              </a:rPr>
              <a:t> </a:t>
            </a:r>
            <a:r>
              <a:rPr lang="en-US" altLang="en-US" sz="3200" i="1" dirty="0" err="1">
                <a:latin typeface="VNI-Souvir" pitchFamily="2" charset="0"/>
              </a:rPr>
              <a:t>ñieàu</a:t>
            </a:r>
            <a:r>
              <a:rPr lang="en-US" altLang="en-US" sz="3200" i="1" dirty="0">
                <a:latin typeface="VNI-Souvir" pitchFamily="2" charset="0"/>
              </a:rPr>
              <a:t> </a:t>
            </a:r>
            <a:r>
              <a:rPr lang="en-US" altLang="en-US" sz="3200" i="1" dirty="0" err="1">
                <a:latin typeface="VNI-Souvir" pitchFamily="2" charset="0"/>
              </a:rPr>
              <a:t>kieän</a:t>
            </a:r>
            <a:r>
              <a:rPr lang="en-US" altLang="en-US" sz="3200" i="1" dirty="0">
                <a:latin typeface="VNI-Souvir" pitchFamily="2" charset="0"/>
              </a:rPr>
              <a:t> </a:t>
            </a:r>
            <a:r>
              <a:rPr lang="en-US" altLang="en-US" sz="3200" i="1" dirty="0" err="1">
                <a:latin typeface="VNI-Souvir" pitchFamily="2" charset="0"/>
              </a:rPr>
              <a:t>caùc</a:t>
            </a:r>
            <a:r>
              <a:rPr lang="en-US" altLang="en-US" sz="3200" i="1" dirty="0">
                <a:latin typeface="VNI-Souvir" pitchFamily="2" charset="0"/>
              </a:rPr>
              <a:t> </a:t>
            </a:r>
            <a:r>
              <a:rPr lang="en-US" altLang="en-US" sz="3200" i="1" dirty="0" err="1">
                <a:latin typeface="VNI-Souvir" pitchFamily="2" charset="0"/>
              </a:rPr>
              <a:t>yeáu</a:t>
            </a:r>
            <a:r>
              <a:rPr lang="en-US" altLang="en-US" sz="3200" i="1" dirty="0">
                <a:latin typeface="VNI-Souvir" pitchFamily="2" charset="0"/>
              </a:rPr>
              <a:t> </a:t>
            </a:r>
            <a:r>
              <a:rPr lang="en-US" altLang="en-US" sz="3200" i="1" dirty="0" err="1">
                <a:latin typeface="VNI-Souvir" pitchFamily="2" charset="0"/>
              </a:rPr>
              <a:t>toá</a:t>
            </a:r>
            <a:r>
              <a:rPr lang="en-US" altLang="en-US" sz="3200" i="1" dirty="0">
                <a:latin typeface="VNI-Souvir" pitchFamily="2" charset="0"/>
              </a:rPr>
              <a:t> </a:t>
            </a:r>
            <a:r>
              <a:rPr lang="en-US" altLang="en-US" sz="3200" i="1" dirty="0" err="1">
                <a:latin typeface="VNI-Souvir" pitchFamily="2" charset="0"/>
              </a:rPr>
              <a:t>khaùc</a:t>
            </a:r>
            <a:r>
              <a:rPr lang="en-US" altLang="en-US" sz="3200" i="1" dirty="0">
                <a:latin typeface="VNI-Souvir" pitchFamily="2" charset="0"/>
              </a:rPr>
              <a:t> </a:t>
            </a:r>
            <a:r>
              <a:rPr lang="en-US" altLang="en-US" sz="3200" i="1" dirty="0" err="1">
                <a:latin typeface="VNI-Souvir" pitchFamily="2" charset="0"/>
              </a:rPr>
              <a:t>khoâng</a:t>
            </a:r>
            <a:r>
              <a:rPr lang="en-US" altLang="en-US" sz="3200" dirty="0">
                <a:latin typeface="VNI-Souvir" pitchFamily="2" charset="0"/>
              </a:rPr>
              <a:t> </a:t>
            </a:r>
            <a:r>
              <a:rPr lang="en-US" altLang="en-US" sz="3200" i="1" dirty="0" err="1">
                <a:latin typeface="VNI-Souvir" pitchFamily="2" charset="0"/>
              </a:rPr>
              <a:t>ñoåi</a:t>
            </a:r>
            <a:r>
              <a:rPr lang="en-US" altLang="en-US" sz="3200" dirty="0">
                <a:latin typeface="VNI-Souvir" pitchFamily="2" charset="0"/>
              </a:rPr>
              <a:t>, </a:t>
            </a:r>
            <a:r>
              <a:rPr lang="en-US" altLang="en-US" sz="3200" dirty="0" err="1">
                <a:latin typeface="VNI-Souvir" pitchFamily="2" charset="0"/>
              </a:rPr>
              <a:t>moái</a:t>
            </a:r>
            <a:r>
              <a:rPr lang="en-US" altLang="en-US" sz="3200" dirty="0">
                <a:latin typeface="VNI-Souvir" pitchFamily="2" charset="0"/>
              </a:rPr>
              <a:t> </a:t>
            </a:r>
            <a:r>
              <a:rPr lang="en-US" altLang="en-US" sz="3200" dirty="0" err="1">
                <a:latin typeface="VNI-Souvir" pitchFamily="2" charset="0"/>
              </a:rPr>
              <a:t>quan</a:t>
            </a:r>
            <a:r>
              <a:rPr lang="en-US" altLang="en-US" sz="3200" dirty="0">
                <a:latin typeface="VNI-Souvir" pitchFamily="2" charset="0"/>
              </a:rPr>
              <a:t> </a:t>
            </a:r>
            <a:r>
              <a:rPr lang="en-US" altLang="en-US" sz="3200" dirty="0" err="1">
                <a:latin typeface="VNI-Souvir" pitchFamily="2" charset="0"/>
              </a:rPr>
              <a:t>heä</a:t>
            </a:r>
            <a:r>
              <a:rPr lang="en-US" altLang="en-US" sz="3200" dirty="0">
                <a:latin typeface="VNI-Souvir" pitchFamily="2" charset="0"/>
              </a:rPr>
              <a:t> </a:t>
            </a:r>
            <a:r>
              <a:rPr lang="en-US" altLang="en-US" sz="3200" dirty="0" err="1">
                <a:latin typeface="VNI-Souvir" pitchFamily="2" charset="0"/>
              </a:rPr>
              <a:t>giöõa</a:t>
            </a:r>
            <a:r>
              <a:rPr lang="en-US" altLang="en-US" sz="3200" dirty="0">
                <a:latin typeface="VNI-Souvir" pitchFamily="2" charset="0"/>
              </a:rPr>
              <a:t> </a:t>
            </a:r>
            <a:r>
              <a:rPr lang="en-US" altLang="en-US" sz="3200" dirty="0" err="1">
                <a:latin typeface="VNI-Souvir" pitchFamily="2" charset="0"/>
              </a:rPr>
              <a:t>giaù</a:t>
            </a:r>
            <a:r>
              <a:rPr lang="en-US" altLang="en-US" sz="3200" dirty="0">
                <a:latin typeface="VNI-Souvir" pitchFamily="2" charset="0"/>
              </a:rPr>
              <a:t> </a:t>
            </a:r>
            <a:r>
              <a:rPr lang="en-US" altLang="en-US" sz="3200" dirty="0" err="1">
                <a:latin typeface="VNI-Souvir" pitchFamily="2" charset="0"/>
              </a:rPr>
              <a:t>vaø</a:t>
            </a:r>
            <a:r>
              <a:rPr lang="en-US" altLang="en-US" sz="3200" dirty="0">
                <a:latin typeface="VNI-Souvir" pitchFamily="2" charset="0"/>
              </a:rPr>
              <a:t> </a:t>
            </a:r>
            <a:r>
              <a:rPr lang="en-US" altLang="en-US" sz="3200" dirty="0" err="1">
                <a:latin typeface="VNI-Souvir" pitchFamily="2" charset="0"/>
              </a:rPr>
              <a:t>löôïng</a:t>
            </a:r>
            <a:r>
              <a:rPr lang="en-US" altLang="en-US" sz="3200" dirty="0">
                <a:latin typeface="VNI-Souvir" pitchFamily="2" charset="0"/>
              </a:rPr>
              <a:t> </a:t>
            </a:r>
            <a:r>
              <a:rPr lang="en-US" altLang="en-US" sz="3200" dirty="0" err="1">
                <a:latin typeface="VNI-Souvir" pitchFamily="2" charset="0"/>
              </a:rPr>
              <a:t>cung</a:t>
            </a:r>
            <a:r>
              <a:rPr lang="en-US" altLang="en-US" sz="3200" dirty="0">
                <a:latin typeface="VNI-Souvir" pitchFamily="2" charset="0"/>
              </a:rPr>
              <a:t> </a:t>
            </a:r>
            <a:r>
              <a:rPr lang="en-US" altLang="en-US" sz="3200" dirty="0" err="1">
                <a:latin typeface="VNI-Souvir" pitchFamily="2" charset="0"/>
              </a:rPr>
              <a:t>coù</a:t>
            </a:r>
            <a:r>
              <a:rPr lang="en-US" altLang="en-US" sz="3200" dirty="0">
                <a:latin typeface="VNI-Souvir" pitchFamily="2" charset="0"/>
              </a:rPr>
              <a:t> </a:t>
            </a:r>
            <a:r>
              <a:rPr lang="en-US" altLang="en-US" sz="3200" dirty="0" err="1">
                <a:latin typeface="VNI-Souvir" pitchFamily="2" charset="0"/>
              </a:rPr>
              <a:t>tính</a:t>
            </a:r>
            <a:r>
              <a:rPr lang="en-US" altLang="en-US" sz="3200" dirty="0">
                <a:latin typeface="VNI-Souvir" pitchFamily="2" charset="0"/>
              </a:rPr>
              <a:t> </a:t>
            </a:r>
            <a:r>
              <a:rPr lang="en-US" altLang="en-US" sz="3200" dirty="0" err="1">
                <a:latin typeface="VNI-Souvir" pitchFamily="2" charset="0"/>
              </a:rPr>
              <a:t>quy</a:t>
            </a:r>
            <a:r>
              <a:rPr lang="en-US" altLang="en-US" sz="3200" dirty="0">
                <a:latin typeface="VNI-Souvir" pitchFamily="2" charset="0"/>
              </a:rPr>
              <a:t> </a:t>
            </a:r>
            <a:r>
              <a:rPr lang="en-US" altLang="en-US" sz="3200" dirty="0" err="1">
                <a:latin typeface="VNI-Souvir" pitchFamily="2" charset="0"/>
              </a:rPr>
              <a:t>luaät</a:t>
            </a:r>
            <a:r>
              <a:rPr lang="en-US" altLang="en-US" sz="3200" dirty="0">
                <a:latin typeface="VNI-Souvir" pitchFamily="2" charset="0"/>
              </a:rPr>
              <a:t> :</a:t>
            </a:r>
          </a:p>
          <a:p>
            <a:pPr lvl="1"/>
            <a:r>
              <a:rPr lang="en-US" altLang="en-US" sz="3200" dirty="0">
                <a:latin typeface="VNI-Souvir" pitchFamily="2" charset="0"/>
              </a:rPr>
              <a:t>P</a:t>
            </a:r>
            <a:r>
              <a:rPr lang="en-US" altLang="en-US" sz="3200" dirty="0">
                <a:latin typeface="VNI-Souvir" pitchFamily="2" charset="0"/>
                <a:sym typeface="Symbol" panose="05050102010706020507" pitchFamily="18" charset="2"/>
              </a:rPr>
              <a:t>   </a:t>
            </a:r>
            <a:r>
              <a:rPr lang="en-US" altLang="en-US" sz="3200" dirty="0">
                <a:latin typeface="VNI-Souvir" pitchFamily="2" charset="0"/>
              </a:rPr>
              <a:t>	 Q</a:t>
            </a:r>
            <a:r>
              <a:rPr lang="en-US" altLang="en-US" sz="3200" baseline="-25000" dirty="0">
                <a:latin typeface="VNI-Souvir" pitchFamily="2" charset="0"/>
              </a:rPr>
              <a:t>S</a:t>
            </a:r>
            <a:r>
              <a:rPr lang="en-US" altLang="en-US" sz="3200" dirty="0">
                <a:latin typeface="VNI-Souvir" pitchFamily="2" charset="0"/>
                <a:sym typeface="Symbol" panose="05050102010706020507" pitchFamily="18" charset="2"/>
              </a:rPr>
              <a:t></a:t>
            </a:r>
            <a:r>
              <a:rPr lang="en-US" altLang="en-US" sz="3200" b="1" i="1" dirty="0">
                <a:latin typeface="VNI-Souvir" pitchFamily="2" charset="0"/>
              </a:rPr>
              <a:t> </a:t>
            </a:r>
          </a:p>
          <a:p>
            <a:pPr lvl="1"/>
            <a:r>
              <a:rPr lang="en-US" altLang="en-US" sz="3200" dirty="0">
                <a:latin typeface="VNI-Souvir" pitchFamily="2" charset="0"/>
              </a:rPr>
              <a:t>P</a:t>
            </a:r>
            <a:r>
              <a:rPr lang="en-US" altLang="en-US" sz="3200" dirty="0">
                <a:latin typeface="VNI-Souvir" pitchFamily="2" charset="0"/>
                <a:sym typeface="Symbol" panose="05050102010706020507" pitchFamily="18" charset="2"/>
              </a:rPr>
              <a:t>   </a:t>
            </a:r>
            <a:r>
              <a:rPr lang="en-US" altLang="en-US" sz="3200" dirty="0">
                <a:latin typeface="VNI-Souvir" pitchFamily="2" charset="0"/>
              </a:rPr>
              <a:t>	 Q</a:t>
            </a:r>
            <a:r>
              <a:rPr lang="en-US" altLang="en-US" sz="3200" baseline="-25000" dirty="0">
                <a:latin typeface="VNI-Souvir" pitchFamily="2" charset="0"/>
              </a:rPr>
              <a:t>S</a:t>
            </a:r>
            <a:r>
              <a:rPr lang="en-US" altLang="en-US" sz="3200" dirty="0">
                <a:latin typeface="VNI-Souvir" pitchFamily="2" charset="0"/>
                <a:sym typeface="Symbol" panose="05050102010706020507" pitchFamily="18" charset="2"/>
              </a:rPr>
              <a:t></a:t>
            </a:r>
          </a:p>
          <a:p>
            <a:pPr lvl="1"/>
            <a:r>
              <a:rPr lang="en-US" altLang="en-US" sz="3200" dirty="0">
                <a:latin typeface="VNI-Souvir" pitchFamily="2" charset="0"/>
                <a:cs typeface="Arial" panose="020B0604020202020204" pitchFamily="34" charset="0"/>
              </a:rPr>
              <a:t>→</a:t>
            </a:r>
            <a:r>
              <a:rPr lang="en-US" altLang="en-US" sz="3200" dirty="0">
                <a:latin typeface="VNI-Souvir" pitchFamily="2" charset="0"/>
                <a:sym typeface="Symbol" panose="05050102010706020507" pitchFamily="18" charset="2"/>
              </a:rPr>
              <a:t> P &amp;Q</a:t>
            </a:r>
            <a:r>
              <a:rPr lang="en-US" altLang="en-US" sz="3200" baseline="-25000" dirty="0">
                <a:latin typeface="VNI-Souvir" pitchFamily="2" charset="0"/>
                <a:sym typeface="Symbol" panose="05050102010706020507" pitchFamily="18" charset="2"/>
              </a:rPr>
              <a:t>S </a:t>
            </a:r>
            <a:r>
              <a:rPr lang="en-US" altLang="en-US" sz="3200" dirty="0" err="1">
                <a:latin typeface="VNI-Souvir" pitchFamily="2" charset="0"/>
                <a:sym typeface="Symbol" panose="05050102010706020507" pitchFamily="18" charset="2"/>
              </a:rPr>
              <a:t>ñoàng</a:t>
            </a:r>
            <a:r>
              <a:rPr lang="en-US" altLang="en-US" sz="3200" dirty="0">
                <a:latin typeface="VNI-Souvir" pitchFamily="2" charset="0"/>
                <a:sym typeface="Symbol" panose="05050102010706020507" pitchFamily="18" charset="2"/>
              </a:rPr>
              <a:t> </a:t>
            </a:r>
            <a:r>
              <a:rPr lang="en-US" altLang="en-US" sz="3200" dirty="0" err="1">
                <a:latin typeface="VNI-Souvir" pitchFamily="2" charset="0"/>
                <a:sym typeface="Symbol" panose="05050102010706020507" pitchFamily="18" charset="2"/>
              </a:rPr>
              <a:t>bieán</a:t>
            </a:r>
            <a:endParaRPr lang="en-US" altLang="en-US" sz="3200" dirty="0">
              <a:latin typeface="VNI-Souvir" pitchFamily="2" charset="0"/>
              <a:sym typeface="Symbol" panose="05050102010706020507" pitchFamily="18" charset="2"/>
            </a:endParaRPr>
          </a:p>
        </p:txBody>
      </p:sp>
    </p:spTree>
    <p:extLst>
      <p:ext uri="{BB962C8B-B14F-4D97-AF65-F5344CB8AC3E}">
        <p14:creationId xmlns:p14="http://schemas.microsoft.com/office/powerpoint/2010/main" val="209119438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BBDB388C-C21F-EC40-B1AD-330475BECE29}"/>
              </a:ext>
            </a:extLst>
          </p:cNvPr>
          <p:cNvSpPr>
            <a:spLocks noGrp="1"/>
          </p:cNvSpPr>
          <p:nvPr>
            <p:ph type="sldNum" sz="quarter" idx="4"/>
          </p:nvPr>
        </p:nvSpPr>
        <p:spPr bwMode="auto">
          <a:xfrm>
            <a:off x="11353800" y="5879804"/>
            <a:ext cx="661416" cy="895899"/>
          </a:xfrm>
        </p:spPr>
        <p:txBody>
          <a:bodyPr vert="horz" lIns="91440" tIns="45720" rIns="91440" bIns="45720" numCol="1"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pPr algn="ctr">
                <a:spcAft>
                  <a:spcPts val="600"/>
                </a:spcAft>
              </a:pPr>
              <a:t>54</a:t>
            </a:fld>
            <a:endParaRPr lang="en-US" altLang="en-US" sz="2400"/>
          </a:p>
        </p:txBody>
      </p:sp>
      <p:sp>
        <p:nvSpPr>
          <p:cNvPr id="3" name="Title 2">
            <a:extLst>
              <a:ext uri="{FF2B5EF4-FFF2-40B4-BE49-F238E27FC236}">
                <a16:creationId xmlns:a16="http://schemas.microsoft.com/office/drawing/2014/main" id="{0261C89B-F1A0-C8A8-609C-07F083387A82}"/>
              </a:ext>
            </a:extLst>
          </p:cNvPr>
          <p:cNvSpPr>
            <a:spLocks noGrp="1"/>
          </p:cNvSpPr>
          <p:nvPr>
            <p:ph type="title"/>
          </p:nvPr>
        </p:nvSpPr>
        <p:spPr>
          <a:xfrm>
            <a:off x="1676401" y="822333"/>
            <a:ext cx="10651067" cy="914400"/>
          </a:xfrm>
        </p:spPr>
        <p:txBody>
          <a:bodyPr/>
          <a:lstStyle/>
          <a:p>
            <a:r>
              <a:rPr lang="en-US" altLang="en-US" b="1" dirty="0">
                <a:solidFill>
                  <a:srgbClr val="FF0000"/>
                </a:solidFill>
                <a:latin typeface="VNI-Souvir" pitchFamily="2" charset="0"/>
              </a:rPr>
              <a:t>3.SÖÏ DI- </a:t>
            </a:r>
            <a:r>
              <a:rPr lang="en-US" altLang="en-US" b="1" dirty="0" err="1">
                <a:solidFill>
                  <a:srgbClr val="FF0000"/>
                </a:solidFill>
                <a:latin typeface="VNI-Souvir" pitchFamily="2" charset="0"/>
              </a:rPr>
              <a:t>DÒCH</a:t>
            </a:r>
            <a:r>
              <a:rPr lang="en-US" altLang="en-US" b="1" dirty="0">
                <a:solidFill>
                  <a:srgbClr val="FF0000"/>
                </a:solidFill>
                <a:latin typeface="VNI-Souvir" pitchFamily="2" charset="0"/>
              </a:rPr>
              <a:t> </a:t>
            </a:r>
            <a:r>
              <a:rPr lang="en-US" altLang="en-US" b="1" dirty="0" err="1">
                <a:solidFill>
                  <a:srgbClr val="FF0000"/>
                </a:solidFill>
                <a:latin typeface="VNI-Souvir" pitchFamily="2" charset="0"/>
              </a:rPr>
              <a:t>CHUYEÅN</a:t>
            </a:r>
            <a:r>
              <a:rPr lang="en-US" altLang="en-US" b="1" dirty="0">
                <a:solidFill>
                  <a:srgbClr val="FF0000"/>
                </a:solidFill>
                <a:latin typeface="VNI-Souvir" pitchFamily="2" charset="0"/>
              </a:rPr>
              <a:t> </a:t>
            </a:r>
            <a:r>
              <a:rPr lang="en-US" altLang="en-US" b="1" dirty="0" err="1">
                <a:solidFill>
                  <a:srgbClr val="FF0000"/>
                </a:solidFill>
                <a:latin typeface="VNI-Souvir" pitchFamily="2" charset="0"/>
              </a:rPr>
              <a:t>ÑÖÔØNG</a:t>
            </a:r>
            <a:r>
              <a:rPr lang="en-US" altLang="en-US" b="1" dirty="0">
                <a:solidFill>
                  <a:srgbClr val="FF0000"/>
                </a:solidFill>
                <a:latin typeface="VNI-Souvir" pitchFamily="2" charset="0"/>
              </a:rPr>
              <a:t> CUNG</a:t>
            </a:r>
            <a:br>
              <a:rPr lang="en-US" altLang="en-US" b="1" dirty="0">
                <a:solidFill>
                  <a:srgbClr val="FF0000"/>
                </a:solidFill>
                <a:latin typeface="VNI-Souvir" pitchFamily="2" charset="0"/>
              </a:rPr>
            </a:br>
            <a:endParaRPr lang="en-US" dirty="0"/>
          </a:p>
        </p:txBody>
      </p:sp>
      <p:sp>
        <p:nvSpPr>
          <p:cNvPr id="40963" name="Rectangle 2">
            <a:extLst>
              <a:ext uri="{FF2B5EF4-FFF2-40B4-BE49-F238E27FC236}">
                <a16:creationId xmlns:a16="http://schemas.microsoft.com/office/drawing/2014/main" id="{F4F5C6BC-6B77-2CDD-8E97-CF70D491FB13}"/>
              </a:ext>
            </a:extLst>
          </p:cNvPr>
          <p:cNvSpPr txBox="1">
            <a:spLocks noChangeArrowheads="1"/>
          </p:cNvSpPr>
          <p:nvPr/>
        </p:nvSpPr>
        <p:spPr>
          <a:xfrm>
            <a:off x="2982666" y="870155"/>
            <a:ext cx="7532933" cy="4800600"/>
          </a:xfrm>
          <a:prstGeom prst="rect">
            <a:avLst/>
          </a:prstGeom>
        </p:spPr>
        <p:txBody>
          <a:bodyPr vert="horz" lIns="91440" tIns="45720" rIns="91440" bIns="45720" rtlCol="0" anchor="b"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endParaRPr lang="en-US" altLang="en-US" b="1" dirty="0">
              <a:solidFill>
                <a:srgbClr val="FF0000"/>
              </a:solidFill>
              <a:latin typeface="VNI-Souvir" pitchFamily="2" charset="0"/>
            </a:endParaRPr>
          </a:p>
        </p:txBody>
      </p:sp>
    </p:spTree>
    <p:extLst>
      <p:ext uri="{BB962C8B-B14F-4D97-AF65-F5344CB8AC3E}">
        <p14:creationId xmlns:p14="http://schemas.microsoft.com/office/powerpoint/2010/main" val="132505496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BBDB388C-C21F-EC40-B1AD-330475BECE29}"/>
              </a:ext>
            </a:extLst>
          </p:cNvPr>
          <p:cNvSpPr>
            <a:spLocks noGrp="1"/>
          </p:cNvSpPr>
          <p:nvPr>
            <p:ph type="sldNum" sz="quarter" idx="4"/>
          </p:nvPr>
        </p:nvSpPr>
        <p:spPr bwMode="auto">
          <a:xfrm>
            <a:off x="11353800" y="5879804"/>
            <a:ext cx="661416" cy="895899"/>
          </a:xfrm>
        </p:spPr>
        <p:txBody>
          <a:bodyPr vert="horz" lIns="91440" tIns="45720" rIns="91440" bIns="45720" numCol="1"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pPr algn="ctr">
                <a:spcAft>
                  <a:spcPts val="600"/>
                </a:spcAft>
              </a:pPr>
              <a:t>55</a:t>
            </a:fld>
            <a:endParaRPr lang="en-US" altLang="en-US" sz="2400"/>
          </a:p>
        </p:txBody>
      </p:sp>
      <p:sp>
        <p:nvSpPr>
          <p:cNvPr id="3" name="Title 2">
            <a:extLst>
              <a:ext uri="{FF2B5EF4-FFF2-40B4-BE49-F238E27FC236}">
                <a16:creationId xmlns:a16="http://schemas.microsoft.com/office/drawing/2014/main" id="{0261C89B-F1A0-C8A8-609C-07F083387A82}"/>
              </a:ext>
            </a:extLst>
          </p:cNvPr>
          <p:cNvSpPr>
            <a:spLocks noGrp="1"/>
          </p:cNvSpPr>
          <p:nvPr>
            <p:ph type="title"/>
          </p:nvPr>
        </p:nvSpPr>
        <p:spPr>
          <a:xfrm>
            <a:off x="1676401" y="822333"/>
            <a:ext cx="10651067" cy="914400"/>
          </a:xfrm>
        </p:spPr>
        <p:txBody>
          <a:bodyPr/>
          <a:lstStyle/>
          <a:p>
            <a:r>
              <a:rPr lang="en-US" altLang="en-US" b="1" dirty="0" err="1">
                <a:solidFill>
                  <a:srgbClr val="FF0000"/>
                </a:solidFill>
              </a:rPr>
              <a:t>CHUYỂN</a:t>
            </a:r>
            <a:r>
              <a:rPr lang="en-US" altLang="en-US" b="1" dirty="0">
                <a:solidFill>
                  <a:srgbClr val="FF0000"/>
                </a:solidFill>
              </a:rPr>
              <a:t> </a:t>
            </a:r>
            <a:r>
              <a:rPr lang="en-US" altLang="en-US" b="1" dirty="0" err="1">
                <a:solidFill>
                  <a:srgbClr val="FF0000"/>
                </a:solidFill>
              </a:rPr>
              <a:t>ĐỘNG</a:t>
            </a:r>
            <a:r>
              <a:rPr lang="en-US" altLang="en-US" b="1" dirty="0">
                <a:solidFill>
                  <a:srgbClr val="FF0000"/>
                </a:solidFill>
              </a:rPr>
              <a:t> DI </a:t>
            </a:r>
            <a:r>
              <a:rPr lang="en-US" altLang="en-US" b="1" dirty="0" err="1">
                <a:solidFill>
                  <a:srgbClr val="FF0000"/>
                </a:solidFill>
              </a:rPr>
              <a:t>CHUYỂN</a:t>
            </a:r>
            <a:r>
              <a:rPr lang="en-US" altLang="en-US" b="1" dirty="0">
                <a:solidFill>
                  <a:srgbClr val="FF0000"/>
                </a:solidFill>
              </a:rPr>
              <a:t> </a:t>
            </a:r>
            <a:r>
              <a:rPr lang="en-US" altLang="en-US" b="1" dirty="0" err="1">
                <a:solidFill>
                  <a:srgbClr val="FF0000"/>
                </a:solidFill>
              </a:rPr>
              <a:t>TRÊN</a:t>
            </a:r>
            <a:r>
              <a:rPr lang="en-US" altLang="en-US" b="1" dirty="0">
                <a:solidFill>
                  <a:srgbClr val="FF0000"/>
                </a:solidFill>
              </a:rPr>
              <a:t> </a:t>
            </a:r>
            <a:r>
              <a:rPr lang="en-US" altLang="en-US" b="1" dirty="0" err="1">
                <a:solidFill>
                  <a:srgbClr val="FF0000"/>
                </a:solidFill>
              </a:rPr>
              <a:t>ĐƯỜNG</a:t>
            </a:r>
            <a:r>
              <a:rPr lang="en-US" altLang="en-US" b="1" dirty="0">
                <a:solidFill>
                  <a:srgbClr val="FF0000"/>
                </a:solidFill>
              </a:rPr>
              <a:t> CUNG</a:t>
            </a:r>
            <a:endParaRPr lang="en-US" altLang="en-US" dirty="0">
              <a:solidFill>
                <a:srgbClr val="FF0000"/>
              </a:solidFill>
            </a:endParaRPr>
          </a:p>
        </p:txBody>
      </p:sp>
      <p:sp>
        <p:nvSpPr>
          <p:cNvPr id="40963" name="Rectangle 2">
            <a:extLst>
              <a:ext uri="{FF2B5EF4-FFF2-40B4-BE49-F238E27FC236}">
                <a16:creationId xmlns:a16="http://schemas.microsoft.com/office/drawing/2014/main" id="{F4F5C6BC-6B77-2CDD-8E97-CF70D491FB13}"/>
              </a:ext>
            </a:extLst>
          </p:cNvPr>
          <p:cNvSpPr txBox="1">
            <a:spLocks noChangeArrowheads="1"/>
          </p:cNvSpPr>
          <p:nvPr/>
        </p:nvSpPr>
        <p:spPr>
          <a:xfrm>
            <a:off x="2982666" y="870155"/>
            <a:ext cx="7532933" cy="4800600"/>
          </a:xfrm>
          <a:prstGeom prst="rect">
            <a:avLst/>
          </a:prstGeom>
        </p:spPr>
        <p:txBody>
          <a:bodyPr vert="horz" lIns="91440" tIns="45720" rIns="91440" bIns="45720" rtlCol="0" anchor="b"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endParaRPr lang="en-US" altLang="en-US" b="1" dirty="0">
              <a:solidFill>
                <a:srgbClr val="FF0000"/>
              </a:solidFill>
              <a:latin typeface="VNI-Souvir" pitchFamily="2" charset="0"/>
            </a:endParaRPr>
          </a:p>
        </p:txBody>
      </p:sp>
      <p:sp>
        <p:nvSpPr>
          <p:cNvPr id="68611" name="Content Placeholder 2">
            <a:extLst>
              <a:ext uri="{FF2B5EF4-FFF2-40B4-BE49-F238E27FC236}">
                <a16:creationId xmlns:a16="http://schemas.microsoft.com/office/drawing/2014/main" id="{4C9AEB6C-3A62-C5CF-6A9E-95207D403443}"/>
              </a:ext>
            </a:extLst>
          </p:cNvPr>
          <p:cNvSpPr txBox="1">
            <a:spLocks/>
          </p:cNvSpPr>
          <p:nvPr/>
        </p:nvSpPr>
        <p:spPr>
          <a:xfrm>
            <a:off x="635818" y="2212953"/>
            <a:ext cx="11243187" cy="41148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altLang="en-US" sz="3200" dirty="0">
                <a:latin typeface="+mj-lt"/>
              </a:rPr>
              <a:t> …</a:t>
            </a:r>
            <a:r>
              <a:rPr lang="en-US" altLang="en-US" sz="3200" dirty="0" err="1">
                <a:latin typeface="+mj-lt"/>
              </a:rPr>
              <a:t>Là</a:t>
            </a:r>
            <a:r>
              <a:rPr lang="en-US" altLang="en-US" sz="3200" dirty="0">
                <a:latin typeface="+mj-lt"/>
              </a:rPr>
              <a:t> </a:t>
            </a:r>
            <a:r>
              <a:rPr lang="en-US" altLang="en-US" sz="3200" dirty="0" err="1">
                <a:latin typeface="+mj-lt"/>
              </a:rPr>
              <a:t>chuyển</a:t>
            </a:r>
            <a:r>
              <a:rPr lang="en-US" altLang="en-US" sz="3200" dirty="0">
                <a:latin typeface="+mj-lt"/>
              </a:rPr>
              <a:t> </a:t>
            </a:r>
            <a:r>
              <a:rPr lang="en-US" altLang="en-US" sz="3200" dirty="0" err="1">
                <a:latin typeface="+mj-lt"/>
              </a:rPr>
              <a:t>động</a:t>
            </a:r>
            <a:r>
              <a:rPr lang="en-US" altLang="en-US" sz="3200" dirty="0">
                <a:latin typeface="+mj-lt"/>
              </a:rPr>
              <a:t> </a:t>
            </a:r>
            <a:r>
              <a:rPr lang="en-US" altLang="en-US" sz="3200" dirty="0" err="1">
                <a:latin typeface="+mj-lt"/>
              </a:rPr>
              <a:t>trượt</a:t>
            </a:r>
            <a:r>
              <a:rPr lang="en-US" altLang="en-US" sz="3200" dirty="0">
                <a:latin typeface="+mj-lt"/>
              </a:rPr>
              <a:t> </a:t>
            </a:r>
            <a:r>
              <a:rPr lang="en-US" altLang="en-US" sz="3200" dirty="0" err="1">
                <a:latin typeface="+mj-lt"/>
              </a:rPr>
              <a:t>dọc</a:t>
            </a:r>
            <a:r>
              <a:rPr lang="en-US" altLang="en-US" sz="3200" dirty="0">
                <a:latin typeface="+mj-lt"/>
              </a:rPr>
              <a:t> </a:t>
            </a:r>
            <a:r>
              <a:rPr lang="en-US" altLang="en-US" sz="3200" dirty="0" err="1">
                <a:latin typeface="+mj-lt"/>
              </a:rPr>
              <a:t>theo</a:t>
            </a:r>
            <a:r>
              <a:rPr lang="en-US" altLang="en-US" sz="3200" dirty="0">
                <a:latin typeface="+mj-lt"/>
              </a:rPr>
              <a:t> </a:t>
            </a:r>
            <a:r>
              <a:rPr lang="en-US" altLang="en-US" sz="3200" dirty="0" err="1">
                <a:latin typeface="+mj-lt"/>
              </a:rPr>
              <a:t>đường</a:t>
            </a:r>
            <a:r>
              <a:rPr lang="en-US" altLang="en-US" sz="3200" dirty="0">
                <a:latin typeface="+mj-lt"/>
              </a:rPr>
              <a:t> </a:t>
            </a:r>
            <a:r>
              <a:rPr lang="en-US" altLang="en-US" sz="3200" dirty="0" err="1">
                <a:latin typeface="+mj-lt"/>
              </a:rPr>
              <a:t>cung</a:t>
            </a:r>
            <a:endParaRPr lang="en-US" altLang="en-US" sz="3200" dirty="0">
              <a:latin typeface="+mj-lt"/>
            </a:endParaRPr>
          </a:p>
          <a:p>
            <a:pPr algn="just"/>
            <a:r>
              <a:rPr lang="en-US" altLang="en-US" sz="3200" dirty="0" err="1">
                <a:latin typeface="+mj-lt"/>
              </a:rPr>
              <a:t>Diễn</a:t>
            </a:r>
            <a:r>
              <a:rPr lang="en-US" altLang="en-US" sz="3200" dirty="0">
                <a:latin typeface="+mj-lt"/>
              </a:rPr>
              <a:t> </a:t>
            </a:r>
            <a:r>
              <a:rPr lang="en-US" altLang="en-US" sz="3200" dirty="0" err="1">
                <a:latin typeface="+mj-lt"/>
              </a:rPr>
              <a:t>tả</a:t>
            </a:r>
            <a:r>
              <a:rPr lang="en-US" altLang="en-US" sz="3200" dirty="0">
                <a:latin typeface="+mj-lt"/>
              </a:rPr>
              <a:t> </a:t>
            </a:r>
            <a:r>
              <a:rPr lang="en-US" altLang="en-US" sz="3200" dirty="0" err="1">
                <a:solidFill>
                  <a:srgbClr val="C00000"/>
                </a:solidFill>
                <a:latin typeface="+mj-lt"/>
              </a:rPr>
              <a:t>sự</a:t>
            </a:r>
            <a:r>
              <a:rPr lang="en-US" altLang="en-US" sz="3200" dirty="0">
                <a:solidFill>
                  <a:srgbClr val="C00000"/>
                </a:solidFill>
                <a:latin typeface="+mj-lt"/>
              </a:rPr>
              <a:t> </a:t>
            </a:r>
            <a:r>
              <a:rPr lang="en-US" altLang="en-US" sz="3200" dirty="0" err="1">
                <a:solidFill>
                  <a:srgbClr val="C00000"/>
                </a:solidFill>
                <a:latin typeface="+mj-lt"/>
              </a:rPr>
              <a:t>thay</a:t>
            </a:r>
            <a:r>
              <a:rPr lang="en-US" altLang="en-US" sz="3200" dirty="0">
                <a:solidFill>
                  <a:srgbClr val="C00000"/>
                </a:solidFill>
                <a:latin typeface="+mj-lt"/>
              </a:rPr>
              <a:t> </a:t>
            </a:r>
            <a:r>
              <a:rPr lang="en-US" altLang="en-US" sz="3200" dirty="0" err="1">
                <a:solidFill>
                  <a:srgbClr val="C00000"/>
                </a:solidFill>
                <a:latin typeface="+mj-lt"/>
              </a:rPr>
              <a:t>đổi</a:t>
            </a:r>
            <a:r>
              <a:rPr lang="en-US" altLang="en-US" sz="3200" dirty="0">
                <a:solidFill>
                  <a:srgbClr val="C00000"/>
                </a:solidFill>
                <a:latin typeface="+mj-lt"/>
              </a:rPr>
              <a:t> </a:t>
            </a:r>
            <a:r>
              <a:rPr lang="en-US" altLang="en-US" sz="3200" dirty="0" err="1">
                <a:solidFill>
                  <a:srgbClr val="C00000"/>
                </a:solidFill>
                <a:latin typeface="+mj-lt"/>
              </a:rPr>
              <a:t>của</a:t>
            </a:r>
            <a:r>
              <a:rPr lang="en-US" altLang="en-US" sz="3200" dirty="0">
                <a:solidFill>
                  <a:srgbClr val="C00000"/>
                </a:solidFill>
                <a:latin typeface="+mj-lt"/>
              </a:rPr>
              <a:t> </a:t>
            </a:r>
            <a:r>
              <a:rPr lang="en-US" altLang="en-US" sz="3200" dirty="0" err="1">
                <a:solidFill>
                  <a:srgbClr val="C00000"/>
                </a:solidFill>
                <a:latin typeface="+mj-lt"/>
              </a:rPr>
              <a:t>lượng</a:t>
            </a:r>
            <a:r>
              <a:rPr lang="en-US" altLang="en-US" sz="3200" dirty="0">
                <a:solidFill>
                  <a:srgbClr val="C00000"/>
                </a:solidFill>
                <a:latin typeface="+mj-lt"/>
              </a:rPr>
              <a:t> </a:t>
            </a:r>
            <a:r>
              <a:rPr lang="en-US" altLang="en-US" sz="3200" dirty="0" err="1">
                <a:solidFill>
                  <a:srgbClr val="C00000"/>
                </a:solidFill>
                <a:latin typeface="+mj-lt"/>
              </a:rPr>
              <a:t>hàng</a:t>
            </a:r>
            <a:r>
              <a:rPr lang="en-US" altLang="en-US" sz="3200" dirty="0">
                <a:solidFill>
                  <a:srgbClr val="C00000"/>
                </a:solidFill>
                <a:latin typeface="+mj-lt"/>
              </a:rPr>
              <a:t> </a:t>
            </a:r>
            <a:r>
              <a:rPr lang="en-US" altLang="en-US" sz="3200" dirty="0" err="1">
                <a:solidFill>
                  <a:srgbClr val="C00000"/>
                </a:solidFill>
                <a:latin typeface="+mj-lt"/>
              </a:rPr>
              <a:t>muốn</a:t>
            </a:r>
            <a:r>
              <a:rPr lang="en-US" altLang="en-US" sz="3200" dirty="0">
                <a:solidFill>
                  <a:srgbClr val="C00000"/>
                </a:solidFill>
                <a:latin typeface="+mj-lt"/>
              </a:rPr>
              <a:t> </a:t>
            </a:r>
            <a:r>
              <a:rPr lang="en-US" altLang="en-US" sz="3200" dirty="0" err="1">
                <a:solidFill>
                  <a:srgbClr val="C00000"/>
                </a:solidFill>
                <a:latin typeface="+mj-lt"/>
              </a:rPr>
              <a:t>bán</a:t>
            </a:r>
            <a:r>
              <a:rPr lang="en-US" altLang="en-US" sz="3200" dirty="0">
                <a:solidFill>
                  <a:srgbClr val="C00000"/>
                </a:solidFill>
                <a:latin typeface="+mj-lt"/>
              </a:rPr>
              <a:t> do </a:t>
            </a:r>
            <a:r>
              <a:rPr lang="en-US" altLang="en-US" sz="3200" dirty="0" err="1">
                <a:solidFill>
                  <a:srgbClr val="C00000"/>
                </a:solidFill>
                <a:latin typeface="+mj-lt"/>
              </a:rPr>
              <a:t>sự</a:t>
            </a:r>
            <a:r>
              <a:rPr lang="en-US" altLang="en-US" sz="3200" dirty="0">
                <a:solidFill>
                  <a:srgbClr val="C00000"/>
                </a:solidFill>
                <a:latin typeface="+mj-lt"/>
              </a:rPr>
              <a:t> </a:t>
            </a:r>
            <a:r>
              <a:rPr lang="en-US" altLang="en-US" sz="3200" dirty="0" err="1">
                <a:solidFill>
                  <a:srgbClr val="C00000"/>
                </a:solidFill>
                <a:latin typeface="+mj-lt"/>
              </a:rPr>
              <a:t>thay</a:t>
            </a:r>
            <a:r>
              <a:rPr lang="en-US" altLang="en-US" sz="3200" dirty="0">
                <a:solidFill>
                  <a:srgbClr val="C00000"/>
                </a:solidFill>
                <a:latin typeface="+mj-lt"/>
              </a:rPr>
              <a:t> </a:t>
            </a:r>
            <a:r>
              <a:rPr lang="en-US" altLang="en-US" sz="3200" dirty="0" err="1">
                <a:solidFill>
                  <a:srgbClr val="C00000"/>
                </a:solidFill>
                <a:latin typeface="+mj-lt"/>
              </a:rPr>
              <a:t>đổi</a:t>
            </a:r>
            <a:r>
              <a:rPr lang="en-US" altLang="en-US" sz="3200" dirty="0">
                <a:solidFill>
                  <a:srgbClr val="C00000"/>
                </a:solidFill>
                <a:latin typeface="+mj-lt"/>
              </a:rPr>
              <a:t> </a:t>
            </a:r>
            <a:r>
              <a:rPr lang="en-US" altLang="en-US" sz="3200" dirty="0" err="1">
                <a:solidFill>
                  <a:srgbClr val="C00000"/>
                </a:solidFill>
                <a:latin typeface="+mj-lt"/>
              </a:rPr>
              <a:t>của</a:t>
            </a:r>
            <a:r>
              <a:rPr lang="en-US" altLang="en-US" sz="3200" dirty="0">
                <a:solidFill>
                  <a:srgbClr val="C00000"/>
                </a:solidFill>
                <a:latin typeface="+mj-lt"/>
              </a:rPr>
              <a:t> </a:t>
            </a:r>
            <a:r>
              <a:rPr lang="en-US" altLang="en-US" sz="3200" dirty="0" err="1">
                <a:solidFill>
                  <a:srgbClr val="C00000"/>
                </a:solidFill>
                <a:latin typeface="+mj-lt"/>
              </a:rPr>
              <a:t>giá</a:t>
            </a:r>
            <a:r>
              <a:rPr lang="en-US" altLang="en-US" sz="3200" dirty="0">
                <a:latin typeface="+mj-lt"/>
              </a:rPr>
              <a:t> </a:t>
            </a:r>
            <a:r>
              <a:rPr lang="en-US" altLang="en-US" sz="3200" dirty="0" err="1">
                <a:latin typeface="+mj-lt"/>
              </a:rPr>
              <a:t>hàng</a:t>
            </a:r>
            <a:r>
              <a:rPr lang="en-US" altLang="en-US" sz="3200" dirty="0">
                <a:latin typeface="+mj-lt"/>
              </a:rPr>
              <a:t> </a:t>
            </a:r>
            <a:r>
              <a:rPr lang="en-US" altLang="en-US" sz="3200" dirty="0" err="1">
                <a:latin typeface="+mj-lt"/>
              </a:rPr>
              <a:t>hoá</a:t>
            </a:r>
            <a:r>
              <a:rPr lang="en-US" altLang="en-US" sz="3200" dirty="0">
                <a:latin typeface="+mj-lt"/>
              </a:rPr>
              <a:t> (</a:t>
            </a:r>
            <a:r>
              <a:rPr lang="en-US" altLang="en-US" sz="3200" dirty="0" err="1">
                <a:latin typeface="+mj-lt"/>
              </a:rPr>
              <a:t>trong</a:t>
            </a:r>
            <a:r>
              <a:rPr lang="en-US" altLang="en-US" sz="3200" dirty="0">
                <a:latin typeface="+mj-lt"/>
              </a:rPr>
              <a:t> </a:t>
            </a:r>
            <a:r>
              <a:rPr lang="en-US" altLang="en-US" sz="3200" dirty="0" err="1">
                <a:latin typeface="+mj-lt"/>
              </a:rPr>
              <a:t>điều</a:t>
            </a:r>
            <a:r>
              <a:rPr lang="en-US" altLang="en-US" sz="3200" dirty="0">
                <a:latin typeface="+mj-lt"/>
              </a:rPr>
              <a:t> </a:t>
            </a:r>
            <a:r>
              <a:rPr lang="en-US" altLang="en-US" sz="3200" dirty="0" err="1">
                <a:latin typeface="+mj-lt"/>
              </a:rPr>
              <a:t>kiện</a:t>
            </a:r>
            <a:r>
              <a:rPr lang="en-US" altLang="en-US" sz="3200" dirty="0">
                <a:latin typeface="+mj-lt"/>
              </a:rPr>
              <a:t> </a:t>
            </a:r>
            <a:r>
              <a:rPr lang="en-US" altLang="en-US" sz="3200" dirty="0" err="1">
                <a:latin typeface="+mj-lt"/>
              </a:rPr>
              <a:t>các</a:t>
            </a:r>
            <a:r>
              <a:rPr lang="en-US" altLang="en-US" sz="3200" dirty="0">
                <a:latin typeface="+mj-lt"/>
              </a:rPr>
              <a:t> </a:t>
            </a:r>
            <a:r>
              <a:rPr lang="en-US" altLang="en-US" sz="3200" dirty="0" err="1">
                <a:latin typeface="+mj-lt"/>
              </a:rPr>
              <a:t>yếu</a:t>
            </a:r>
            <a:r>
              <a:rPr lang="en-US" altLang="en-US" sz="3200" dirty="0">
                <a:latin typeface="+mj-lt"/>
              </a:rPr>
              <a:t> </a:t>
            </a:r>
            <a:r>
              <a:rPr lang="en-US" altLang="en-US" sz="3200" dirty="0" err="1">
                <a:latin typeface="+mj-lt"/>
              </a:rPr>
              <a:t>tố</a:t>
            </a:r>
            <a:r>
              <a:rPr lang="en-US" altLang="en-US" sz="3200" dirty="0">
                <a:latin typeface="+mj-lt"/>
              </a:rPr>
              <a:t> </a:t>
            </a:r>
            <a:r>
              <a:rPr lang="en-US" altLang="en-US" sz="3200" dirty="0" err="1">
                <a:latin typeface="+mj-lt"/>
              </a:rPr>
              <a:t>khác</a:t>
            </a:r>
            <a:r>
              <a:rPr lang="en-US" altLang="en-US" sz="3200" dirty="0">
                <a:latin typeface="+mj-lt"/>
              </a:rPr>
              <a:t> </a:t>
            </a:r>
            <a:r>
              <a:rPr lang="en-US" altLang="en-US" sz="3200" dirty="0" err="1">
                <a:latin typeface="+mj-lt"/>
              </a:rPr>
              <a:t>không</a:t>
            </a:r>
            <a:r>
              <a:rPr lang="en-US" altLang="en-US" sz="3200" dirty="0">
                <a:latin typeface="+mj-lt"/>
              </a:rPr>
              <a:t> </a:t>
            </a:r>
            <a:r>
              <a:rPr lang="en-US" altLang="en-US" sz="3200" dirty="0" err="1">
                <a:latin typeface="+mj-lt"/>
              </a:rPr>
              <a:t>đổi</a:t>
            </a:r>
            <a:r>
              <a:rPr lang="en-US" altLang="en-US" sz="3200" dirty="0">
                <a:latin typeface="+mj-lt"/>
              </a:rPr>
              <a:t>)</a:t>
            </a:r>
          </a:p>
          <a:p>
            <a:pPr algn="just"/>
            <a:r>
              <a:rPr lang="en-US" altLang="en-US" sz="3200" b="1" u="sng" dirty="0" err="1">
                <a:latin typeface="+mj-lt"/>
              </a:rPr>
              <a:t>Nguyên</a:t>
            </a:r>
            <a:r>
              <a:rPr lang="en-US" altLang="en-US" sz="3200" b="1" u="sng" dirty="0">
                <a:latin typeface="+mj-lt"/>
              </a:rPr>
              <a:t> </a:t>
            </a:r>
            <a:r>
              <a:rPr lang="en-US" altLang="en-US" sz="3200" b="1" u="sng" dirty="0" err="1">
                <a:latin typeface="+mj-lt"/>
              </a:rPr>
              <a:t>tắc</a:t>
            </a:r>
            <a:r>
              <a:rPr lang="en-US" altLang="en-US" sz="3200" b="1" dirty="0">
                <a:latin typeface="+mj-lt"/>
              </a:rPr>
              <a:t>: </a:t>
            </a:r>
            <a:r>
              <a:rPr lang="en-US" altLang="en-US" sz="3200" dirty="0" err="1">
                <a:latin typeface="+mj-lt"/>
              </a:rPr>
              <a:t>giá</a:t>
            </a:r>
            <a:r>
              <a:rPr lang="en-US" altLang="en-US" sz="3200" dirty="0">
                <a:latin typeface="+mj-lt"/>
              </a:rPr>
              <a:t> </a:t>
            </a:r>
            <a:r>
              <a:rPr lang="en-US" altLang="en-US" sz="3200" dirty="0" err="1">
                <a:latin typeface="+mj-lt"/>
              </a:rPr>
              <a:t>tăng</a:t>
            </a:r>
            <a:r>
              <a:rPr lang="en-US" altLang="en-US" sz="3200" dirty="0">
                <a:latin typeface="+mj-lt"/>
              </a:rPr>
              <a:t> </a:t>
            </a:r>
            <a:r>
              <a:rPr lang="en-US" altLang="en-US" sz="3200" dirty="0" err="1">
                <a:latin typeface="+mj-lt"/>
              </a:rPr>
              <a:t>gây</a:t>
            </a:r>
            <a:r>
              <a:rPr lang="en-US" altLang="en-US" sz="3200" dirty="0">
                <a:latin typeface="+mj-lt"/>
              </a:rPr>
              <a:t> di </a:t>
            </a:r>
            <a:r>
              <a:rPr lang="en-US" altLang="en-US" sz="3200" dirty="0" err="1">
                <a:latin typeface="+mj-lt"/>
              </a:rPr>
              <a:t>chuyển</a:t>
            </a:r>
            <a:r>
              <a:rPr lang="en-US" altLang="en-US" sz="3200" dirty="0">
                <a:latin typeface="+mj-lt"/>
              </a:rPr>
              <a:t> </a:t>
            </a:r>
            <a:r>
              <a:rPr lang="en-US" altLang="en-US" sz="3200" dirty="0" err="1">
                <a:latin typeface="+mj-lt"/>
              </a:rPr>
              <a:t>trượt</a:t>
            </a:r>
            <a:r>
              <a:rPr lang="en-US" altLang="en-US" sz="3200" dirty="0">
                <a:latin typeface="+mj-lt"/>
              </a:rPr>
              <a:t> </a:t>
            </a:r>
            <a:r>
              <a:rPr lang="en-US" altLang="en-US" sz="3200" dirty="0" err="1">
                <a:latin typeface="+mj-lt"/>
              </a:rPr>
              <a:t>lên</a:t>
            </a:r>
            <a:r>
              <a:rPr lang="en-US" altLang="en-US" sz="3200" dirty="0">
                <a:latin typeface="+mj-lt"/>
              </a:rPr>
              <a:t> </a:t>
            </a:r>
            <a:r>
              <a:rPr lang="en-US" altLang="en-US" sz="3200" dirty="0" err="1">
                <a:latin typeface="+mj-lt"/>
              </a:rPr>
              <a:t>thể</a:t>
            </a:r>
            <a:r>
              <a:rPr lang="en-US" altLang="en-US" sz="3200" dirty="0">
                <a:latin typeface="+mj-lt"/>
              </a:rPr>
              <a:t> </a:t>
            </a:r>
            <a:r>
              <a:rPr lang="en-US" altLang="en-US" sz="3200" dirty="0" err="1">
                <a:latin typeface="+mj-lt"/>
              </a:rPr>
              <a:t>hiện</a:t>
            </a:r>
            <a:r>
              <a:rPr lang="en-US" altLang="en-US" sz="3200" dirty="0">
                <a:latin typeface="+mj-lt"/>
              </a:rPr>
              <a:t> </a:t>
            </a:r>
            <a:r>
              <a:rPr lang="en-US" altLang="en-US" sz="3200" dirty="0" err="1">
                <a:latin typeface="+mj-lt"/>
              </a:rPr>
              <a:t>lượng</a:t>
            </a:r>
            <a:r>
              <a:rPr lang="en-US" altLang="en-US" sz="3200" dirty="0">
                <a:latin typeface="+mj-lt"/>
              </a:rPr>
              <a:t> </a:t>
            </a:r>
            <a:r>
              <a:rPr lang="en-US" altLang="en-US" sz="3200" dirty="0" err="1">
                <a:latin typeface="+mj-lt"/>
              </a:rPr>
              <a:t>cung</a:t>
            </a:r>
            <a:r>
              <a:rPr lang="en-US" altLang="en-US" sz="3200" dirty="0">
                <a:latin typeface="+mj-lt"/>
              </a:rPr>
              <a:t> </a:t>
            </a:r>
            <a:r>
              <a:rPr lang="en-US" altLang="en-US" sz="3200" dirty="0" err="1">
                <a:latin typeface="+mj-lt"/>
              </a:rPr>
              <a:t>tăng</a:t>
            </a:r>
            <a:r>
              <a:rPr lang="en-US" altLang="en-US" sz="3200" dirty="0">
                <a:latin typeface="+mj-lt"/>
              </a:rPr>
              <a:t> (</a:t>
            </a:r>
            <a:r>
              <a:rPr lang="en-US" altLang="en-US" sz="3200" dirty="0" err="1">
                <a:latin typeface="+mj-lt"/>
              </a:rPr>
              <a:t>và</a:t>
            </a:r>
            <a:r>
              <a:rPr lang="en-US" altLang="en-US" sz="3200" dirty="0">
                <a:latin typeface="+mj-lt"/>
              </a:rPr>
              <a:t> </a:t>
            </a:r>
            <a:r>
              <a:rPr lang="en-US" altLang="en-US" sz="3200" dirty="0" err="1">
                <a:latin typeface="+mj-lt"/>
              </a:rPr>
              <a:t>ngược</a:t>
            </a:r>
            <a:r>
              <a:rPr lang="en-US" altLang="en-US" sz="3200" dirty="0">
                <a:latin typeface="+mj-lt"/>
              </a:rPr>
              <a:t> </a:t>
            </a:r>
            <a:r>
              <a:rPr lang="en-US" altLang="en-US" sz="3200" dirty="0" err="1">
                <a:latin typeface="+mj-lt"/>
              </a:rPr>
              <a:t>lại</a:t>
            </a:r>
            <a:r>
              <a:rPr lang="en-US" altLang="en-US" sz="3200" dirty="0">
                <a:latin typeface="+mj-lt"/>
              </a:rPr>
              <a:t>) </a:t>
            </a:r>
          </a:p>
          <a:p>
            <a:endParaRPr lang="en-US" altLang="en-US" sz="3200" dirty="0">
              <a:latin typeface="+mj-lt"/>
            </a:endParaRPr>
          </a:p>
        </p:txBody>
      </p:sp>
    </p:spTree>
    <p:extLst>
      <p:ext uri="{BB962C8B-B14F-4D97-AF65-F5344CB8AC3E}">
        <p14:creationId xmlns:p14="http://schemas.microsoft.com/office/powerpoint/2010/main" val="131204156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Number Placeholder 3">
            <a:extLst>
              <a:ext uri="{FF2B5EF4-FFF2-40B4-BE49-F238E27FC236}">
                <a16:creationId xmlns:a16="http://schemas.microsoft.com/office/drawing/2014/main" id="{03D41165-B31A-9FAC-95B2-D11104794397}"/>
              </a:ext>
            </a:extLst>
          </p:cNvPr>
          <p:cNvSpPr>
            <a:spLocks noGrp="1"/>
          </p:cNvSpPr>
          <p:nvPr>
            <p:ph type="sldNum" sz="quarter" idx="12"/>
          </p:nvPr>
        </p:nvSpPr>
        <p:spPr bwMode="auto">
          <a:xfrm>
            <a:off x="6858000" y="6323013"/>
            <a:ext cx="1905000" cy="45720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7C90CEDA-1E86-426F-9B94-1896D1273598}" type="slidenum">
              <a:rPr lang="en-US" altLang="en-US" smtClean="0"/>
              <a:pPr>
                <a:spcBef>
                  <a:spcPct val="0"/>
                </a:spcBef>
                <a:buClrTx/>
                <a:buSzTx/>
                <a:buFontTx/>
                <a:buNone/>
              </a:pPr>
              <a:t>56</a:t>
            </a:fld>
            <a:endParaRPr lang="en-US" altLang="en-US" sz="1400">
              <a:solidFill>
                <a:schemeClr val="tx1"/>
              </a:solidFill>
              <a:latin typeface="Times New Roman" panose="02020603050405020304" pitchFamily="18" charset="0"/>
            </a:endParaRPr>
          </a:p>
        </p:txBody>
      </p:sp>
      <p:sp>
        <p:nvSpPr>
          <p:cNvPr id="6" name="Rectangle 2">
            <a:extLst>
              <a:ext uri="{FF2B5EF4-FFF2-40B4-BE49-F238E27FC236}">
                <a16:creationId xmlns:a16="http://schemas.microsoft.com/office/drawing/2014/main" id="{284F0CB5-AE37-8206-6DDE-87EA1CB36F6E}"/>
              </a:ext>
            </a:extLst>
          </p:cNvPr>
          <p:cNvSpPr txBox="1">
            <a:spLocks noChangeArrowheads="1"/>
          </p:cNvSpPr>
          <p:nvPr/>
        </p:nvSpPr>
        <p:spPr bwMode="auto">
          <a:xfrm>
            <a:off x="2362200" y="304800"/>
            <a:ext cx="7772400" cy="1104900"/>
          </a:xfrm>
          <a:prstGeom prst="rect">
            <a:avLst/>
          </a:prstGeom>
          <a:noFill/>
          <a:ln w="9525">
            <a:noFill/>
            <a:miter lim="800000"/>
            <a:headEnd/>
            <a:tailEnd/>
          </a:ln>
        </p:spPr>
        <p:txBody>
          <a:bodyPr lIns="92075" tIns="46038" rIns="92075" bIns="46038" anchor="ctr"/>
          <a:lstStyle/>
          <a:p>
            <a:pPr algn="just">
              <a:defRPr/>
            </a:pPr>
            <a:r>
              <a:rPr lang="en-US" sz="4000" b="1" kern="0">
                <a:solidFill>
                  <a:srgbClr val="000099"/>
                </a:solidFill>
                <a:latin typeface="+mj-lt"/>
                <a:ea typeface="+mj-ea"/>
                <a:cs typeface="+mj-cs"/>
              </a:rPr>
              <a:t>Di chuyển trên đường cung</a:t>
            </a:r>
          </a:p>
        </p:txBody>
      </p:sp>
      <p:grpSp>
        <p:nvGrpSpPr>
          <p:cNvPr id="69636" name="Group 42">
            <a:extLst>
              <a:ext uri="{FF2B5EF4-FFF2-40B4-BE49-F238E27FC236}">
                <a16:creationId xmlns:a16="http://schemas.microsoft.com/office/drawing/2014/main" id="{86C2CD27-7B45-3BC9-CD5B-83B7BAF49E71}"/>
              </a:ext>
            </a:extLst>
          </p:cNvPr>
          <p:cNvGrpSpPr>
            <a:grpSpLocks/>
          </p:cNvGrpSpPr>
          <p:nvPr/>
        </p:nvGrpSpPr>
        <p:grpSpPr bwMode="auto">
          <a:xfrm>
            <a:off x="2740225" y="1631950"/>
            <a:ext cx="7616464" cy="4696724"/>
            <a:chOff x="911425" y="1295400"/>
            <a:chExt cx="7616464" cy="4697223"/>
          </a:xfrm>
        </p:grpSpPr>
        <p:grpSp>
          <p:nvGrpSpPr>
            <p:cNvPr id="69637" name="Group 76">
              <a:extLst>
                <a:ext uri="{FF2B5EF4-FFF2-40B4-BE49-F238E27FC236}">
                  <a16:creationId xmlns:a16="http://schemas.microsoft.com/office/drawing/2014/main" id="{327D3DBD-C0C3-CF5E-5905-388B15C3F2D4}"/>
                </a:ext>
              </a:extLst>
            </p:cNvPr>
            <p:cNvGrpSpPr>
              <a:grpSpLocks/>
            </p:cNvGrpSpPr>
            <p:nvPr/>
          </p:nvGrpSpPr>
          <p:grpSpPr bwMode="auto">
            <a:xfrm>
              <a:off x="911425" y="1295400"/>
              <a:ext cx="7616464" cy="4697223"/>
              <a:chOff x="751511" y="2057400"/>
              <a:chExt cx="4790518" cy="4199504"/>
            </a:xfrm>
          </p:grpSpPr>
          <p:sp>
            <p:nvSpPr>
              <p:cNvPr id="69652" name="Line 7">
                <a:extLst>
                  <a:ext uri="{FF2B5EF4-FFF2-40B4-BE49-F238E27FC236}">
                    <a16:creationId xmlns:a16="http://schemas.microsoft.com/office/drawing/2014/main" id="{A98B833F-0891-1CCE-6D35-3F9DB438C2AE}"/>
                  </a:ext>
                </a:extLst>
              </p:cNvPr>
              <p:cNvSpPr>
                <a:spLocks noChangeShapeType="1"/>
              </p:cNvSpPr>
              <p:nvPr/>
            </p:nvSpPr>
            <p:spPr bwMode="auto">
              <a:xfrm flipV="1">
                <a:off x="1295400" y="2209800"/>
                <a:ext cx="0" cy="32766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69653" name="Line 9">
                <a:extLst>
                  <a:ext uri="{FF2B5EF4-FFF2-40B4-BE49-F238E27FC236}">
                    <a16:creationId xmlns:a16="http://schemas.microsoft.com/office/drawing/2014/main" id="{3A49201A-51BD-AAEF-43E0-D3B2D96AA943}"/>
                  </a:ext>
                </a:extLst>
              </p:cNvPr>
              <p:cNvSpPr>
                <a:spLocks noChangeShapeType="1"/>
              </p:cNvSpPr>
              <p:nvPr/>
            </p:nvSpPr>
            <p:spPr bwMode="auto">
              <a:xfrm>
                <a:off x="1295400" y="5486399"/>
                <a:ext cx="3505200" cy="45719"/>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69654" name="Line 10">
                <a:extLst>
                  <a:ext uri="{FF2B5EF4-FFF2-40B4-BE49-F238E27FC236}">
                    <a16:creationId xmlns:a16="http://schemas.microsoft.com/office/drawing/2014/main" id="{1E7A2904-73C3-0564-1687-5F900918CD1F}"/>
                  </a:ext>
                </a:extLst>
              </p:cNvPr>
              <p:cNvSpPr>
                <a:spLocks noChangeShapeType="1"/>
              </p:cNvSpPr>
              <p:nvPr/>
            </p:nvSpPr>
            <p:spPr bwMode="auto">
              <a:xfrm flipV="1">
                <a:off x="1676400" y="3048000"/>
                <a:ext cx="2971800" cy="1752600"/>
              </a:xfrm>
              <a:prstGeom prst="line">
                <a:avLst/>
              </a:prstGeom>
              <a:noFill/>
              <a:ln w="57150">
                <a:solidFill>
                  <a:srgbClr val="000099"/>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69655" name="Text Box 11">
                <a:extLst>
                  <a:ext uri="{FF2B5EF4-FFF2-40B4-BE49-F238E27FC236}">
                    <a16:creationId xmlns:a16="http://schemas.microsoft.com/office/drawing/2014/main" id="{E5EB9D5E-3C73-92C5-58ED-F34C6774F146}"/>
                  </a:ext>
                </a:extLst>
              </p:cNvPr>
              <p:cNvSpPr txBox="1">
                <a:spLocks noChangeArrowheads="1"/>
              </p:cNvSpPr>
              <p:nvPr/>
            </p:nvSpPr>
            <p:spPr bwMode="auto">
              <a:xfrm>
                <a:off x="4538653" y="2590800"/>
                <a:ext cx="288558" cy="52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b="1">
                    <a:solidFill>
                      <a:srgbClr val="000099"/>
                    </a:solidFill>
                  </a:rPr>
                  <a:t>S</a:t>
                </a:r>
              </a:p>
            </p:txBody>
          </p:sp>
          <p:sp>
            <p:nvSpPr>
              <p:cNvPr id="69656" name="Text Box 12">
                <a:extLst>
                  <a:ext uri="{FF2B5EF4-FFF2-40B4-BE49-F238E27FC236}">
                    <a16:creationId xmlns:a16="http://schemas.microsoft.com/office/drawing/2014/main" id="{FFD83B94-5899-B1CA-A42E-E8EAFE0766E0}"/>
                  </a:ext>
                </a:extLst>
              </p:cNvPr>
              <p:cNvSpPr txBox="1">
                <a:spLocks noChangeArrowheads="1"/>
              </p:cNvSpPr>
              <p:nvPr/>
            </p:nvSpPr>
            <p:spPr bwMode="auto">
              <a:xfrm>
                <a:off x="4235150" y="5844113"/>
                <a:ext cx="1306879" cy="412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i="1">
                    <a:solidFill>
                      <a:schemeClr val="tx1"/>
                    </a:solidFill>
                  </a:rPr>
                  <a:t>Số lượng (Q)</a:t>
                </a:r>
              </a:p>
            </p:txBody>
          </p:sp>
          <p:sp>
            <p:nvSpPr>
              <p:cNvPr id="69657" name="Text Box 13">
                <a:extLst>
                  <a:ext uri="{FF2B5EF4-FFF2-40B4-BE49-F238E27FC236}">
                    <a16:creationId xmlns:a16="http://schemas.microsoft.com/office/drawing/2014/main" id="{EA14C363-CCEB-2D17-7AA0-260396947FB0}"/>
                  </a:ext>
                </a:extLst>
              </p:cNvPr>
              <p:cNvSpPr txBox="1">
                <a:spLocks noChangeArrowheads="1"/>
              </p:cNvSpPr>
              <p:nvPr/>
            </p:nvSpPr>
            <p:spPr bwMode="auto">
              <a:xfrm>
                <a:off x="751511" y="2057400"/>
                <a:ext cx="481132" cy="743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lgn="ctr">
                  <a:spcBef>
                    <a:spcPct val="0"/>
                  </a:spcBef>
                  <a:buClrTx/>
                  <a:buSzTx/>
                  <a:buFontTx/>
                  <a:buNone/>
                </a:pPr>
                <a:r>
                  <a:rPr lang="en-US" altLang="en-US" sz="2400" b="1" i="1">
                    <a:solidFill>
                      <a:schemeClr val="tx1"/>
                    </a:solidFill>
                  </a:rPr>
                  <a:t>Giá </a:t>
                </a:r>
              </a:p>
              <a:p>
                <a:pPr algn="ctr">
                  <a:spcBef>
                    <a:spcPct val="0"/>
                  </a:spcBef>
                  <a:buClrTx/>
                  <a:buSzTx/>
                  <a:buFontTx/>
                  <a:buNone/>
                </a:pPr>
                <a:r>
                  <a:rPr lang="en-US" altLang="en-US" sz="2400" b="1" i="1">
                    <a:solidFill>
                      <a:schemeClr val="tx1"/>
                    </a:solidFill>
                  </a:rPr>
                  <a:t>(P)</a:t>
                </a:r>
              </a:p>
            </p:txBody>
          </p:sp>
          <p:sp>
            <p:nvSpPr>
              <p:cNvPr id="52" name="Not Equal 51">
                <a:extLst>
                  <a:ext uri="{FF2B5EF4-FFF2-40B4-BE49-F238E27FC236}">
                    <a16:creationId xmlns:a16="http://schemas.microsoft.com/office/drawing/2014/main" id="{B0864A4F-719C-CB20-D063-A29A845DE622}"/>
                  </a:ext>
                </a:extLst>
              </p:cNvPr>
              <p:cNvSpPr/>
              <p:nvPr/>
            </p:nvSpPr>
            <p:spPr bwMode="auto">
              <a:xfrm>
                <a:off x="1142793" y="5181585"/>
                <a:ext cx="304539" cy="151880"/>
              </a:xfrm>
              <a:prstGeom prst="mathNotEqual">
                <a:avLst/>
              </a:prstGeom>
              <a:solidFill>
                <a:schemeClr val="accent1"/>
              </a:solidFill>
              <a:ln w="9525" cap="flat" cmpd="sng" algn="ctr">
                <a:solidFill>
                  <a:schemeClr val="tx1"/>
                </a:solidFill>
                <a:prstDash val="solid"/>
                <a:round/>
                <a:headEnd type="none" w="med" len="med"/>
                <a:tailEnd type="none" w="med" len="med"/>
              </a:ln>
              <a:effectLst/>
            </p:spPr>
            <p:txBody>
              <a:bodyPr/>
              <a:lstStyle/>
              <a:p>
                <a:pPr>
                  <a:defRPr/>
                </a:pPr>
                <a:endParaRPr lang="en-US" b="1">
                  <a:latin typeface="Arial" charset="0"/>
                </a:endParaRPr>
              </a:p>
            </p:txBody>
          </p:sp>
          <p:sp>
            <p:nvSpPr>
              <p:cNvPr id="53" name="Not Equal 52">
                <a:extLst>
                  <a:ext uri="{FF2B5EF4-FFF2-40B4-BE49-F238E27FC236}">
                    <a16:creationId xmlns:a16="http://schemas.microsoft.com/office/drawing/2014/main" id="{9D4A2FBF-A0BF-C98D-3F45-35A6AC7ABCDC}"/>
                  </a:ext>
                </a:extLst>
              </p:cNvPr>
              <p:cNvSpPr/>
              <p:nvPr/>
            </p:nvSpPr>
            <p:spPr bwMode="auto">
              <a:xfrm rot="5400000">
                <a:off x="1523894" y="5409671"/>
                <a:ext cx="305180" cy="152769"/>
              </a:xfrm>
              <a:prstGeom prst="mathNotEqual">
                <a:avLst/>
              </a:prstGeom>
              <a:solidFill>
                <a:schemeClr val="accent1"/>
              </a:solidFill>
              <a:ln w="9525" cap="flat" cmpd="sng" algn="ctr">
                <a:solidFill>
                  <a:schemeClr val="tx1"/>
                </a:solidFill>
                <a:prstDash val="solid"/>
                <a:round/>
                <a:headEnd type="none" w="med" len="med"/>
                <a:tailEnd type="none" w="med" len="med"/>
              </a:ln>
              <a:effectLst/>
            </p:spPr>
            <p:txBody>
              <a:bodyPr/>
              <a:lstStyle/>
              <a:p>
                <a:pPr>
                  <a:defRPr/>
                </a:pPr>
                <a:endParaRPr lang="en-US" b="1">
                  <a:latin typeface="Arial" charset="0"/>
                </a:endParaRPr>
              </a:p>
            </p:txBody>
          </p:sp>
          <p:cxnSp>
            <p:nvCxnSpPr>
              <p:cNvPr id="69660" name="Straight Connector 53">
                <a:extLst>
                  <a:ext uri="{FF2B5EF4-FFF2-40B4-BE49-F238E27FC236}">
                    <a16:creationId xmlns:a16="http://schemas.microsoft.com/office/drawing/2014/main" id="{CA24731D-A4F6-B35E-3C1B-891428D9EE46}"/>
                  </a:ext>
                </a:extLst>
              </p:cNvPr>
              <p:cNvCxnSpPr>
                <a:cxnSpLocks noChangeShapeType="1"/>
                <a:endCxn id="69654" idx="1"/>
              </p:cNvCxnSpPr>
              <p:nvPr/>
            </p:nvCxnSpPr>
            <p:spPr bwMode="auto">
              <a:xfrm>
                <a:off x="1295400" y="3048000"/>
                <a:ext cx="3352800" cy="1588"/>
              </a:xfrm>
              <a:prstGeom prst="line">
                <a:avLst/>
              </a:prstGeom>
              <a:noFill/>
              <a:ln w="9525" algn="ctr">
                <a:solidFill>
                  <a:schemeClr val="tx1"/>
                </a:solidFill>
                <a:prstDash val="lgDash"/>
                <a:round/>
                <a:headEnd/>
                <a:tailEnd/>
              </a:ln>
              <a:extLst>
                <a:ext uri="{909E8E84-426E-40DD-AFC4-6F175D3DCCD1}">
                  <a14:hiddenFill xmlns:a14="http://schemas.microsoft.com/office/drawing/2010/main">
                    <a:noFill/>
                  </a14:hiddenFill>
                </a:ext>
              </a:extLst>
            </p:spPr>
          </p:cxnSp>
          <p:cxnSp>
            <p:nvCxnSpPr>
              <p:cNvPr id="69661" name="Straight Connector 54">
                <a:extLst>
                  <a:ext uri="{FF2B5EF4-FFF2-40B4-BE49-F238E27FC236}">
                    <a16:creationId xmlns:a16="http://schemas.microsoft.com/office/drawing/2014/main" id="{99C558AC-DEAF-319B-0939-B5747B3748EE}"/>
                  </a:ext>
                </a:extLst>
              </p:cNvPr>
              <p:cNvCxnSpPr>
                <a:cxnSpLocks noChangeShapeType="1"/>
              </p:cNvCxnSpPr>
              <p:nvPr/>
            </p:nvCxnSpPr>
            <p:spPr bwMode="auto">
              <a:xfrm>
                <a:off x="1295400" y="4267200"/>
                <a:ext cx="1295400" cy="1588"/>
              </a:xfrm>
              <a:prstGeom prst="line">
                <a:avLst/>
              </a:prstGeom>
              <a:noFill/>
              <a:ln w="9525" algn="ctr">
                <a:solidFill>
                  <a:schemeClr val="tx1"/>
                </a:solidFill>
                <a:prstDash val="lgDash"/>
                <a:round/>
                <a:headEnd/>
                <a:tailEnd/>
              </a:ln>
              <a:extLst>
                <a:ext uri="{909E8E84-426E-40DD-AFC4-6F175D3DCCD1}">
                  <a14:hiddenFill xmlns:a14="http://schemas.microsoft.com/office/drawing/2010/main">
                    <a:noFill/>
                  </a14:hiddenFill>
                </a:ext>
              </a:extLst>
            </p:spPr>
          </p:cxnSp>
          <p:cxnSp>
            <p:nvCxnSpPr>
              <p:cNvPr id="69662" name="Straight Connector 55">
                <a:extLst>
                  <a:ext uri="{FF2B5EF4-FFF2-40B4-BE49-F238E27FC236}">
                    <a16:creationId xmlns:a16="http://schemas.microsoft.com/office/drawing/2014/main" id="{81C65924-D14E-0CCC-EA73-59A5C77EC4CC}"/>
                  </a:ext>
                </a:extLst>
              </p:cNvPr>
              <p:cNvCxnSpPr>
                <a:cxnSpLocks noChangeShapeType="1"/>
              </p:cNvCxnSpPr>
              <p:nvPr/>
            </p:nvCxnSpPr>
            <p:spPr bwMode="auto">
              <a:xfrm>
                <a:off x="1295400" y="3352800"/>
                <a:ext cx="2895600" cy="1588"/>
              </a:xfrm>
              <a:prstGeom prst="line">
                <a:avLst/>
              </a:prstGeom>
              <a:noFill/>
              <a:ln w="9525" algn="ctr">
                <a:solidFill>
                  <a:schemeClr val="tx1"/>
                </a:solidFill>
                <a:prstDash val="lgDash"/>
                <a:round/>
                <a:headEnd/>
                <a:tailEnd/>
              </a:ln>
              <a:extLst>
                <a:ext uri="{909E8E84-426E-40DD-AFC4-6F175D3DCCD1}">
                  <a14:hiddenFill xmlns:a14="http://schemas.microsoft.com/office/drawing/2010/main">
                    <a:noFill/>
                  </a14:hiddenFill>
                </a:ext>
              </a:extLst>
            </p:spPr>
          </p:cxnSp>
          <p:cxnSp>
            <p:nvCxnSpPr>
              <p:cNvPr id="69663" name="Straight Connector 56">
                <a:extLst>
                  <a:ext uri="{FF2B5EF4-FFF2-40B4-BE49-F238E27FC236}">
                    <a16:creationId xmlns:a16="http://schemas.microsoft.com/office/drawing/2014/main" id="{2BB48181-374B-6502-99F6-BC5D4CC06BEE}"/>
                  </a:ext>
                </a:extLst>
              </p:cNvPr>
              <p:cNvCxnSpPr>
                <a:cxnSpLocks noChangeShapeType="1"/>
              </p:cNvCxnSpPr>
              <p:nvPr/>
            </p:nvCxnSpPr>
            <p:spPr bwMode="auto">
              <a:xfrm>
                <a:off x="1295400" y="3657600"/>
                <a:ext cx="2362200" cy="1588"/>
              </a:xfrm>
              <a:prstGeom prst="line">
                <a:avLst/>
              </a:prstGeom>
              <a:noFill/>
              <a:ln w="9525" algn="ctr">
                <a:solidFill>
                  <a:schemeClr val="tx1"/>
                </a:solidFill>
                <a:prstDash val="lgDash"/>
                <a:round/>
                <a:headEnd/>
                <a:tailEnd/>
              </a:ln>
              <a:extLst>
                <a:ext uri="{909E8E84-426E-40DD-AFC4-6F175D3DCCD1}">
                  <a14:hiddenFill xmlns:a14="http://schemas.microsoft.com/office/drawing/2010/main">
                    <a:noFill/>
                  </a14:hiddenFill>
                </a:ext>
              </a:extLst>
            </p:spPr>
          </p:cxnSp>
          <p:cxnSp>
            <p:nvCxnSpPr>
              <p:cNvPr id="69664" name="Straight Connector 57">
                <a:extLst>
                  <a:ext uri="{FF2B5EF4-FFF2-40B4-BE49-F238E27FC236}">
                    <a16:creationId xmlns:a16="http://schemas.microsoft.com/office/drawing/2014/main" id="{3F47B254-651B-840D-6F11-5AAFE14C9E6C}"/>
                  </a:ext>
                </a:extLst>
              </p:cNvPr>
              <p:cNvCxnSpPr>
                <a:cxnSpLocks noChangeShapeType="1"/>
              </p:cNvCxnSpPr>
              <p:nvPr/>
            </p:nvCxnSpPr>
            <p:spPr bwMode="auto">
              <a:xfrm>
                <a:off x="1295400" y="4572000"/>
                <a:ext cx="762000" cy="1588"/>
              </a:xfrm>
              <a:prstGeom prst="line">
                <a:avLst/>
              </a:prstGeom>
              <a:noFill/>
              <a:ln w="9525" algn="ctr">
                <a:solidFill>
                  <a:schemeClr val="tx1"/>
                </a:solidFill>
                <a:prstDash val="lgDash"/>
                <a:round/>
                <a:headEnd/>
                <a:tailEnd/>
              </a:ln>
              <a:extLst>
                <a:ext uri="{909E8E84-426E-40DD-AFC4-6F175D3DCCD1}">
                  <a14:hiddenFill xmlns:a14="http://schemas.microsoft.com/office/drawing/2010/main">
                    <a:noFill/>
                  </a14:hiddenFill>
                </a:ext>
              </a:extLst>
            </p:spPr>
          </p:cxnSp>
          <p:cxnSp>
            <p:nvCxnSpPr>
              <p:cNvPr id="69665" name="Straight Connector 58">
                <a:extLst>
                  <a:ext uri="{FF2B5EF4-FFF2-40B4-BE49-F238E27FC236}">
                    <a16:creationId xmlns:a16="http://schemas.microsoft.com/office/drawing/2014/main" id="{0D401A87-7757-671C-EE2D-99A55AE108F1}"/>
                  </a:ext>
                </a:extLst>
              </p:cNvPr>
              <p:cNvCxnSpPr>
                <a:cxnSpLocks noChangeShapeType="1"/>
              </p:cNvCxnSpPr>
              <p:nvPr/>
            </p:nvCxnSpPr>
            <p:spPr bwMode="auto">
              <a:xfrm>
                <a:off x="1295400" y="3962400"/>
                <a:ext cx="1828800" cy="1588"/>
              </a:xfrm>
              <a:prstGeom prst="line">
                <a:avLst/>
              </a:prstGeom>
              <a:noFill/>
              <a:ln w="9525" algn="ctr">
                <a:solidFill>
                  <a:schemeClr val="tx1"/>
                </a:solidFill>
                <a:prstDash val="lgDash"/>
                <a:round/>
                <a:headEnd/>
                <a:tailEnd/>
              </a:ln>
              <a:extLst>
                <a:ext uri="{909E8E84-426E-40DD-AFC4-6F175D3DCCD1}">
                  <a14:hiddenFill xmlns:a14="http://schemas.microsoft.com/office/drawing/2010/main">
                    <a:noFill/>
                  </a14:hiddenFill>
                </a:ext>
              </a:extLst>
            </p:spPr>
          </p:cxnSp>
          <p:sp>
            <p:nvSpPr>
              <p:cNvPr id="69666" name="TextBox 59">
                <a:extLst>
                  <a:ext uri="{FF2B5EF4-FFF2-40B4-BE49-F238E27FC236}">
                    <a16:creationId xmlns:a16="http://schemas.microsoft.com/office/drawing/2014/main" id="{BB250BF3-35DF-A18E-6D4D-228E52256563}"/>
                  </a:ext>
                </a:extLst>
              </p:cNvPr>
              <p:cNvSpPr txBox="1">
                <a:spLocks noChangeArrowheads="1"/>
              </p:cNvSpPr>
              <p:nvPr/>
            </p:nvSpPr>
            <p:spPr bwMode="auto">
              <a:xfrm>
                <a:off x="838200" y="2466155"/>
                <a:ext cx="457200" cy="2393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lgn="r">
                  <a:spcBef>
                    <a:spcPct val="0"/>
                  </a:spcBef>
                  <a:buClrTx/>
                  <a:buSzTx/>
                  <a:buFontTx/>
                  <a:buNone/>
                </a:pPr>
                <a:endParaRPr lang="en-US" altLang="en-US" sz="2400" b="1">
                  <a:solidFill>
                    <a:schemeClr val="tx1"/>
                  </a:solidFill>
                </a:endParaRPr>
              </a:p>
              <a:p>
                <a:pPr algn="r">
                  <a:spcBef>
                    <a:spcPct val="0"/>
                  </a:spcBef>
                  <a:buClrTx/>
                  <a:buSzTx/>
                  <a:buFontTx/>
                  <a:buNone/>
                </a:pPr>
                <a:r>
                  <a:rPr lang="en-US" altLang="en-US" sz="2400" b="1">
                    <a:solidFill>
                      <a:schemeClr val="tx1"/>
                    </a:solidFill>
                  </a:rPr>
                  <a:t>9</a:t>
                </a:r>
              </a:p>
              <a:p>
                <a:pPr algn="r">
                  <a:spcBef>
                    <a:spcPct val="0"/>
                  </a:spcBef>
                  <a:buClrTx/>
                  <a:buSzTx/>
                  <a:buFontTx/>
                  <a:buNone/>
                </a:pPr>
                <a:r>
                  <a:rPr lang="en-US" altLang="en-US" sz="2400" b="1">
                    <a:solidFill>
                      <a:schemeClr val="tx1"/>
                    </a:solidFill>
                  </a:rPr>
                  <a:t>8</a:t>
                </a:r>
              </a:p>
              <a:p>
                <a:pPr algn="r">
                  <a:spcBef>
                    <a:spcPct val="0"/>
                  </a:spcBef>
                  <a:buClrTx/>
                  <a:buSzTx/>
                  <a:buFontTx/>
                  <a:buNone/>
                </a:pPr>
                <a:r>
                  <a:rPr lang="en-US" altLang="en-US" sz="2400" b="1">
                    <a:solidFill>
                      <a:schemeClr val="tx1"/>
                    </a:solidFill>
                  </a:rPr>
                  <a:t>7</a:t>
                </a:r>
              </a:p>
              <a:p>
                <a:pPr algn="r">
                  <a:spcBef>
                    <a:spcPct val="0"/>
                  </a:spcBef>
                  <a:buClrTx/>
                  <a:buSzTx/>
                  <a:buFontTx/>
                  <a:buNone/>
                </a:pPr>
                <a:r>
                  <a:rPr lang="en-US" altLang="en-US" sz="2400" b="1">
                    <a:solidFill>
                      <a:schemeClr val="tx1"/>
                    </a:solidFill>
                  </a:rPr>
                  <a:t>6</a:t>
                </a:r>
              </a:p>
              <a:p>
                <a:pPr algn="r">
                  <a:spcBef>
                    <a:spcPct val="0"/>
                  </a:spcBef>
                  <a:buClrTx/>
                  <a:buSzTx/>
                  <a:buFontTx/>
                  <a:buNone/>
                </a:pPr>
                <a:r>
                  <a:rPr lang="en-US" altLang="en-US" sz="2400" b="1">
                    <a:solidFill>
                      <a:schemeClr val="tx1"/>
                    </a:solidFill>
                  </a:rPr>
                  <a:t>5</a:t>
                </a:r>
              </a:p>
              <a:p>
                <a:pPr algn="r">
                  <a:spcBef>
                    <a:spcPct val="0"/>
                  </a:spcBef>
                  <a:buClrTx/>
                  <a:buSzTx/>
                  <a:buFontTx/>
                  <a:buNone/>
                </a:pPr>
                <a:r>
                  <a:rPr lang="en-US" altLang="en-US" sz="2400" b="1">
                    <a:solidFill>
                      <a:schemeClr val="tx1"/>
                    </a:solidFill>
                  </a:rPr>
                  <a:t>4</a:t>
                </a:r>
              </a:p>
            </p:txBody>
          </p:sp>
          <p:cxnSp>
            <p:nvCxnSpPr>
              <p:cNvPr id="69667" name="Straight Connector 60">
                <a:extLst>
                  <a:ext uri="{FF2B5EF4-FFF2-40B4-BE49-F238E27FC236}">
                    <a16:creationId xmlns:a16="http://schemas.microsoft.com/office/drawing/2014/main" id="{9A4E77D6-D51C-5AB8-01D5-02A4F7756A1E}"/>
                  </a:ext>
                </a:extLst>
              </p:cNvPr>
              <p:cNvCxnSpPr>
                <a:cxnSpLocks noChangeShapeType="1"/>
              </p:cNvCxnSpPr>
              <p:nvPr/>
            </p:nvCxnSpPr>
            <p:spPr bwMode="auto">
              <a:xfrm rot="5400000">
                <a:off x="1600200" y="5029200"/>
                <a:ext cx="914400" cy="1588"/>
              </a:xfrm>
              <a:prstGeom prst="line">
                <a:avLst/>
              </a:prstGeom>
              <a:noFill/>
              <a:ln w="9525" algn="ctr">
                <a:solidFill>
                  <a:schemeClr val="tx1"/>
                </a:solidFill>
                <a:prstDash val="lgDash"/>
                <a:round/>
                <a:headEnd type="oval" w="med" len="med"/>
                <a:tailEnd type="oval" w="med" len="med"/>
              </a:ln>
              <a:extLst>
                <a:ext uri="{909E8E84-426E-40DD-AFC4-6F175D3DCCD1}">
                  <a14:hiddenFill xmlns:a14="http://schemas.microsoft.com/office/drawing/2010/main">
                    <a:noFill/>
                  </a14:hiddenFill>
                </a:ext>
              </a:extLst>
            </p:spPr>
          </p:cxnSp>
          <p:cxnSp>
            <p:nvCxnSpPr>
              <p:cNvPr id="69668" name="Straight Connector 61">
                <a:extLst>
                  <a:ext uri="{FF2B5EF4-FFF2-40B4-BE49-F238E27FC236}">
                    <a16:creationId xmlns:a16="http://schemas.microsoft.com/office/drawing/2014/main" id="{55F5B62A-D8DA-3ACD-9FE3-5A6F60B3CED1}"/>
                  </a:ext>
                </a:extLst>
              </p:cNvPr>
              <p:cNvCxnSpPr>
                <a:cxnSpLocks noChangeShapeType="1"/>
              </p:cNvCxnSpPr>
              <p:nvPr/>
            </p:nvCxnSpPr>
            <p:spPr bwMode="auto">
              <a:xfrm rot="5400000">
                <a:off x="1981200" y="4876800"/>
                <a:ext cx="1219200" cy="1588"/>
              </a:xfrm>
              <a:prstGeom prst="line">
                <a:avLst/>
              </a:prstGeom>
              <a:noFill/>
              <a:ln w="9525" algn="ctr">
                <a:solidFill>
                  <a:schemeClr val="tx1"/>
                </a:solidFill>
                <a:prstDash val="lgDash"/>
                <a:round/>
                <a:headEnd type="oval" w="med" len="med"/>
                <a:tailEnd type="oval" w="med" len="med"/>
              </a:ln>
              <a:extLst>
                <a:ext uri="{909E8E84-426E-40DD-AFC4-6F175D3DCCD1}">
                  <a14:hiddenFill xmlns:a14="http://schemas.microsoft.com/office/drawing/2010/main">
                    <a:noFill/>
                  </a14:hiddenFill>
                </a:ext>
              </a:extLst>
            </p:spPr>
          </p:cxnSp>
          <p:cxnSp>
            <p:nvCxnSpPr>
              <p:cNvPr id="69669" name="Straight Connector 62">
                <a:extLst>
                  <a:ext uri="{FF2B5EF4-FFF2-40B4-BE49-F238E27FC236}">
                    <a16:creationId xmlns:a16="http://schemas.microsoft.com/office/drawing/2014/main" id="{B17C747B-A501-5BA1-2861-E3E92E59923D}"/>
                  </a:ext>
                </a:extLst>
              </p:cNvPr>
              <p:cNvCxnSpPr>
                <a:cxnSpLocks noChangeShapeType="1"/>
              </p:cNvCxnSpPr>
              <p:nvPr/>
            </p:nvCxnSpPr>
            <p:spPr bwMode="auto">
              <a:xfrm rot="5400000">
                <a:off x="2361406" y="4724400"/>
                <a:ext cx="1524794" cy="794"/>
              </a:xfrm>
              <a:prstGeom prst="line">
                <a:avLst/>
              </a:prstGeom>
              <a:noFill/>
              <a:ln w="9525" algn="ctr">
                <a:solidFill>
                  <a:schemeClr val="tx1"/>
                </a:solidFill>
                <a:prstDash val="lgDash"/>
                <a:round/>
                <a:headEnd type="oval" w="med" len="med"/>
                <a:tailEnd type="oval" w="med" len="med"/>
              </a:ln>
              <a:extLst>
                <a:ext uri="{909E8E84-426E-40DD-AFC4-6F175D3DCCD1}">
                  <a14:hiddenFill xmlns:a14="http://schemas.microsoft.com/office/drawing/2010/main">
                    <a:noFill/>
                  </a14:hiddenFill>
                </a:ext>
              </a:extLst>
            </p:spPr>
          </p:cxnSp>
          <p:sp>
            <p:nvSpPr>
              <p:cNvPr id="69670" name="TextBox 63">
                <a:extLst>
                  <a:ext uri="{FF2B5EF4-FFF2-40B4-BE49-F238E27FC236}">
                    <a16:creationId xmlns:a16="http://schemas.microsoft.com/office/drawing/2014/main" id="{653B1984-9045-41A9-8B96-1C673A711CAF}"/>
                  </a:ext>
                </a:extLst>
              </p:cNvPr>
              <p:cNvSpPr txBox="1">
                <a:spLocks noChangeArrowheads="1"/>
              </p:cNvSpPr>
              <p:nvPr/>
            </p:nvSpPr>
            <p:spPr bwMode="auto">
              <a:xfrm>
                <a:off x="1970921" y="5486400"/>
                <a:ext cx="3048000" cy="440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600" b="1">
                    <a:solidFill>
                      <a:schemeClr val="tx1"/>
                    </a:solidFill>
                  </a:rPr>
                  <a:t> 40    50     60     70     80 </a:t>
                </a:r>
              </a:p>
            </p:txBody>
          </p:sp>
          <p:cxnSp>
            <p:nvCxnSpPr>
              <p:cNvPr id="69671" name="Straight Connector 64">
                <a:extLst>
                  <a:ext uri="{FF2B5EF4-FFF2-40B4-BE49-F238E27FC236}">
                    <a16:creationId xmlns:a16="http://schemas.microsoft.com/office/drawing/2014/main" id="{E4854FDB-C155-7F52-D32D-7CD7205AD0B4}"/>
                  </a:ext>
                </a:extLst>
              </p:cNvPr>
              <p:cNvCxnSpPr>
                <a:cxnSpLocks noChangeShapeType="1"/>
              </p:cNvCxnSpPr>
              <p:nvPr/>
            </p:nvCxnSpPr>
            <p:spPr bwMode="auto">
              <a:xfrm rot="5400000">
                <a:off x="2743994" y="4571206"/>
                <a:ext cx="1828800" cy="1588"/>
              </a:xfrm>
              <a:prstGeom prst="line">
                <a:avLst/>
              </a:prstGeom>
              <a:noFill/>
              <a:ln w="9525" algn="ctr">
                <a:solidFill>
                  <a:schemeClr val="tx1"/>
                </a:solidFill>
                <a:prstDash val="lgDash"/>
                <a:round/>
                <a:headEnd type="oval" w="med" len="med"/>
                <a:tailEnd type="oval" w="med" len="med"/>
              </a:ln>
              <a:extLst>
                <a:ext uri="{909E8E84-426E-40DD-AFC4-6F175D3DCCD1}">
                  <a14:hiddenFill xmlns:a14="http://schemas.microsoft.com/office/drawing/2010/main">
                    <a:noFill/>
                  </a14:hiddenFill>
                </a:ext>
              </a:extLst>
            </p:spPr>
          </p:cxnSp>
          <p:cxnSp>
            <p:nvCxnSpPr>
              <p:cNvPr id="69672" name="Straight Connector 65">
                <a:extLst>
                  <a:ext uri="{FF2B5EF4-FFF2-40B4-BE49-F238E27FC236}">
                    <a16:creationId xmlns:a16="http://schemas.microsoft.com/office/drawing/2014/main" id="{D6DEE786-E949-575E-A8AE-649E5651A26A}"/>
                  </a:ext>
                </a:extLst>
              </p:cNvPr>
              <p:cNvCxnSpPr>
                <a:cxnSpLocks noChangeShapeType="1"/>
              </p:cNvCxnSpPr>
              <p:nvPr/>
            </p:nvCxnSpPr>
            <p:spPr bwMode="auto">
              <a:xfrm rot="5400000">
                <a:off x="3124994" y="4418806"/>
                <a:ext cx="2133600" cy="1588"/>
              </a:xfrm>
              <a:prstGeom prst="line">
                <a:avLst/>
              </a:prstGeom>
              <a:noFill/>
              <a:ln w="9525" algn="ctr">
                <a:solidFill>
                  <a:schemeClr val="tx1"/>
                </a:solidFill>
                <a:prstDash val="lgDash"/>
                <a:round/>
                <a:headEnd type="oval" w="med" len="med"/>
                <a:tailEnd type="oval" w="med" len="med"/>
              </a:ln>
              <a:extLst>
                <a:ext uri="{909E8E84-426E-40DD-AFC4-6F175D3DCCD1}">
                  <a14:hiddenFill xmlns:a14="http://schemas.microsoft.com/office/drawing/2010/main">
                    <a:noFill/>
                  </a14:hiddenFill>
                </a:ext>
              </a:extLst>
            </p:spPr>
          </p:cxnSp>
        </p:grpSp>
        <p:grpSp>
          <p:nvGrpSpPr>
            <p:cNvPr id="69638" name="Group 47">
              <a:extLst>
                <a:ext uri="{FF2B5EF4-FFF2-40B4-BE49-F238E27FC236}">
                  <a16:creationId xmlns:a16="http://schemas.microsoft.com/office/drawing/2014/main" id="{5A1FEE07-F33B-D423-BFA2-109FF444CA41}"/>
                </a:ext>
              </a:extLst>
            </p:cNvPr>
            <p:cNvGrpSpPr>
              <a:grpSpLocks/>
            </p:cNvGrpSpPr>
            <p:nvPr/>
          </p:nvGrpSpPr>
          <p:grpSpPr bwMode="auto">
            <a:xfrm>
              <a:off x="5479535" y="2971802"/>
              <a:ext cx="528490" cy="461714"/>
              <a:chOff x="3200400" y="3352798"/>
              <a:chExt cx="332824" cy="412163"/>
            </a:xfrm>
          </p:grpSpPr>
          <p:sp>
            <p:nvSpPr>
              <p:cNvPr id="69650" name="Oval 79">
                <a:extLst>
                  <a:ext uri="{FF2B5EF4-FFF2-40B4-BE49-F238E27FC236}">
                    <a16:creationId xmlns:a16="http://schemas.microsoft.com/office/drawing/2014/main" id="{46FAF999-A23A-7C88-2718-D77FCAC66E2B}"/>
                  </a:ext>
                </a:extLst>
              </p:cNvPr>
              <p:cNvSpPr>
                <a:spLocks noChangeArrowheads="1"/>
              </p:cNvSpPr>
              <p:nvPr/>
            </p:nvSpPr>
            <p:spPr bwMode="auto">
              <a:xfrm>
                <a:off x="3200400" y="3352800"/>
                <a:ext cx="152400" cy="152399"/>
              </a:xfrm>
              <a:prstGeom prst="ellipse">
                <a:avLst/>
              </a:prstGeom>
              <a:solidFill>
                <a:srgbClr val="FFC000"/>
              </a:solidFill>
              <a:ln w="9525" algn="ctr">
                <a:solidFill>
                  <a:schemeClr val="tx1"/>
                </a:solidFill>
                <a:round/>
                <a:headEnd/>
                <a:tailEnd/>
              </a:ln>
            </p:spPr>
            <p:txBody>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endParaRPr lang="en-US" altLang="en-US" sz="2400" b="1">
                  <a:solidFill>
                    <a:schemeClr val="tx1"/>
                  </a:solidFill>
                </a:endParaRPr>
              </a:p>
            </p:txBody>
          </p:sp>
          <p:sp>
            <p:nvSpPr>
              <p:cNvPr id="69651" name="TextBox 71">
                <a:extLst>
                  <a:ext uri="{FF2B5EF4-FFF2-40B4-BE49-F238E27FC236}">
                    <a16:creationId xmlns:a16="http://schemas.microsoft.com/office/drawing/2014/main" id="{8768ADE6-0739-607F-678A-5000ECDA3BB5}"/>
                  </a:ext>
                </a:extLst>
              </p:cNvPr>
              <p:cNvSpPr txBox="1">
                <a:spLocks noChangeArrowheads="1"/>
              </p:cNvSpPr>
              <p:nvPr/>
            </p:nvSpPr>
            <p:spPr bwMode="auto">
              <a:xfrm>
                <a:off x="3276605" y="3352798"/>
                <a:ext cx="256619" cy="41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A</a:t>
                </a:r>
              </a:p>
            </p:txBody>
          </p:sp>
        </p:grpSp>
        <p:grpSp>
          <p:nvGrpSpPr>
            <p:cNvPr id="69639" name="Group 48">
              <a:extLst>
                <a:ext uri="{FF2B5EF4-FFF2-40B4-BE49-F238E27FC236}">
                  <a16:creationId xmlns:a16="http://schemas.microsoft.com/office/drawing/2014/main" id="{58C6D708-BD4B-4923-E1D8-1842D0C991D0}"/>
                </a:ext>
              </a:extLst>
            </p:cNvPr>
            <p:cNvGrpSpPr>
              <a:grpSpLocks/>
            </p:cNvGrpSpPr>
            <p:nvPr/>
          </p:nvGrpSpPr>
          <p:grpSpPr bwMode="auto">
            <a:xfrm>
              <a:off x="5393877" y="2514601"/>
              <a:ext cx="1376147" cy="631130"/>
              <a:chOff x="3200400" y="2971800"/>
              <a:chExt cx="866040" cy="563544"/>
            </a:xfrm>
          </p:grpSpPr>
          <p:sp>
            <p:nvSpPr>
              <p:cNvPr id="69647" name="Oval 79">
                <a:extLst>
                  <a:ext uri="{FF2B5EF4-FFF2-40B4-BE49-F238E27FC236}">
                    <a16:creationId xmlns:a16="http://schemas.microsoft.com/office/drawing/2014/main" id="{D323525A-8357-9B29-B062-D8B221342D0C}"/>
                  </a:ext>
                </a:extLst>
              </p:cNvPr>
              <p:cNvSpPr>
                <a:spLocks noChangeArrowheads="1"/>
              </p:cNvSpPr>
              <p:nvPr/>
            </p:nvSpPr>
            <p:spPr bwMode="auto">
              <a:xfrm>
                <a:off x="3733800" y="3048000"/>
                <a:ext cx="152400" cy="152399"/>
              </a:xfrm>
              <a:prstGeom prst="ellipse">
                <a:avLst/>
              </a:prstGeom>
              <a:solidFill>
                <a:srgbClr val="FFC000"/>
              </a:solidFill>
              <a:ln w="9525" algn="ctr">
                <a:solidFill>
                  <a:schemeClr val="tx1"/>
                </a:solidFill>
                <a:round/>
                <a:headEnd/>
                <a:tailEnd/>
              </a:ln>
            </p:spPr>
            <p:txBody>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endParaRPr lang="en-US" altLang="en-US" sz="2400" b="1">
                  <a:solidFill>
                    <a:schemeClr val="tx1"/>
                  </a:solidFill>
                </a:endParaRPr>
              </a:p>
            </p:txBody>
          </p:sp>
          <p:sp>
            <p:nvSpPr>
              <p:cNvPr id="69648" name="TextBox 73">
                <a:extLst>
                  <a:ext uri="{FF2B5EF4-FFF2-40B4-BE49-F238E27FC236}">
                    <a16:creationId xmlns:a16="http://schemas.microsoft.com/office/drawing/2014/main" id="{AA5395AF-855B-C303-186D-1452BE6A8B47}"/>
                  </a:ext>
                </a:extLst>
              </p:cNvPr>
              <p:cNvSpPr txBox="1">
                <a:spLocks noChangeArrowheads="1"/>
              </p:cNvSpPr>
              <p:nvPr/>
            </p:nvSpPr>
            <p:spPr bwMode="auto">
              <a:xfrm>
                <a:off x="3810001" y="3123073"/>
                <a:ext cx="256439" cy="412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B</a:t>
                </a:r>
              </a:p>
            </p:txBody>
          </p:sp>
          <p:cxnSp>
            <p:nvCxnSpPr>
              <p:cNvPr id="69649" name="Straight Arrow Connector 67">
                <a:extLst>
                  <a:ext uri="{FF2B5EF4-FFF2-40B4-BE49-F238E27FC236}">
                    <a16:creationId xmlns:a16="http://schemas.microsoft.com/office/drawing/2014/main" id="{94275C65-6518-440E-CB70-A44EA52E99DF}"/>
                  </a:ext>
                </a:extLst>
              </p:cNvPr>
              <p:cNvCxnSpPr>
                <a:cxnSpLocks noChangeShapeType="1"/>
              </p:cNvCxnSpPr>
              <p:nvPr/>
            </p:nvCxnSpPr>
            <p:spPr bwMode="auto">
              <a:xfrm flipV="1">
                <a:off x="3200400" y="2971800"/>
                <a:ext cx="533400" cy="304798"/>
              </a:xfrm>
              <a:prstGeom prst="straightConnector1">
                <a:avLst/>
              </a:prstGeom>
              <a:noFill/>
              <a:ln w="38100" algn="ctr">
                <a:solidFill>
                  <a:srgbClr val="FF0000"/>
                </a:solidFill>
                <a:round/>
                <a:headEnd/>
                <a:tailEnd type="arrow" w="med" len="med"/>
              </a:ln>
              <a:extLst>
                <a:ext uri="{909E8E84-426E-40DD-AFC4-6F175D3DCCD1}">
                  <a14:hiddenFill xmlns:a14="http://schemas.microsoft.com/office/drawing/2010/main">
                    <a:noFill/>
                  </a14:hiddenFill>
                </a:ext>
              </a:extLst>
            </p:spPr>
          </p:cxnSp>
        </p:grpSp>
        <p:grpSp>
          <p:nvGrpSpPr>
            <p:cNvPr id="69640" name="Group 56">
              <a:extLst>
                <a:ext uri="{FF2B5EF4-FFF2-40B4-BE49-F238E27FC236}">
                  <a16:creationId xmlns:a16="http://schemas.microsoft.com/office/drawing/2014/main" id="{A0580E89-B1DB-2AD8-2E42-77B941962260}"/>
                </a:ext>
              </a:extLst>
            </p:cNvPr>
            <p:cNvGrpSpPr>
              <a:grpSpLocks/>
            </p:cNvGrpSpPr>
            <p:nvPr/>
          </p:nvGrpSpPr>
          <p:grpSpPr bwMode="auto">
            <a:xfrm>
              <a:off x="3436693" y="3298082"/>
              <a:ext cx="484008" cy="511391"/>
              <a:chOff x="1981200" y="3657600"/>
              <a:chExt cx="304800" cy="457199"/>
            </a:xfrm>
          </p:grpSpPr>
          <p:sp>
            <p:nvSpPr>
              <p:cNvPr id="69645" name="Oval 78">
                <a:extLst>
                  <a:ext uri="{FF2B5EF4-FFF2-40B4-BE49-F238E27FC236}">
                    <a16:creationId xmlns:a16="http://schemas.microsoft.com/office/drawing/2014/main" id="{84B5B387-E01B-8A39-FC4E-17C0C08410CF}"/>
                  </a:ext>
                </a:extLst>
              </p:cNvPr>
              <p:cNvSpPr>
                <a:spLocks noChangeArrowheads="1"/>
              </p:cNvSpPr>
              <p:nvPr/>
            </p:nvSpPr>
            <p:spPr bwMode="auto">
              <a:xfrm>
                <a:off x="2133600" y="3962400"/>
                <a:ext cx="152400" cy="152399"/>
              </a:xfrm>
              <a:prstGeom prst="ellipse">
                <a:avLst/>
              </a:prstGeom>
              <a:solidFill>
                <a:srgbClr val="FFC000"/>
              </a:solidFill>
              <a:ln w="9525" algn="ctr">
                <a:solidFill>
                  <a:schemeClr val="tx1"/>
                </a:solidFill>
                <a:round/>
                <a:headEnd/>
                <a:tailEnd/>
              </a:ln>
            </p:spPr>
            <p:txBody>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endParaRPr lang="en-US" altLang="en-US" sz="2400" b="1">
                  <a:solidFill>
                    <a:schemeClr val="tx1"/>
                  </a:solidFill>
                </a:endParaRPr>
              </a:p>
            </p:txBody>
          </p:sp>
          <p:sp>
            <p:nvSpPr>
              <p:cNvPr id="69646" name="TextBox 74">
                <a:extLst>
                  <a:ext uri="{FF2B5EF4-FFF2-40B4-BE49-F238E27FC236}">
                    <a16:creationId xmlns:a16="http://schemas.microsoft.com/office/drawing/2014/main" id="{9853A4DC-E61A-199A-A05D-C6C30FAFB7E5}"/>
                  </a:ext>
                </a:extLst>
              </p:cNvPr>
              <p:cNvSpPr txBox="1">
                <a:spLocks noChangeArrowheads="1"/>
              </p:cNvSpPr>
              <p:nvPr/>
            </p:nvSpPr>
            <p:spPr bwMode="auto">
              <a:xfrm>
                <a:off x="1981200" y="3657600"/>
                <a:ext cx="245505" cy="41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E</a:t>
                </a:r>
              </a:p>
            </p:txBody>
          </p:sp>
        </p:grpSp>
        <p:grpSp>
          <p:nvGrpSpPr>
            <p:cNvPr id="69641" name="Group 57">
              <a:extLst>
                <a:ext uri="{FF2B5EF4-FFF2-40B4-BE49-F238E27FC236}">
                  <a16:creationId xmlns:a16="http://schemas.microsoft.com/office/drawing/2014/main" id="{AD847269-7F3B-0817-D0BD-6447B37C3E7A}"/>
                </a:ext>
              </a:extLst>
            </p:cNvPr>
            <p:cNvGrpSpPr>
              <a:grpSpLocks/>
            </p:cNvGrpSpPr>
            <p:nvPr/>
          </p:nvGrpSpPr>
          <p:grpSpPr bwMode="auto">
            <a:xfrm>
              <a:off x="2590800" y="3594379"/>
              <a:ext cx="1381458" cy="749021"/>
              <a:chOff x="1279527" y="3962400"/>
              <a:chExt cx="868894" cy="669647"/>
            </a:xfrm>
          </p:grpSpPr>
          <p:sp>
            <p:nvSpPr>
              <p:cNvPr id="69642" name="Oval 78">
                <a:extLst>
                  <a:ext uri="{FF2B5EF4-FFF2-40B4-BE49-F238E27FC236}">
                    <a16:creationId xmlns:a16="http://schemas.microsoft.com/office/drawing/2014/main" id="{D705C9EB-6CEF-2F5A-FF9D-62FF8E99B063}"/>
                  </a:ext>
                </a:extLst>
              </p:cNvPr>
              <p:cNvSpPr>
                <a:spLocks noChangeArrowheads="1"/>
              </p:cNvSpPr>
              <p:nvPr/>
            </p:nvSpPr>
            <p:spPr bwMode="auto">
              <a:xfrm>
                <a:off x="1423309" y="4343399"/>
                <a:ext cx="152400" cy="152399"/>
              </a:xfrm>
              <a:prstGeom prst="ellipse">
                <a:avLst/>
              </a:prstGeom>
              <a:solidFill>
                <a:srgbClr val="FFC000"/>
              </a:solidFill>
              <a:ln w="9525" algn="ctr">
                <a:solidFill>
                  <a:schemeClr val="tx1"/>
                </a:solidFill>
                <a:round/>
                <a:headEnd/>
                <a:tailEnd/>
              </a:ln>
            </p:spPr>
            <p:txBody>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endParaRPr lang="en-US" altLang="en-US" sz="2400" b="1">
                  <a:solidFill>
                    <a:schemeClr val="tx1"/>
                  </a:solidFill>
                </a:endParaRPr>
              </a:p>
            </p:txBody>
          </p:sp>
          <p:sp>
            <p:nvSpPr>
              <p:cNvPr id="69643" name="TextBox 75">
                <a:extLst>
                  <a:ext uri="{FF2B5EF4-FFF2-40B4-BE49-F238E27FC236}">
                    <a16:creationId xmlns:a16="http://schemas.microsoft.com/office/drawing/2014/main" id="{2A9B11B2-F681-8913-2A16-46FD4DFC07C6}"/>
                  </a:ext>
                </a:extLst>
              </p:cNvPr>
              <p:cNvSpPr txBox="1">
                <a:spLocks noChangeArrowheads="1"/>
              </p:cNvSpPr>
              <p:nvPr/>
            </p:nvSpPr>
            <p:spPr bwMode="auto">
              <a:xfrm>
                <a:off x="1279527" y="3962400"/>
                <a:ext cx="234114" cy="412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F</a:t>
                </a:r>
              </a:p>
            </p:txBody>
          </p:sp>
          <p:cxnSp>
            <p:nvCxnSpPr>
              <p:cNvPr id="69644" name="Straight Arrow Connector 68">
                <a:extLst>
                  <a:ext uri="{FF2B5EF4-FFF2-40B4-BE49-F238E27FC236}">
                    <a16:creationId xmlns:a16="http://schemas.microsoft.com/office/drawing/2014/main" id="{BD1F8258-AAC9-3039-2705-1D2FA2909B71}"/>
                  </a:ext>
                </a:extLst>
              </p:cNvPr>
              <p:cNvCxnSpPr>
                <a:cxnSpLocks noChangeShapeType="1"/>
              </p:cNvCxnSpPr>
              <p:nvPr/>
            </p:nvCxnSpPr>
            <p:spPr bwMode="auto">
              <a:xfrm rot="10800000" flipV="1">
                <a:off x="1615020" y="4327249"/>
                <a:ext cx="533401" cy="304798"/>
              </a:xfrm>
              <a:prstGeom prst="straightConnector1">
                <a:avLst/>
              </a:prstGeom>
              <a:noFill/>
              <a:ln w="38100" algn="ctr">
                <a:solidFill>
                  <a:srgbClr val="FF0000"/>
                </a:solidFill>
                <a:round/>
                <a:headEnd/>
                <a:tailEnd type="arrow" w="med" len="med"/>
              </a:ln>
              <a:extLst>
                <a:ext uri="{909E8E84-426E-40DD-AFC4-6F175D3DCCD1}">
                  <a14:hiddenFill xmlns:a14="http://schemas.microsoft.com/office/drawing/2010/main">
                    <a:noFill/>
                  </a14:hiddenFill>
                </a:ext>
              </a:extLst>
            </p:spPr>
          </p:cxnSp>
        </p:grpSp>
      </p:gr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BBDB388C-C21F-EC40-B1AD-330475BECE29}"/>
              </a:ext>
            </a:extLst>
          </p:cNvPr>
          <p:cNvSpPr>
            <a:spLocks noGrp="1"/>
          </p:cNvSpPr>
          <p:nvPr>
            <p:ph type="sldNum" sz="quarter" idx="4"/>
          </p:nvPr>
        </p:nvSpPr>
        <p:spPr bwMode="auto">
          <a:xfrm>
            <a:off x="11353800" y="5879804"/>
            <a:ext cx="661416" cy="895899"/>
          </a:xfrm>
        </p:spPr>
        <p:txBody>
          <a:bodyPr vert="horz" lIns="91440" tIns="45720" rIns="91440" bIns="45720" numCol="1"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pPr algn="ctr">
                <a:spcAft>
                  <a:spcPts val="600"/>
                </a:spcAft>
              </a:pPr>
              <a:t>57</a:t>
            </a:fld>
            <a:endParaRPr lang="en-US" altLang="en-US" sz="2400"/>
          </a:p>
        </p:txBody>
      </p:sp>
      <p:sp>
        <p:nvSpPr>
          <p:cNvPr id="40963" name="Rectangle 2">
            <a:extLst>
              <a:ext uri="{FF2B5EF4-FFF2-40B4-BE49-F238E27FC236}">
                <a16:creationId xmlns:a16="http://schemas.microsoft.com/office/drawing/2014/main" id="{F4F5C6BC-6B77-2CDD-8E97-CF70D491FB13}"/>
              </a:ext>
            </a:extLst>
          </p:cNvPr>
          <p:cNvSpPr txBox="1">
            <a:spLocks noChangeArrowheads="1"/>
          </p:cNvSpPr>
          <p:nvPr/>
        </p:nvSpPr>
        <p:spPr>
          <a:xfrm>
            <a:off x="2982666" y="870155"/>
            <a:ext cx="7532933" cy="4800600"/>
          </a:xfrm>
          <a:prstGeom prst="rect">
            <a:avLst/>
          </a:prstGeom>
        </p:spPr>
        <p:txBody>
          <a:bodyPr vert="horz" lIns="91440" tIns="45720" rIns="91440" bIns="45720" rtlCol="0" anchor="b"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endParaRPr lang="en-US" altLang="en-US" b="1" dirty="0">
              <a:solidFill>
                <a:srgbClr val="FF0000"/>
              </a:solidFill>
              <a:latin typeface="VNI-Souvir" pitchFamily="2" charset="0"/>
            </a:endParaRPr>
          </a:p>
        </p:txBody>
      </p:sp>
      <p:sp>
        <p:nvSpPr>
          <p:cNvPr id="5" name="Title 4">
            <a:extLst>
              <a:ext uri="{FF2B5EF4-FFF2-40B4-BE49-F238E27FC236}">
                <a16:creationId xmlns:a16="http://schemas.microsoft.com/office/drawing/2014/main" id="{218E0499-4058-9572-2BF0-C24AEB34E2BA}"/>
              </a:ext>
            </a:extLst>
          </p:cNvPr>
          <p:cNvSpPr>
            <a:spLocks noGrp="1"/>
          </p:cNvSpPr>
          <p:nvPr>
            <p:ph type="title"/>
          </p:nvPr>
        </p:nvSpPr>
        <p:spPr/>
        <p:txBody>
          <a:bodyPr/>
          <a:lstStyle/>
          <a:p>
            <a:endParaRPr lang="en-US"/>
          </a:p>
        </p:txBody>
      </p:sp>
      <p:sp>
        <p:nvSpPr>
          <p:cNvPr id="70658" name="Title 1">
            <a:extLst>
              <a:ext uri="{FF2B5EF4-FFF2-40B4-BE49-F238E27FC236}">
                <a16:creationId xmlns:a16="http://schemas.microsoft.com/office/drawing/2014/main" id="{B132EC8F-2CE5-4F27-8A63-1C50B8A1C27F}"/>
              </a:ext>
            </a:extLst>
          </p:cNvPr>
          <p:cNvSpPr txBox="1">
            <a:spLocks/>
          </p:cNvSpPr>
          <p:nvPr/>
        </p:nvSpPr>
        <p:spPr>
          <a:xfrm>
            <a:off x="2151842" y="148115"/>
            <a:ext cx="8349010" cy="1489587"/>
          </a:xfrm>
          <a:prstGeom prst="rect">
            <a:avLst/>
          </a:prstGeom>
        </p:spPr>
        <p:txBody>
          <a:bodyPr vert="horz" lIns="91440" tIns="45720" rIns="91440" bIns="45720" rtlCol="0" anchor="b"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en-US" altLang="en-US" sz="4000" b="1">
                <a:solidFill>
                  <a:srgbClr val="FFFF00"/>
                </a:solidFill>
              </a:rPr>
              <a:t>Dịch chuyển của đường cung</a:t>
            </a:r>
            <a:endParaRPr lang="en-US" altLang="en-US" sz="4000" dirty="0">
              <a:solidFill>
                <a:srgbClr val="FFFF00"/>
              </a:solidFill>
            </a:endParaRPr>
          </a:p>
        </p:txBody>
      </p:sp>
      <p:sp>
        <p:nvSpPr>
          <p:cNvPr id="70659" name="Content Placeholder 2">
            <a:extLst>
              <a:ext uri="{FF2B5EF4-FFF2-40B4-BE49-F238E27FC236}">
                <a16:creationId xmlns:a16="http://schemas.microsoft.com/office/drawing/2014/main" id="{D65AB9FC-BFEA-DF6E-0A25-370F1BC0590D}"/>
              </a:ext>
            </a:extLst>
          </p:cNvPr>
          <p:cNvSpPr txBox="1">
            <a:spLocks/>
          </p:cNvSpPr>
          <p:nvPr/>
        </p:nvSpPr>
        <p:spPr>
          <a:xfrm>
            <a:off x="427703" y="2020528"/>
            <a:ext cx="10632253" cy="380230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altLang="en-US" sz="3200">
                <a:latin typeface="+mj-lt"/>
              </a:rPr>
              <a:t>…Là chuyển động thay đổi vị trí của cả  đường cung</a:t>
            </a:r>
          </a:p>
          <a:p>
            <a:pPr algn="just"/>
            <a:r>
              <a:rPr lang="en-US" altLang="en-US" sz="3200">
                <a:solidFill>
                  <a:srgbClr val="C00000"/>
                </a:solidFill>
                <a:latin typeface="+mj-lt"/>
              </a:rPr>
              <a:t>Diễn tả sự thay đổi của khả năng bán ở mọi mức giá do thay đổi của các yếu tố khác giá gây ra</a:t>
            </a:r>
          </a:p>
          <a:p>
            <a:pPr algn="just"/>
            <a:r>
              <a:rPr lang="en-US" altLang="en-US" sz="3200" b="1" u="sng">
                <a:latin typeface="+mj-lt"/>
              </a:rPr>
              <a:t>Nguyên tắc</a:t>
            </a:r>
            <a:r>
              <a:rPr lang="en-US" altLang="en-US" sz="3200" b="1">
                <a:latin typeface="+mj-lt"/>
              </a:rPr>
              <a:t>: </a:t>
            </a:r>
            <a:r>
              <a:rPr lang="en-US" altLang="en-US" sz="3200">
                <a:latin typeface="+mj-lt"/>
              </a:rPr>
              <a:t>nếu sự thay đổi làm lượng cung tăng ở mọi mức giá làm cả đường cung dịch qua phải/xuống dưới</a:t>
            </a:r>
          </a:p>
          <a:p>
            <a:pPr algn="just"/>
            <a:endParaRPr lang="en-US" altLang="en-US" sz="3200">
              <a:latin typeface="+mj-lt"/>
            </a:endParaRPr>
          </a:p>
          <a:p>
            <a:pPr algn="just"/>
            <a:endParaRPr lang="en-US" altLang="en-US" sz="3200" dirty="0">
              <a:latin typeface="+mj-lt"/>
            </a:endParaRPr>
          </a:p>
        </p:txBody>
      </p:sp>
    </p:spTree>
    <p:extLst>
      <p:ext uri="{BB962C8B-B14F-4D97-AF65-F5344CB8AC3E}">
        <p14:creationId xmlns:p14="http://schemas.microsoft.com/office/powerpoint/2010/main" val="373335300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BBDB388C-C21F-EC40-B1AD-330475BECE29}"/>
              </a:ext>
            </a:extLst>
          </p:cNvPr>
          <p:cNvSpPr>
            <a:spLocks noGrp="1"/>
          </p:cNvSpPr>
          <p:nvPr>
            <p:ph type="sldNum" sz="quarter" idx="4"/>
          </p:nvPr>
        </p:nvSpPr>
        <p:spPr bwMode="auto">
          <a:xfrm>
            <a:off x="11353800" y="5879804"/>
            <a:ext cx="661416" cy="895899"/>
          </a:xfrm>
        </p:spPr>
        <p:txBody>
          <a:bodyPr vert="horz" lIns="91440" tIns="45720" rIns="91440" bIns="45720" numCol="1"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pPr algn="ctr">
                <a:spcAft>
                  <a:spcPts val="600"/>
                </a:spcAft>
              </a:pPr>
              <a:t>58</a:t>
            </a:fld>
            <a:endParaRPr lang="en-US" altLang="en-US" sz="2400"/>
          </a:p>
        </p:txBody>
      </p:sp>
      <p:sp>
        <p:nvSpPr>
          <p:cNvPr id="40963" name="Rectangle 2">
            <a:extLst>
              <a:ext uri="{FF2B5EF4-FFF2-40B4-BE49-F238E27FC236}">
                <a16:creationId xmlns:a16="http://schemas.microsoft.com/office/drawing/2014/main" id="{F4F5C6BC-6B77-2CDD-8E97-CF70D491FB13}"/>
              </a:ext>
            </a:extLst>
          </p:cNvPr>
          <p:cNvSpPr txBox="1">
            <a:spLocks noChangeArrowheads="1"/>
          </p:cNvSpPr>
          <p:nvPr/>
        </p:nvSpPr>
        <p:spPr>
          <a:xfrm>
            <a:off x="2982666" y="870155"/>
            <a:ext cx="7532933" cy="4800600"/>
          </a:xfrm>
          <a:prstGeom prst="rect">
            <a:avLst/>
          </a:prstGeom>
        </p:spPr>
        <p:txBody>
          <a:bodyPr vert="horz" lIns="91440" tIns="45720" rIns="91440" bIns="45720" rtlCol="0" anchor="b"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endParaRPr lang="en-US" altLang="en-US" b="1" dirty="0">
              <a:solidFill>
                <a:srgbClr val="FF0000"/>
              </a:solidFill>
              <a:latin typeface="VNI-Souvir" pitchFamily="2" charset="0"/>
            </a:endParaRPr>
          </a:p>
        </p:txBody>
      </p:sp>
      <p:sp>
        <p:nvSpPr>
          <p:cNvPr id="5" name="Title 4">
            <a:extLst>
              <a:ext uri="{FF2B5EF4-FFF2-40B4-BE49-F238E27FC236}">
                <a16:creationId xmlns:a16="http://schemas.microsoft.com/office/drawing/2014/main" id="{218E0499-4058-9572-2BF0-C24AEB34E2BA}"/>
              </a:ext>
            </a:extLst>
          </p:cNvPr>
          <p:cNvSpPr>
            <a:spLocks noGrp="1"/>
          </p:cNvSpPr>
          <p:nvPr>
            <p:ph type="title"/>
          </p:nvPr>
        </p:nvSpPr>
        <p:spPr/>
        <p:txBody>
          <a:bodyPr/>
          <a:lstStyle/>
          <a:p>
            <a:endParaRPr lang="en-US"/>
          </a:p>
        </p:txBody>
      </p:sp>
      <p:sp>
        <p:nvSpPr>
          <p:cNvPr id="47108" name="Rectangle 3">
            <a:extLst>
              <a:ext uri="{FF2B5EF4-FFF2-40B4-BE49-F238E27FC236}">
                <a16:creationId xmlns:a16="http://schemas.microsoft.com/office/drawing/2014/main" id="{96D54738-829E-8CF6-458A-4168B566629E}"/>
              </a:ext>
            </a:extLst>
          </p:cNvPr>
          <p:cNvSpPr txBox="1">
            <a:spLocks noChangeArrowheads="1"/>
          </p:cNvSpPr>
          <p:nvPr/>
        </p:nvSpPr>
        <p:spPr>
          <a:xfrm>
            <a:off x="958645" y="1143000"/>
            <a:ext cx="10101311" cy="467983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US" altLang="en-US" sz="4000">
                <a:latin typeface="VNI-Souvir" pitchFamily="2" charset="0"/>
              </a:rPr>
              <a:t>KHI CHÆ COÙ P </a:t>
            </a:r>
            <a:r>
              <a:rPr lang="en-US" altLang="en-US" sz="4000" baseline="-25000">
                <a:latin typeface="VNI-Souvir" pitchFamily="2" charset="0"/>
              </a:rPr>
              <a:t>X</a:t>
            </a:r>
            <a:r>
              <a:rPr lang="en-US" altLang="en-US" sz="4000">
                <a:latin typeface="VNI-Souvir" pitchFamily="2" charset="0"/>
              </a:rPr>
              <a:t> THAY ÑOÅI</a:t>
            </a:r>
            <a:r>
              <a:rPr lang="en-US" altLang="en-US" sz="3500">
                <a:latin typeface="VNI-Souvir" pitchFamily="2" charset="0"/>
                <a:cs typeface="Arial" panose="020B0604020202020204" pitchFamily="34" charset="0"/>
              </a:rPr>
              <a:t>→Q</a:t>
            </a:r>
            <a:r>
              <a:rPr lang="en-US" altLang="en-US" sz="3500" baseline="-25000">
                <a:latin typeface="VNI-Souvir" pitchFamily="2" charset="0"/>
                <a:cs typeface="Arial" panose="020B0604020202020204" pitchFamily="34" charset="0"/>
              </a:rPr>
              <a:t>S</a:t>
            </a:r>
            <a:r>
              <a:rPr lang="en-US" altLang="en-US" sz="3500">
                <a:latin typeface="VNI-Souvir" pitchFamily="2" charset="0"/>
                <a:cs typeface="Arial" panose="020B0604020202020204" pitchFamily="34" charset="0"/>
              </a:rPr>
              <a:t> thay ñoåi</a:t>
            </a:r>
          </a:p>
          <a:p>
            <a:pPr lvl="1"/>
            <a:r>
              <a:rPr lang="en-US" altLang="en-US" sz="3400">
                <a:latin typeface="VNI-Souvir" pitchFamily="2" charset="0"/>
                <a:cs typeface="Arial" panose="020B0604020202020204" pitchFamily="34" charset="0"/>
              </a:rPr>
              <a:t>→söï di chuyeån doïc theo ñöôøng cung</a:t>
            </a:r>
          </a:p>
          <a:p>
            <a:r>
              <a:rPr lang="en-US" altLang="en-US" sz="3900">
                <a:latin typeface="VNI-Souvir" pitchFamily="2" charset="0"/>
              </a:rPr>
              <a:t>   Khi caùc YT ngoaøi giaù thay ñoåi:</a:t>
            </a:r>
          </a:p>
          <a:p>
            <a:pPr lvl="1"/>
            <a:r>
              <a:rPr lang="en-US" altLang="en-US" sz="3400">
                <a:latin typeface="VNI-Souvir" pitchFamily="2" charset="0"/>
                <a:cs typeface="Arial" panose="020B0604020202020204" pitchFamily="34" charset="0"/>
              </a:rPr>
              <a:t>→ Cung thay ñoåi</a:t>
            </a:r>
          </a:p>
          <a:p>
            <a:pPr lvl="1"/>
            <a:r>
              <a:rPr lang="en-US" altLang="en-US" sz="3400">
                <a:latin typeface="VNI-Souvir" pitchFamily="2" charset="0"/>
                <a:cs typeface="Arial" panose="020B0604020202020204" pitchFamily="34" charset="0"/>
              </a:rPr>
              <a:t>→  ñöôøng cung dòch chuyeån </a:t>
            </a:r>
          </a:p>
          <a:p>
            <a:endParaRPr lang="en-US" altLang="en-US" sz="3400">
              <a:latin typeface="VNI-Souvir" pitchFamily="2" charset="0"/>
            </a:endParaRPr>
          </a:p>
          <a:p>
            <a:endParaRPr lang="en-US" altLang="en-US" dirty="0">
              <a:latin typeface="VNI-Souvir" pitchFamily="2" charset="0"/>
            </a:endParaRPr>
          </a:p>
        </p:txBody>
      </p:sp>
    </p:spTree>
    <p:extLst>
      <p:ext uri="{BB962C8B-B14F-4D97-AF65-F5344CB8AC3E}">
        <p14:creationId xmlns:p14="http://schemas.microsoft.com/office/powerpoint/2010/main" val="61082219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Number Placeholder 3">
            <a:extLst>
              <a:ext uri="{FF2B5EF4-FFF2-40B4-BE49-F238E27FC236}">
                <a16:creationId xmlns:a16="http://schemas.microsoft.com/office/drawing/2014/main" id="{18E8637D-42D2-544D-33AC-4C82493D373D}"/>
              </a:ext>
            </a:extLst>
          </p:cNvPr>
          <p:cNvSpPr>
            <a:spLocks noGrp="1"/>
          </p:cNvSpPr>
          <p:nvPr>
            <p:ph type="sldNum" sz="quarter" idx="12"/>
          </p:nvPr>
        </p:nvSpPr>
        <p:spPr bwMode="auto">
          <a:xfrm>
            <a:off x="6858000" y="6323013"/>
            <a:ext cx="1905000" cy="45720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7C90CEDA-1E86-426F-9B94-1896D1273598}" type="slidenum">
              <a:rPr lang="en-US" altLang="en-US" smtClean="0"/>
              <a:pPr>
                <a:spcBef>
                  <a:spcPct val="0"/>
                </a:spcBef>
                <a:buClrTx/>
                <a:buSzTx/>
                <a:buFontTx/>
                <a:buNone/>
              </a:pPr>
              <a:t>59</a:t>
            </a:fld>
            <a:endParaRPr lang="en-US" altLang="en-US" sz="1400">
              <a:solidFill>
                <a:schemeClr val="tx1"/>
              </a:solidFill>
              <a:latin typeface="Times New Roman" panose="02020603050405020304" pitchFamily="18" charset="0"/>
            </a:endParaRPr>
          </a:p>
        </p:txBody>
      </p:sp>
      <p:sp>
        <p:nvSpPr>
          <p:cNvPr id="6" name="Rectangle 2">
            <a:extLst>
              <a:ext uri="{FF2B5EF4-FFF2-40B4-BE49-F238E27FC236}">
                <a16:creationId xmlns:a16="http://schemas.microsoft.com/office/drawing/2014/main" id="{C598E382-5D0B-99AD-51B0-941F27F37DCC}"/>
              </a:ext>
            </a:extLst>
          </p:cNvPr>
          <p:cNvSpPr txBox="1">
            <a:spLocks noChangeArrowheads="1"/>
          </p:cNvSpPr>
          <p:nvPr/>
        </p:nvSpPr>
        <p:spPr bwMode="auto">
          <a:xfrm>
            <a:off x="2362200" y="304800"/>
            <a:ext cx="7772400" cy="1104900"/>
          </a:xfrm>
          <a:prstGeom prst="rect">
            <a:avLst/>
          </a:prstGeom>
          <a:noFill/>
          <a:ln w="9525">
            <a:noFill/>
            <a:miter lim="800000"/>
            <a:headEnd/>
            <a:tailEnd/>
          </a:ln>
        </p:spPr>
        <p:txBody>
          <a:bodyPr lIns="92075" tIns="46038" rIns="92075" bIns="46038" anchor="ctr"/>
          <a:lstStyle/>
          <a:p>
            <a:pPr algn="just">
              <a:defRPr/>
            </a:pPr>
            <a:r>
              <a:rPr lang="en-US" sz="4000" b="1" kern="0">
                <a:solidFill>
                  <a:srgbClr val="000099"/>
                </a:solidFill>
                <a:latin typeface="+mj-lt"/>
                <a:ea typeface="+mj-ea"/>
                <a:cs typeface="+mj-cs"/>
              </a:rPr>
              <a:t>Dịch chuyển của đường cung </a:t>
            </a:r>
          </a:p>
        </p:txBody>
      </p:sp>
      <p:grpSp>
        <p:nvGrpSpPr>
          <p:cNvPr id="71684" name="Group 78">
            <a:extLst>
              <a:ext uri="{FF2B5EF4-FFF2-40B4-BE49-F238E27FC236}">
                <a16:creationId xmlns:a16="http://schemas.microsoft.com/office/drawing/2014/main" id="{6B018349-A6F8-2D15-7EFE-B62DB7048EDA}"/>
              </a:ext>
            </a:extLst>
          </p:cNvPr>
          <p:cNvGrpSpPr>
            <a:grpSpLocks/>
          </p:cNvGrpSpPr>
          <p:nvPr/>
        </p:nvGrpSpPr>
        <p:grpSpPr bwMode="auto">
          <a:xfrm>
            <a:off x="2638187" y="1447801"/>
            <a:ext cx="7187369" cy="4950351"/>
            <a:chOff x="331650" y="1828800"/>
            <a:chExt cx="5251122" cy="4117824"/>
          </a:xfrm>
        </p:grpSpPr>
        <p:grpSp>
          <p:nvGrpSpPr>
            <p:cNvPr id="71687" name="Group 76">
              <a:extLst>
                <a:ext uri="{FF2B5EF4-FFF2-40B4-BE49-F238E27FC236}">
                  <a16:creationId xmlns:a16="http://schemas.microsoft.com/office/drawing/2014/main" id="{C309CA36-B9F3-70A5-B92F-7FD3547EC884}"/>
                </a:ext>
              </a:extLst>
            </p:cNvPr>
            <p:cNvGrpSpPr>
              <a:grpSpLocks/>
            </p:cNvGrpSpPr>
            <p:nvPr/>
          </p:nvGrpSpPr>
          <p:grpSpPr bwMode="auto">
            <a:xfrm>
              <a:off x="331650" y="1828800"/>
              <a:ext cx="5251122" cy="4117824"/>
              <a:chOff x="712650" y="2057400"/>
              <a:chExt cx="5251122" cy="4117824"/>
            </a:xfrm>
          </p:grpSpPr>
          <p:sp>
            <p:nvSpPr>
              <p:cNvPr id="71693" name="Line 7">
                <a:extLst>
                  <a:ext uri="{FF2B5EF4-FFF2-40B4-BE49-F238E27FC236}">
                    <a16:creationId xmlns:a16="http://schemas.microsoft.com/office/drawing/2014/main" id="{636BA6B7-5CF6-03DF-4C45-23A6BD29D04D}"/>
                  </a:ext>
                </a:extLst>
              </p:cNvPr>
              <p:cNvSpPr>
                <a:spLocks noChangeShapeType="1"/>
              </p:cNvSpPr>
              <p:nvPr/>
            </p:nvSpPr>
            <p:spPr bwMode="auto">
              <a:xfrm flipV="1">
                <a:off x="1295400" y="2209800"/>
                <a:ext cx="0" cy="32766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1694" name="Line 9">
                <a:extLst>
                  <a:ext uri="{FF2B5EF4-FFF2-40B4-BE49-F238E27FC236}">
                    <a16:creationId xmlns:a16="http://schemas.microsoft.com/office/drawing/2014/main" id="{9E66D589-14D2-A4F4-4A92-6B7FF2D05B33}"/>
                  </a:ext>
                </a:extLst>
              </p:cNvPr>
              <p:cNvSpPr>
                <a:spLocks noChangeShapeType="1"/>
              </p:cNvSpPr>
              <p:nvPr/>
            </p:nvSpPr>
            <p:spPr bwMode="auto">
              <a:xfrm>
                <a:off x="1295400" y="5486399"/>
                <a:ext cx="3505200" cy="45719"/>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1695" name="Line 10">
                <a:extLst>
                  <a:ext uri="{FF2B5EF4-FFF2-40B4-BE49-F238E27FC236}">
                    <a16:creationId xmlns:a16="http://schemas.microsoft.com/office/drawing/2014/main" id="{B9077A1D-A38A-FB8B-6152-24D04F24B9D2}"/>
                  </a:ext>
                </a:extLst>
              </p:cNvPr>
              <p:cNvSpPr>
                <a:spLocks noChangeShapeType="1"/>
              </p:cNvSpPr>
              <p:nvPr/>
            </p:nvSpPr>
            <p:spPr bwMode="auto">
              <a:xfrm flipV="1">
                <a:off x="1676400" y="3048000"/>
                <a:ext cx="2971800" cy="1752600"/>
              </a:xfrm>
              <a:prstGeom prst="line">
                <a:avLst/>
              </a:prstGeom>
              <a:noFill/>
              <a:ln w="57150">
                <a:solidFill>
                  <a:srgbClr val="000099"/>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1696" name="Text Box 11">
                <a:extLst>
                  <a:ext uri="{FF2B5EF4-FFF2-40B4-BE49-F238E27FC236}">
                    <a16:creationId xmlns:a16="http://schemas.microsoft.com/office/drawing/2014/main" id="{2D81F1C2-BA77-86D4-542C-EB8A94442D60}"/>
                  </a:ext>
                </a:extLst>
              </p:cNvPr>
              <p:cNvSpPr txBox="1">
                <a:spLocks noChangeArrowheads="1"/>
              </p:cNvSpPr>
              <p:nvPr/>
            </p:nvSpPr>
            <p:spPr bwMode="auto">
              <a:xfrm>
                <a:off x="4191000" y="2590800"/>
                <a:ext cx="284826" cy="384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rgbClr val="000099"/>
                    </a:solidFill>
                  </a:rPr>
                  <a:t>S</a:t>
                </a:r>
              </a:p>
            </p:txBody>
          </p:sp>
          <p:sp>
            <p:nvSpPr>
              <p:cNvPr id="71697" name="Text Box 12">
                <a:extLst>
                  <a:ext uri="{FF2B5EF4-FFF2-40B4-BE49-F238E27FC236}">
                    <a16:creationId xmlns:a16="http://schemas.microsoft.com/office/drawing/2014/main" id="{58993DF3-031C-E306-5C22-45B21D2C54E5}"/>
                  </a:ext>
                </a:extLst>
              </p:cNvPr>
              <p:cNvSpPr txBox="1">
                <a:spLocks noChangeArrowheads="1"/>
              </p:cNvSpPr>
              <p:nvPr/>
            </p:nvSpPr>
            <p:spPr bwMode="auto">
              <a:xfrm>
                <a:off x="4445713" y="5791200"/>
                <a:ext cx="1518059" cy="384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i="1">
                    <a:solidFill>
                      <a:schemeClr val="tx1"/>
                    </a:solidFill>
                  </a:rPr>
                  <a:t>Số lượng (Q)</a:t>
                </a:r>
              </a:p>
            </p:txBody>
          </p:sp>
          <p:sp>
            <p:nvSpPr>
              <p:cNvPr id="71698" name="Text Box 13">
                <a:extLst>
                  <a:ext uri="{FF2B5EF4-FFF2-40B4-BE49-F238E27FC236}">
                    <a16:creationId xmlns:a16="http://schemas.microsoft.com/office/drawing/2014/main" id="{ADFA37B6-AC28-CA6A-A72A-22EC7D017EC2}"/>
                  </a:ext>
                </a:extLst>
              </p:cNvPr>
              <p:cNvSpPr txBox="1">
                <a:spLocks noChangeArrowheads="1"/>
              </p:cNvSpPr>
              <p:nvPr/>
            </p:nvSpPr>
            <p:spPr bwMode="auto">
              <a:xfrm>
                <a:off x="712650" y="2057400"/>
                <a:ext cx="558878" cy="691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lgn="ctr">
                  <a:spcBef>
                    <a:spcPct val="0"/>
                  </a:spcBef>
                  <a:buClrTx/>
                  <a:buSzTx/>
                  <a:buFontTx/>
                  <a:buNone/>
                </a:pPr>
                <a:r>
                  <a:rPr lang="en-US" altLang="en-US" sz="2400" b="1" i="1">
                    <a:solidFill>
                      <a:schemeClr val="tx1"/>
                    </a:solidFill>
                  </a:rPr>
                  <a:t>Giá </a:t>
                </a:r>
              </a:p>
              <a:p>
                <a:pPr algn="ctr">
                  <a:spcBef>
                    <a:spcPct val="0"/>
                  </a:spcBef>
                  <a:buClrTx/>
                  <a:buSzTx/>
                  <a:buFontTx/>
                  <a:buNone/>
                </a:pPr>
                <a:r>
                  <a:rPr lang="en-US" altLang="en-US" sz="2400" b="1" i="1">
                    <a:solidFill>
                      <a:schemeClr val="tx1"/>
                    </a:solidFill>
                  </a:rPr>
                  <a:t>(P)</a:t>
                </a:r>
              </a:p>
            </p:txBody>
          </p:sp>
          <p:sp>
            <p:nvSpPr>
              <p:cNvPr id="53" name="Not Equal 52">
                <a:extLst>
                  <a:ext uri="{FF2B5EF4-FFF2-40B4-BE49-F238E27FC236}">
                    <a16:creationId xmlns:a16="http://schemas.microsoft.com/office/drawing/2014/main" id="{90797D81-E466-F3BF-29A0-A3E589B6ECF8}"/>
                  </a:ext>
                </a:extLst>
              </p:cNvPr>
              <p:cNvSpPr/>
              <p:nvPr/>
            </p:nvSpPr>
            <p:spPr bwMode="auto">
              <a:xfrm>
                <a:off x="1143124" y="5181754"/>
                <a:ext cx="305036" cy="151860"/>
              </a:xfrm>
              <a:prstGeom prst="mathNotEqual">
                <a:avLst/>
              </a:prstGeom>
              <a:solidFill>
                <a:schemeClr val="accent1"/>
              </a:solidFill>
              <a:ln w="9525" cap="flat" cmpd="sng" algn="ctr">
                <a:solidFill>
                  <a:schemeClr val="tx1"/>
                </a:solidFill>
                <a:prstDash val="solid"/>
                <a:round/>
                <a:headEnd type="none" w="med" len="med"/>
                <a:tailEnd type="none" w="med" len="med"/>
              </a:ln>
              <a:effectLst/>
            </p:spPr>
            <p:txBody>
              <a:bodyPr/>
              <a:lstStyle/>
              <a:p>
                <a:pPr>
                  <a:defRPr/>
                </a:pPr>
                <a:endParaRPr lang="en-US" b="1">
                  <a:latin typeface="Arial" charset="0"/>
                </a:endParaRPr>
              </a:p>
            </p:txBody>
          </p:sp>
          <p:sp>
            <p:nvSpPr>
              <p:cNvPr id="55" name="Not Equal 54">
                <a:extLst>
                  <a:ext uri="{FF2B5EF4-FFF2-40B4-BE49-F238E27FC236}">
                    <a16:creationId xmlns:a16="http://schemas.microsoft.com/office/drawing/2014/main" id="{FC9D3F8C-F5A0-9600-8D0E-5C80986336B9}"/>
                  </a:ext>
                </a:extLst>
              </p:cNvPr>
              <p:cNvSpPr/>
              <p:nvPr/>
            </p:nvSpPr>
            <p:spPr bwMode="auto">
              <a:xfrm rot="5400000">
                <a:off x="1524127" y="5409586"/>
                <a:ext cx="305040" cy="153098"/>
              </a:xfrm>
              <a:prstGeom prst="mathNotEqual">
                <a:avLst/>
              </a:prstGeom>
              <a:solidFill>
                <a:schemeClr val="accent1"/>
              </a:solidFill>
              <a:ln w="9525" cap="flat" cmpd="sng" algn="ctr">
                <a:solidFill>
                  <a:schemeClr val="tx1"/>
                </a:solidFill>
                <a:prstDash val="solid"/>
                <a:round/>
                <a:headEnd type="none" w="med" len="med"/>
                <a:tailEnd type="none" w="med" len="med"/>
              </a:ln>
              <a:effectLst/>
            </p:spPr>
            <p:txBody>
              <a:bodyPr/>
              <a:lstStyle/>
              <a:p>
                <a:pPr>
                  <a:defRPr/>
                </a:pPr>
                <a:endParaRPr lang="en-US" b="1">
                  <a:latin typeface="Arial" charset="0"/>
                </a:endParaRPr>
              </a:p>
            </p:txBody>
          </p:sp>
          <p:cxnSp>
            <p:nvCxnSpPr>
              <p:cNvPr id="71701" name="Straight Connector 57">
                <a:extLst>
                  <a:ext uri="{FF2B5EF4-FFF2-40B4-BE49-F238E27FC236}">
                    <a16:creationId xmlns:a16="http://schemas.microsoft.com/office/drawing/2014/main" id="{38D000A2-A63B-2D98-35E0-4CA17D3D0CBC}"/>
                  </a:ext>
                </a:extLst>
              </p:cNvPr>
              <p:cNvCxnSpPr>
                <a:cxnSpLocks noChangeShapeType="1"/>
                <a:endCxn id="71695" idx="1"/>
              </p:cNvCxnSpPr>
              <p:nvPr/>
            </p:nvCxnSpPr>
            <p:spPr bwMode="auto">
              <a:xfrm>
                <a:off x="1295400" y="3048000"/>
                <a:ext cx="3352800" cy="1588"/>
              </a:xfrm>
              <a:prstGeom prst="line">
                <a:avLst/>
              </a:prstGeom>
              <a:noFill/>
              <a:ln w="9525" algn="ctr">
                <a:solidFill>
                  <a:schemeClr val="tx1"/>
                </a:solidFill>
                <a:prstDash val="lgDash"/>
                <a:round/>
                <a:headEnd/>
                <a:tailEnd/>
              </a:ln>
              <a:extLst>
                <a:ext uri="{909E8E84-426E-40DD-AFC4-6F175D3DCCD1}">
                  <a14:hiddenFill xmlns:a14="http://schemas.microsoft.com/office/drawing/2010/main">
                    <a:noFill/>
                  </a14:hiddenFill>
                </a:ext>
              </a:extLst>
            </p:spPr>
          </p:cxnSp>
          <p:cxnSp>
            <p:nvCxnSpPr>
              <p:cNvPr id="71702" name="Straight Connector 58">
                <a:extLst>
                  <a:ext uri="{FF2B5EF4-FFF2-40B4-BE49-F238E27FC236}">
                    <a16:creationId xmlns:a16="http://schemas.microsoft.com/office/drawing/2014/main" id="{1715B1E4-21D4-A76A-C98C-C64997B9B7F5}"/>
                  </a:ext>
                </a:extLst>
              </p:cNvPr>
              <p:cNvCxnSpPr>
                <a:cxnSpLocks noChangeShapeType="1"/>
              </p:cNvCxnSpPr>
              <p:nvPr/>
            </p:nvCxnSpPr>
            <p:spPr bwMode="auto">
              <a:xfrm>
                <a:off x="1295400" y="4267200"/>
                <a:ext cx="1295400" cy="1588"/>
              </a:xfrm>
              <a:prstGeom prst="line">
                <a:avLst/>
              </a:prstGeom>
              <a:noFill/>
              <a:ln w="9525" algn="ctr">
                <a:solidFill>
                  <a:schemeClr val="tx1"/>
                </a:solidFill>
                <a:prstDash val="lgDash"/>
                <a:round/>
                <a:headEnd/>
                <a:tailEnd/>
              </a:ln>
              <a:extLst>
                <a:ext uri="{909E8E84-426E-40DD-AFC4-6F175D3DCCD1}">
                  <a14:hiddenFill xmlns:a14="http://schemas.microsoft.com/office/drawing/2010/main">
                    <a:noFill/>
                  </a14:hiddenFill>
                </a:ext>
              </a:extLst>
            </p:spPr>
          </p:cxnSp>
          <p:cxnSp>
            <p:nvCxnSpPr>
              <p:cNvPr id="71703" name="Straight Connector 60">
                <a:extLst>
                  <a:ext uri="{FF2B5EF4-FFF2-40B4-BE49-F238E27FC236}">
                    <a16:creationId xmlns:a16="http://schemas.microsoft.com/office/drawing/2014/main" id="{56ACB3A1-4D8F-497A-46D8-5AB5B00846A6}"/>
                  </a:ext>
                </a:extLst>
              </p:cNvPr>
              <p:cNvCxnSpPr>
                <a:cxnSpLocks noChangeShapeType="1"/>
              </p:cNvCxnSpPr>
              <p:nvPr/>
            </p:nvCxnSpPr>
            <p:spPr bwMode="auto">
              <a:xfrm>
                <a:off x="1295400" y="3352800"/>
                <a:ext cx="2895600" cy="1588"/>
              </a:xfrm>
              <a:prstGeom prst="line">
                <a:avLst/>
              </a:prstGeom>
              <a:noFill/>
              <a:ln w="9525" algn="ctr">
                <a:solidFill>
                  <a:schemeClr val="tx1"/>
                </a:solidFill>
                <a:prstDash val="lgDash"/>
                <a:round/>
                <a:headEnd/>
                <a:tailEnd/>
              </a:ln>
              <a:extLst>
                <a:ext uri="{909E8E84-426E-40DD-AFC4-6F175D3DCCD1}">
                  <a14:hiddenFill xmlns:a14="http://schemas.microsoft.com/office/drawing/2010/main">
                    <a:noFill/>
                  </a14:hiddenFill>
                </a:ext>
              </a:extLst>
            </p:spPr>
          </p:cxnSp>
          <p:cxnSp>
            <p:nvCxnSpPr>
              <p:cNvPr id="71704" name="Straight Connector 62">
                <a:extLst>
                  <a:ext uri="{FF2B5EF4-FFF2-40B4-BE49-F238E27FC236}">
                    <a16:creationId xmlns:a16="http://schemas.microsoft.com/office/drawing/2014/main" id="{32FB448F-B60E-F0F8-AA6C-5A26031F4939}"/>
                  </a:ext>
                </a:extLst>
              </p:cNvPr>
              <p:cNvCxnSpPr>
                <a:cxnSpLocks noChangeShapeType="1"/>
              </p:cNvCxnSpPr>
              <p:nvPr/>
            </p:nvCxnSpPr>
            <p:spPr bwMode="auto">
              <a:xfrm>
                <a:off x="1295400" y="3657600"/>
                <a:ext cx="2362200" cy="1588"/>
              </a:xfrm>
              <a:prstGeom prst="line">
                <a:avLst/>
              </a:prstGeom>
              <a:noFill/>
              <a:ln w="9525" algn="ctr">
                <a:solidFill>
                  <a:schemeClr val="tx1"/>
                </a:solidFill>
                <a:prstDash val="lgDash"/>
                <a:round/>
                <a:headEnd/>
                <a:tailEnd/>
              </a:ln>
              <a:extLst>
                <a:ext uri="{909E8E84-426E-40DD-AFC4-6F175D3DCCD1}">
                  <a14:hiddenFill xmlns:a14="http://schemas.microsoft.com/office/drawing/2010/main">
                    <a:noFill/>
                  </a14:hiddenFill>
                </a:ext>
              </a:extLst>
            </p:spPr>
          </p:cxnSp>
          <p:cxnSp>
            <p:nvCxnSpPr>
              <p:cNvPr id="71705" name="Straight Connector 63">
                <a:extLst>
                  <a:ext uri="{FF2B5EF4-FFF2-40B4-BE49-F238E27FC236}">
                    <a16:creationId xmlns:a16="http://schemas.microsoft.com/office/drawing/2014/main" id="{391F502F-4727-7DE9-D10F-F4533281744A}"/>
                  </a:ext>
                </a:extLst>
              </p:cNvPr>
              <p:cNvCxnSpPr>
                <a:cxnSpLocks noChangeShapeType="1"/>
              </p:cNvCxnSpPr>
              <p:nvPr/>
            </p:nvCxnSpPr>
            <p:spPr bwMode="auto">
              <a:xfrm>
                <a:off x="1295400" y="4572000"/>
                <a:ext cx="762000" cy="1588"/>
              </a:xfrm>
              <a:prstGeom prst="line">
                <a:avLst/>
              </a:prstGeom>
              <a:noFill/>
              <a:ln w="9525" algn="ctr">
                <a:solidFill>
                  <a:schemeClr val="tx1"/>
                </a:solidFill>
                <a:prstDash val="lgDash"/>
                <a:round/>
                <a:headEnd/>
                <a:tailEnd/>
              </a:ln>
              <a:extLst>
                <a:ext uri="{909E8E84-426E-40DD-AFC4-6F175D3DCCD1}">
                  <a14:hiddenFill xmlns:a14="http://schemas.microsoft.com/office/drawing/2010/main">
                    <a:noFill/>
                  </a14:hiddenFill>
                </a:ext>
              </a:extLst>
            </p:spPr>
          </p:cxnSp>
          <p:cxnSp>
            <p:nvCxnSpPr>
              <p:cNvPr id="71706" name="Straight Connector 64">
                <a:extLst>
                  <a:ext uri="{FF2B5EF4-FFF2-40B4-BE49-F238E27FC236}">
                    <a16:creationId xmlns:a16="http://schemas.microsoft.com/office/drawing/2014/main" id="{0DCEDB3D-3465-CA40-1050-2EEDD14D2A64}"/>
                  </a:ext>
                </a:extLst>
              </p:cNvPr>
              <p:cNvCxnSpPr>
                <a:cxnSpLocks noChangeShapeType="1"/>
              </p:cNvCxnSpPr>
              <p:nvPr/>
            </p:nvCxnSpPr>
            <p:spPr bwMode="auto">
              <a:xfrm>
                <a:off x="1295400" y="3962400"/>
                <a:ext cx="1828800" cy="1588"/>
              </a:xfrm>
              <a:prstGeom prst="line">
                <a:avLst/>
              </a:prstGeom>
              <a:noFill/>
              <a:ln w="9525" algn="ctr">
                <a:solidFill>
                  <a:schemeClr val="tx1"/>
                </a:solidFill>
                <a:prstDash val="lgDash"/>
                <a:round/>
                <a:headEnd/>
                <a:tailEnd/>
              </a:ln>
              <a:extLst>
                <a:ext uri="{909E8E84-426E-40DD-AFC4-6F175D3DCCD1}">
                  <a14:hiddenFill xmlns:a14="http://schemas.microsoft.com/office/drawing/2010/main">
                    <a:noFill/>
                  </a14:hiddenFill>
                </a:ext>
              </a:extLst>
            </p:spPr>
          </p:cxnSp>
          <p:sp>
            <p:nvSpPr>
              <p:cNvPr id="71707" name="TextBox 65">
                <a:extLst>
                  <a:ext uri="{FF2B5EF4-FFF2-40B4-BE49-F238E27FC236}">
                    <a16:creationId xmlns:a16="http://schemas.microsoft.com/office/drawing/2014/main" id="{272E17BE-7E84-7015-4E8A-D6FE8F877D86}"/>
                  </a:ext>
                </a:extLst>
              </p:cNvPr>
              <p:cNvSpPr txBox="1">
                <a:spLocks noChangeArrowheads="1"/>
              </p:cNvSpPr>
              <p:nvPr/>
            </p:nvSpPr>
            <p:spPr bwMode="auto">
              <a:xfrm>
                <a:off x="838200" y="2564472"/>
                <a:ext cx="457200" cy="2227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lgn="r">
                  <a:spcBef>
                    <a:spcPct val="0"/>
                  </a:spcBef>
                  <a:buClrTx/>
                  <a:buSzTx/>
                  <a:buFontTx/>
                  <a:buNone/>
                </a:pPr>
                <a:endParaRPr lang="en-US" altLang="en-US" sz="2400" b="1">
                  <a:solidFill>
                    <a:schemeClr val="tx1"/>
                  </a:solidFill>
                </a:endParaRPr>
              </a:p>
              <a:p>
                <a:pPr algn="r">
                  <a:spcBef>
                    <a:spcPct val="0"/>
                  </a:spcBef>
                  <a:buClrTx/>
                  <a:buSzTx/>
                  <a:buFontTx/>
                  <a:buNone/>
                </a:pPr>
                <a:r>
                  <a:rPr lang="en-US" altLang="en-US" sz="2400" b="1">
                    <a:solidFill>
                      <a:schemeClr val="tx1"/>
                    </a:solidFill>
                  </a:rPr>
                  <a:t>9</a:t>
                </a:r>
              </a:p>
              <a:p>
                <a:pPr algn="r">
                  <a:spcBef>
                    <a:spcPct val="0"/>
                  </a:spcBef>
                  <a:buClrTx/>
                  <a:buSzTx/>
                  <a:buFontTx/>
                  <a:buNone/>
                </a:pPr>
                <a:r>
                  <a:rPr lang="en-US" altLang="en-US" sz="2400" b="1">
                    <a:solidFill>
                      <a:schemeClr val="tx1"/>
                    </a:solidFill>
                  </a:rPr>
                  <a:t>8</a:t>
                </a:r>
              </a:p>
              <a:p>
                <a:pPr algn="r">
                  <a:spcBef>
                    <a:spcPct val="0"/>
                  </a:spcBef>
                  <a:buClrTx/>
                  <a:buSzTx/>
                  <a:buFontTx/>
                  <a:buNone/>
                </a:pPr>
                <a:r>
                  <a:rPr lang="en-US" altLang="en-US" sz="2400" b="1">
                    <a:solidFill>
                      <a:schemeClr val="tx1"/>
                    </a:solidFill>
                  </a:rPr>
                  <a:t>7</a:t>
                </a:r>
              </a:p>
              <a:p>
                <a:pPr algn="r">
                  <a:spcBef>
                    <a:spcPct val="0"/>
                  </a:spcBef>
                  <a:buClrTx/>
                  <a:buSzTx/>
                  <a:buFontTx/>
                  <a:buNone/>
                </a:pPr>
                <a:r>
                  <a:rPr lang="en-US" altLang="en-US" sz="2400" b="1">
                    <a:solidFill>
                      <a:schemeClr val="tx1"/>
                    </a:solidFill>
                  </a:rPr>
                  <a:t>6</a:t>
                </a:r>
              </a:p>
              <a:p>
                <a:pPr algn="r">
                  <a:spcBef>
                    <a:spcPct val="0"/>
                  </a:spcBef>
                  <a:buClrTx/>
                  <a:buSzTx/>
                  <a:buFontTx/>
                  <a:buNone/>
                </a:pPr>
                <a:r>
                  <a:rPr lang="en-US" altLang="en-US" sz="2400" b="1">
                    <a:solidFill>
                      <a:schemeClr val="tx1"/>
                    </a:solidFill>
                  </a:rPr>
                  <a:t>5</a:t>
                </a:r>
              </a:p>
              <a:p>
                <a:pPr algn="r">
                  <a:spcBef>
                    <a:spcPct val="0"/>
                  </a:spcBef>
                  <a:buClrTx/>
                  <a:buSzTx/>
                  <a:buFontTx/>
                  <a:buNone/>
                </a:pPr>
                <a:r>
                  <a:rPr lang="en-US" altLang="en-US" sz="2400" b="1">
                    <a:solidFill>
                      <a:schemeClr val="tx1"/>
                    </a:solidFill>
                  </a:rPr>
                  <a:t>4</a:t>
                </a:r>
              </a:p>
            </p:txBody>
          </p:sp>
          <p:cxnSp>
            <p:nvCxnSpPr>
              <p:cNvPr id="71708" name="Straight Connector 66">
                <a:extLst>
                  <a:ext uri="{FF2B5EF4-FFF2-40B4-BE49-F238E27FC236}">
                    <a16:creationId xmlns:a16="http://schemas.microsoft.com/office/drawing/2014/main" id="{B589A7DC-8E3E-CC36-0271-531CE0F02076}"/>
                  </a:ext>
                </a:extLst>
              </p:cNvPr>
              <p:cNvCxnSpPr>
                <a:cxnSpLocks noChangeShapeType="1"/>
              </p:cNvCxnSpPr>
              <p:nvPr/>
            </p:nvCxnSpPr>
            <p:spPr bwMode="auto">
              <a:xfrm rot="5400000">
                <a:off x="1600200" y="5029200"/>
                <a:ext cx="914400" cy="1588"/>
              </a:xfrm>
              <a:prstGeom prst="line">
                <a:avLst/>
              </a:prstGeom>
              <a:noFill/>
              <a:ln w="9525" algn="ctr">
                <a:solidFill>
                  <a:schemeClr val="tx1"/>
                </a:solidFill>
                <a:prstDash val="lgDash"/>
                <a:round/>
                <a:headEnd type="oval" w="med" len="med"/>
                <a:tailEnd type="oval" w="med" len="med"/>
              </a:ln>
              <a:extLst>
                <a:ext uri="{909E8E84-426E-40DD-AFC4-6F175D3DCCD1}">
                  <a14:hiddenFill xmlns:a14="http://schemas.microsoft.com/office/drawing/2010/main">
                    <a:noFill/>
                  </a14:hiddenFill>
                </a:ext>
              </a:extLst>
            </p:spPr>
          </p:cxnSp>
          <p:cxnSp>
            <p:nvCxnSpPr>
              <p:cNvPr id="71709" name="Straight Connector 67">
                <a:extLst>
                  <a:ext uri="{FF2B5EF4-FFF2-40B4-BE49-F238E27FC236}">
                    <a16:creationId xmlns:a16="http://schemas.microsoft.com/office/drawing/2014/main" id="{AE1A4588-AF54-EA84-8C9D-119DAB86ED87}"/>
                  </a:ext>
                </a:extLst>
              </p:cNvPr>
              <p:cNvCxnSpPr>
                <a:cxnSpLocks noChangeShapeType="1"/>
              </p:cNvCxnSpPr>
              <p:nvPr/>
            </p:nvCxnSpPr>
            <p:spPr bwMode="auto">
              <a:xfrm rot="5400000">
                <a:off x="1981200" y="4876800"/>
                <a:ext cx="1219200" cy="1588"/>
              </a:xfrm>
              <a:prstGeom prst="line">
                <a:avLst/>
              </a:prstGeom>
              <a:noFill/>
              <a:ln w="9525" algn="ctr">
                <a:solidFill>
                  <a:schemeClr val="tx1"/>
                </a:solidFill>
                <a:prstDash val="lgDash"/>
                <a:round/>
                <a:headEnd type="oval" w="med" len="med"/>
                <a:tailEnd type="oval" w="med" len="med"/>
              </a:ln>
              <a:extLst>
                <a:ext uri="{909E8E84-426E-40DD-AFC4-6F175D3DCCD1}">
                  <a14:hiddenFill xmlns:a14="http://schemas.microsoft.com/office/drawing/2010/main">
                    <a:noFill/>
                  </a14:hiddenFill>
                </a:ext>
              </a:extLst>
            </p:spPr>
          </p:cxnSp>
          <p:cxnSp>
            <p:nvCxnSpPr>
              <p:cNvPr id="71710" name="Straight Connector 68">
                <a:extLst>
                  <a:ext uri="{FF2B5EF4-FFF2-40B4-BE49-F238E27FC236}">
                    <a16:creationId xmlns:a16="http://schemas.microsoft.com/office/drawing/2014/main" id="{940C9B65-5766-8895-71F4-E541EB90C9F8}"/>
                  </a:ext>
                </a:extLst>
              </p:cNvPr>
              <p:cNvCxnSpPr>
                <a:cxnSpLocks noChangeShapeType="1"/>
              </p:cNvCxnSpPr>
              <p:nvPr/>
            </p:nvCxnSpPr>
            <p:spPr bwMode="auto">
              <a:xfrm rot="5400000">
                <a:off x="2361406" y="4724400"/>
                <a:ext cx="1524794" cy="794"/>
              </a:xfrm>
              <a:prstGeom prst="line">
                <a:avLst/>
              </a:prstGeom>
              <a:noFill/>
              <a:ln w="9525" algn="ctr">
                <a:solidFill>
                  <a:schemeClr val="tx1"/>
                </a:solidFill>
                <a:prstDash val="lgDash"/>
                <a:round/>
                <a:headEnd type="oval" w="med" len="med"/>
                <a:tailEnd type="oval" w="med" len="med"/>
              </a:ln>
              <a:extLst>
                <a:ext uri="{909E8E84-426E-40DD-AFC4-6F175D3DCCD1}">
                  <a14:hiddenFill xmlns:a14="http://schemas.microsoft.com/office/drawing/2010/main">
                    <a:noFill/>
                  </a14:hiddenFill>
                </a:ext>
              </a:extLst>
            </p:spPr>
          </p:cxnSp>
          <p:sp>
            <p:nvSpPr>
              <p:cNvPr id="71711" name="TextBox 69">
                <a:extLst>
                  <a:ext uri="{FF2B5EF4-FFF2-40B4-BE49-F238E27FC236}">
                    <a16:creationId xmlns:a16="http://schemas.microsoft.com/office/drawing/2014/main" id="{7D885CA2-DFC3-9646-9332-7237C10FA37C}"/>
                  </a:ext>
                </a:extLst>
              </p:cNvPr>
              <p:cNvSpPr txBox="1">
                <a:spLocks noChangeArrowheads="1"/>
              </p:cNvSpPr>
              <p:nvPr/>
            </p:nvSpPr>
            <p:spPr bwMode="auto">
              <a:xfrm>
                <a:off x="1749762" y="5486400"/>
                <a:ext cx="3048000" cy="384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  40     50     60   70      80 </a:t>
                </a:r>
              </a:p>
            </p:txBody>
          </p:sp>
          <p:cxnSp>
            <p:nvCxnSpPr>
              <p:cNvPr id="71712" name="Straight Connector 70">
                <a:extLst>
                  <a:ext uri="{FF2B5EF4-FFF2-40B4-BE49-F238E27FC236}">
                    <a16:creationId xmlns:a16="http://schemas.microsoft.com/office/drawing/2014/main" id="{B091CF8E-9A7D-BE03-34DC-E1A0E4D651B7}"/>
                  </a:ext>
                </a:extLst>
              </p:cNvPr>
              <p:cNvCxnSpPr>
                <a:cxnSpLocks noChangeShapeType="1"/>
              </p:cNvCxnSpPr>
              <p:nvPr/>
            </p:nvCxnSpPr>
            <p:spPr bwMode="auto">
              <a:xfrm rot="5400000">
                <a:off x="2743994" y="4571206"/>
                <a:ext cx="1828800" cy="1588"/>
              </a:xfrm>
              <a:prstGeom prst="line">
                <a:avLst/>
              </a:prstGeom>
              <a:noFill/>
              <a:ln w="9525" algn="ctr">
                <a:solidFill>
                  <a:schemeClr val="tx1"/>
                </a:solidFill>
                <a:prstDash val="lgDash"/>
                <a:round/>
                <a:headEnd type="oval" w="med" len="med"/>
                <a:tailEnd type="oval" w="med" len="med"/>
              </a:ln>
              <a:extLst>
                <a:ext uri="{909E8E84-426E-40DD-AFC4-6F175D3DCCD1}">
                  <a14:hiddenFill xmlns:a14="http://schemas.microsoft.com/office/drawing/2010/main">
                    <a:noFill/>
                  </a14:hiddenFill>
                </a:ext>
              </a:extLst>
            </p:spPr>
          </p:cxnSp>
          <p:cxnSp>
            <p:nvCxnSpPr>
              <p:cNvPr id="71713" name="Straight Connector 71">
                <a:extLst>
                  <a:ext uri="{FF2B5EF4-FFF2-40B4-BE49-F238E27FC236}">
                    <a16:creationId xmlns:a16="http://schemas.microsoft.com/office/drawing/2014/main" id="{688E0556-E58D-7DE0-FD1B-A95F64AD4F63}"/>
                  </a:ext>
                </a:extLst>
              </p:cNvPr>
              <p:cNvCxnSpPr>
                <a:cxnSpLocks noChangeShapeType="1"/>
              </p:cNvCxnSpPr>
              <p:nvPr/>
            </p:nvCxnSpPr>
            <p:spPr bwMode="auto">
              <a:xfrm rot="5400000">
                <a:off x="3124994" y="4418806"/>
                <a:ext cx="2133600" cy="1588"/>
              </a:xfrm>
              <a:prstGeom prst="line">
                <a:avLst/>
              </a:prstGeom>
              <a:noFill/>
              <a:ln w="9525" algn="ctr">
                <a:solidFill>
                  <a:schemeClr val="tx1"/>
                </a:solidFill>
                <a:prstDash val="lgDash"/>
                <a:round/>
                <a:headEnd type="oval" w="med" len="med"/>
                <a:tailEnd type="oval" w="med" len="med"/>
              </a:ln>
              <a:extLst>
                <a:ext uri="{909E8E84-426E-40DD-AFC4-6F175D3DCCD1}">
                  <a14:hiddenFill xmlns:a14="http://schemas.microsoft.com/office/drawing/2010/main">
                    <a:noFill/>
                  </a14:hiddenFill>
                </a:ext>
              </a:extLst>
            </p:spPr>
          </p:cxnSp>
        </p:grpSp>
        <p:sp>
          <p:nvSpPr>
            <p:cNvPr id="71688" name="Line 10">
              <a:extLst>
                <a:ext uri="{FF2B5EF4-FFF2-40B4-BE49-F238E27FC236}">
                  <a16:creationId xmlns:a16="http://schemas.microsoft.com/office/drawing/2014/main" id="{040F02F4-63B6-091E-DCE6-A59B4C639023}"/>
                </a:ext>
              </a:extLst>
            </p:cNvPr>
            <p:cNvSpPr>
              <a:spLocks noChangeShapeType="1"/>
            </p:cNvSpPr>
            <p:nvPr/>
          </p:nvSpPr>
          <p:spPr bwMode="auto">
            <a:xfrm flipV="1">
              <a:off x="1676400" y="2971800"/>
              <a:ext cx="2971800" cy="175260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1689" name="Text Box 11">
              <a:extLst>
                <a:ext uri="{FF2B5EF4-FFF2-40B4-BE49-F238E27FC236}">
                  <a16:creationId xmlns:a16="http://schemas.microsoft.com/office/drawing/2014/main" id="{EA70B3B1-0A14-B482-6081-BE0DA348D172}"/>
                </a:ext>
              </a:extLst>
            </p:cNvPr>
            <p:cNvSpPr txBox="1">
              <a:spLocks noChangeArrowheads="1"/>
            </p:cNvSpPr>
            <p:nvPr/>
          </p:nvSpPr>
          <p:spPr bwMode="auto">
            <a:xfrm>
              <a:off x="4554343" y="3124199"/>
              <a:ext cx="346898" cy="384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rgbClr val="000099"/>
                  </a:solidFill>
                </a:rPr>
                <a:t>S’</a:t>
              </a:r>
            </a:p>
          </p:txBody>
        </p:sp>
        <p:cxnSp>
          <p:nvCxnSpPr>
            <p:cNvPr id="71690" name="Straight Arrow Connector 75">
              <a:extLst>
                <a:ext uri="{FF2B5EF4-FFF2-40B4-BE49-F238E27FC236}">
                  <a16:creationId xmlns:a16="http://schemas.microsoft.com/office/drawing/2014/main" id="{C68604DB-13EB-8069-0307-1B2031F09429}"/>
                </a:ext>
              </a:extLst>
            </p:cNvPr>
            <p:cNvCxnSpPr>
              <a:cxnSpLocks noChangeShapeType="1"/>
            </p:cNvCxnSpPr>
            <p:nvPr/>
          </p:nvCxnSpPr>
          <p:spPr bwMode="auto">
            <a:xfrm>
              <a:off x="1676400" y="4343400"/>
              <a:ext cx="533400" cy="1588"/>
            </a:xfrm>
            <a:prstGeom prst="straightConnector1">
              <a:avLst/>
            </a:prstGeom>
            <a:noFill/>
            <a:ln w="28575" algn="ctr">
              <a:solidFill>
                <a:srgbClr val="C00000"/>
              </a:solidFill>
              <a:prstDash val="sysDash"/>
              <a:round/>
              <a:headEnd/>
              <a:tailEnd type="arrow" w="med" len="med"/>
            </a:ln>
            <a:extLst>
              <a:ext uri="{909E8E84-426E-40DD-AFC4-6F175D3DCCD1}">
                <a14:hiddenFill xmlns:a14="http://schemas.microsoft.com/office/drawing/2010/main">
                  <a:noFill/>
                </a14:hiddenFill>
              </a:ext>
            </a:extLst>
          </p:spPr>
        </p:cxnSp>
        <p:cxnSp>
          <p:nvCxnSpPr>
            <p:cNvPr id="71691" name="Straight Arrow Connector 76">
              <a:extLst>
                <a:ext uri="{FF2B5EF4-FFF2-40B4-BE49-F238E27FC236}">
                  <a16:creationId xmlns:a16="http://schemas.microsoft.com/office/drawing/2014/main" id="{F219E60B-4CA1-CCAC-FEE7-DB85A31DF96C}"/>
                </a:ext>
              </a:extLst>
            </p:cNvPr>
            <p:cNvCxnSpPr>
              <a:cxnSpLocks noChangeShapeType="1"/>
            </p:cNvCxnSpPr>
            <p:nvPr/>
          </p:nvCxnSpPr>
          <p:spPr bwMode="auto">
            <a:xfrm>
              <a:off x="2743200" y="3733800"/>
              <a:ext cx="533400" cy="1588"/>
            </a:xfrm>
            <a:prstGeom prst="straightConnector1">
              <a:avLst/>
            </a:prstGeom>
            <a:noFill/>
            <a:ln w="28575" algn="ctr">
              <a:solidFill>
                <a:srgbClr val="C00000"/>
              </a:solidFill>
              <a:prstDash val="sysDash"/>
              <a:round/>
              <a:headEnd/>
              <a:tailEnd type="arrow" w="med" len="med"/>
            </a:ln>
            <a:extLst>
              <a:ext uri="{909E8E84-426E-40DD-AFC4-6F175D3DCCD1}">
                <a14:hiddenFill xmlns:a14="http://schemas.microsoft.com/office/drawing/2010/main">
                  <a:noFill/>
                </a14:hiddenFill>
              </a:ext>
            </a:extLst>
          </p:spPr>
        </p:cxnSp>
        <p:cxnSp>
          <p:nvCxnSpPr>
            <p:cNvPr id="71692" name="Straight Arrow Connector 77">
              <a:extLst>
                <a:ext uri="{FF2B5EF4-FFF2-40B4-BE49-F238E27FC236}">
                  <a16:creationId xmlns:a16="http://schemas.microsoft.com/office/drawing/2014/main" id="{FCF16A0E-B623-2D97-EB57-690C41EA2933}"/>
                </a:ext>
              </a:extLst>
            </p:cNvPr>
            <p:cNvCxnSpPr>
              <a:cxnSpLocks noChangeShapeType="1"/>
            </p:cNvCxnSpPr>
            <p:nvPr/>
          </p:nvCxnSpPr>
          <p:spPr bwMode="auto">
            <a:xfrm>
              <a:off x="3810000" y="3124200"/>
              <a:ext cx="533400" cy="1588"/>
            </a:xfrm>
            <a:prstGeom prst="straightConnector1">
              <a:avLst/>
            </a:prstGeom>
            <a:noFill/>
            <a:ln w="28575" algn="ctr">
              <a:solidFill>
                <a:srgbClr val="C00000"/>
              </a:solidFill>
              <a:prstDash val="sysDash"/>
              <a:round/>
              <a:headEnd/>
              <a:tailEnd type="arrow" w="med" len="med"/>
            </a:ln>
            <a:extLst>
              <a:ext uri="{909E8E84-426E-40DD-AFC4-6F175D3DCCD1}">
                <a14:hiddenFill xmlns:a14="http://schemas.microsoft.com/office/drawing/2010/main">
                  <a:noFill/>
                </a14:hiddenFill>
              </a:ext>
            </a:extLst>
          </p:spPr>
        </p:cxnSp>
      </p:grpSp>
      <p:cxnSp>
        <p:nvCxnSpPr>
          <p:cNvPr id="71685" name="Straight Arrow Connector 35">
            <a:extLst>
              <a:ext uri="{FF2B5EF4-FFF2-40B4-BE49-F238E27FC236}">
                <a16:creationId xmlns:a16="http://schemas.microsoft.com/office/drawing/2014/main" id="{808BA371-3032-869C-DDD1-A574F692DD05}"/>
              </a:ext>
            </a:extLst>
          </p:cNvPr>
          <p:cNvCxnSpPr>
            <a:cxnSpLocks noChangeShapeType="1"/>
          </p:cNvCxnSpPr>
          <p:nvPr/>
        </p:nvCxnSpPr>
        <p:spPr bwMode="auto">
          <a:xfrm rot="5400000">
            <a:off x="4113213" y="3810001"/>
            <a:ext cx="763588" cy="1587"/>
          </a:xfrm>
          <a:prstGeom prst="straightConnector1">
            <a:avLst/>
          </a:prstGeom>
          <a:noFill/>
          <a:ln w="38100"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71686" name="Straight Arrow Connector 38">
            <a:extLst>
              <a:ext uri="{FF2B5EF4-FFF2-40B4-BE49-F238E27FC236}">
                <a16:creationId xmlns:a16="http://schemas.microsoft.com/office/drawing/2014/main" id="{F4B90630-5634-6AE3-3893-33DA9ED61640}"/>
              </a:ext>
            </a:extLst>
          </p:cNvPr>
          <p:cNvCxnSpPr>
            <a:cxnSpLocks noChangeShapeType="1"/>
          </p:cNvCxnSpPr>
          <p:nvPr/>
        </p:nvCxnSpPr>
        <p:spPr bwMode="auto">
          <a:xfrm>
            <a:off x="4724400" y="3352800"/>
            <a:ext cx="685800" cy="1588"/>
          </a:xfrm>
          <a:prstGeom prst="straightConnector1">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1">
            <a:extLst>
              <a:ext uri="{FF2B5EF4-FFF2-40B4-BE49-F238E27FC236}">
                <a16:creationId xmlns:a16="http://schemas.microsoft.com/office/drawing/2014/main" id="{85F0EA43-C67B-127E-2D7E-10774DD308DE}"/>
              </a:ext>
            </a:extLst>
          </p:cNvPr>
          <p:cNvSpPr>
            <a:spLocks noGrp="1"/>
          </p:cNvSpPr>
          <p:nvPr>
            <p:ph type="sldNum" sz="quarter" idx="12"/>
          </p:nvPr>
        </p:nvSpPr>
        <p:spPr bwMode="auto">
          <a:xfrm>
            <a:off x="6858000" y="6323013"/>
            <a:ext cx="1905000" cy="45720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A6B5E5C1-8A18-41BA-B5B8-B61E6395DD12}" type="slidenum">
              <a:rPr lang="en-US" altLang="en-US" smtClean="0"/>
              <a:pPr>
                <a:spcBef>
                  <a:spcPct val="0"/>
                </a:spcBef>
                <a:buClrTx/>
                <a:buSzTx/>
                <a:buFontTx/>
                <a:buNone/>
              </a:pPr>
              <a:t>6</a:t>
            </a:fld>
            <a:endParaRPr lang="en-US" altLang="en-US" sz="1400">
              <a:solidFill>
                <a:schemeClr val="tx1"/>
              </a:solidFill>
              <a:latin typeface="Times New Roman" panose="02020603050405020304" pitchFamily="18" charset="0"/>
            </a:endParaRPr>
          </a:p>
        </p:txBody>
      </p:sp>
      <p:sp>
        <p:nvSpPr>
          <p:cNvPr id="3" name="Title 1">
            <a:extLst>
              <a:ext uri="{FF2B5EF4-FFF2-40B4-BE49-F238E27FC236}">
                <a16:creationId xmlns:a16="http://schemas.microsoft.com/office/drawing/2014/main" id="{DCC4D4A8-C207-CB47-766C-ACEDBC028944}"/>
              </a:ext>
            </a:extLst>
          </p:cNvPr>
          <p:cNvSpPr txBox="1">
            <a:spLocks/>
          </p:cNvSpPr>
          <p:nvPr/>
        </p:nvSpPr>
        <p:spPr>
          <a:xfrm>
            <a:off x="4085303" y="152400"/>
            <a:ext cx="5973096" cy="1600200"/>
          </a:xfrm>
          <a:prstGeom prst="rect">
            <a:avLst/>
          </a:prstGeom>
        </p:spPr>
        <p:txBody>
          <a:bodyPr/>
          <a:lstStyle/>
          <a:p>
            <a:pPr algn="just">
              <a:defRPr/>
            </a:pPr>
            <a:endParaRPr lang="en-US" sz="3200" b="1" kern="0" dirty="0">
              <a:solidFill>
                <a:srgbClr val="002060"/>
              </a:solidFill>
              <a:latin typeface="+mj-lt"/>
              <a:ea typeface="+mj-ea"/>
              <a:cs typeface="+mj-cs"/>
            </a:endParaRPr>
          </a:p>
          <a:p>
            <a:pPr algn="just">
              <a:defRPr/>
            </a:pPr>
            <a:r>
              <a:rPr lang="en-US" sz="4400" b="1" kern="0" dirty="0">
                <a:solidFill>
                  <a:srgbClr val="002060"/>
                </a:solidFill>
                <a:latin typeface="+mj-lt"/>
                <a:ea typeface="+mj-ea"/>
                <a:cs typeface="+mj-cs"/>
              </a:rPr>
              <a:t>2.1. </a:t>
            </a:r>
            <a:r>
              <a:rPr lang="en-US" sz="4400" b="1" kern="0" dirty="0" err="1">
                <a:solidFill>
                  <a:srgbClr val="002060"/>
                </a:solidFill>
                <a:latin typeface="+mj-lt"/>
                <a:ea typeface="+mj-ea"/>
                <a:cs typeface="+mj-cs"/>
              </a:rPr>
              <a:t>THỊ</a:t>
            </a:r>
            <a:r>
              <a:rPr lang="en-US" sz="4400" b="1" kern="0" dirty="0">
                <a:solidFill>
                  <a:srgbClr val="002060"/>
                </a:solidFill>
                <a:latin typeface="+mj-lt"/>
                <a:ea typeface="+mj-ea"/>
                <a:cs typeface="+mj-cs"/>
              </a:rPr>
              <a:t> </a:t>
            </a:r>
            <a:r>
              <a:rPr lang="en-US" sz="4400" b="1" kern="0" dirty="0" err="1">
                <a:solidFill>
                  <a:srgbClr val="002060"/>
                </a:solidFill>
                <a:latin typeface="+mj-lt"/>
                <a:ea typeface="+mj-ea"/>
                <a:cs typeface="+mj-cs"/>
              </a:rPr>
              <a:t>TRƯỜNG</a:t>
            </a:r>
            <a:endParaRPr lang="en-US" sz="4400" b="1" kern="0" dirty="0">
              <a:solidFill>
                <a:srgbClr val="002060"/>
              </a:solidFill>
              <a:latin typeface="+mj-lt"/>
              <a:ea typeface="+mj-ea"/>
              <a:cs typeface="+mj-cs"/>
            </a:endParaRPr>
          </a:p>
        </p:txBody>
      </p:sp>
      <p:sp>
        <p:nvSpPr>
          <p:cNvPr id="4" name="Subtitle 2">
            <a:extLst>
              <a:ext uri="{FF2B5EF4-FFF2-40B4-BE49-F238E27FC236}">
                <a16:creationId xmlns:a16="http://schemas.microsoft.com/office/drawing/2014/main" id="{C741ED87-8FB6-98AA-3E81-95EACD634BF8}"/>
              </a:ext>
            </a:extLst>
          </p:cNvPr>
          <p:cNvSpPr txBox="1">
            <a:spLocks/>
          </p:cNvSpPr>
          <p:nvPr/>
        </p:nvSpPr>
        <p:spPr>
          <a:xfrm>
            <a:off x="545690" y="1333500"/>
            <a:ext cx="11415251" cy="4191000"/>
          </a:xfrm>
          <a:prstGeom prst="rect">
            <a:avLst/>
          </a:prstGeom>
        </p:spPr>
        <p:txBody>
          <a:bodyPr/>
          <a:lstStyle/>
          <a:p>
            <a:pPr marL="285750" indent="-285750" algn="just">
              <a:spcBef>
                <a:spcPct val="20000"/>
              </a:spcBef>
              <a:buClr>
                <a:schemeClr val="bg2"/>
              </a:buClr>
              <a:buSzPct val="75000"/>
              <a:buFont typeface="Wingdings" pitchFamily="2" charset="2"/>
              <a:buChar char="q"/>
              <a:defRPr/>
            </a:pPr>
            <a:r>
              <a:rPr lang="en-US" sz="3200" b="1" kern="0" dirty="0">
                <a:solidFill>
                  <a:srgbClr val="002060"/>
                </a:solidFill>
                <a:latin typeface="+mj-lt"/>
              </a:rPr>
              <a:t>2.1.1. </a:t>
            </a:r>
            <a:r>
              <a:rPr lang="en-US" sz="3200" b="1" kern="0" dirty="0" err="1">
                <a:solidFill>
                  <a:srgbClr val="002060"/>
                </a:solidFill>
                <a:latin typeface="+mj-lt"/>
              </a:rPr>
              <a:t>Thị</a:t>
            </a:r>
            <a:r>
              <a:rPr lang="en-US" sz="3200" b="1" kern="0" dirty="0">
                <a:solidFill>
                  <a:srgbClr val="002060"/>
                </a:solidFill>
                <a:latin typeface="+mj-lt"/>
              </a:rPr>
              <a:t> </a:t>
            </a:r>
            <a:r>
              <a:rPr lang="en-US" sz="3200" b="1" kern="0" dirty="0" err="1">
                <a:solidFill>
                  <a:srgbClr val="002060"/>
                </a:solidFill>
                <a:latin typeface="+mj-lt"/>
              </a:rPr>
              <a:t>trường</a:t>
            </a:r>
            <a:r>
              <a:rPr lang="en-US" sz="3200" b="1" kern="0" dirty="0">
                <a:solidFill>
                  <a:srgbClr val="002060"/>
                </a:solidFill>
                <a:latin typeface="+mj-lt"/>
              </a:rPr>
              <a:t> </a:t>
            </a:r>
            <a:r>
              <a:rPr lang="en-US" sz="3200" b="1" kern="0" dirty="0" err="1">
                <a:solidFill>
                  <a:srgbClr val="002060"/>
                </a:solidFill>
                <a:latin typeface="+mj-lt"/>
              </a:rPr>
              <a:t>là</a:t>
            </a:r>
            <a:r>
              <a:rPr lang="en-US" sz="3200" b="1" kern="0" dirty="0">
                <a:solidFill>
                  <a:srgbClr val="002060"/>
                </a:solidFill>
                <a:latin typeface="+mj-lt"/>
              </a:rPr>
              <a:t> </a:t>
            </a:r>
            <a:r>
              <a:rPr lang="en-US" sz="3200" b="1" kern="0" dirty="0" err="1">
                <a:solidFill>
                  <a:srgbClr val="002060"/>
                </a:solidFill>
                <a:latin typeface="+mj-lt"/>
              </a:rPr>
              <a:t>gì</a:t>
            </a:r>
            <a:r>
              <a:rPr lang="en-US" sz="3200" b="1" kern="0" dirty="0">
                <a:solidFill>
                  <a:srgbClr val="002060"/>
                </a:solidFill>
                <a:latin typeface="+mj-lt"/>
              </a:rPr>
              <a:t>?</a:t>
            </a:r>
          </a:p>
          <a:p>
            <a:pPr marL="285750" indent="-285750" algn="just">
              <a:spcBef>
                <a:spcPct val="20000"/>
              </a:spcBef>
              <a:buClr>
                <a:schemeClr val="bg2"/>
              </a:buClr>
              <a:buSzPct val="75000"/>
              <a:buFont typeface="Wingdings" pitchFamily="2" charset="2"/>
              <a:buChar char="q"/>
              <a:defRPr/>
            </a:pPr>
            <a:r>
              <a:rPr lang="vi-VN" sz="3200" b="1" dirty="0">
                <a:latin typeface="+mj-lt"/>
              </a:rPr>
              <a:t>Thị trường</a:t>
            </a:r>
            <a:r>
              <a:rPr lang="vi-VN" sz="3200" dirty="0">
                <a:latin typeface="+mj-lt"/>
              </a:rPr>
              <a:t> là nơi diễn ra sự trao đổi, mua bán hàng hóa, dịch vụ giữa người mua và người bán, với mục tiêu thỏa mãn nhu cầu của cả hai bên</a:t>
            </a:r>
            <a:r>
              <a:rPr lang="en-US" sz="3200" dirty="0">
                <a:latin typeface="+mj-lt"/>
              </a:rPr>
              <a:t> (</a:t>
            </a:r>
            <a:r>
              <a:rPr lang="en-US" sz="3200" kern="0" dirty="0" err="1">
                <a:solidFill>
                  <a:srgbClr val="002060"/>
                </a:solidFill>
                <a:latin typeface="+mj-lt"/>
              </a:rPr>
              <a:t>một</a:t>
            </a:r>
            <a:r>
              <a:rPr lang="en-US" sz="3200" kern="0" dirty="0">
                <a:solidFill>
                  <a:srgbClr val="002060"/>
                </a:solidFill>
                <a:latin typeface="+mj-lt"/>
              </a:rPr>
              <a:t> </a:t>
            </a:r>
            <a:r>
              <a:rPr lang="en-US" sz="3200" kern="0" dirty="0" err="1">
                <a:solidFill>
                  <a:srgbClr val="002060"/>
                </a:solidFill>
                <a:latin typeface="+mj-lt"/>
              </a:rPr>
              <a:t>nhóm</a:t>
            </a:r>
            <a:r>
              <a:rPr lang="en-US" sz="3200" kern="0" dirty="0">
                <a:solidFill>
                  <a:srgbClr val="002060"/>
                </a:solidFill>
                <a:latin typeface="+mj-lt"/>
              </a:rPr>
              <a:t> </a:t>
            </a:r>
            <a:r>
              <a:rPr lang="en-US" sz="3200" kern="0" dirty="0" err="1">
                <a:solidFill>
                  <a:srgbClr val="002060"/>
                </a:solidFill>
                <a:latin typeface="+mj-lt"/>
              </a:rPr>
              <a:t>những</a:t>
            </a:r>
            <a:r>
              <a:rPr lang="en-US" sz="3200" kern="0" dirty="0">
                <a:solidFill>
                  <a:srgbClr val="002060"/>
                </a:solidFill>
                <a:latin typeface="+mj-lt"/>
              </a:rPr>
              <a:t> </a:t>
            </a:r>
            <a:r>
              <a:rPr lang="en-US" sz="3200" kern="0" dirty="0" err="1">
                <a:solidFill>
                  <a:srgbClr val="002060"/>
                </a:solidFill>
                <a:latin typeface="+mj-lt"/>
              </a:rPr>
              <a:t>người</a:t>
            </a:r>
            <a:r>
              <a:rPr lang="en-US" sz="3200" kern="0" dirty="0">
                <a:solidFill>
                  <a:srgbClr val="002060"/>
                </a:solidFill>
                <a:latin typeface="+mj-lt"/>
              </a:rPr>
              <a:t> </a:t>
            </a:r>
            <a:r>
              <a:rPr lang="en-US" sz="3200" kern="0" dirty="0" err="1">
                <a:solidFill>
                  <a:srgbClr val="002060"/>
                </a:solidFill>
                <a:latin typeface="+mj-lt"/>
              </a:rPr>
              <a:t>mua</a:t>
            </a:r>
            <a:r>
              <a:rPr lang="en-US" sz="3200" kern="0" dirty="0">
                <a:solidFill>
                  <a:srgbClr val="002060"/>
                </a:solidFill>
                <a:latin typeface="+mj-lt"/>
              </a:rPr>
              <a:t> </a:t>
            </a:r>
            <a:r>
              <a:rPr lang="en-US" sz="3200" kern="0" dirty="0" err="1">
                <a:solidFill>
                  <a:srgbClr val="002060"/>
                </a:solidFill>
                <a:latin typeface="+mj-lt"/>
              </a:rPr>
              <a:t>và</a:t>
            </a:r>
            <a:r>
              <a:rPr lang="en-US" sz="3200" kern="0" dirty="0">
                <a:solidFill>
                  <a:srgbClr val="002060"/>
                </a:solidFill>
                <a:latin typeface="+mj-lt"/>
              </a:rPr>
              <a:t> </a:t>
            </a:r>
            <a:r>
              <a:rPr lang="en-US" sz="3200" kern="0" dirty="0" err="1">
                <a:solidFill>
                  <a:srgbClr val="002060"/>
                </a:solidFill>
                <a:latin typeface="+mj-lt"/>
              </a:rPr>
              <a:t>người</a:t>
            </a:r>
            <a:r>
              <a:rPr lang="en-US" sz="3200" kern="0" dirty="0">
                <a:solidFill>
                  <a:srgbClr val="002060"/>
                </a:solidFill>
                <a:latin typeface="+mj-lt"/>
              </a:rPr>
              <a:t> </a:t>
            </a:r>
            <a:r>
              <a:rPr lang="en-US" sz="3200" kern="0" dirty="0" err="1">
                <a:solidFill>
                  <a:srgbClr val="002060"/>
                </a:solidFill>
                <a:latin typeface="+mj-lt"/>
              </a:rPr>
              <a:t>bán</a:t>
            </a:r>
            <a:r>
              <a:rPr lang="en-US" sz="3200" kern="0" dirty="0">
                <a:solidFill>
                  <a:srgbClr val="002060"/>
                </a:solidFill>
                <a:latin typeface="+mj-lt"/>
              </a:rPr>
              <a:t>)</a:t>
            </a:r>
            <a:endParaRPr lang="en-US" sz="3200" b="1" kern="0" dirty="0">
              <a:solidFill>
                <a:srgbClr val="002060"/>
              </a:solidFill>
              <a:latin typeface="+mj-lt"/>
            </a:endParaRPr>
          </a:p>
          <a:p>
            <a:pPr marL="285750" indent="-285750" algn="just">
              <a:spcBef>
                <a:spcPct val="20000"/>
              </a:spcBef>
              <a:buClr>
                <a:schemeClr val="bg2"/>
              </a:buClr>
              <a:buSzPct val="75000"/>
              <a:buFont typeface="Wingdings" pitchFamily="2" charset="2"/>
              <a:buChar char="q"/>
              <a:defRPr/>
            </a:pPr>
            <a:r>
              <a:rPr lang="en-US" sz="3200" dirty="0">
                <a:latin typeface="+mj-lt"/>
              </a:rPr>
              <a:t>T</a:t>
            </a:r>
            <a:r>
              <a:rPr lang="vi-VN" sz="3200" dirty="0">
                <a:latin typeface="+mj-lt"/>
              </a:rPr>
              <a:t>hị trường có thể tồn tại dưới nhiều hình thức khác nhau, từ thị trường truyền thống (như chợ, siêu thị) đến thị trường trực tuyến (thương mại điện tử), và có thể bao gồm thị trường hàng hóa, dịch vụ, lao động, tài chính, và các loại tài sản khác.</a:t>
            </a:r>
            <a:endParaRPr lang="en-US" sz="3200" kern="0" dirty="0">
              <a:solidFill>
                <a:srgbClr val="000099"/>
              </a:solidFill>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additive="base">
                                        <p:cTn id="12" dur="50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3" dur="50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 calcmode="lin" valueType="num">
                                      <p:cBhvr additive="base">
                                        <p:cTn id="18" dur="50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9" dur="50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Slide Number Placeholder 3">
            <a:extLst>
              <a:ext uri="{FF2B5EF4-FFF2-40B4-BE49-F238E27FC236}">
                <a16:creationId xmlns:a16="http://schemas.microsoft.com/office/drawing/2014/main" id="{5DCD91B9-8D8B-BF00-8DDC-BA42CDFA32BF}"/>
              </a:ext>
            </a:extLst>
          </p:cNvPr>
          <p:cNvSpPr>
            <a:spLocks noGrp="1"/>
          </p:cNvSpPr>
          <p:nvPr>
            <p:ph type="sldNum" sz="quarter" idx="12"/>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fld id="{0ED05AE0-F9A9-469E-944E-1EB1061A1320}" type="slidenum">
              <a:rPr lang="en-US" altLang="en-US" smtClean="0"/>
              <a:pPr/>
              <a:t>60</a:t>
            </a:fld>
            <a:endParaRPr lang="en-US" altLang="en-US">
              <a:latin typeface="Verdana" panose="020B0604030504040204" pitchFamily="34" charset="0"/>
            </a:endParaRPr>
          </a:p>
        </p:txBody>
      </p:sp>
      <p:sp>
        <p:nvSpPr>
          <p:cNvPr id="46083" name="Line 2">
            <a:extLst>
              <a:ext uri="{FF2B5EF4-FFF2-40B4-BE49-F238E27FC236}">
                <a16:creationId xmlns:a16="http://schemas.microsoft.com/office/drawing/2014/main" id="{4D3F3526-9A5E-1B2F-6321-E50357605585}"/>
              </a:ext>
            </a:extLst>
          </p:cNvPr>
          <p:cNvSpPr>
            <a:spLocks noChangeShapeType="1"/>
          </p:cNvSpPr>
          <p:nvPr/>
        </p:nvSpPr>
        <p:spPr bwMode="auto">
          <a:xfrm>
            <a:off x="3657600" y="762000"/>
            <a:ext cx="0" cy="3886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6084" name="Line 3">
            <a:extLst>
              <a:ext uri="{FF2B5EF4-FFF2-40B4-BE49-F238E27FC236}">
                <a16:creationId xmlns:a16="http://schemas.microsoft.com/office/drawing/2014/main" id="{2A59DD07-EE2B-1C51-1CF9-A83662F9DF25}"/>
              </a:ext>
            </a:extLst>
          </p:cNvPr>
          <p:cNvSpPr>
            <a:spLocks noChangeShapeType="1"/>
          </p:cNvSpPr>
          <p:nvPr/>
        </p:nvSpPr>
        <p:spPr bwMode="auto">
          <a:xfrm>
            <a:off x="3657600" y="4648200"/>
            <a:ext cx="4495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8900" name="Line 4">
            <a:extLst>
              <a:ext uri="{FF2B5EF4-FFF2-40B4-BE49-F238E27FC236}">
                <a16:creationId xmlns:a16="http://schemas.microsoft.com/office/drawing/2014/main" id="{AF6FF592-A8D3-EA95-D6F8-CB90C87E9850}"/>
              </a:ext>
            </a:extLst>
          </p:cNvPr>
          <p:cNvSpPr>
            <a:spLocks noChangeShapeType="1"/>
          </p:cNvSpPr>
          <p:nvPr/>
        </p:nvSpPr>
        <p:spPr bwMode="auto">
          <a:xfrm flipV="1">
            <a:off x="4114800" y="1676401"/>
            <a:ext cx="3810000" cy="2200275"/>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8901" name="Line 5">
            <a:extLst>
              <a:ext uri="{FF2B5EF4-FFF2-40B4-BE49-F238E27FC236}">
                <a16:creationId xmlns:a16="http://schemas.microsoft.com/office/drawing/2014/main" id="{02075218-8CE5-A537-5CA6-BC70233EAFCC}"/>
              </a:ext>
            </a:extLst>
          </p:cNvPr>
          <p:cNvSpPr>
            <a:spLocks noChangeShapeType="1"/>
          </p:cNvSpPr>
          <p:nvPr/>
        </p:nvSpPr>
        <p:spPr bwMode="auto">
          <a:xfrm>
            <a:off x="4953000" y="3429000"/>
            <a:ext cx="0" cy="12192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08902" name="Line 6">
            <a:extLst>
              <a:ext uri="{FF2B5EF4-FFF2-40B4-BE49-F238E27FC236}">
                <a16:creationId xmlns:a16="http://schemas.microsoft.com/office/drawing/2014/main" id="{3118BE0E-F638-A3F3-A68C-B9A3405BB504}"/>
              </a:ext>
            </a:extLst>
          </p:cNvPr>
          <p:cNvSpPr>
            <a:spLocks noChangeShapeType="1"/>
          </p:cNvSpPr>
          <p:nvPr/>
        </p:nvSpPr>
        <p:spPr bwMode="auto">
          <a:xfrm flipH="1">
            <a:off x="3657600" y="3427414"/>
            <a:ext cx="2743200" cy="3175"/>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08903" name="Line 7">
            <a:extLst>
              <a:ext uri="{FF2B5EF4-FFF2-40B4-BE49-F238E27FC236}">
                <a16:creationId xmlns:a16="http://schemas.microsoft.com/office/drawing/2014/main" id="{116E7F67-77FA-BD16-A334-09F31FAB9A47}"/>
              </a:ext>
            </a:extLst>
          </p:cNvPr>
          <p:cNvSpPr>
            <a:spLocks noChangeShapeType="1"/>
          </p:cNvSpPr>
          <p:nvPr/>
        </p:nvSpPr>
        <p:spPr bwMode="auto">
          <a:xfrm>
            <a:off x="3657600" y="2819400"/>
            <a:ext cx="37338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08904" name="Line 8">
            <a:extLst>
              <a:ext uri="{FF2B5EF4-FFF2-40B4-BE49-F238E27FC236}">
                <a16:creationId xmlns:a16="http://schemas.microsoft.com/office/drawing/2014/main" id="{64F334B9-72B5-91B0-8208-B3AA04CFE97B}"/>
              </a:ext>
            </a:extLst>
          </p:cNvPr>
          <p:cNvSpPr>
            <a:spLocks noChangeShapeType="1"/>
          </p:cNvSpPr>
          <p:nvPr/>
        </p:nvSpPr>
        <p:spPr bwMode="auto">
          <a:xfrm>
            <a:off x="6019800" y="2819400"/>
            <a:ext cx="0" cy="18288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08905" name="Line 9">
            <a:extLst>
              <a:ext uri="{FF2B5EF4-FFF2-40B4-BE49-F238E27FC236}">
                <a16:creationId xmlns:a16="http://schemas.microsoft.com/office/drawing/2014/main" id="{C8A87740-CE1C-1147-4BC4-C2E002744FCD}"/>
              </a:ext>
            </a:extLst>
          </p:cNvPr>
          <p:cNvSpPr>
            <a:spLocks noChangeShapeType="1"/>
          </p:cNvSpPr>
          <p:nvPr/>
        </p:nvSpPr>
        <p:spPr bwMode="auto">
          <a:xfrm>
            <a:off x="7391400" y="2819400"/>
            <a:ext cx="0" cy="1828800"/>
          </a:xfrm>
          <a:prstGeom prst="line">
            <a:avLst/>
          </a:prstGeom>
          <a:noFill/>
          <a:ln w="9525">
            <a:solidFill>
              <a:srgbClr val="CC33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46091" name="Text Box 10">
            <a:extLst>
              <a:ext uri="{FF2B5EF4-FFF2-40B4-BE49-F238E27FC236}">
                <a16:creationId xmlns:a16="http://schemas.microsoft.com/office/drawing/2014/main" id="{66CBDBDF-D602-A90A-34D9-CB4E497728E4}"/>
              </a:ext>
            </a:extLst>
          </p:cNvPr>
          <p:cNvSpPr txBox="1">
            <a:spLocks noChangeArrowheads="1"/>
          </p:cNvSpPr>
          <p:nvPr/>
        </p:nvSpPr>
        <p:spPr bwMode="auto">
          <a:xfrm>
            <a:off x="8153400" y="44196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p>
        </p:txBody>
      </p:sp>
      <p:sp>
        <p:nvSpPr>
          <p:cNvPr id="208907" name="Text Box 11">
            <a:extLst>
              <a:ext uri="{FF2B5EF4-FFF2-40B4-BE49-F238E27FC236}">
                <a16:creationId xmlns:a16="http://schemas.microsoft.com/office/drawing/2014/main" id="{9486F8AA-2FA2-9C67-19F0-79BF21EB5A83}"/>
              </a:ext>
            </a:extLst>
          </p:cNvPr>
          <p:cNvSpPr txBox="1">
            <a:spLocks noChangeArrowheads="1"/>
          </p:cNvSpPr>
          <p:nvPr/>
        </p:nvSpPr>
        <p:spPr bwMode="auto">
          <a:xfrm>
            <a:off x="7467600" y="838201"/>
            <a:ext cx="1905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b="1"/>
              <a:t>S(N=40)</a:t>
            </a:r>
          </a:p>
        </p:txBody>
      </p:sp>
      <p:sp>
        <p:nvSpPr>
          <p:cNvPr id="46093" name="Text Box 12">
            <a:extLst>
              <a:ext uri="{FF2B5EF4-FFF2-40B4-BE49-F238E27FC236}">
                <a16:creationId xmlns:a16="http://schemas.microsoft.com/office/drawing/2014/main" id="{989472FE-4081-D92B-9AD9-3D16B60BFA86}"/>
              </a:ext>
            </a:extLst>
          </p:cNvPr>
          <p:cNvSpPr txBox="1">
            <a:spLocks noChangeArrowheads="1"/>
          </p:cNvSpPr>
          <p:nvPr/>
        </p:nvSpPr>
        <p:spPr bwMode="auto">
          <a:xfrm>
            <a:off x="2895600" y="5334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p>
        </p:txBody>
      </p:sp>
      <p:sp>
        <p:nvSpPr>
          <p:cNvPr id="208909" name="Text Box 13">
            <a:extLst>
              <a:ext uri="{FF2B5EF4-FFF2-40B4-BE49-F238E27FC236}">
                <a16:creationId xmlns:a16="http://schemas.microsoft.com/office/drawing/2014/main" id="{3BAC1255-53BA-95AA-5BB2-AEBB395C8ED2}"/>
              </a:ext>
            </a:extLst>
          </p:cNvPr>
          <p:cNvSpPr txBox="1">
            <a:spLocks noChangeArrowheads="1"/>
          </p:cNvSpPr>
          <p:nvPr/>
        </p:nvSpPr>
        <p:spPr bwMode="auto">
          <a:xfrm>
            <a:off x="6172200" y="47244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22</a:t>
            </a:r>
          </a:p>
        </p:txBody>
      </p:sp>
      <p:sp>
        <p:nvSpPr>
          <p:cNvPr id="208910" name="Text Box 14">
            <a:extLst>
              <a:ext uri="{FF2B5EF4-FFF2-40B4-BE49-F238E27FC236}">
                <a16:creationId xmlns:a16="http://schemas.microsoft.com/office/drawing/2014/main" id="{C4D75274-0BAC-545B-1DF2-CCD5A518F3FE}"/>
              </a:ext>
            </a:extLst>
          </p:cNvPr>
          <p:cNvSpPr txBox="1">
            <a:spLocks noChangeArrowheads="1"/>
          </p:cNvSpPr>
          <p:nvPr/>
        </p:nvSpPr>
        <p:spPr bwMode="auto">
          <a:xfrm>
            <a:off x="2743200" y="23622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30</a:t>
            </a:r>
          </a:p>
        </p:txBody>
      </p:sp>
      <p:sp>
        <p:nvSpPr>
          <p:cNvPr id="208911" name="Text Box 15">
            <a:extLst>
              <a:ext uri="{FF2B5EF4-FFF2-40B4-BE49-F238E27FC236}">
                <a16:creationId xmlns:a16="http://schemas.microsoft.com/office/drawing/2014/main" id="{AD35EB0C-1F5D-4EA5-1BC4-D74F5C026E7E}"/>
              </a:ext>
            </a:extLst>
          </p:cNvPr>
          <p:cNvSpPr txBox="1">
            <a:spLocks noChangeArrowheads="1"/>
          </p:cNvSpPr>
          <p:nvPr/>
        </p:nvSpPr>
        <p:spPr bwMode="auto">
          <a:xfrm>
            <a:off x="2743200" y="32766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20</a:t>
            </a:r>
          </a:p>
        </p:txBody>
      </p:sp>
      <p:sp>
        <p:nvSpPr>
          <p:cNvPr id="208912" name="Text Box 16">
            <a:extLst>
              <a:ext uri="{FF2B5EF4-FFF2-40B4-BE49-F238E27FC236}">
                <a16:creationId xmlns:a16="http://schemas.microsoft.com/office/drawing/2014/main" id="{CC330EBE-A133-8B5A-D109-43925971801E}"/>
              </a:ext>
            </a:extLst>
          </p:cNvPr>
          <p:cNvSpPr txBox="1">
            <a:spLocks noChangeArrowheads="1"/>
          </p:cNvSpPr>
          <p:nvPr/>
        </p:nvSpPr>
        <p:spPr bwMode="auto">
          <a:xfrm>
            <a:off x="4495800" y="28194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A</a:t>
            </a:r>
          </a:p>
        </p:txBody>
      </p:sp>
      <p:sp>
        <p:nvSpPr>
          <p:cNvPr id="208913" name="Text Box 17">
            <a:extLst>
              <a:ext uri="{FF2B5EF4-FFF2-40B4-BE49-F238E27FC236}">
                <a16:creationId xmlns:a16="http://schemas.microsoft.com/office/drawing/2014/main" id="{06C27AE0-7A98-F00B-996F-7B832EAAB477}"/>
              </a:ext>
            </a:extLst>
          </p:cNvPr>
          <p:cNvSpPr txBox="1">
            <a:spLocks noChangeArrowheads="1"/>
          </p:cNvSpPr>
          <p:nvPr/>
        </p:nvSpPr>
        <p:spPr bwMode="auto">
          <a:xfrm>
            <a:off x="5486400" y="2362201"/>
            <a:ext cx="838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B</a:t>
            </a:r>
          </a:p>
        </p:txBody>
      </p:sp>
      <p:sp>
        <p:nvSpPr>
          <p:cNvPr id="208914" name="Text Box 18">
            <a:extLst>
              <a:ext uri="{FF2B5EF4-FFF2-40B4-BE49-F238E27FC236}">
                <a16:creationId xmlns:a16="http://schemas.microsoft.com/office/drawing/2014/main" id="{CABCBA9C-14DC-C843-B28E-DE0AC13BF457}"/>
              </a:ext>
            </a:extLst>
          </p:cNvPr>
          <p:cNvSpPr txBox="1">
            <a:spLocks noChangeArrowheads="1"/>
          </p:cNvSpPr>
          <p:nvPr/>
        </p:nvSpPr>
        <p:spPr bwMode="auto">
          <a:xfrm>
            <a:off x="7620000" y="2667001"/>
            <a:ext cx="838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B’</a:t>
            </a:r>
          </a:p>
        </p:txBody>
      </p:sp>
      <p:sp>
        <p:nvSpPr>
          <p:cNvPr id="208915" name="Text Box 19">
            <a:extLst>
              <a:ext uri="{FF2B5EF4-FFF2-40B4-BE49-F238E27FC236}">
                <a16:creationId xmlns:a16="http://schemas.microsoft.com/office/drawing/2014/main" id="{AAD5EEC9-74AD-8F04-D97C-8A813B95899E}"/>
              </a:ext>
            </a:extLst>
          </p:cNvPr>
          <p:cNvSpPr txBox="1">
            <a:spLocks noChangeArrowheads="1"/>
          </p:cNvSpPr>
          <p:nvPr/>
        </p:nvSpPr>
        <p:spPr bwMode="auto">
          <a:xfrm>
            <a:off x="4495800" y="46482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12</a:t>
            </a:r>
          </a:p>
        </p:txBody>
      </p:sp>
      <p:sp>
        <p:nvSpPr>
          <p:cNvPr id="208916" name="Text Box 20">
            <a:extLst>
              <a:ext uri="{FF2B5EF4-FFF2-40B4-BE49-F238E27FC236}">
                <a16:creationId xmlns:a16="http://schemas.microsoft.com/office/drawing/2014/main" id="{BEFB1924-9A86-A174-B946-7FE7C6137BF2}"/>
              </a:ext>
            </a:extLst>
          </p:cNvPr>
          <p:cNvSpPr txBox="1">
            <a:spLocks noChangeArrowheads="1"/>
          </p:cNvSpPr>
          <p:nvPr/>
        </p:nvSpPr>
        <p:spPr bwMode="auto">
          <a:xfrm>
            <a:off x="5715000" y="46482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21</a:t>
            </a:r>
          </a:p>
        </p:txBody>
      </p:sp>
      <p:sp>
        <p:nvSpPr>
          <p:cNvPr id="208917" name="Text Box 21">
            <a:extLst>
              <a:ext uri="{FF2B5EF4-FFF2-40B4-BE49-F238E27FC236}">
                <a16:creationId xmlns:a16="http://schemas.microsoft.com/office/drawing/2014/main" id="{CD432996-9DC0-E25B-3C1A-56D87EADC502}"/>
              </a:ext>
            </a:extLst>
          </p:cNvPr>
          <p:cNvSpPr txBox="1">
            <a:spLocks noChangeArrowheads="1"/>
          </p:cNvSpPr>
          <p:nvPr/>
        </p:nvSpPr>
        <p:spPr bwMode="auto">
          <a:xfrm>
            <a:off x="7162800" y="47244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31</a:t>
            </a:r>
          </a:p>
        </p:txBody>
      </p:sp>
      <p:sp>
        <p:nvSpPr>
          <p:cNvPr id="208918" name="Line 22">
            <a:extLst>
              <a:ext uri="{FF2B5EF4-FFF2-40B4-BE49-F238E27FC236}">
                <a16:creationId xmlns:a16="http://schemas.microsoft.com/office/drawing/2014/main" id="{B73CB3B1-3A45-D4E7-ECA5-21A3F691418E}"/>
              </a:ext>
            </a:extLst>
          </p:cNvPr>
          <p:cNvSpPr>
            <a:spLocks noChangeShapeType="1"/>
          </p:cNvSpPr>
          <p:nvPr/>
        </p:nvSpPr>
        <p:spPr bwMode="auto">
          <a:xfrm flipV="1">
            <a:off x="4648200" y="2209801"/>
            <a:ext cx="3810000" cy="2200275"/>
          </a:xfrm>
          <a:prstGeom prst="line">
            <a:avLst/>
          </a:prstGeom>
          <a:noFill/>
          <a:ln w="57150">
            <a:solidFill>
              <a:srgbClr val="CC33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8919" name="Text Box 23">
            <a:extLst>
              <a:ext uri="{FF2B5EF4-FFF2-40B4-BE49-F238E27FC236}">
                <a16:creationId xmlns:a16="http://schemas.microsoft.com/office/drawing/2014/main" id="{C7F222B8-FD4F-E4D6-E921-24124DD3B12E}"/>
              </a:ext>
            </a:extLst>
          </p:cNvPr>
          <p:cNvSpPr txBox="1">
            <a:spLocks noChangeArrowheads="1"/>
          </p:cNvSpPr>
          <p:nvPr/>
        </p:nvSpPr>
        <p:spPr bwMode="auto">
          <a:xfrm>
            <a:off x="8534400" y="1676401"/>
            <a:ext cx="1828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b="1"/>
              <a:t>S</a:t>
            </a:r>
            <a:r>
              <a:rPr lang="en-US" altLang="en-US" sz="2800" b="1" baseline="-25000"/>
              <a:t>1</a:t>
            </a:r>
            <a:r>
              <a:rPr lang="en-US" altLang="en-US" sz="2800" b="1"/>
              <a:t>(N=50)</a:t>
            </a:r>
          </a:p>
        </p:txBody>
      </p:sp>
      <p:sp>
        <p:nvSpPr>
          <p:cNvPr id="46105" name="Line 24">
            <a:extLst>
              <a:ext uri="{FF2B5EF4-FFF2-40B4-BE49-F238E27FC236}">
                <a16:creationId xmlns:a16="http://schemas.microsoft.com/office/drawing/2014/main" id="{09224B1D-E179-716D-BC1E-B2E786ADCD0E}"/>
              </a:ext>
            </a:extLst>
          </p:cNvPr>
          <p:cNvSpPr>
            <a:spLocks noChangeShapeType="1"/>
          </p:cNvSpPr>
          <p:nvPr/>
        </p:nvSpPr>
        <p:spPr bwMode="auto">
          <a:xfrm>
            <a:off x="6324600" y="3429000"/>
            <a:ext cx="0" cy="1219200"/>
          </a:xfrm>
          <a:prstGeom prst="line">
            <a:avLst/>
          </a:prstGeom>
          <a:noFill/>
          <a:ln w="9525">
            <a:solidFill>
              <a:srgbClr val="CC33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08921" name="Text Box 25">
            <a:extLst>
              <a:ext uri="{FF2B5EF4-FFF2-40B4-BE49-F238E27FC236}">
                <a16:creationId xmlns:a16="http://schemas.microsoft.com/office/drawing/2014/main" id="{1E3E5462-51F5-10EB-0341-352F3F5A6A63}"/>
              </a:ext>
            </a:extLst>
          </p:cNvPr>
          <p:cNvSpPr txBox="1">
            <a:spLocks noChangeArrowheads="1"/>
          </p:cNvSpPr>
          <p:nvPr/>
        </p:nvSpPr>
        <p:spPr bwMode="auto">
          <a:xfrm>
            <a:off x="6400800" y="33528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A’</a:t>
            </a:r>
          </a:p>
        </p:txBody>
      </p:sp>
      <p:sp>
        <p:nvSpPr>
          <p:cNvPr id="208922" name="Line 26">
            <a:extLst>
              <a:ext uri="{FF2B5EF4-FFF2-40B4-BE49-F238E27FC236}">
                <a16:creationId xmlns:a16="http://schemas.microsoft.com/office/drawing/2014/main" id="{503B08BA-7751-E799-634F-D778C610B90F}"/>
              </a:ext>
            </a:extLst>
          </p:cNvPr>
          <p:cNvSpPr>
            <a:spLocks noChangeShapeType="1"/>
          </p:cNvSpPr>
          <p:nvPr/>
        </p:nvSpPr>
        <p:spPr bwMode="auto">
          <a:xfrm>
            <a:off x="7086600" y="2286000"/>
            <a:ext cx="914400"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08923" name="Text Box 27">
            <a:extLst>
              <a:ext uri="{FF2B5EF4-FFF2-40B4-BE49-F238E27FC236}">
                <a16:creationId xmlns:a16="http://schemas.microsoft.com/office/drawing/2014/main" id="{56FBF463-811E-F19F-C413-0F4DADFC9705}"/>
              </a:ext>
            </a:extLst>
          </p:cNvPr>
          <p:cNvSpPr txBox="1">
            <a:spLocks noChangeArrowheads="1"/>
          </p:cNvSpPr>
          <p:nvPr/>
        </p:nvSpPr>
        <p:spPr bwMode="auto">
          <a:xfrm>
            <a:off x="4191000" y="1"/>
            <a:ext cx="6477000" cy="466725"/>
          </a:xfrm>
          <a:prstGeom prst="rect">
            <a:avLst/>
          </a:prstGeom>
          <a:solidFill>
            <a:schemeClr val="accent1"/>
          </a:solidFill>
          <a:ln w="9525">
            <a:solidFill>
              <a:schemeClr val="accent1"/>
            </a:solidFill>
            <a:miter lim="800000"/>
            <a:headEnd/>
            <a:tailEnd/>
          </a:ln>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lgn="just" eaLnBrk="1" hangingPunct="1">
              <a:spcBef>
                <a:spcPct val="50000"/>
              </a:spcBef>
            </a:pPr>
            <a:r>
              <a:rPr lang="en-US" altLang="en-US" sz="2400"/>
              <a:t>Cung taêng:Ñöôøng cung dòch chuyeån sang phaûi</a:t>
            </a:r>
          </a:p>
        </p:txBody>
      </p:sp>
      <p:sp>
        <p:nvSpPr>
          <p:cNvPr id="208924" name="Line 28">
            <a:extLst>
              <a:ext uri="{FF2B5EF4-FFF2-40B4-BE49-F238E27FC236}">
                <a16:creationId xmlns:a16="http://schemas.microsoft.com/office/drawing/2014/main" id="{4B8C3809-5243-AEF5-2A70-61A329DE1876}"/>
              </a:ext>
            </a:extLst>
          </p:cNvPr>
          <p:cNvSpPr>
            <a:spLocks noChangeShapeType="1"/>
          </p:cNvSpPr>
          <p:nvPr/>
        </p:nvSpPr>
        <p:spPr bwMode="auto">
          <a:xfrm>
            <a:off x="3657600" y="3429000"/>
            <a:ext cx="12192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08925" name="Line 29">
            <a:extLst>
              <a:ext uri="{FF2B5EF4-FFF2-40B4-BE49-F238E27FC236}">
                <a16:creationId xmlns:a16="http://schemas.microsoft.com/office/drawing/2014/main" id="{D534557D-127C-6F43-325B-F0A9F7E0358E}"/>
              </a:ext>
            </a:extLst>
          </p:cNvPr>
          <p:cNvSpPr>
            <a:spLocks noChangeShapeType="1"/>
          </p:cNvSpPr>
          <p:nvPr/>
        </p:nvSpPr>
        <p:spPr bwMode="auto">
          <a:xfrm>
            <a:off x="3733800" y="2819400"/>
            <a:ext cx="2133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08900"/>
                                        </p:tgtEl>
                                        <p:attrNameLst>
                                          <p:attrName>style.visibility</p:attrName>
                                        </p:attrNameLst>
                                      </p:cBhvr>
                                      <p:to>
                                        <p:strVal val="visible"/>
                                      </p:to>
                                    </p:set>
                                    <p:anim calcmode="lin" valueType="num">
                                      <p:cBhvr additive="base">
                                        <p:cTn id="7" dur="500" fill="hold"/>
                                        <p:tgtEl>
                                          <p:spTgt spid="208900"/>
                                        </p:tgtEl>
                                        <p:attrNameLst>
                                          <p:attrName>ppt_x</p:attrName>
                                        </p:attrNameLst>
                                      </p:cBhvr>
                                      <p:tavLst>
                                        <p:tav tm="0">
                                          <p:val>
                                            <p:strVal val="#ppt_x"/>
                                          </p:val>
                                        </p:tav>
                                        <p:tav tm="100000">
                                          <p:val>
                                            <p:strVal val="#ppt_x"/>
                                          </p:val>
                                        </p:tav>
                                      </p:tavLst>
                                    </p:anim>
                                    <p:anim calcmode="lin" valueType="num">
                                      <p:cBhvr additive="base">
                                        <p:cTn id="8" dur="500" fill="hold"/>
                                        <p:tgtEl>
                                          <p:spTgt spid="20890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08907"/>
                                        </p:tgtEl>
                                        <p:attrNameLst>
                                          <p:attrName>style.visibility</p:attrName>
                                        </p:attrNameLst>
                                      </p:cBhvr>
                                      <p:to>
                                        <p:strVal val="visible"/>
                                      </p:to>
                                    </p:set>
                                    <p:anim calcmode="lin" valueType="num">
                                      <p:cBhvr additive="base">
                                        <p:cTn id="11" dur="500" fill="hold"/>
                                        <p:tgtEl>
                                          <p:spTgt spid="208907"/>
                                        </p:tgtEl>
                                        <p:attrNameLst>
                                          <p:attrName>ppt_x</p:attrName>
                                        </p:attrNameLst>
                                      </p:cBhvr>
                                      <p:tavLst>
                                        <p:tav tm="0">
                                          <p:val>
                                            <p:strVal val="#ppt_x"/>
                                          </p:val>
                                        </p:tav>
                                        <p:tav tm="100000">
                                          <p:val>
                                            <p:strVal val="#ppt_x"/>
                                          </p:val>
                                        </p:tav>
                                      </p:tavLst>
                                    </p:anim>
                                    <p:anim calcmode="lin" valueType="num">
                                      <p:cBhvr additive="base">
                                        <p:cTn id="12" dur="500" fill="hold"/>
                                        <p:tgtEl>
                                          <p:spTgt spid="208907"/>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208924"/>
                                        </p:tgtEl>
                                        <p:attrNameLst>
                                          <p:attrName>style.visibility</p:attrName>
                                        </p:attrNameLst>
                                      </p:cBhvr>
                                      <p:to>
                                        <p:strVal val="visible"/>
                                      </p:to>
                                    </p:set>
                                    <p:anim calcmode="lin" valueType="num">
                                      <p:cBhvr additive="base">
                                        <p:cTn id="17" dur="500" fill="hold"/>
                                        <p:tgtEl>
                                          <p:spTgt spid="208924"/>
                                        </p:tgtEl>
                                        <p:attrNameLst>
                                          <p:attrName>ppt_x</p:attrName>
                                        </p:attrNameLst>
                                      </p:cBhvr>
                                      <p:tavLst>
                                        <p:tav tm="0">
                                          <p:val>
                                            <p:strVal val="#ppt_x"/>
                                          </p:val>
                                        </p:tav>
                                        <p:tav tm="100000">
                                          <p:val>
                                            <p:strVal val="#ppt_x"/>
                                          </p:val>
                                        </p:tav>
                                      </p:tavLst>
                                    </p:anim>
                                    <p:anim calcmode="lin" valueType="num">
                                      <p:cBhvr additive="base">
                                        <p:cTn id="18" dur="500" fill="hold"/>
                                        <p:tgtEl>
                                          <p:spTgt spid="208924"/>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08911"/>
                                        </p:tgtEl>
                                        <p:attrNameLst>
                                          <p:attrName>style.visibility</p:attrName>
                                        </p:attrNameLst>
                                      </p:cBhvr>
                                      <p:to>
                                        <p:strVal val="visible"/>
                                      </p:to>
                                    </p:set>
                                    <p:anim calcmode="lin" valueType="num">
                                      <p:cBhvr additive="base">
                                        <p:cTn id="21" dur="500" fill="hold"/>
                                        <p:tgtEl>
                                          <p:spTgt spid="208911"/>
                                        </p:tgtEl>
                                        <p:attrNameLst>
                                          <p:attrName>ppt_x</p:attrName>
                                        </p:attrNameLst>
                                      </p:cBhvr>
                                      <p:tavLst>
                                        <p:tav tm="0">
                                          <p:val>
                                            <p:strVal val="#ppt_x"/>
                                          </p:val>
                                        </p:tav>
                                        <p:tav tm="100000">
                                          <p:val>
                                            <p:strVal val="#ppt_x"/>
                                          </p:val>
                                        </p:tav>
                                      </p:tavLst>
                                    </p:anim>
                                    <p:anim calcmode="lin" valueType="num">
                                      <p:cBhvr additive="base">
                                        <p:cTn id="22" dur="500" fill="hold"/>
                                        <p:tgtEl>
                                          <p:spTgt spid="208911"/>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08912"/>
                                        </p:tgtEl>
                                        <p:attrNameLst>
                                          <p:attrName>style.visibility</p:attrName>
                                        </p:attrNameLst>
                                      </p:cBhvr>
                                      <p:to>
                                        <p:strVal val="visible"/>
                                      </p:to>
                                    </p:set>
                                    <p:anim calcmode="lin" valueType="num">
                                      <p:cBhvr additive="base">
                                        <p:cTn id="25" dur="500" fill="hold"/>
                                        <p:tgtEl>
                                          <p:spTgt spid="208912"/>
                                        </p:tgtEl>
                                        <p:attrNameLst>
                                          <p:attrName>ppt_x</p:attrName>
                                        </p:attrNameLst>
                                      </p:cBhvr>
                                      <p:tavLst>
                                        <p:tav tm="0">
                                          <p:val>
                                            <p:strVal val="#ppt_x"/>
                                          </p:val>
                                        </p:tav>
                                        <p:tav tm="100000">
                                          <p:val>
                                            <p:strVal val="#ppt_x"/>
                                          </p:val>
                                        </p:tav>
                                      </p:tavLst>
                                    </p:anim>
                                    <p:anim calcmode="lin" valueType="num">
                                      <p:cBhvr additive="base">
                                        <p:cTn id="26" dur="500" fill="hold"/>
                                        <p:tgtEl>
                                          <p:spTgt spid="208912"/>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08901"/>
                                        </p:tgtEl>
                                        <p:attrNameLst>
                                          <p:attrName>style.visibility</p:attrName>
                                        </p:attrNameLst>
                                      </p:cBhvr>
                                      <p:to>
                                        <p:strVal val="visible"/>
                                      </p:to>
                                    </p:set>
                                    <p:anim calcmode="lin" valueType="num">
                                      <p:cBhvr additive="base">
                                        <p:cTn id="29" dur="500" fill="hold"/>
                                        <p:tgtEl>
                                          <p:spTgt spid="208901"/>
                                        </p:tgtEl>
                                        <p:attrNameLst>
                                          <p:attrName>ppt_x</p:attrName>
                                        </p:attrNameLst>
                                      </p:cBhvr>
                                      <p:tavLst>
                                        <p:tav tm="0">
                                          <p:val>
                                            <p:strVal val="#ppt_x"/>
                                          </p:val>
                                        </p:tav>
                                        <p:tav tm="100000">
                                          <p:val>
                                            <p:strVal val="#ppt_x"/>
                                          </p:val>
                                        </p:tav>
                                      </p:tavLst>
                                    </p:anim>
                                    <p:anim calcmode="lin" valueType="num">
                                      <p:cBhvr additive="base">
                                        <p:cTn id="30" dur="500" fill="hold"/>
                                        <p:tgtEl>
                                          <p:spTgt spid="208901"/>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08915"/>
                                        </p:tgtEl>
                                        <p:attrNameLst>
                                          <p:attrName>style.visibility</p:attrName>
                                        </p:attrNameLst>
                                      </p:cBhvr>
                                      <p:to>
                                        <p:strVal val="visible"/>
                                      </p:to>
                                    </p:set>
                                    <p:anim calcmode="lin" valueType="num">
                                      <p:cBhvr additive="base">
                                        <p:cTn id="33" dur="500" fill="hold"/>
                                        <p:tgtEl>
                                          <p:spTgt spid="208915"/>
                                        </p:tgtEl>
                                        <p:attrNameLst>
                                          <p:attrName>ppt_x</p:attrName>
                                        </p:attrNameLst>
                                      </p:cBhvr>
                                      <p:tavLst>
                                        <p:tav tm="0">
                                          <p:val>
                                            <p:strVal val="#ppt_x"/>
                                          </p:val>
                                        </p:tav>
                                        <p:tav tm="100000">
                                          <p:val>
                                            <p:strVal val="#ppt_x"/>
                                          </p:val>
                                        </p:tav>
                                      </p:tavLst>
                                    </p:anim>
                                    <p:anim calcmode="lin" valueType="num">
                                      <p:cBhvr additive="base">
                                        <p:cTn id="34" dur="500" fill="hold"/>
                                        <p:tgtEl>
                                          <p:spTgt spid="208915"/>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4" fill="hold" nodeType="clickEffect">
                                  <p:stCondLst>
                                    <p:cond delay="0"/>
                                  </p:stCondLst>
                                  <p:childTnLst>
                                    <p:set>
                                      <p:cBhvr>
                                        <p:cTn id="38" dur="1" fill="hold">
                                          <p:stCondLst>
                                            <p:cond delay="0"/>
                                          </p:stCondLst>
                                        </p:cTn>
                                        <p:tgtEl>
                                          <p:spTgt spid="208925"/>
                                        </p:tgtEl>
                                        <p:attrNameLst>
                                          <p:attrName>style.visibility</p:attrName>
                                        </p:attrNameLst>
                                      </p:cBhvr>
                                      <p:to>
                                        <p:strVal val="visible"/>
                                      </p:to>
                                    </p:set>
                                    <p:anim calcmode="lin" valueType="num">
                                      <p:cBhvr additive="base">
                                        <p:cTn id="39" dur="500" fill="hold"/>
                                        <p:tgtEl>
                                          <p:spTgt spid="208925"/>
                                        </p:tgtEl>
                                        <p:attrNameLst>
                                          <p:attrName>ppt_x</p:attrName>
                                        </p:attrNameLst>
                                      </p:cBhvr>
                                      <p:tavLst>
                                        <p:tav tm="0">
                                          <p:val>
                                            <p:strVal val="#ppt_x"/>
                                          </p:val>
                                        </p:tav>
                                        <p:tav tm="100000">
                                          <p:val>
                                            <p:strVal val="#ppt_x"/>
                                          </p:val>
                                        </p:tav>
                                      </p:tavLst>
                                    </p:anim>
                                    <p:anim calcmode="lin" valueType="num">
                                      <p:cBhvr additive="base">
                                        <p:cTn id="40" dur="500" fill="hold"/>
                                        <p:tgtEl>
                                          <p:spTgt spid="20892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08910"/>
                                        </p:tgtEl>
                                        <p:attrNameLst>
                                          <p:attrName>style.visibility</p:attrName>
                                        </p:attrNameLst>
                                      </p:cBhvr>
                                      <p:to>
                                        <p:strVal val="visible"/>
                                      </p:to>
                                    </p:set>
                                    <p:anim calcmode="lin" valueType="num">
                                      <p:cBhvr additive="base">
                                        <p:cTn id="43" dur="500" fill="hold"/>
                                        <p:tgtEl>
                                          <p:spTgt spid="208910"/>
                                        </p:tgtEl>
                                        <p:attrNameLst>
                                          <p:attrName>ppt_x</p:attrName>
                                        </p:attrNameLst>
                                      </p:cBhvr>
                                      <p:tavLst>
                                        <p:tav tm="0">
                                          <p:val>
                                            <p:strVal val="#ppt_x"/>
                                          </p:val>
                                        </p:tav>
                                        <p:tav tm="100000">
                                          <p:val>
                                            <p:strVal val="#ppt_x"/>
                                          </p:val>
                                        </p:tav>
                                      </p:tavLst>
                                    </p:anim>
                                    <p:anim calcmode="lin" valueType="num">
                                      <p:cBhvr additive="base">
                                        <p:cTn id="44" dur="500" fill="hold"/>
                                        <p:tgtEl>
                                          <p:spTgt spid="20891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08913"/>
                                        </p:tgtEl>
                                        <p:attrNameLst>
                                          <p:attrName>style.visibility</p:attrName>
                                        </p:attrNameLst>
                                      </p:cBhvr>
                                      <p:to>
                                        <p:strVal val="visible"/>
                                      </p:to>
                                    </p:set>
                                    <p:anim calcmode="lin" valueType="num">
                                      <p:cBhvr additive="base">
                                        <p:cTn id="47" dur="500" fill="hold"/>
                                        <p:tgtEl>
                                          <p:spTgt spid="208913"/>
                                        </p:tgtEl>
                                        <p:attrNameLst>
                                          <p:attrName>ppt_x</p:attrName>
                                        </p:attrNameLst>
                                      </p:cBhvr>
                                      <p:tavLst>
                                        <p:tav tm="0">
                                          <p:val>
                                            <p:strVal val="#ppt_x"/>
                                          </p:val>
                                        </p:tav>
                                        <p:tav tm="100000">
                                          <p:val>
                                            <p:strVal val="#ppt_x"/>
                                          </p:val>
                                        </p:tav>
                                      </p:tavLst>
                                    </p:anim>
                                    <p:anim calcmode="lin" valueType="num">
                                      <p:cBhvr additive="base">
                                        <p:cTn id="48" dur="500" fill="hold"/>
                                        <p:tgtEl>
                                          <p:spTgt spid="208913"/>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08904"/>
                                        </p:tgtEl>
                                        <p:attrNameLst>
                                          <p:attrName>style.visibility</p:attrName>
                                        </p:attrNameLst>
                                      </p:cBhvr>
                                      <p:to>
                                        <p:strVal val="visible"/>
                                      </p:to>
                                    </p:set>
                                    <p:anim calcmode="lin" valueType="num">
                                      <p:cBhvr additive="base">
                                        <p:cTn id="51" dur="500" fill="hold"/>
                                        <p:tgtEl>
                                          <p:spTgt spid="208904"/>
                                        </p:tgtEl>
                                        <p:attrNameLst>
                                          <p:attrName>ppt_x</p:attrName>
                                        </p:attrNameLst>
                                      </p:cBhvr>
                                      <p:tavLst>
                                        <p:tav tm="0">
                                          <p:val>
                                            <p:strVal val="#ppt_x"/>
                                          </p:val>
                                        </p:tav>
                                        <p:tav tm="100000">
                                          <p:val>
                                            <p:strVal val="#ppt_x"/>
                                          </p:val>
                                        </p:tav>
                                      </p:tavLst>
                                    </p:anim>
                                    <p:anim calcmode="lin" valueType="num">
                                      <p:cBhvr additive="base">
                                        <p:cTn id="52" dur="500" fill="hold"/>
                                        <p:tgtEl>
                                          <p:spTgt spid="208904"/>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08916"/>
                                        </p:tgtEl>
                                        <p:attrNameLst>
                                          <p:attrName>style.visibility</p:attrName>
                                        </p:attrNameLst>
                                      </p:cBhvr>
                                      <p:to>
                                        <p:strVal val="visible"/>
                                      </p:to>
                                    </p:set>
                                    <p:anim calcmode="lin" valueType="num">
                                      <p:cBhvr additive="base">
                                        <p:cTn id="55" dur="500" fill="hold"/>
                                        <p:tgtEl>
                                          <p:spTgt spid="208916"/>
                                        </p:tgtEl>
                                        <p:attrNameLst>
                                          <p:attrName>ppt_x</p:attrName>
                                        </p:attrNameLst>
                                      </p:cBhvr>
                                      <p:tavLst>
                                        <p:tav tm="0">
                                          <p:val>
                                            <p:strVal val="#ppt_x"/>
                                          </p:val>
                                        </p:tav>
                                        <p:tav tm="100000">
                                          <p:val>
                                            <p:strVal val="#ppt_x"/>
                                          </p:val>
                                        </p:tav>
                                      </p:tavLst>
                                    </p:anim>
                                    <p:anim calcmode="lin" valueType="num">
                                      <p:cBhvr additive="base">
                                        <p:cTn id="56" dur="500" fill="hold"/>
                                        <p:tgtEl>
                                          <p:spTgt spid="208916"/>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nodeType="clickEffect">
                                  <p:stCondLst>
                                    <p:cond delay="0"/>
                                  </p:stCondLst>
                                  <p:childTnLst>
                                    <p:set>
                                      <p:cBhvr>
                                        <p:cTn id="60" dur="1" fill="hold">
                                          <p:stCondLst>
                                            <p:cond delay="0"/>
                                          </p:stCondLst>
                                        </p:cTn>
                                        <p:tgtEl>
                                          <p:spTgt spid="208922"/>
                                        </p:tgtEl>
                                        <p:attrNameLst>
                                          <p:attrName>style.visibility</p:attrName>
                                        </p:attrNameLst>
                                      </p:cBhvr>
                                      <p:to>
                                        <p:strVal val="visible"/>
                                      </p:to>
                                    </p:set>
                                    <p:anim calcmode="lin" valueType="num">
                                      <p:cBhvr additive="base">
                                        <p:cTn id="61" dur="500" fill="hold"/>
                                        <p:tgtEl>
                                          <p:spTgt spid="208922"/>
                                        </p:tgtEl>
                                        <p:attrNameLst>
                                          <p:attrName>ppt_x</p:attrName>
                                        </p:attrNameLst>
                                      </p:cBhvr>
                                      <p:tavLst>
                                        <p:tav tm="0">
                                          <p:val>
                                            <p:strVal val="#ppt_x"/>
                                          </p:val>
                                        </p:tav>
                                        <p:tav tm="100000">
                                          <p:val>
                                            <p:strVal val="#ppt_x"/>
                                          </p:val>
                                        </p:tav>
                                      </p:tavLst>
                                    </p:anim>
                                    <p:anim calcmode="lin" valueType="num">
                                      <p:cBhvr additive="base">
                                        <p:cTn id="62" dur="500" fill="hold"/>
                                        <p:tgtEl>
                                          <p:spTgt spid="208922"/>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4" fill="hold" nodeType="clickEffect">
                                  <p:stCondLst>
                                    <p:cond delay="0"/>
                                  </p:stCondLst>
                                  <p:childTnLst>
                                    <p:set>
                                      <p:cBhvr>
                                        <p:cTn id="66" dur="1" fill="hold">
                                          <p:stCondLst>
                                            <p:cond delay="0"/>
                                          </p:stCondLst>
                                        </p:cTn>
                                        <p:tgtEl>
                                          <p:spTgt spid="208918"/>
                                        </p:tgtEl>
                                        <p:attrNameLst>
                                          <p:attrName>style.visibility</p:attrName>
                                        </p:attrNameLst>
                                      </p:cBhvr>
                                      <p:to>
                                        <p:strVal val="visible"/>
                                      </p:to>
                                    </p:set>
                                    <p:anim calcmode="lin" valueType="num">
                                      <p:cBhvr additive="base">
                                        <p:cTn id="67" dur="500" fill="hold"/>
                                        <p:tgtEl>
                                          <p:spTgt spid="208918"/>
                                        </p:tgtEl>
                                        <p:attrNameLst>
                                          <p:attrName>ppt_x</p:attrName>
                                        </p:attrNameLst>
                                      </p:cBhvr>
                                      <p:tavLst>
                                        <p:tav tm="0">
                                          <p:val>
                                            <p:strVal val="#ppt_x"/>
                                          </p:val>
                                        </p:tav>
                                        <p:tav tm="100000">
                                          <p:val>
                                            <p:strVal val="#ppt_x"/>
                                          </p:val>
                                        </p:tav>
                                      </p:tavLst>
                                    </p:anim>
                                    <p:anim calcmode="lin" valueType="num">
                                      <p:cBhvr additive="base">
                                        <p:cTn id="68" dur="500" fill="hold"/>
                                        <p:tgtEl>
                                          <p:spTgt spid="208918"/>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208919"/>
                                        </p:tgtEl>
                                        <p:attrNameLst>
                                          <p:attrName>style.visibility</p:attrName>
                                        </p:attrNameLst>
                                      </p:cBhvr>
                                      <p:to>
                                        <p:strVal val="visible"/>
                                      </p:to>
                                    </p:set>
                                    <p:anim calcmode="lin" valueType="num">
                                      <p:cBhvr additive="base">
                                        <p:cTn id="71" dur="500" fill="hold"/>
                                        <p:tgtEl>
                                          <p:spTgt spid="208919"/>
                                        </p:tgtEl>
                                        <p:attrNameLst>
                                          <p:attrName>ppt_x</p:attrName>
                                        </p:attrNameLst>
                                      </p:cBhvr>
                                      <p:tavLst>
                                        <p:tav tm="0">
                                          <p:val>
                                            <p:strVal val="#ppt_x"/>
                                          </p:val>
                                        </p:tav>
                                        <p:tav tm="100000">
                                          <p:val>
                                            <p:strVal val="#ppt_x"/>
                                          </p:val>
                                        </p:tav>
                                      </p:tavLst>
                                    </p:anim>
                                    <p:anim calcmode="lin" valueType="num">
                                      <p:cBhvr additive="base">
                                        <p:cTn id="72" dur="500" fill="hold"/>
                                        <p:tgtEl>
                                          <p:spTgt spid="208919"/>
                                        </p:tgtEl>
                                        <p:attrNameLst>
                                          <p:attrName>ppt_y</p:attrName>
                                        </p:attrNameLst>
                                      </p:cBhvr>
                                      <p:tavLst>
                                        <p:tav tm="0">
                                          <p:val>
                                            <p:strVal val="1+#ppt_h/2"/>
                                          </p:val>
                                        </p:tav>
                                        <p:tav tm="100000">
                                          <p:val>
                                            <p:strVal val="#ppt_y"/>
                                          </p:val>
                                        </p:tav>
                                      </p:tavLst>
                                    </p:anim>
                                  </p:childTnLst>
                                </p:cTn>
                              </p:par>
                            </p:childTnLst>
                          </p:cTn>
                        </p:par>
                      </p:childTnLst>
                    </p:cTn>
                  </p:par>
                  <p:par>
                    <p:cTn id="73" fill="hold" nodeType="clickPar">
                      <p:stCondLst>
                        <p:cond delay="indefinite"/>
                      </p:stCondLst>
                      <p:childTnLst>
                        <p:par>
                          <p:cTn id="74" fill="hold" nodeType="withGroup">
                            <p:stCondLst>
                              <p:cond delay="0"/>
                            </p:stCondLst>
                            <p:childTnLst>
                              <p:par>
                                <p:cTn id="75" presetID="2" presetClass="entr" presetSubtype="4" fill="hold" grpId="1" nodeType="clickEffect">
                                  <p:stCondLst>
                                    <p:cond delay="0"/>
                                  </p:stCondLst>
                                  <p:childTnLst>
                                    <p:set>
                                      <p:cBhvr>
                                        <p:cTn id="76" dur="1" fill="hold">
                                          <p:stCondLst>
                                            <p:cond delay="0"/>
                                          </p:stCondLst>
                                        </p:cTn>
                                        <p:tgtEl>
                                          <p:spTgt spid="208911"/>
                                        </p:tgtEl>
                                        <p:attrNameLst>
                                          <p:attrName>style.visibility</p:attrName>
                                        </p:attrNameLst>
                                      </p:cBhvr>
                                      <p:to>
                                        <p:strVal val="visible"/>
                                      </p:to>
                                    </p:set>
                                    <p:anim calcmode="lin" valueType="num">
                                      <p:cBhvr additive="base">
                                        <p:cTn id="77" dur="500" fill="hold"/>
                                        <p:tgtEl>
                                          <p:spTgt spid="208911"/>
                                        </p:tgtEl>
                                        <p:attrNameLst>
                                          <p:attrName>ppt_x</p:attrName>
                                        </p:attrNameLst>
                                      </p:cBhvr>
                                      <p:tavLst>
                                        <p:tav tm="0">
                                          <p:val>
                                            <p:strVal val="#ppt_x"/>
                                          </p:val>
                                        </p:tav>
                                        <p:tav tm="100000">
                                          <p:val>
                                            <p:strVal val="#ppt_x"/>
                                          </p:val>
                                        </p:tav>
                                      </p:tavLst>
                                    </p:anim>
                                    <p:anim calcmode="lin" valueType="num">
                                      <p:cBhvr additive="base">
                                        <p:cTn id="78" dur="500" fill="hold"/>
                                        <p:tgtEl>
                                          <p:spTgt spid="208911"/>
                                        </p:tgtEl>
                                        <p:attrNameLst>
                                          <p:attrName>ppt_y</p:attrName>
                                        </p:attrNameLst>
                                      </p:cBhvr>
                                      <p:tavLst>
                                        <p:tav tm="0">
                                          <p:val>
                                            <p:strVal val="1+#ppt_h/2"/>
                                          </p:val>
                                        </p:tav>
                                        <p:tav tm="100000">
                                          <p:val>
                                            <p:strVal val="#ppt_y"/>
                                          </p:val>
                                        </p:tav>
                                      </p:tavLst>
                                    </p:anim>
                                  </p:childTnLst>
                                </p:cTn>
                              </p:par>
                              <p:par>
                                <p:cTn id="79" presetID="2" presetClass="entr" presetSubtype="4" fill="hold" nodeType="withEffect">
                                  <p:stCondLst>
                                    <p:cond delay="0"/>
                                  </p:stCondLst>
                                  <p:childTnLst>
                                    <p:set>
                                      <p:cBhvr>
                                        <p:cTn id="80" dur="1" fill="hold">
                                          <p:stCondLst>
                                            <p:cond delay="0"/>
                                          </p:stCondLst>
                                        </p:cTn>
                                        <p:tgtEl>
                                          <p:spTgt spid="208902"/>
                                        </p:tgtEl>
                                        <p:attrNameLst>
                                          <p:attrName>style.visibility</p:attrName>
                                        </p:attrNameLst>
                                      </p:cBhvr>
                                      <p:to>
                                        <p:strVal val="visible"/>
                                      </p:to>
                                    </p:set>
                                    <p:anim calcmode="lin" valueType="num">
                                      <p:cBhvr additive="base">
                                        <p:cTn id="81" dur="500" fill="hold"/>
                                        <p:tgtEl>
                                          <p:spTgt spid="208902"/>
                                        </p:tgtEl>
                                        <p:attrNameLst>
                                          <p:attrName>ppt_x</p:attrName>
                                        </p:attrNameLst>
                                      </p:cBhvr>
                                      <p:tavLst>
                                        <p:tav tm="0">
                                          <p:val>
                                            <p:strVal val="#ppt_x"/>
                                          </p:val>
                                        </p:tav>
                                        <p:tav tm="100000">
                                          <p:val>
                                            <p:strVal val="#ppt_x"/>
                                          </p:val>
                                        </p:tav>
                                      </p:tavLst>
                                    </p:anim>
                                    <p:anim calcmode="lin" valueType="num">
                                      <p:cBhvr additive="base">
                                        <p:cTn id="82" dur="500" fill="hold"/>
                                        <p:tgtEl>
                                          <p:spTgt spid="208902"/>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208921"/>
                                        </p:tgtEl>
                                        <p:attrNameLst>
                                          <p:attrName>style.visibility</p:attrName>
                                        </p:attrNameLst>
                                      </p:cBhvr>
                                      <p:to>
                                        <p:strVal val="visible"/>
                                      </p:to>
                                    </p:set>
                                    <p:anim calcmode="lin" valueType="num">
                                      <p:cBhvr additive="base">
                                        <p:cTn id="85" dur="500" fill="hold"/>
                                        <p:tgtEl>
                                          <p:spTgt spid="208921"/>
                                        </p:tgtEl>
                                        <p:attrNameLst>
                                          <p:attrName>ppt_x</p:attrName>
                                        </p:attrNameLst>
                                      </p:cBhvr>
                                      <p:tavLst>
                                        <p:tav tm="0">
                                          <p:val>
                                            <p:strVal val="#ppt_x"/>
                                          </p:val>
                                        </p:tav>
                                        <p:tav tm="100000">
                                          <p:val>
                                            <p:strVal val="#ppt_x"/>
                                          </p:val>
                                        </p:tav>
                                      </p:tavLst>
                                    </p:anim>
                                    <p:anim calcmode="lin" valueType="num">
                                      <p:cBhvr additive="base">
                                        <p:cTn id="86" dur="500" fill="hold"/>
                                        <p:tgtEl>
                                          <p:spTgt spid="208921"/>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208909"/>
                                        </p:tgtEl>
                                        <p:attrNameLst>
                                          <p:attrName>style.visibility</p:attrName>
                                        </p:attrNameLst>
                                      </p:cBhvr>
                                      <p:to>
                                        <p:strVal val="visible"/>
                                      </p:to>
                                    </p:set>
                                    <p:anim calcmode="lin" valueType="num">
                                      <p:cBhvr additive="base">
                                        <p:cTn id="89" dur="500" fill="hold"/>
                                        <p:tgtEl>
                                          <p:spTgt spid="208909"/>
                                        </p:tgtEl>
                                        <p:attrNameLst>
                                          <p:attrName>ppt_x</p:attrName>
                                        </p:attrNameLst>
                                      </p:cBhvr>
                                      <p:tavLst>
                                        <p:tav tm="0">
                                          <p:val>
                                            <p:strVal val="#ppt_x"/>
                                          </p:val>
                                        </p:tav>
                                        <p:tav tm="100000">
                                          <p:val>
                                            <p:strVal val="#ppt_x"/>
                                          </p:val>
                                        </p:tav>
                                      </p:tavLst>
                                    </p:anim>
                                    <p:anim calcmode="lin" valueType="num">
                                      <p:cBhvr additive="base">
                                        <p:cTn id="90" dur="500" fill="hold"/>
                                        <p:tgtEl>
                                          <p:spTgt spid="208909"/>
                                        </p:tgtEl>
                                        <p:attrNameLst>
                                          <p:attrName>ppt_y</p:attrName>
                                        </p:attrNameLst>
                                      </p:cBhvr>
                                      <p:tavLst>
                                        <p:tav tm="0">
                                          <p:val>
                                            <p:strVal val="1+#ppt_h/2"/>
                                          </p:val>
                                        </p:tav>
                                        <p:tav tm="100000">
                                          <p:val>
                                            <p:strVal val="#ppt_y"/>
                                          </p:val>
                                        </p:tav>
                                      </p:tavLst>
                                    </p:anim>
                                  </p:childTnLst>
                                </p:cTn>
                              </p:par>
                            </p:childTnLst>
                          </p:cTn>
                        </p:par>
                      </p:childTnLst>
                    </p:cTn>
                  </p:par>
                  <p:par>
                    <p:cTn id="91" fill="hold" nodeType="clickPar">
                      <p:stCondLst>
                        <p:cond delay="indefinite"/>
                      </p:stCondLst>
                      <p:childTnLst>
                        <p:par>
                          <p:cTn id="92" fill="hold" nodeType="withGroup">
                            <p:stCondLst>
                              <p:cond delay="0"/>
                            </p:stCondLst>
                            <p:childTnLst>
                              <p:par>
                                <p:cTn id="93" presetID="2" presetClass="entr" presetSubtype="4" fill="hold" grpId="2" nodeType="clickEffect">
                                  <p:stCondLst>
                                    <p:cond delay="0"/>
                                  </p:stCondLst>
                                  <p:childTnLst>
                                    <p:set>
                                      <p:cBhvr>
                                        <p:cTn id="94" dur="1" fill="hold">
                                          <p:stCondLst>
                                            <p:cond delay="0"/>
                                          </p:stCondLst>
                                        </p:cTn>
                                        <p:tgtEl>
                                          <p:spTgt spid="208911"/>
                                        </p:tgtEl>
                                        <p:attrNameLst>
                                          <p:attrName>style.visibility</p:attrName>
                                        </p:attrNameLst>
                                      </p:cBhvr>
                                      <p:to>
                                        <p:strVal val="visible"/>
                                      </p:to>
                                    </p:set>
                                    <p:anim calcmode="lin" valueType="num">
                                      <p:cBhvr additive="base">
                                        <p:cTn id="95" dur="500" fill="hold"/>
                                        <p:tgtEl>
                                          <p:spTgt spid="208911"/>
                                        </p:tgtEl>
                                        <p:attrNameLst>
                                          <p:attrName>ppt_x</p:attrName>
                                        </p:attrNameLst>
                                      </p:cBhvr>
                                      <p:tavLst>
                                        <p:tav tm="0">
                                          <p:val>
                                            <p:strVal val="#ppt_x"/>
                                          </p:val>
                                        </p:tav>
                                        <p:tav tm="100000">
                                          <p:val>
                                            <p:strVal val="#ppt_x"/>
                                          </p:val>
                                        </p:tav>
                                      </p:tavLst>
                                    </p:anim>
                                    <p:anim calcmode="lin" valueType="num">
                                      <p:cBhvr additive="base">
                                        <p:cTn id="96" dur="500" fill="hold"/>
                                        <p:tgtEl>
                                          <p:spTgt spid="208911"/>
                                        </p:tgtEl>
                                        <p:attrNameLst>
                                          <p:attrName>ppt_y</p:attrName>
                                        </p:attrNameLst>
                                      </p:cBhvr>
                                      <p:tavLst>
                                        <p:tav tm="0">
                                          <p:val>
                                            <p:strVal val="1+#ppt_h/2"/>
                                          </p:val>
                                        </p:tav>
                                        <p:tav tm="100000">
                                          <p:val>
                                            <p:strVal val="#ppt_y"/>
                                          </p:val>
                                        </p:tav>
                                      </p:tavLst>
                                    </p:anim>
                                  </p:childTnLst>
                                </p:cTn>
                              </p:par>
                              <p:par>
                                <p:cTn id="97" presetID="2" presetClass="entr" presetSubtype="4" fill="hold" nodeType="withEffect">
                                  <p:stCondLst>
                                    <p:cond delay="0"/>
                                  </p:stCondLst>
                                  <p:childTnLst>
                                    <p:set>
                                      <p:cBhvr>
                                        <p:cTn id="98" dur="1" fill="hold">
                                          <p:stCondLst>
                                            <p:cond delay="0"/>
                                          </p:stCondLst>
                                        </p:cTn>
                                        <p:tgtEl>
                                          <p:spTgt spid="208902"/>
                                        </p:tgtEl>
                                        <p:attrNameLst>
                                          <p:attrName>style.visibility</p:attrName>
                                        </p:attrNameLst>
                                      </p:cBhvr>
                                      <p:to>
                                        <p:strVal val="visible"/>
                                      </p:to>
                                    </p:set>
                                    <p:anim calcmode="lin" valueType="num">
                                      <p:cBhvr additive="base">
                                        <p:cTn id="99" dur="500" fill="hold"/>
                                        <p:tgtEl>
                                          <p:spTgt spid="208902"/>
                                        </p:tgtEl>
                                        <p:attrNameLst>
                                          <p:attrName>ppt_x</p:attrName>
                                        </p:attrNameLst>
                                      </p:cBhvr>
                                      <p:tavLst>
                                        <p:tav tm="0">
                                          <p:val>
                                            <p:strVal val="#ppt_x"/>
                                          </p:val>
                                        </p:tav>
                                        <p:tav tm="100000">
                                          <p:val>
                                            <p:strVal val="#ppt_x"/>
                                          </p:val>
                                        </p:tav>
                                      </p:tavLst>
                                    </p:anim>
                                    <p:anim calcmode="lin" valueType="num">
                                      <p:cBhvr additive="base">
                                        <p:cTn id="100" dur="500" fill="hold"/>
                                        <p:tgtEl>
                                          <p:spTgt spid="208902"/>
                                        </p:tgtEl>
                                        <p:attrNameLst>
                                          <p:attrName>ppt_y</p:attrName>
                                        </p:attrNameLst>
                                      </p:cBhvr>
                                      <p:tavLst>
                                        <p:tav tm="0">
                                          <p:val>
                                            <p:strVal val="1+#ppt_h/2"/>
                                          </p:val>
                                        </p:tav>
                                        <p:tav tm="100000">
                                          <p:val>
                                            <p:strVal val="#ppt_y"/>
                                          </p:val>
                                        </p:tav>
                                      </p:tavLst>
                                    </p:anim>
                                  </p:childTnLst>
                                </p:cTn>
                              </p:par>
                              <p:par>
                                <p:cTn id="101" presetID="2" presetClass="entr" presetSubtype="4" fill="hold" grpId="1" nodeType="withEffect">
                                  <p:stCondLst>
                                    <p:cond delay="0"/>
                                  </p:stCondLst>
                                  <p:childTnLst>
                                    <p:set>
                                      <p:cBhvr>
                                        <p:cTn id="102" dur="1" fill="hold">
                                          <p:stCondLst>
                                            <p:cond delay="0"/>
                                          </p:stCondLst>
                                        </p:cTn>
                                        <p:tgtEl>
                                          <p:spTgt spid="208921"/>
                                        </p:tgtEl>
                                        <p:attrNameLst>
                                          <p:attrName>style.visibility</p:attrName>
                                        </p:attrNameLst>
                                      </p:cBhvr>
                                      <p:to>
                                        <p:strVal val="visible"/>
                                      </p:to>
                                    </p:set>
                                    <p:anim calcmode="lin" valueType="num">
                                      <p:cBhvr additive="base">
                                        <p:cTn id="103" dur="500" fill="hold"/>
                                        <p:tgtEl>
                                          <p:spTgt spid="208921"/>
                                        </p:tgtEl>
                                        <p:attrNameLst>
                                          <p:attrName>ppt_x</p:attrName>
                                        </p:attrNameLst>
                                      </p:cBhvr>
                                      <p:tavLst>
                                        <p:tav tm="0">
                                          <p:val>
                                            <p:strVal val="#ppt_x"/>
                                          </p:val>
                                        </p:tav>
                                        <p:tav tm="100000">
                                          <p:val>
                                            <p:strVal val="#ppt_x"/>
                                          </p:val>
                                        </p:tav>
                                      </p:tavLst>
                                    </p:anim>
                                    <p:anim calcmode="lin" valueType="num">
                                      <p:cBhvr additive="base">
                                        <p:cTn id="104" dur="500" fill="hold"/>
                                        <p:tgtEl>
                                          <p:spTgt spid="208921"/>
                                        </p:tgtEl>
                                        <p:attrNameLst>
                                          <p:attrName>ppt_y</p:attrName>
                                        </p:attrNameLst>
                                      </p:cBhvr>
                                      <p:tavLst>
                                        <p:tav tm="0">
                                          <p:val>
                                            <p:strVal val="1+#ppt_h/2"/>
                                          </p:val>
                                        </p:tav>
                                        <p:tav tm="100000">
                                          <p:val>
                                            <p:strVal val="#ppt_y"/>
                                          </p:val>
                                        </p:tav>
                                      </p:tavLst>
                                    </p:anim>
                                  </p:childTnLst>
                                </p:cTn>
                              </p:par>
                              <p:par>
                                <p:cTn id="105" presetID="2" presetClass="entr" presetSubtype="4" fill="hold" grpId="1" nodeType="withEffect">
                                  <p:stCondLst>
                                    <p:cond delay="0"/>
                                  </p:stCondLst>
                                  <p:childTnLst>
                                    <p:set>
                                      <p:cBhvr>
                                        <p:cTn id="106" dur="1" fill="hold">
                                          <p:stCondLst>
                                            <p:cond delay="0"/>
                                          </p:stCondLst>
                                        </p:cTn>
                                        <p:tgtEl>
                                          <p:spTgt spid="208909"/>
                                        </p:tgtEl>
                                        <p:attrNameLst>
                                          <p:attrName>style.visibility</p:attrName>
                                        </p:attrNameLst>
                                      </p:cBhvr>
                                      <p:to>
                                        <p:strVal val="visible"/>
                                      </p:to>
                                    </p:set>
                                    <p:anim calcmode="lin" valueType="num">
                                      <p:cBhvr additive="base">
                                        <p:cTn id="107" dur="500" fill="hold"/>
                                        <p:tgtEl>
                                          <p:spTgt spid="208909"/>
                                        </p:tgtEl>
                                        <p:attrNameLst>
                                          <p:attrName>ppt_x</p:attrName>
                                        </p:attrNameLst>
                                      </p:cBhvr>
                                      <p:tavLst>
                                        <p:tav tm="0">
                                          <p:val>
                                            <p:strVal val="#ppt_x"/>
                                          </p:val>
                                        </p:tav>
                                        <p:tav tm="100000">
                                          <p:val>
                                            <p:strVal val="#ppt_x"/>
                                          </p:val>
                                        </p:tav>
                                      </p:tavLst>
                                    </p:anim>
                                    <p:anim calcmode="lin" valueType="num">
                                      <p:cBhvr additive="base">
                                        <p:cTn id="108" dur="500" fill="hold"/>
                                        <p:tgtEl>
                                          <p:spTgt spid="208909"/>
                                        </p:tgtEl>
                                        <p:attrNameLst>
                                          <p:attrName>ppt_y</p:attrName>
                                        </p:attrNameLst>
                                      </p:cBhvr>
                                      <p:tavLst>
                                        <p:tav tm="0">
                                          <p:val>
                                            <p:strVal val="1+#ppt_h/2"/>
                                          </p:val>
                                        </p:tav>
                                        <p:tav tm="100000">
                                          <p:val>
                                            <p:strVal val="#ppt_y"/>
                                          </p:val>
                                        </p:tav>
                                      </p:tavLst>
                                    </p:anim>
                                  </p:childTnLst>
                                </p:cTn>
                              </p:par>
                              <p:par>
                                <p:cTn id="109" presetID="2" presetClass="entr" presetSubtype="4" fill="hold" nodeType="withEffect">
                                  <p:stCondLst>
                                    <p:cond delay="0"/>
                                  </p:stCondLst>
                                  <p:childTnLst>
                                    <p:set>
                                      <p:cBhvr>
                                        <p:cTn id="110" dur="1" fill="hold">
                                          <p:stCondLst>
                                            <p:cond delay="0"/>
                                          </p:stCondLst>
                                        </p:cTn>
                                        <p:tgtEl>
                                          <p:spTgt spid="208903"/>
                                        </p:tgtEl>
                                        <p:attrNameLst>
                                          <p:attrName>style.visibility</p:attrName>
                                        </p:attrNameLst>
                                      </p:cBhvr>
                                      <p:to>
                                        <p:strVal val="visible"/>
                                      </p:to>
                                    </p:set>
                                    <p:anim calcmode="lin" valueType="num">
                                      <p:cBhvr additive="base">
                                        <p:cTn id="111" dur="500" fill="hold"/>
                                        <p:tgtEl>
                                          <p:spTgt spid="208903"/>
                                        </p:tgtEl>
                                        <p:attrNameLst>
                                          <p:attrName>ppt_x</p:attrName>
                                        </p:attrNameLst>
                                      </p:cBhvr>
                                      <p:tavLst>
                                        <p:tav tm="0">
                                          <p:val>
                                            <p:strVal val="#ppt_x"/>
                                          </p:val>
                                        </p:tav>
                                        <p:tav tm="100000">
                                          <p:val>
                                            <p:strVal val="#ppt_x"/>
                                          </p:val>
                                        </p:tav>
                                      </p:tavLst>
                                    </p:anim>
                                    <p:anim calcmode="lin" valueType="num">
                                      <p:cBhvr additive="base">
                                        <p:cTn id="112" dur="500" fill="hold"/>
                                        <p:tgtEl>
                                          <p:spTgt spid="208903"/>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0"/>
                                  </p:stCondLst>
                                  <p:childTnLst>
                                    <p:set>
                                      <p:cBhvr>
                                        <p:cTn id="114" dur="1" fill="hold">
                                          <p:stCondLst>
                                            <p:cond delay="0"/>
                                          </p:stCondLst>
                                        </p:cTn>
                                        <p:tgtEl>
                                          <p:spTgt spid="208914"/>
                                        </p:tgtEl>
                                        <p:attrNameLst>
                                          <p:attrName>style.visibility</p:attrName>
                                        </p:attrNameLst>
                                      </p:cBhvr>
                                      <p:to>
                                        <p:strVal val="visible"/>
                                      </p:to>
                                    </p:set>
                                    <p:anim calcmode="lin" valueType="num">
                                      <p:cBhvr additive="base">
                                        <p:cTn id="115" dur="500" fill="hold"/>
                                        <p:tgtEl>
                                          <p:spTgt spid="208914"/>
                                        </p:tgtEl>
                                        <p:attrNameLst>
                                          <p:attrName>ppt_x</p:attrName>
                                        </p:attrNameLst>
                                      </p:cBhvr>
                                      <p:tavLst>
                                        <p:tav tm="0">
                                          <p:val>
                                            <p:strVal val="#ppt_x"/>
                                          </p:val>
                                        </p:tav>
                                        <p:tav tm="100000">
                                          <p:val>
                                            <p:strVal val="#ppt_x"/>
                                          </p:val>
                                        </p:tav>
                                      </p:tavLst>
                                    </p:anim>
                                    <p:anim calcmode="lin" valueType="num">
                                      <p:cBhvr additive="base">
                                        <p:cTn id="116" dur="500" fill="hold"/>
                                        <p:tgtEl>
                                          <p:spTgt spid="208914"/>
                                        </p:tgtEl>
                                        <p:attrNameLst>
                                          <p:attrName>ppt_y</p:attrName>
                                        </p:attrNameLst>
                                      </p:cBhvr>
                                      <p:tavLst>
                                        <p:tav tm="0">
                                          <p:val>
                                            <p:strVal val="1+#ppt_h/2"/>
                                          </p:val>
                                        </p:tav>
                                        <p:tav tm="100000">
                                          <p:val>
                                            <p:strVal val="#ppt_y"/>
                                          </p:val>
                                        </p:tav>
                                      </p:tavLst>
                                    </p:anim>
                                  </p:childTnLst>
                                </p:cTn>
                              </p:par>
                              <p:par>
                                <p:cTn id="117" presetID="2" presetClass="entr" presetSubtype="4" fill="hold" nodeType="withEffect">
                                  <p:stCondLst>
                                    <p:cond delay="0"/>
                                  </p:stCondLst>
                                  <p:childTnLst>
                                    <p:set>
                                      <p:cBhvr>
                                        <p:cTn id="118" dur="1" fill="hold">
                                          <p:stCondLst>
                                            <p:cond delay="0"/>
                                          </p:stCondLst>
                                        </p:cTn>
                                        <p:tgtEl>
                                          <p:spTgt spid="208905"/>
                                        </p:tgtEl>
                                        <p:attrNameLst>
                                          <p:attrName>style.visibility</p:attrName>
                                        </p:attrNameLst>
                                      </p:cBhvr>
                                      <p:to>
                                        <p:strVal val="visible"/>
                                      </p:to>
                                    </p:set>
                                    <p:anim calcmode="lin" valueType="num">
                                      <p:cBhvr additive="base">
                                        <p:cTn id="119" dur="500" fill="hold"/>
                                        <p:tgtEl>
                                          <p:spTgt spid="208905"/>
                                        </p:tgtEl>
                                        <p:attrNameLst>
                                          <p:attrName>ppt_x</p:attrName>
                                        </p:attrNameLst>
                                      </p:cBhvr>
                                      <p:tavLst>
                                        <p:tav tm="0">
                                          <p:val>
                                            <p:strVal val="#ppt_x"/>
                                          </p:val>
                                        </p:tav>
                                        <p:tav tm="100000">
                                          <p:val>
                                            <p:strVal val="#ppt_x"/>
                                          </p:val>
                                        </p:tav>
                                      </p:tavLst>
                                    </p:anim>
                                    <p:anim calcmode="lin" valueType="num">
                                      <p:cBhvr additive="base">
                                        <p:cTn id="120" dur="500" fill="hold"/>
                                        <p:tgtEl>
                                          <p:spTgt spid="208905"/>
                                        </p:tgtEl>
                                        <p:attrNameLst>
                                          <p:attrName>ppt_y</p:attrName>
                                        </p:attrNameLst>
                                      </p:cBhvr>
                                      <p:tavLst>
                                        <p:tav tm="0">
                                          <p:val>
                                            <p:strVal val="1+#ppt_h/2"/>
                                          </p:val>
                                        </p:tav>
                                        <p:tav tm="100000">
                                          <p:val>
                                            <p:strVal val="#ppt_y"/>
                                          </p:val>
                                        </p:tav>
                                      </p:tavLst>
                                    </p:anim>
                                  </p:childTnLst>
                                </p:cTn>
                              </p:par>
                              <p:par>
                                <p:cTn id="121" presetID="2" presetClass="entr" presetSubtype="4" fill="hold" grpId="0" nodeType="withEffect">
                                  <p:stCondLst>
                                    <p:cond delay="0"/>
                                  </p:stCondLst>
                                  <p:childTnLst>
                                    <p:set>
                                      <p:cBhvr>
                                        <p:cTn id="122" dur="1" fill="hold">
                                          <p:stCondLst>
                                            <p:cond delay="0"/>
                                          </p:stCondLst>
                                        </p:cTn>
                                        <p:tgtEl>
                                          <p:spTgt spid="208917"/>
                                        </p:tgtEl>
                                        <p:attrNameLst>
                                          <p:attrName>style.visibility</p:attrName>
                                        </p:attrNameLst>
                                      </p:cBhvr>
                                      <p:to>
                                        <p:strVal val="visible"/>
                                      </p:to>
                                    </p:set>
                                    <p:anim calcmode="lin" valueType="num">
                                      <p:cBhvr additive="base">
                                        <p:cTn id="123" dur="500" fill="hold"/>
                                        <p:tgtEl>
                                          <p:spTgt spid="208917"/>
                                        </p:tgtEl>
                                        <p:attrNameLst>
                                          <p:attrName>ppt_x</p:attrName>
                                        </p:attrNameLst>
                                      </p:cBhvr>
                                      <p:tavLst>
                                        <p:tav tm="0">
                                          <p:val>
                                            <p:strVal val="#ppt_x"/>
                                          </p:val>
                                        </p:tav>
                                        <p:tav tm="100000">
                                          <p:val>
                                            <p:strVal val="#ppt_x"/>
                                          </p:val>
                                        </p:tav>
                                      </p:tavLst>
                                    </p:anim>
                                    <p:anim calcmode="lin" valueType="num">
                                      <p:cBhvr additive="base">
                                        <p:cTn id="124" dur="500" fill="hold"/>
                                        <p:tgtEl>
                                          <p:spTgt spid="208917"/>
                                        </p:tgtEl>
                                        <p:attrNameLst>
                                          <p:attrName>ppt_y</p:attrName>
                                        </p:attrNameLst>
                                      </p:cBhvr>
                                      <p:tavLst>
                                        <p:tav tm="0">
                                          <p:val>
                                            <p:strVal val="1+#ppt_h/2"/>
                                          </p:val>
                                        </p:tav>
                                        <p:tav tm="100000">
                                          <p:val>
                                            <p:strVal val="#ppt_y"/>
                                          </p:val>
                                        </p:tav>
                                      </p:tavLst>
                                    </p:anim>
                                  </p:childTnLst>
                                </p:cTn>
                              </p:par>
                            </p:childTnLst>
                          </p:cTn>
                        </p:par>
                      </p:childTnLst>
                    </p:cTn>
                  </p:par>
                  <p:par>
                    <p:cTn id="125" fill="hold" nodeType="clickPar">
                      <p:stCondLst>
                        <p:cond delay="indefinite"/>
                      </p:stCondLst>
                      <p:childTnLst>
                        <p:par>
                          <p:cTn id="126" fill="hold" nodeType="withGroup">
                            <p:stCondLst>
                              <p:cond delay="0"/>
                            </p:stCondLst>
                            <p:childTnLst>
                              <p:par>
                                <p:cTn id="127" presetID="2" presetClass="entr" presetSubtype="4" fill="hold" grpId="0" nodeType="clickEffect">
                                  <p:stCondLst>
                                    <p:cond delay="0"/>
                                  </p:stCondLst>
                                  <p:childTnLst>
                                    <p:set>
                                      <p:cBhvr>
                                        <p:cTn id="128" dur="1" fill="hold">
                                          <p:stCondLst>
                                            <p:cond delay="0"/>
                                          </p:stCondLst>
                                        </p:cTn>
                                        <p:tgtEl>
                                          <p:spTgt spid="208923"/>
                                        </p:tgtEl>
                                        <p:attrNameLst>
                                          <p:attrName>style.visibility</p:attrName>
                                        </p:attrNameLst>
                                      </p:cBhvr>
                                      <p:to>
                                        <p:strVal val="visible"/>
                                      </p:to>
                                    </p:set>
                                    <p:anim calcmode="lin" valueType="num">
                                      <p:cBhvr additive="base">
                                        <p:cTn id="129" dur="500" fill="hold"/>
                                        <p:tgtEl>
                                          <p:spTgt spid="208923"/>
                                        </p:tgtEl>
                                        <p:attrNameLst>
                                          <p:attrName>ppt_x</p:attrName>
                                        </p:attrNameLst>
                                      </p:cBhvr>
                                      <p:tavLst>
                                        <p:tav tm="0">
                                          <p:val>
                                            <p:strVal val="#ppt_x"/>
                                          </p:val>
                                        </p:tav>
                                        <p:tav tm="100000">
                                          <p:val>
                                            <p:strVal val="#ppt_x"/>
                                          </p:val>
                                        </p:tav>
                                      </p:tavLst>
                                    </p:anim>
                                    <p:anim calcmode="lin" valueType="num">
                                      <p:cBhvr additive="base">
                                        <p:cTn id="130" dur="500" fill="hold"/>
                                        <p:tgtEl>
                                          <p:spTgt spid="2089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907" grpId="0"/>
      <p:bldP spid="208909" grpId="0"/>
      <p:bldP spid="208909" grpId="1"/>
      <p:bldP spid="208910" grpId="0"/>
      <p:bldP spid="208911" grpId="0"/>
      <p:bldP spid="208911" grpId="1"/>
      <p:bldP spid="208911" grpId="2"/>
      <p:bldP spid="208912" grpId="0"/>
      <p:bldP spid="208913" grpId="0"/>
      <p:bldP spid="208914" grpId="0"/>
      <p:bldP spid="208915" grpId="0"/>
      <p:bldP spid="208916" grpId="0"/>
      <p:bldP spid="208917" grpId="0"/>
      <p:bldP spid="208919" grpId="0"/>
      <p:bldP spid="208921" grpId="0"/>
      <p:bldP spid="208921" grpId="1"/>
      <p:bldP spid="208923"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BBDB388C-C21F-EC40-B1AD-330475BECE29}"/>
              </a:ext>
            </a:extLst>
          </p:cNvPr>
          <p:cNvSpPr>
            <a:spLocks noGrp="1"/>
          </p:cNvSpPr>
          <p:nvPr>
            <p:ph type="sldNum" sz="quarter" idx="4"/>
          </p:nvPr>
        </p:nvSpPr>
        <p:spPr bwMode="auto">
          <a:xfrm>
            <a:off x="11353800" y="5879804"/>
            <a:ext cx="661416" cy="895899"/>
          </a:xfrm>
        </p:spPr>
        <p:txBody>
          <a:bodyPr vert="horz" lIns="91440" tIns="45720" rIns="91440" bIns="45720" numCol="1"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pPr algn="ctr">
              <a:spcAft>
                <a:spcPts val="600"/>
              </a:spcAft>
            </a:pPr>
            <a:fld id="{FF3EE03C-8E4F-422C-91E5-C8C663E4B38F}" type="slidenum">
              <a:rPr lang="en-US" altLang="en-US" sz="2400" smtClean="0"/>
              <a:pPr algn="ctr">
                <a:spcAft>
                  <a:spcPts val="600"/>
                </a:spcAft>
              </a:pPr>
              <a:t>61</a:t>
            </a:fld>
            <a:endParaRPr lang="en-US" altLang="en-US" sz="2400"/>
          </a:p>
        </p:txBody>
      </p:sp>
      <p:sp>
        <p:nvSpPr>
          <p:cNvPr id="40963" name="Rectangle 2">
            <a:extLst>
              <a:ext uri="{FF2B5EF4-FFF2-40B4-BE49-F238E27FC236}">
                <a16:creationId xmlns:a16="http://schemas.microsoft.com/office/drawing/2014/main" id="{F4F5C6BC-6B77-2CDD-8E97-CF70D491FB13}"/>
              </a:ext>
            </a:extLst>
          </p:cNvPr>
          <p:cNvSpPr txBox="1">
            <a:spLocks noChangeArrowheads="1"/>
          </p:cNvSpPr>
          <p:nvPr/>
        </p:nvSpPr>
        <p:spPr>
          <a:xfrm>
            <a:off x="2982666" y="870155"/>
            <a:ext cx="7532933" cy="4800600"/>
          </a:xfrm>
          <a:prstGeom prst="rect">
            <a:avLst/>
          </a:prstGeom>
        </p:spPr>
        <p:txBody>
          <a:bodyPr vert="horz" lIns="91440" tIns="45720" rIns="91440" bIns="45720" rtlCol="0" anchor="b"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endParaRPr lang="en-US" altLang="en-US" b="1" dirty="0">
              <a:solidFill>
                <a:srgbClr val="FF0000"/>
              </a:solidFill>
              <a:latin typeface="VNI-Souvir" pitchFamily="2" charset="0"/>
            </a:endParaRPr>
          </a:p>
        </p:txBody>
      </p:sp>
      <p:sp>
        <p:nvSpPr>
          <p:cNvPr id="5" name="Title 4">
            <a:extLst>
              <a:ext uri="{FF2B5EF4-FFF2-40B4-BE49-F238E27FC236}">
                <a16:creationId xmlns:a16="http://schemas.microsoft.com/office/drawing/2014/main" id="{218E0499-4058-9572-2BF0-C24AEB34E2BA}"/>
              </a:ext>
            </a:extLst>
          </p:cNvPr>
          <p:cNvSpPr>
            <a:spLocks noGrp="1"/>
          </p:cNvSpPr>
          <p:nvPr>
            <p:ph type="title"/>
          </p:nvPr>
        </p:nvSpPr>
        <p:spPr/>
        <p:txBody>
          <a:bodyPr/>
          <a:lstStyle/>
          <a:p>
            <a:endParaRPr lang="en-US"/>
          </a:p>
        </p:txBody>
      </p:sp>
      <p:sp>
        <p:nvSpPr>
          <p:cNvPr id="48131" name="Rectangle 2">
            <a:extLst>
              <a:ext uri="{FF2B5EF4-FFF2-40B4-BE49-F238E27FC236}">
                <a16:creationId xmlns:a16="http://schemas.microsoft.com/office/drawing/2014/main" id="{052CADB6-510E-27B5-05DA-6C70D774EB32}"/>
              </a:ext>
            </a:extLst>
          </p:cNvPr>
          <p:cNvSpPr txBox="1">
            <a:spLocks noChangeArrowheads="1"/>
          </p:cNvSpPr>
          <p:nvPr/>
        </p:nvSpPr>
        <p:spPr>
          <a:xfrm>
            <a:off x="3538190" y="0"/>
            <a:ext cx="5641848" cy="1194619"/>
          </a:xfrm>
          <a:prstGeom prst="rect">
            <a:avLst/>
          </a:prstGeom>
        </p:spPr>
        <p:txBody>
          <a:bodyPr vert="horz" lIns="91440" tIns="45720" rIns="91440" bIns="45720" rtlCol="0" anchor="b"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en-US" altLang="en-US" b="1">
                <a:latin typeface="VNI-Times" pitchFamily="2" charset="0"/>
              </a:rPr>
              <a:t>3.Söï dòch chuyeån ñöôøng cung</a:t>
            </a:r>
            <a:endParaRPr lang="en-US" altLang="en-US" b="1" dirty="0">
              <a:latin typeface="VNI-Times" pitchFamily="2" charset="0"/>
            </a:endParaRPr>
          </a:p>
        </p:txBody>
      </p:sp>
      <p:sp>
        <p:nvSpPr>
          <p:cNvPr id="48132" name="Rectangle 3">
            <a:extLst>
              <a:ext uri="{FF2B5EF4-FFF2-40B4-BE49-F238E27FC236}">
                <a16:creationId xmlns:a16="http://schemas.microsoft.com/office/drawing/2014/main" id="{91DFDB6F-770E-D4AC-6791-094CD4190776}"/>
              </a:ext>
            </a:extLst>
          </p:cNvPr>
          <p:cNvSpPr txBox="1">
            <a:spLocks noChangeArrowheads="1"/>
          </p:cNvSpPr>
          <p:nvPr/>
        </p:nvSpPr>
        <p:spPr>
          <a:xfrm>
            <a:off x="1725562" y="1143000"/>
            <a:ext cx="9334394" cy="467983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US" altLang="en-US" sz="3200">
                <a:latin typeface="VNI-Souvir" pitchFamily="2" charset="0"/>
                <a:cs typeface="Arial" panose="020B0604020202020204" pitchFamily="34" charset="0"/>
              </a:rPr>
              <a:t>Khi P</a:t>
            </a:r>
            <a:r>
              <a:rPr lang="en-US" altLang="en-US" sz="3200" baseline="-25000">
                <a:latin typeface="VNI-Souvir" pitchFamily="2" charset="0"/>
                <a:cs typeface="Arial" panose="020B0604020202020204" pitchFamily="34" charset="0"/>
              </a:rPr>
              <a:t>X</a:t>
            </a:r>
            <a:r>
              <a:rPr lang="en-US" altLang="en-US" sz="3200">
                <a:latin typeface="VNI-Souvir" pitchFamily="2" charset="0"/>
                <a:cs typeface="Arial" panose="020B0604020202020204" pitchFamily="34" charset="0"/>
              </a:rPr>
              <a:t> khoâng ñoåi, caùc YT khaùc thay ñoåi :</a:t>
            </a:r>
          </a:p>
          <a:p>
            <a:pPr lvl="2"/>
            <a:r>
              <a:rPr lang="en-US" altLang="en-US" sz="3200">
                <a:latin typeface="VNI-Souvir" pitchFamily="2" charset="0"/>
                <a:cs typeface="Arial" panose="020B0604020202020204" pitchFamily="34" charset="0"/>
              </a:rPr>
              <a:t> </a:t>
            </a:r>
            <a:r>
              <a:rPr lang="en-US" altLang="en-US" sz="3200">
                <a:latin typeface="VNI-Souvir" pitchFamily="2" charset="0"/>
              </a:rPr>
              <a:t>Giaù caùc yeáu toá ñaàu vaøo (Pi)</a:t>
            </a:r>
            <a:r>
              <a:rPr lang="en-US" altLang="en-US" sz="3200">
                <a:latin typeface="VNI-Souvir" pitchFamily="2" charset="0"/>
                <a:cs typeface="Arial" panose="020B0604020202020204" pitchFamily="34" charset="0"/>
              </a:rPr>
              <a:t>↓</a:t>
            </a:r>
          </a:p>
          <a:p>
            <a:pPr lvl="2"/>
            <a:r>
              <a:rPr lang="en-US" altLang="en-US" sz="3200">
                <a:latin typeface="VNI-Souvir" pitchFamily="2" charset="0"/>
              </a:rPr>
              <a:t>Trình ñoä coâng ngheä (Tec)</a:t>
            </a:r>
            <a:r>
              <a:rPr lang="en-US" altLang="en-US" sz="3200">
                <a:latin typeface="VNI-Souvir" pitchFamily="2" charset="0"/>
                <a:cs typeface="Arial" panose="020B0604020202020204" pitchFamily="34" charset="0"/>
              </a:rPr>
              <a:t>↑</a:t>
            </a:r>
          </a:p>
          <a:p>
            <a:pPr lvl="2"/>
            <a:r>
              <a:rPr lang="en-US" altLang="en-US" sz="3200">
                <a:latin typeface="VNI-Souvir" pitchFamily="2" charset="0"/>
              </a:rPr>
              <a:t>Quy moâ saûn xuaát cuûa ngaønh (N</a:t>
            </a:r>
            <a:r>
              <a:rPr lang="en-US" altLang="en-US" sz="3200" baseline="-25000">
                <a:latin typeface="VNI-Souvir" pitchFamily="2" charset="0"/>
              </a:rPr>
              <a:t>S</a:t>
            </a:r>
            <a:r>
              <a:rPr lang="en-US" altLang="en-US" sz="3200">
                <a:latin typeface="VNI-Souvir" pitchFamily="2" charset="0"/>
              </a:rPr>
              <a:t>)</a:t>
            </a:r>
            <a:r>
              <a:rPr lang="en-US" altLang="en-US" sz="3200">
                <a:latin typeface="VNI-Souvir" pitchFamily="2" charset="0"/>
                <a:cs typeface="Arial" panose="020B0604020202020204" pitchFamily="34" charset="0"/>
              </a:rPr>
              <a:t>↑</a:t>
            </a:r>
          </a:p>
          <a:p>
            <a:pPr lvl="2"/>
            <a:r>
              <a:rPr lang="en-US" altLang="en-US" sz="3200">
                <a:latin typeface="VNI-Souvir" pitchFamily="2" charset="0"/>
              </a:rPr>
              <a:t>Chính saùch thue á(t)</a:t>
            </a:r>
            <a:r>
              <a:rPr lang="en-US" altLang="en-US" sz="3200">
                <a:latin typeface="VNI-Souvir" pitchFamily="2" charset="0"/>
                <a:cs typeface="Arial" panose="020B0604020202020204" pitchFamily="34" charset="0"/>
              </a:rPr>
              <a:t>↓</a:t>
            </a:r>
            <a:r>
              <a:rPr lang="en-US" altLang="en-US" sz="3200">
                <a:latin typeface="VNI-Souvir" pitchFamily="2" charset="0"/>
              </a:rPr>
              <a:t> vaø trôï caáp (s)</a:t>
            </a:r>
            <a:r>
              <a:rPr lang="en-US" altLang="en-US" sz="3200">
                <a:latin typeface="VNI-Souvir" pitchFamily="2" charset="0"/>
                <a:cs typeface="Arial" panose="020B0604020202020204" pitchFamily="34" charset="0"/>
              </a:rPr>
              <a:t>↑</a:t>
            </a:r>
          </a:p>
          <a:p>
            <a:pPr lvl="2"/>
            <a:r>
              <a:rPr lang="en-US" altLang="en-US" sz="3200">
                <a:latin typeface="VNI-Souvir" pitchFamily="2" charset="0"/>
                <a:cs typeface="Arial" panose="020B0604020202020204" pitchFamily="34" charset="0"/>
                <a:sym typeface="Symbol" panose="05050102010706020507" pitchFamily="18" charset="2"/>
              </a:rPr>
              <a:t>Cung taêng </a:t>
            </a:r>
          </a:p>
          <a:p>
            <a:pPr lvl="2"/>
            <a:r>
              <a:rPr lang="en-US" altLang="en-US" sz="3200">
                <a:latin typeface="VNI-Souvir" pitchFamily="2" charset="0"/>
                <a:cs typeface="Arial" panose="020B0604020202020204" pitchFamily="34" charset="0"/>
                <a:sym typeface="Symbol" panose="05050102010706020507" pitchFamily="18" charset="2"/>
              </a:rPr>
              <a:t>→Ñöôøng cung dòch chuyeån sang phaûi</a:t>
            </a:r>
          </a:p>
          <a:p>
            <a:endParaRPr lang="en-US" altLang="en-US" sz="3200" dirty="0">
              <a:latin typeface="VNI-Souvir" pitchFamily="2" charset="0"/>
            </a:endParaRPr>
          </a:p>
        </p:txBody>
      </p:sp>
    </p:spTree>
    <p:extLst>
      <p:ext uri="{BB962C8B-B14F-4D97-AF65-F5344CB8AC3E}">
        <p14:creationId xmlns:p14="http://schemas.microsoft.com/office/powerpoint/2010/main" val="366351582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62</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1283110" y="1865671"/>
            <a:ext cx="10070690"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vi-VN" sz="3200" b="1" dirty="0">
                <a:latin typeface="+mj-lt"/>
              </a:rPr>
              <a:t>Câu 1:</a:t>
            </a:r>
          </a:p>
          <a:p>
            <a:r>
              <a:rPr lang="vi-VN" sz="3200" b="1" dirty="0">
                <a:latin typeface="+mj-lt"/>
              </a:rPr>
              <a:t>Hàm cung của một sản phẩm được biểu diễn bằng phương trình: Qs​=50+2P. Nếu giá của sản phẩm này giảm từ 30 xuống 20, lượng cung sẽ thay đổi như thế nào?</a:t>
            </a:r>
            <a:endParaRPr lang="vi-VN" sz="3200" dirty="0">
              <a:latin typeface="+mj-lt"/>
            </a:endParaRPr>
          </a:p>
          <a:p>
            <a:r>
              <a:rPr lang="vi-VN" sz="3200" dirty="0">
                <a:latin typeface="+mj-lt"/>
              </a:rPr>
              <a:t>a) Giảm 20</a:t>
            </a:r>
            <a:br>
              <a:rPr lang="vi-VN" sz="3200" dirty="0">
                <a:latin typeface="+mj-lt"/>
              </a:rPr>
            </a:br>
            <a:r>
              <a:rPr lang="vi-VN" sz="3200" dirty="0">
                <a:latin typeface="+mj-lt"/>
              </a:rPr>
              <a:t>b) Giảm 10</a:t>
            </a:r>
            <a:br>
              <a:rPr lang="vi-VN" sz="3200" dirty="0">
                <a:latin typeface="+mj-lt"/>
              </a:rPr>
            </a:br>
            <a:r>
              <a:rPr lang="vi-VN" sz="3200" dirty="0">
                <a:latin typeface="+mj-lt"/>
              </a:rPr>
              <a:t>c) Tăng 20</a:t>
            </a:r>
            <a:br>
              <a:rPr lang="vi-VN" sz="3200" dirty="0">
                <a:latin typeface="+mj-lt"/>
              </a:rPr>
            </a:br>
            <a:r>
              <a:rPr lang="vi-VN" sz="3200" dirty="0">
                <a:latin typeface="+mj-lt"/>
              </a:rPr>
              <a:t>d) Tăng 10</a:t>
            </a:r>
          </a:p>
        </p:txBody>
      </p:sp>
    </p:spTree>
    <p:extLst>
      <p:ext uri="{BB962C8B-B14F-4D97-AF65-F5344CB8AC3E}">
        <p14:creationId xmlns:p14="http://schemas.microsoft.com/office/powerpoint/2010/main" val="354983508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63</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1283110" y="1865671"/>
            <a:ext cx="10070690"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vi-VN" sz="3200" b="1" dirty="0">
                <a:latin typeface="+mj-lt"/>
              </a:rPr>
              <a:t>Câu 2:</a:t>
            </a:r>
          </a:p>
          <a:p>
            <a:r>
              <a:rPr lang="en-US" sz="3200" b="1" dirty="0" err="1">
                <a:latin typeface="+mj-lt"/>
              </a:rPr>
              <a:t>Đường</a:t>
            </a:r>
            <a:r>
              <a:rPr lang="en-US" sz="3200" b="1" dirty="0">
                <a:latin typeface="+mj-lt"/>
              </a:rPr>
              <a:t> </a:t>
            </a:r>
            <a:r>
              <a:rPr lang="vi-VN" sz="3200" b="1" dirty="0">
                <a:latin typeface="+mj-lt"/>
              </a:rPr>
              <a:t>cung </a:t>
            </a:r>
            <a:r>
              <a:rPr lang="en-US" sz="3200" b="1" dirty="0" err="1">
                <a:latin typeface="+mj-lt"/>
              </a:rPr>
              <a:t>dịch</a:t>
            </a:r>
            <a:r>
              <a:rPr lang="en-US" sz="3200" b="1" dirty="0">
                <a:latin typeface="+mj-lt"/>
              </a:rPr>
              <a:t> </a:t>
            </a:r>
            <a:r>
              <a:rPr lang="vi-VN" sz="3200" b="1" dirty="0">
                <a:latin typeface="+mj-lt"/>
              </a:rPr>
              <a:t>chuyển sang bên phải </a:t>
            </a:r>
            <a:r>
              <a:rPr lang="en-US" sz="3200" b="1" dirty="0" err="1">
                <a:latin typeface="+mj-lt"/>
              </a:rPr>
              <a:t>khi</a:t>
            </a:r>
            <a:r>
              <a:rPr lang="en-US" sz="3200" b="1" dirty="0">
                <a:latin typeface="+mj-lt"/>
              </a:rPr>
              <a:t>:</a:t>
            </a:r>
            <a:endParaRPr lang="vi-VN" sz="3200" dirty="0">
              <a:latin typeface="+mj-lt"/>
            </a:endParaRPr>
          </a:p>
          <a:p>
            <a:r>
              <a:rPr lang="vi-VN" sz="3200" dirty="0">
                <a:latin typeface="+mj-lt"/>
              </a:rPr>
              <a:t>a) Khi giá </a:t>
            </a:r>
            <a:r>
              <a:rPr lang="en-US" sz="3200" dirty="0" err="1">
                <a:latin typeface="+mj-lt"/>
              </a:rPr>
              <a:t>giảm</a:t>
            </a:r>
            <a:br>
              <a:rPr lang="vi-VN" sz="3200" dirty="0">
                <a:latin typeface="+mj-lt"/>
              </a:rPr>
            </a:br>
            <a:r>
              <a:rPr lang="vi-VN" sz="3200" dirty="0">
                <a:latin typeface="+mj-lt"/>
              </a:rPr>
              <a:t>b) Khi công nghệ cải tiến</a:t>
            </a:r>
            <a:br>
              <a:rPr lang="vi-VN" sz="3200" dirty="0">
                <a:latin typeface="+mj-lt"/>
              </a:rPr>
            </a:br>
            <a:r>
              <a:rPr lang="vi-VN" sz="3200" dirty="0">
                <a:latin typeface="+mj-lt"/>
              </a:rPr>
              <a:t>c) Khi chi phí sản xuất giảm</a:t>
            </a:r>
            <a:br>
              <a:rPr lang="vi-VN" sz="3200" dirty="0">
                <a:latin typeface="+mj-lt"/>
              </a:rPr>
            </a:br>
            <a:r>
              <a:rPr lang="vi-VN" sz="3200" dirty="0">
                <a:latin typeface="+mj-lt"/>
              </a:rPr>
              <a:t>d) Cả b và c</a:t>
            </a:r>
          </a:p>
        </p:txBody>
      </p:sp>
    </p:spTree>
    <p:extLst>
      <p:ext uri="{BB962C8B-B14F-4D97-AF65-F5344CB8AC3E}">
        <p14:creationId xmlns:p14="http://schemas.microsoft.com/office/powerpoint/2010/main" val="398875641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64</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1283110" y="1865671"/>
            <a:ext cx="10070690"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vi-VN" sz="3200" b="1" dirty="0">
                <a:latin typeface="+mj-lt"/>
              </a:rPr>
              <a:t>Câu </a:t>
            </a:r>
            <a:r>
              <a:rPr lang="en-US" sz="3200" b="1" dirty="0">
                <a:latin typeface="+mj-lt"/>
              </a:rPr>
              <a:t>3</a:t>
            </a:r>
            <a:r>
              <a:rPr lang="vi-VN" sz="3200" b="1" dirty="0">
                <a:latin typeface="+mj-lt"/>
              </a:rPr>
              <a:t>:</a:t>
            </a:r>
          </a:p>
          <a:p>
            <a:r>
              <a:rPr lang="vi-VN" sz="3200" b="1" dirty="0">
                <a:latin typeface="+mj-lt"/>
              </a:rPr>
              <a:t>Giả sử hàm cung cho sản phẩm I là Qs​=120+4P. Nếu giá sản phẩm I tăng từ 15 lên 25, lượng cung sẽ thay đổi như thế nào?</a:t>
            </a:r>
            <a:endParaRPr lang="vi-VN" sz="3200" dirty="0">
              <a:latin typeface="+mj-lt"/>
            </a:endParaRPr>
          </a:p>
          <a:p>
            <a:r>
              <a:rPr lang="vi-VN" sz="3200" dirty="0">
                <a:latin typeface="+mj-lt"/>
              </a:rPr>
              <a:t>a) Giảm 40</a:t>
            </a:r>
            <a:br>
              <a:rPr lang="vi-VN" sz="3200" dirty="0">
                <a:latin typeface="+mj-lt"/>
              </a:rPr>
            </a:br>
            <a:r>
              <a:rPr lang="vi-VN" sz="3200" dirty="0">
                <a:latin typeface="+mj-lt"/>
              </a:rPr>
              <a:t>b) Tăng 40</a:t>
            </a:r>
            <a:br>
              <a:rPr lang="vi-VN" sz="3200" dirty="0">
                <a:latin typeface="+mj-lt"/>
              </a:rPr>
            </a:br>
            <a:r>
              <a:rPr lang="vi-VN" sz="3200" dirty="0">
                <a:latin typeface="+mj-lt"/>
              </a:rPr>
              <a:t>c) Giảm 20</a:t>
            </a:r>
            <a:br>
              <a:rPr lang="vi-VN" sz="3200" dirty="0">
                <a:latin typeface="+mj-lt"/>
              </a:rPr>
            </a:br>
            <a:r>
              <a:rPr lang="vi-VN" sz="3200" dirty="0">
                <a:latin typeface="+mj-lt"/>
              </a:rPr>
              <a:t>d) Tăng 20</a:t>
            </a:r>
          </a:p>
        </p:txBody>
      </p:sp>
    </p:spTree>
    <p:extLst>
      <p:ext uri="{BB962C8B-B14F-4D97-AF65-F5344CB8AC3E}">
        <p14:creationId xmlns:p14="http://schemas.microsoft.com/office/powerpoint/2010/main" val="276480544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65</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575187" y="1865671"/>
            <a:ext cx="11179277"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vi-VN" sz="3200" b="1" dirty="0">
                <a:latin typeface="+mj-lt"/>
              </a:rPr>
              <a:t>Câu </a:t>
            </a:r>
            <a:r>
              <a:rPr lang="en-US" sz="3200" b="1" dirty="0">
                <a:latin typeface="+mj-lt"/>
              </a:rPr>
              <a:t>4:</a:t>
            </a:r>
            <a:endParaRPr lang="vi-VN" sz="3200" b="1" dirty="0">
              <a:latin typeface="+mj-lt"/>
            </a:endParaRPr>
          </a:p>
          <a:p>
            <a:r>
              <a:rPr lang="vi-VN" sz="3200" b="1" dirty="0">
                <a:latin typeface="+mj-lt"/>
              </a:rPr>
              <a:t>Hàm cung cho sản phẩm </a:t>
            </a:r>
            <a:r>
              <a:rPr lang="en-US" sz="3200" b="1" dirty="0" err="1">
                <a:latin typeface="+mj-lt"/>
              </a:rPr>
              <a:t>lúa</a:t>
            </a:r>
            <a:r>
              <a:rPr lang="en-US" sz="3200" b="1" dirty="0">
                <a:latin typeface="+mj-lt"/>
              </a:rPr>
              <a:t> </a:t>
            </a:r>
            <a:r>
              <a:rPr lang="en-US" sz="3200" b="1" dirty="0" err="1">
                <a:latin typeface="+mj-lt"/>
              </a:rPr>
              <a:t>mì</a:t>
            </a:r>
            <a:r>
              <a:rPr lang="vi-VN" sz="3200" b="1" dirty="0">
                <a:latin typeface="+mj-lt"/>
              </a:rPr>
              <a:t> là Qs​=150+2P. Nếu có một đợt thiên tai làm giảm sản xuất nông nghiệp, đường cung</a:t>
            </a:r>
            <a:r>
              <a:rPr lang="en-US" sz="3200" b="1" dirty="0">
                <a:latin typeface="+mj-lt"/>
              </a:rPr>
              <a:t> </a:t>
            </a:r>
            <a:r>
              <a:rPr lang="en-US" sz="3200" b="1" dirty="0" err="1">
                <a:latin typeface="+mj-lt"/>
              </a:rPr>
              <a:t>lúa</a:t>
            </a:r>
            <a:r>
              <a:rPr lang="en-US" sz="3200" b="1" dirty="0">
                <a:latin typeface="+mj-lt"/>
              </a:rPr>
              <a:t> </a:t>
            </a:r>
            <a:r>
              <a:rPr lang="en-US" sz="3200" b="1" dirty="0" err="1">
                <a:latin typeface="+mj-lt"/>
              </a:rPr>
              <a:t>mì</a:t>
            </a:r>
            <a:r>
              <a:rPr lang="en-US" sz="3200" b="1" dirty="0">
                <a:latin typeface="+mj-lt"/>
              </a:rPr>
              <a:t> </a:t>
            </a:r>
            <a:r>
              <a:rPr lang="en-US" sz="3200" b="1" dirty="0" err="1">
                <a:latin typeface="+mj-lt"/>
              </a:rPr>
              <a:t>sẽ</a:t>
            </a:r>
            <a:r>
              <a:rPr lang="en-US" sz="3200" b="1" dirty="0">
                <a:latin typeface="+mj-lt"/>
              </a:rPr>
              <a:t>:</a:t>
            </a:r>
            <a:endParaRPr lang="vi-VN" sz="3200" dirty="0">
              <a:latin typeface="+mj-lt"/>
            </a:endParaRPr>
          </a:p>
          <a:p>
            <a:r>
              <a:rPr lang="vi-VN" sz="3200" dirty="0">
                <a:latin typeface="+mj-lt"/>
              </a:rPr>
              <a:t>a) </a:t>
            </a:r>
            <a:r>
              <a:rPr lang="en-US" sz="3200" dirty="0" err="1">
                <a:latin typeface="+mj-lt"/>
              </a:rPr>
              <a:t>Dịch</a:t>
            </a:r>
            <a:r>
              <a:rPr lang="en-US" sz="3200" dirty="0">
                <a:latin typeface="+mj-lt"/>
              </a:rPr>
              <a:t> </a:t>
            </a:r>
            <a:r>
              <a:rPr lang="vi-VN" sz="3200" dirty="0">
                <a:latin typeface="+mj-lt"/>
              </a:rPr>
              <a:t>chuyển sang bên trái</a:t>
            </a:r>
            <a:br>
              <a:rPr lang="vi-VN" sz="3200" dirty="0">
                <a:latin typeface="+mj-lt"/>
              </a:rPr>
            </a:br>
            <a:r>
              <a:rPr lang="vi-VN" sz="3200" dirty="0">
                <a:latin typeface="+mj-lt"/>
              </a:rPr>
              <a:t>b) </a:t>
            </a:r>
            <a:r>
              <a:rPr lang="en-US" sz="3200" dirty="0" err="1">
                <a:latin typeface="+mj-lt"/>
              </a:rPr>
              <a:t>Dịch</a:t>
            </a:r>
            <a:r>
              <a:rPr lang="en-US" sz="3200" dirty="0">
                <a:latin typeface="+mj-lt"/>
              </a:rPr>
              <a:t> </a:t>
            </a:r>
            <a:r>
              <a:rPr lang="vi-VN" sz="3200" dirty="0">
                <a:latin typeface="+mj-lt"/>
              </a:rPr>
              <a:t>chuyển sang bên phải</a:t>
            </a:r>
            <a:br>
              <a:rPr lang="vi-VN" sz="3200" dirty="0">
                <a:latin typeface="+mj-lt"/>
              </a:rPr>
            </a:br>
            <a:r>
              <a:rPr lang="vi-VN" sz="3200" dirty="0">
                <a:latin typeface="+mj-lt"/>
              </a:rPr>
              <a:t>c) Không thay đổi</a:t>
            </a:r>
            <a:br>
              <a:rPr lang="vi-VN" sz="3200" dirty="0">
                <a:latin typeface="+mj-lt"/>
              </a:rPr>
            </a:br>
            <a:r>
              <a:rPr lang="vi-VN" sz="3200" dirty="0">
                <a:latin typeface="+mj-lt"/>
              </a:rPr>
              <a:t>d) </a:t>
            </a:r>
            <a:r>
              <a:rPr lang="en-US" sz="3200" dirty="0">
                <a:latin typeface="+mj-lt"/>
              </a:rPr>
              <a:t>Di </a:t>
            </a:r>
            <a:r>
              <a:rPr lang="en-US" sz="3200" dirty="0" err="1">
                <a:latin typeface="+mj-lt"/>
              </a:rPr>
              <a:t>chuyển</a:t>
            </a:r>
            <a:r>
              <a:rPr lang="en-US" sz="3200" dirty="0">
                <a:latin typeface="+mj-lt"/>
              </a:rPr>
              <a:t> </a:t>
            </a:r>
            <a:r>
              <a:rPr lang="en-US" sz="3200" dirty="0" err="1">
                <a:latin typeface="+mj-lt"/>
              </a:rPr>
              <a:t>dọc</a:t>
            </a:r>
            <a:r>
              <a:rPr lang="en-US" sz="3200" dirty="0">
                <a:latin typeface="+mj-lt"/>
              </a:rPr>
              <a:t> </a:t>
            </a:r>
            <a:r>
              <a:rPr lang="en-US" sz="3200" dirty="0" err="1">
                <a:latin typeface="+mj-lt"/>
              </a:rPr>
              <a:t>theo</a:t>
            </a:r>
            <a:r>
              <a:rPr lang="en-US" sz="3200" dirty="0">
                <a:latin typeface="+mj-lt"/>
              </a:rPr>
              <a:t> </a:t>
            </a:r>
            <a:r>
              <a:rPr lang="en-US" sz="3200" dirty="0" err="1">
                <a:latin typeface="+mj-lt"/>
              </a:rPr>
              <a:t>đường</a:t>
            </a:r>
            <a:r>
              <a:rPr lang="en-US" sz="3200" dirty="0">
                <a:latin typeface="+mj-lt"/>
              </a:rPr>
              <a:t> </a:t>
            </a:r>
            <a:r>
              <a:rPr lang="en-US" sz="3200" dirty="0" err="1">
                <a:latin typeface="+mj-lt"/>
              </a:rPr>
              <a:t>cung</a:t>
            </a:r>
            <a:endParaRPr lang="vi-VN" sz="3200" dirty="0">
              <a:latin typeface="+mj-lt"/>
            </a:endParaRPr>
          </a:p>
        </p:txBody>
      </p:sp>
    </p:spTree>
    <p:extLst>
      <p:ext uri="{BB962C8B-B14F-4D97-AF65-F5344CB8AC3E}">
        <p14:creationId xmlns:p14="http://schemas.microsoft.com/office/powerpoint/2010/main" val="9393192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66</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1283110" y="1865671"/>
            <a:ext cx="10070690"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vi-VN" sz="3200" b="1" dirty="0">
                <a:latin typeface="+mj-lt"/>
              </a:rPr>
              <a:t>Câu </a:t>
            </a:r>
            <a:r>
              <a:rPr lang="en-US" sz="3200" b="1" dirty="0">
                <a:latin typeface="+mj-lt"/>
              </a:rPr>
              <a:t>5:</a:t>
            </a:r>
            <a:endParaRPr lang="vi-VN" sz="3200" b="1" dirty="0">
              <a:latin typeface="+mj-lt"/>
            </a:endParaRPr>
          </a:p>
          <a:p>
            <a:r>
              <a:rPr lang="vi-VN" sz="3200" b="1" dirty="0">
                <a:latin typeface="+mj-lt"/>
              </a:rPr>
              <a:t>Khi giá của hàng hóa thay thế tăng, đường cung của hàng hóa A</a:t>
            </a:r>
            <a:r>
              <a:rPr lang="en-US" sz="3200" b="1" dirty="0">
                <a:latin typeface="+mj-lt"/>
              </a:rPr>
              <a:t> </a:t>
            </a:r>
            <a:r>
              <a:rPr lang="en-US" sz="3200" b="1" dirty="0" err="1">
                <a:latin typeface="+mj-lt"/>
              </a:rPr>
              <a:t>sẽ</a:t>
            </a:r>
            <a:r>
              <a:rPr lang="en-US" sz="3200" b="1" dirty="0">
                <a:latin typeface="+mj-lt"/>
              </a:rPr>
              <a:t>:</a:t>
            </a:r>
            <a:endParaRPr lang="vi-VN" sz="3200" dirty="0">
              <a:latin typeface="+mj-lt"/>
            </a:endParaRPr>
          </a:p>
          <a:p>
            <a:r>
              <a:rPr lang="vi-VN" sz="3200" dirty="0">
                <a:latin typeface="+mj-lt"/>
              </a:rPr>
              <a:t>a) D</a:t>
            </a:r>
            <a:r>
              <a:rPr lang="en-US" sz="3200" dirty="0" err="1">
                <a:latin typeface="+mj-lt"/>
              </a:rPr>
              <a:t>ịch</a:t>
            </a:r>
            <a:r>
              <a:rPr lang="vi-VN" sz="3200" dirty="0">
                <a:latin typeface="+mj-lt"/>
              </a:rPr>
              <a:t> chuyển sang bên trái</a:t>
            </a:r>
            <a:br>
              <a:rPr lang="vi-VN" sz="3200" dirty="0">
                <a:latin typeface="+mj-lt"/>
              </a:rPr>
            </a:br>
            <a:r>
              <a:rPr lang="vi-VN" sz="3200" dirty="0">
                <a:latin typeface="+mj-lt"/>
              </a:rPr>
              <a:t>b) D</a:t>
            </a:r>
            <a:r>
              <a:rPr lang="en-US" sz="3200" dirty="0" err="1">
                <a:latin typeface="+mj-lt"/>
              </a:rPr>
              <a:t>ịch</a:t>
            </a:r>
            <a:r>
              <a:rPr lang="vi-VN" sz="3200" dirty="0">
                <a:latin typeface="+mj-lt"/>
              </a:rPr>
              <a:t> chuyển sang bên phải</a:t>
            </a:r>
            <a:br>
              <a:rPr lang="vi-VN" sz="3200" dirty="0">
                <a:latin typeface="+mj-lt"/>
              </a:rPr>
            </a:br>
            <a:r>
              <a:rPr lang="vi-VN" sz="3200" dirty="0">
                <a:latin typeface="+mj-lt"/>
              </a:rPr>
              <a:t>c) Không thay đổi</a:t>
            </a:r>
            <a:br>
              <a:rPr lang="vi-VN" sz="3200" dirty="0">
                <a:latin typeface="+mj-lt"/>
              </a:rPr>
            </a:br>
            <a:r>
              <a:rPr lang="vi-VN" sz="3200" dirty="0">
                <a:latin typeface="+mj-lt"/>
              </a:rPr>
              <a:t>d) </a:t>
            </a:r>
            <a:r>
              <a:rPr lang="en-US" sz="3200" dirty="0">
                <a:latin typeface="+mj-lt"/>
              </a:rPr>
              <a:t>Di </a:t>
            </a:r>
            <a:r>
              <a:rPr lang="en-US" sz="3200" dirty="0" err="1">
                <a:latin typeface="+mj-lt"/>
              </a:rPr>
              <a:t>chuyển</a:t>
            </a:r>
            <a:r>
              <a:rPr lang="en-US" sz="3200" dirty="0">
                <a:latin typeface="+mj-lt"/>
              </a:rPr>
              <a:t> </a:t>
            </a:r>
            <a:r>
              <a:rPr lang="en-US" sz="3200" dirty="0" err="1">
                <a:latin typeface="+mj-lt"/>
              </a:rPr>
              <a:t>dọc</a:t>
            </a:r>
            <a:r>
              <a:rPr lang="en-US" sz="3200" dirty="0">
                <a:latin typeface="+mj-lt"/>
              </a:rPr>
              <a:t> </a:t>
            </a:r>
            <a:r>
              <a:rPr lang="en-US" sz="3200" dirty="0" err="1">
                <a:latin typeface="+mj-lt"/>
              </a:rPr>
              <a:t>theo</a:t>
            </a:r>
            <a:r>
              <a:rPr lang="en-US" sz="3200" dirty="0">
                <a:latin typeface="+mj-lt"/>
              </a:rPr>
              <a:t> </a:t>
            </a:r>
            <a:r>
              <a:rPr lang="en-US" sz="3200" dirty="0" err="1">
                <a:latin typeface="+mj-lt"/>
              </a:rPr>
              <a:t>đường</a:t>
            </a:r>
            <a:r>
              <a:rPr lang="en-US" sz="3200" dirty="0">
                <a:latin typeface="+mj-lt"/>
              </a:rPr>
              <a:t> </a:t>
            </a:r>
            <a:r>
              <a:rPr lang="en-US" sz="3200" dirty="0" err="1">
                <a:latin typeface="+mj-lt"/>
              </a:rPr>
              <a:t>cung</a:t>
            </a:r>
            <a:r>
              <a:rPr lang="en-US" sz="3200" dirty="0">
                <a:latin typeface="+mj-lt"/>
              </a:rPr>
              <a:t> </a:t>
            </a:r>
            <a:r>
              <a:rPr lang="en-US" sz="3200" dirty="0" err="1">
                <a:latin typeface="+mj-lt"/>
              </a:rPr>
              <a:t>của</a:t>
            </a:r>
            <a:r>
              <a:rPr lang="en-US" sz="3200" dirty="0">
                <a:latin typeface="+mj-lt"/>
              </a:rPr>
              <a:t> </a:t>
            </a:r>
            <a:r>
              <a:rPr lang="en-US" sz="3200" dirty="0" err="1">
                <a:latin typeface="+mj-lt"/>
              </a:rPr>
              <a:t>hàng</a:t>
            </a:r>
            <a:r>
              <a:rPr lang="en-US" sz="3200" dirty="0">
                <a:latin typeface="+mj-lt"/>
              </a:rPr>
              <a:t> </a:t>
            </a:r>
            <a:r>
              <a:rPr lang="en-US" sz="3200" dirty="0" err="1">
                <a:latin typeface="+mj-lt"/>
              </a:rPr>
              <a:t>hóa</a:t>
            </a:r>
            <a:r>
              <a:rPr lang="en-US" sz="3200" dirty="0">
                <a:latin typeface="+mj-lt"/>
              </a:rPr>
              <a:t> A</a:t>
            </a:r>
            <a:endParaRPr lang="vi-VN" sz="3200" dirty="0">
              <a:latin typeface="+mj-lt"/>
            </a:endParaRPr>
          </a:p>
        </p:txBody>
      </p:sp>
    </p:spTree>
    <p:extLst>
      <p:ext uri="{BB962C8B-B14F-4D97-AF65-F5344CB8AC3E}">
        <p14:creationId xmlns:p14="http://schemas.microsoft.com/office/powerpoint/2010/main" val="293206296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67</a:t>
            </a:fld>
            <a:endParaRPr lang="en-US" dirty="0"/>
          </a:p>
        </p:txBody>
      </p:sp>
      <p:sp>
        <p:nvSpPr>
          <p:cNvPr id="50179" name="Rectangle 2">
            <a:extLst>
              <a:ext uri="{FF2B5EF4-FFF2-40B4-BE49-F238E27FC236}">
                <a16:creationId xmlns:a16="http://schemas.microsoft.com/office/drawing/2014/main" id="{2DCA39FC-5E0F-C440-6494-A112114D56D6}"/>
              </a:ext>
            </a:extLst>
          </p:cNvPr>
          <p:cNvSpPr>
            <a:spLocks noGrp="1" noChangeArrowheads="1"/>
          </p:cNvSpPr>
          <p:nvPr>
            <p:ph type="title"/>
          </p:nvPr>
        </p:nvSpPr>
        <p:spPr>
          <a:xfrm>
            <a:off x="2839064" y="284162"/>
            <a:ext cx="8001000" cy="1216025"/>
          </a:xfrm>
        </p:spPr>
        <p:txBody>
          <a:bodyPr/>
          <a:lstStyle/>
          <a:p>
            <a:pPr eaLnBrk="1" hangingPunct="1"/>
            <a:r>
              <a:rPr lang="en-US" altLang="en-US" b="1" dirty="0">
                <a:solidFill>
                  <a:srgbClr val="FFFF00"/>
                </a:solidFill>
                <a:latin typeface="VNI-Souvir" pitchFamily="2" charset="0"/>
              </a:rPr>
              <a:t>2.4.</a:t>
            </a:r>
            <a:r>
              <a:rPr lang="en-US" altLang="en-US" sz="3400" b="1" dirty="0">
                <a:solidFill>
                  <a:srgbClr val="FFFF00"/>
                </a:solidFill>
                <a:latin typeface="VNI-Souvir" pitchFamily="2" charset="0"/>
              </a:rPr>
              <a:t>THÒ </a:t>
            </a:r>
            <a:r>
              <a:rPr lang="en-US" altLang="en-US" sz="3400" b="1" dirty="0" err="1">
                <a:solidFill>
                  <a:srgbClr val="FFFF00"/>
                </a:solidFill>
                <a:latin typeface="VNI-Souvir" pitchFamily="2" charset="0"/>
              </a:rPr>
              <a:t>TRÖÔØNG</a:t>
            </a:r>
            <a:r>
              <a:rPr lang="en-US" altLang="en-US" sz="3400" b="1" dirty="0">
                <a:solidFill>
                  <a:srgbClr val="FFFF00"/>
                </a:solidFill>
                <a:latin typeface="VNI-Souvir" pitchFamily="2" charset="0"/>
              </a:rPr>
              <a:t> </a:t>
            </a:r>
            <a:r>
              <a:rPr lang="en-US" altLang="en-US" sz="3400" b="1" dirty="0" err="1">
                <a:solidFill>
                  <a:srgbClr val="FFFF00"/>
                </a:solidFill>
                <a:latin typeface="VNI-Souvir" pitchFamily="2" charset="0"/>
              </a:rPr>
              <a:t>CAÂN</a:t>
            </a:r>
            <a:r>
              <a:rPr lang="en-US" altLang="en-US" sz="3400" b="1" dirty="0">
                <a:solidFill>
                  <a:srgbClr val="FFFF00"/>
                </a:solidFill>
                <a:latin typeface="VNI-Souvir" pitchFamily="2" charset="0"/>
              </a:rPr>
              <a:t> </a:t>
            </a:r>
            <a:r>
              <a:rPr lang="en-US" altLang="en-US" sz="3400" b="1" dirty="0" err="1">
                <a:solidFill>
                  <a:srgbClr val="FFFF00"/>
                </a:solidFill>
                <a:latin typeface="VNI-Souvir" pitchFamily="2" charset="0"/>
              </a:rPr>
              <a:t>BAÈNG</a:t>
            </a:r>
            <a:br>
              <a:rPr lang="en-US" altLang="en-US" sz="3400" dirty="0">
                <a:solidFill>
                  <a:srgbClr val="FFFF00"/>
                </a:solidFill>
                <a:latin typeface="VNI-Souvir" pitchFamily="2" charset="0"/>
              </a:rPr>
            </a:br>
            <a:endParaRPr lang="en-US" altLang="en-US" sz="3400" dirty="0">
              <a:solidFill>
                <a:srgbClr val="FFFF00"/>
              </a:solidFill>
              <a:latin typeface="VNI-Souvir" pitchFamily="2" charset="0"/>
            </a:endParaRPr>
          </a:p>
        </p:txBody>
      </p:sp>
      <p:sp>
        <p:nvSpPr>
          <p:cNvPr id="39939" name="Rectangle 3">
            <a:extLst>
              <a:ext uri="{FF2B5EF4-FFF2-40B4-BE49-F238E27FC236}">
                <a16:creationId xmlns:a16="http://schemas.microsoft.com/office/drawing/2014/main" id="{E526A8C6-3E82-6C67-E5B3-047656D513F6}"/>
              </a:ext>
            </a:extLst>
          </p:cNvPr>
          <p:cNvSpPr txBox="1">
            <a:spLocks noChangeArrowheads="1"/>
          </p:cNvSpPr>
          <p:nvPr/>
        </p:nvSpPr>
        <p:spPr>
          <a:xfrm>
            <a:off x="870155" y="1368425"/>
            <a:ext cx="9969909" cy="48768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ltLang="en-US" sz="3200"/>
          </a:p>
          <a:p>
            <a:r>
              <a:rPr lang="en-US" altLang="en-US" sz="3200">
                <a:latin typeface="VNI-Times" pitchFamily="2" charset="0"/>
              </a:rPr>
              <a:t>Trong thò tröôøng caïnh tranh hoaøn toaøn, söï töông taùc giöõa cung vaø caàu xaùc ñònh giaù cuûa moät saûn phaåm. </a:t>
            </a:r>
          </a:p>
          <a:p>
            <a:r>
              <a:rPr lang="en-US" altLang="en-US" sz="3200">
                <a:latin typeface="VNI-Times" pitchFamily="2" charset="0"/>
              </a:rPr>
              <a:t> Giaù thò tröôøng ñöôïc hình thaønh khi </a:t>
            </a:r>
          </a:p>
          <a:p>
            <a:pPr lvl="1"/>
            <a:r>
              <a:rPr lang="en-US" altLang="en-US" sz="3200">
                <a:latin typeface="VNI-Times" pitchFamily="2" charset="0"/>
              </a:rPr>
              <a:t>Coù söï truøng hôïp veà</a:t>
            </a:r>
          </a:p>
          <a:p>
            <a:pPr lvl="2"/>
            <a:r>
              <a:rPr lang="en-US" altLang="en-US" sz="3200">
                <a:latin typeface="VNI-Times" pitchFamily="2" charset="0"/>
              </a:rPr>
              <a:t>Soá löôïng saûn phaåm maø ngöôøi mua muoán mua </a:t>
            </a:r>
          </a:p>
          <a:p>
            <a:pPr lvl="2"/>
            <a:r>
              <a:rPr lang="en-US" altLang="en-US" sz="3200">
                <a:latin typeface="VNI-Times" pitchFamily="2" charset="0"/>
              </a:rPr>
              <a:t>Vaø soá löôïng saûn phaåm maø ngöôøi baùn muoán baùn </a:t>
            </a:r>
            <a:endParaRPr lang="en-US" altLang="en-US" sz="3200" dirty="0">
              <a:latin typeface="VNI-Times" pitchFamily="2" charset="0"/>
            </a:endParaRPr>
          </a:p>
        </p:txBody>
      </p:sp>
    </p:spTree>
    <p:extLst>
      <p:ext uri="{BB962C8B-B14F-4D97-AF65-F5344CB8AC3E}">
        <p14:creationId xmlns:p14="http://schemas.microsoft.com/office/powerpoint/2010/main" val="426383079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Slide Number Placeholder 5">
            <a:extLst>
              <a:ext uri="{FF2B5EF4-FFF2-40B4-BE49-F238E27FC236}">
                <a16:creationId xmlns:a16="http://schemas.microsoft.com/office/drawing/2014/main" id="{64F73466-8291-1453-B10A-337786305D9C}"/>
              </a:ext>
            </a:extLst>
          </p:cNvPr>
          <p:cNvSpPr>
            <a:spLocks noGrp="1"/>
          </p:cNvSpPr>
          <p:nvPr>
            <p:ph type="sldNum" sz="quarter" idx="12"/>
          </p:nvPr>
        </p:nvSpPr>
        <p:spPr/>
        <p:txBody>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fld id="{3B895730-6AB2-45DA-B1F9-38CF2312BCBD}" type="slidenum">
              <a:rPr lang="en-US" altLang="en-US">
                <a:latin typeface="Verdana" panose="020B0604030504040204" pitchFamily="34" charset="0"/>
              </a:rPr>
              <a:pPr/>
              <a:t>68</a:t>
            </a:fld>
            <a:endParaRPr lang="en-US" altLang="en-US">
              <a:latin typeface="Verdana" panose="020B0604030504040204" pitchFamily="34" charset="0"/>
            </a:endParaRPr>
          </a:p>
        </p:txBody>
      </p:sp>
      <p:sp>
        <p:nvSpPr>
          <p:cNvPr id="51203" name="Rectangle 2">
            <a:extLst>
              <a:ext uri="{FF2B5EF4-FFF2-40B4-BE49-F238E27FC236}">
                <a16:creationId xmlns:a16="http://schemas.microsoft.com/office/drawing/2014/main" id="{217D272D-4933-2333-A7B2-FF7EBA2128A1}"/>
              </a:ext>
            </a:extLst>
          </p:cNvPr>
          <p:cNvSpPr>
            <a:spLocks noGrp="1" noChangeArrowheads="1"/>
          </p:cNvSpPr>
          <p:nvPr>
            <p:ph type="title"/>
          </p:nvPr>
        </p:nvSpPr>
        <p:spPr>
          <a:xfrm>
            <a:off x="1524000" y="214314"/>
            <a:ext cx="9144000" cy="1462087"/>
          </a:xfrm>
        </p:spPr>
        <p:txBody>
          <a:bodyPr/>
          <a:lstStyle/>
          <a:p>
            <a:pPr algn="ctr" eaLnBrk="1" hangingPunct="1"/>
            <a:r>
              <a:rPr lang="en-US" altLang="en-US" sz="3400" b="1" i="1">
                <a:latin typeface="VNI-Times" pitchFamily="2" charset="0"/>
              </a:rPr>
              <a:t> Bieåu cung vaø caàu thò tröôøng veà dóa VCD</a:t>
            </a:r>
            <a:br>
              <a:rPr lang="en-US" altLang="en-US" sz="3400" b="1" i="1">
                <a:latin typeface="VNI-Times" pitchFamily="2" charset="0"/>
              </a:rPr>
            </a:br>
            <a:r>
              <a:rPr lang="en-US" altLang="en-US" sz="3400" b="1" i="1">
                <a:latin typeface="VNI-Times" pitchFamily="2" charset="0"/>
              </a:rPr>
              <a:t>(moãi thaùng)</a:t>
            </a:r>
            <a:br>
              <a:rPr lang="en-US" altLang="en-US" sz="3400" b="1" i="1">
                <a:latin typeface="VNI-Times" pitchFamily="2" charset="0"/>
              </a:rPr>
            </a:br>
            <a:endParaRPr lang="en-US" altLang="en-US" sz="3400" b="1" i="1">
              <a:latin typeface="VNI-Times" pitchFamily="2" charset="0"/>
            </a:endParaRPr>
          </a:p>
        </p:txBody>
      </p:sp>
      <p:graphicFrame>
        <p:nvGraphicFramePr>
          <p:cNvPr id="42037" name="Group 53">
            <a:extLst>
              <a:ext uri="{FF2B5EF4-FFF2-40B4-BE49-F238E27FC236}">
                <a16:creationId xmlns:a16="http://schemas.microsoft.com/office/drawing/2014/main" id="{45EE9979-F383-4776-166F-68DBDCA10393}"/>
              </a:ext>
            </a:extLst>
          </p:cNvPr>
          <p:cNvGraphicFramePr>
            <a:graphicFrameLocks noGrp="1"/>
          </p:cNvGraphicFramePr>
          <p:nvPr>
            <p:ph type="tbl" idx="1"/>
          </p:nvPr>
        </p:nvGraphicFramePr>
        <p:xfrm>
          <a:off x="1981200" y="1600201"/>
          <a:ext cx="8229600" cy="4648199"/>
        </p:xfrm>
        <a:graphic>
          <a:graphicData uri="http://schemas.openxmlformats.org/drawingml/2006/table">
            <a:tbl>
              <a:tblPr/>
              <a:tblGrid>
                <a:gridCol w="1524000">
                  <a:extLst>
                    <a:ext uri="{9D8B030D-6E8A-4147-A177-3AD203B41FA5}">
                      <a16:colId xmlns:a16="http://schemas.microsoft.com/office/drawing/2014/main" val="20000"/>
                    </a:ext>
                  </a:extLst>
                </a:gridCol>
                <a:gridCol w="1600200">
                  <a:extLst>
                    <a:ext uri="{9D8B030D-6E8A-4147-A177-3AD203B41FA5}">
                      <a16:colId xmlns:a16="http://schemas.microsoft.com/office/drawing/2014/main" val="20001"/>
                    </a:ext>
                  </a:extLst>
                </a:gridCol>
                <a:gridCol w="1752600">
                  <a:extLst>
                    <a:ext uri="{9D8B030D-6E8A-4147-A177-3AD203B41FA5}">
                      <a16:colId xmlns:a16="http://schemas.microsoft.com/office/drawing/2014/main" val="20002"/>
                    </a:ext>
                  </a:extLst>
                </a:gridCol>
                <a:gridCol w="3352800">
                  <a:extLst>
                    <a:ext uri="{9D8B030D-6E8A-4147-A177-3AD203B41FA5}">
                      <a16:colId xmlns:a16="http://schemas.microsoft.com/office/drawing/2014/main" val="20003"/>
                    </a:ext>
                  </a:extLst>
                </a:gridCol>
              </a:tblGrid>
              <a:tr h="904961">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P</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Q</a:t>
                      </a:r>
                      <a:r>
                        <a:rPr kumimoji="0" lang="en-US" sz="2600" b="0" i="0" u="none" strike="noStrike" cap="none" normalizeH="0" baseline="-25000">
                          <a:ln>
                            <a:noFill/>
                          </a:ln>
                          <a:solidFill>
                            <a:schemeClr val="tx1"/>
                          </a:solidFill>
                          <a:effectLst/>
                          <a:latin typeface="VNI-Times" pitchFamily="2" charset="0"/>
                        </a:rPr>
                        <a:t>S</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Q</a:t>
                      </a:r>
                      <a:r>
                        <a:rPr kumimoji="0" lang="en-US" sz="2600" b="0" i="0" u="none" strike="noStrike" cap="none" normalizeH="0" baseline="-25000">
                          <a:ln>
                            <a:noFill/>
                          </a:ln>
                          <a:solidFill>
                            <a:schemeClr val="tx1"/>
                          </a:solidFill>
                          <a:effectLst/>
                          <a:latin typeface="VNI-Times" pitchFamily="2" charset="0"/>
                        </a:rPr>
                        <a:t>D</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Khuynh höôùng giaù</a:t>
                      </a: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04961">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50</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39</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7</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Q</a:t>
                      </a:r>
                      <a:r>
                        <a:rPr kumimoji="0" lang="en-US" sz="2600" b="0" i="0" u="none" strike="noStrike" cap="none" normalizeH="0" baseline="-25000">
                          <a:ln>
                            <a:noFill/>
                          </a:ln>
                          <a:solidFill>
                            <a:schemeClr val="tx1"/>
                          </a:solidFill>
                          <a:effectLst/>
                          <a:latin typeface="VNI-Times" pitchFamily="2" charset="0"/>
                        </a:rPr>
                        <a:t>S</a:t>
                      </a:r>
                      <a:r>
                        <a:rPr kumimoji="0" lang="en-US" sz="2600" b="0" i="0" u="none" strike="noStrike" cap="none" normalizeH="0" baseline="0">
                          <a:ln>
                            <a:noFill/>
                          </a:ln>
                          <a:solidFill>
                            <a:schemeClr val="tx1"/>
                          </a:solidFill>
                          <a:effectLst/>
                          <a:latin typeface="VNI-Times" pitchFamily="2" charset="0"/>
                        </a:rPr>
                        <a:t> &gt; Q</a:t>
                      </a:r>
                      <a:r>
                        <a:rPr kumimoji="0" lang="en-US" sz="2600" b="0" i="0" u="none" strike="noStrike" cap="none" normalizeH="0" baseline="-25000">
                          <a:ln>
                            <a:noFill/>
                          </a:ln>
                          <a:solidFill>
                            <a:schemeClr val="tx1"/>
                          </a:solidFill>
                          <a:effectLst/>
                          <a:latin typeface="VNI-Times" pitchFamily="2" charset="0"/>
                        </a:rPr>
                        <a:t>D</a:t>
                      </a:r>
                      <a:r>
                        <a:rPr kumimoji="0" lang="en-US" sz="2600" b="0" i="0" u="none" strike="noStrike" cap="none" normalizeH="0" baseline="0">
                          <a:ln>
                            <a:noFill/>
                          </a:ln>
                          <a:solidFill>
                            <a:schemeClr val="tx1"/>
                          </a:solidFill>
                          <a:effectLst/>
                          <a:latin typeface="VNI-Times" pitchFamily="2" charset="0"/>
                        </a:rPr>
                        <a:t>: Dö thöøaP</a:t>
                      </a:r>
                      <a:r>
                        <a:rPr kumimoji="0" lang="en-US" sz="2600" b="0" i="0" u="none" strike="noStrike" cap="none" normalizeH="0" baseline="0">
                          <a:ln>
                            <a:noFill/>
                          </a:ln>
                          <a:solidFill>
                            <a:schemeClr val="tx1"/>
                          </a:solidFill>
                          <a:effectLst/>
                          <a:latin typeface="Verdana" pitchFamily="34" charset="0"/>
                          <a:cs typeface="Arial" charset="0"/>
                        </a:rPr>
                        <a:t>↓</a:t>
                      </a: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70056">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40</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30</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14</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Q</a:t>
                      </a:r>
                      <a:r>
                        <a:rPr kumimoji="0" lang="en-US" sz="2600" b="0" i="0" u="none" strike="noStrike" cap="none" normalizeH="0" baseline="-25000">
                          <a:ln>
                            <a:noFill/>
                          </a:ln>
                          <a:solidFill>
                            <a:schemeClr val="tx1"/>
                          </a:solidFill>
                          <a:effectLst/>
                          <a:latin typeface="VNI-Times" pitchFamily="2" charset="0"/>
                        </a:rPr>
                        <a:t>S</a:t>
                      </a:r>
                      <a:r>
                        <a:rPr kumimoji="0" lang="en-US" sz="2600" b="0" i="0" u="none" strike="noStrike" cap="none" normalizeH="0" baseline="0">
                          <a:ln>
                            <a:noFill/>
                          </a:ln>
                          <a:solidFill>
                            <a:schemeClr val="tx1"/>
                          </a:solidFill>
                          <a:effectLst/>
                          <a:latin typeface="VNI-Times" pitchFamily="2" charset="0"/>
                        </a:rPr>
                        <a:t> &gt; Q</a:t>
                      </a:r>
                      <a:r>
                        <a:rPr kumimoji="0" lang="en-US" sz="2600" b="0" i="0" u="none" strike="noStrike" cap="none" normalizeH="0" baseline="-25000">
                          <a:ln>
                            <a:noFill/>
                          </a:ln>
                          <a:solidFill>
                            <a:schemeClr val="tx1"/>
                          </a:solidFill>
                          <a:effectLst/>
                          <a:latin typeface="VNI-Times" pitchFamily="2" charset="0"/>
                        </a:rPr>
                        <a:t>D </a:t>
                      </a:r>
                      <a:r>
                        <a:rPr kumimoji="0" lang="en-US" sz="2600" b="0" i="0" u="none" strike="noStrike" cap="none" normalizeH="0" baseline="0">
                          <a:ln>
                            <a:noFill/>
                          </a:ln>
                          <a:solidFill>
                            <a:schemeClr val="tx1"/>
                          </a:solidFill>
                          <a:effectLst/>
                          <a:latin typeface="VNI-Times" pitchFamily="2" charset="0"/>
                        </a:rPr>
                        <a:t>: Dö thöøa P</a:t>
                      </a:r>
                      <a:r>
                        <a:rPr kumimoji="0" lang="en-US" sz="2600" b="0" i="0" u="none" strike="noStrike" cap="none" normalizeH="0" baseline="0">
                          <a:ln>
                            <a:noFill/>
                          </a:ln>
                          <a:solidFill>
                            <a:schemeClr val="tx1"/>
                          </a:solidFill>
                          <a:effectLst/>
                          <a:latin typeface="Verdana" pitchFamily="34" charset="0"/>
                          <a:cs typeface="Arial" charset="0"/>
                        </a:rPr>
                        <a:t>↓</a:t>
                      </a:r>
                    </a:p>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2600" b="0" i="0" u="none" strike="noStrike" cap="none" normalizeH="0" baseline="0">
                        <a:ln>
                          <a:noFill/>
                        </a:ln>
                        <a:solidFill>
                          <a:schemeClr val="tx1"/>
                        </a:solidFill>
                        <a:effectLst/>
                        <a:latin typeface="VNI-Times" pitchFamily="2" charset="0"/>
                      </a:endParaRP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4961">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30</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21</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21</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Q</a:t>
                      </a:r>
                      <a:r>
                        <a:rPr kumimoji="0" lang="en-US" sz="2600" b="0" i="0" u="none" strike="noStrike" cap="none" normalizeH="0" baseline="-25000">
                          <a:ln>
                            <a:noFill/>
                          </a:ln>
                          <a:solidFill>
                            <a:schemeClr val="tx1"/>
                          </a:solidFill>
                          <a:effectLst/>
                          <a:latin typeface="VNI-Times" pitchFamily="2" charset="0"/>
                        </a:rPr>
                        <a:t>S</a:t>
                      </a:r>
                      <a:r>
                        <a:rPr kumimoji="0" lang="en-US" sz="2600" b="0" i="0" u="none" strike="noStrike" cap="none" normalizeH="0" baseline="0">
                          <a:ln>
                            <a:noFill/>
                          </a:ln>
                          <a:solidFill>
                            <a:schemeClr val="tx1"/>
                          </a:solidFill>
                          <a:effectLst/>
                          <a:latin typeface="VNI-Times" pitchFamily="2" charset="0"/>
                        </a:rPr>
                        <a:t> = Q</a:t>
                      </a:r>
                      <a:r>
                        <a:rPr kumimoji="0" lang="en-US" sz="2600" b="0" i="0" u="none" strike="noStrike" cap="none" normalizeH="0" baseline="-25000">
                          <a:ln>
                            <a:noFill/>
                          </a:ln>
                          <a:solidFill>
                            <a:schemeClr val="tx1"/>
                          </a:solidFill>
                          <a:effectLst/>
                          <a:latin typeface="VNI-Times" pitchFamily="2" charset="0"/>
                        </a:rPr>
                        <a:t>D </a:t>
                      </a:r>
                      <a:r>
                        <a:rPr kumimoji="0" lang="en-US" sz="2600" b="0" i="0" u="none" strike="noStrike" cap="none" normalizeH="0" baseline="0">
                          <a:ln>
                            <a:noFill/>
                          </a:ln>
                          <a:solidFill>
                            <a:schemeClr val="tx1"/>
                          </a:solidFill>
                          <a:effectLst/>
                          <a:latin typeface="VNI-Times" pitchFamily="2" charset="0"/>
                        </a:rPr>
                        <a:t>: P caân baèng</a:t>
                      </a: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3"/>
                  </a:ext>
                </a:extLst>
              </a:tr>
              <a:tr h="96326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20</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12</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28</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Q</a:t>
                      </a:r>
                      <a:r>
                        <a:rPr kumimoji="0" lang="en-US" sz="2600" b="0" i="0" u="none" strike="noStrike" cap="none" normalizeH="0" baseline="-25000">
                          <a:ln>
                            <a:noFill/>
                          </a:ln>
                          <a:solidFill>
                            <a:schemeClr val="tx1"/>
                          </a:solidFill>
                          <a:effectLst/>
                          <a:latin typeface="VNI-Times" pitchFamily="2" charset="0"/>
                        </a:rPr>
                        <a:t>S</a:t>
                      </a:r>
                      <a:r>
                        <a:rPr kumimoji="0" lang="en-US" sz="2600" b="0" i="0" u="none" strike="noStrike" cap="none" normalizeH="0" baseline="0">
                          <a:ln>
                            <a:noFill/>
                          </a:ln>
                          <a:solidFill>
                            <a:schemeClr val="tx1"/>
                          </a:solidFill>
                          <a:effectLst/>
                          <a:latin typeface="VNI-Times" pitchFamily="2" charset="0"/>
                        </a:rPr>
                        <a:t>&lt; Q</a:t>
                      </a:r>
                      <a:r>
                        <a:rPr kumimoji="0" lang="en-US" sz="2600" b="0" i="0" u="none" strike="noStrike" cap="none" normalizeH="0" baseline="-25000">
                          <a:ln>
                            <a:noFill/>
                          </a:ln>
                          <a:solidFill>
                            <a:schemeClr val="tx1"/>
                          </a:solidFill>
                          <a:effectLst/>
                          <a:latin typeface="VNI-Times" pitchFamily="2" charset="0"/>
                        </a:rPr>
                        <a:t>D</a:t>
                      </a:r>
                      <a:r>
                        <a:rPr kumimoji="0" lang="en-US" sz="2600" b="0" i="0" u="none" strike="noStrike" cap="none" normalizeH="0" baseline="0">
                          <a:ln>
                            <a:noFill/>
                          </a:ln>
                          <a:solidFill>
                            <a:schemeClr val="tx1"/>
                          </a:solidFill>
                          <a:effectLst/>
                          <a:latin typeface="VNI-Times" pitchFamily="2" charset="0"/>
                        </a:rPr>
                        <a:t>:Thieáu huït P</a:t>
                      </a:r>
                      <a:r>
                        <a:rPr kumimoji="0" lang="en-US" sz="2600" b="0" i="0" u="none" strike="noStrike" cap="none" normalizeH="0" baseline="0">
                          <a:ln>
                            <a:noFill/>
                          </a:ln>
                          <a:solidFill>
                            <a:schemeClr val="tx1"/>
                          </a:solidFill>
                          <a:effectLst/>
                          <a:latin typeface="Verdana" pitchFamily="34" charset="0"/>
                          <a:cs typeface="Arial" charset="0"/>
                        </a:rPr>
                        <a:t>↑</a:t>
                      </a:r>
                    </a:p>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2600" b="0" i="0" u="none" strike="noStrike" cap="none" normalizeH="0" baseline="0">
                        <a:ln>
                          <a:noFill/>
                        </a:ln>
                        <a:solidFill>
                          <a:schemeClr val="tx1"/>
                        </a:solidFill>
                        <a:effectLst/>
                        <a:latin typeface="VNI-Times" pitchFamily="2" charset="0"/>
                      </a:endParaRP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3">
            <a:extLst>
              <a:ext uri="{FF2B5EF4-FFF2-40B4-BE49-F238E27FC236}">
                <a16:creationId xmlns:a16="http://schemas.microsoft.com/office/drawing/2014/main" id="{BFB7DCC0-061B-A1BA-F48C-622E1DB0A090}"/>
              </a:ext>
            </a:extLst>
          </p:cNvPr>
          <p:cNvSpPr>
            <a:spLocks noGrp="1"/>
          </p:cNvSpPr>
          <p:nvPr>
            <p:ph type="sldNum" sz="quarter" idx="12"/>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fld id="{0ED05AE0-F9A9-469E-944E-1EB1061A1320}" type="slidenum">
              <a:rPr lang="en-US" altLang="en-US" smtClean="0"/>
              <a:pPr/>
              <a:t>69</a:t>
            </a:fld>
            <a:endParaRPr lang="en-US" altLang="en-US">
              <a:latin typeface="Verdana" panose="020B0604030504040204" pitchFamily="34" charset="0"/>
            </a:endParaRPr>
          </a:p>
        </p:txBody>
      </p:sp>
      <p:grpSp>
        <p:nvGrpSpPr>
          <p:cNvPr id="2" name="Group 1">
            <a:extLst>
              <a:ext uri="{FF2B5EF4-FFF2-40B4-BE49-F238E27FC236}">
                <a16:creationId xmlns:a16="http://schemas.microsoft.com/office/drawing/2014/main" id="{C21B8868-DD6B-D41E-BA8F-BB85B28702FE}"/>
              </a:ext>
            </a:extLst>
          </p:cNvPr>
          <p:cNvGrpSpPr/>
          <p:nvPr/>
        </p:nvGrpSpPr>
        <p:grpSpPr>
          <a:xfrm>
            <a:off x="2819400" y="0"/>
            <a:ext cx="6324600" cy="5319714"/>
            <a:chOff x="2819400" y="0"/>
            <a:chExt cx="6324600" cy="5319714"/>
          </a:xfrm>
        </p:grpSpPr>
        <p:sp>
          <p:nvSpPr>
            <p:cNvPr id="52227" name="Line 4">
              <a:extLst>
                <a:ext uri="{FF2B5EF4-FFF2-40B4-BE49-F238E27FC236}">
                  <a16:creationId xmlns:a16="http://schemas.microsoft.com/office/drawing/2014/main" id="{9BF41638-93ED-C1A1-9B81-065CD77C29AE}"/>
                </a:ext>
              </a:extLst>
            </p:cNvPr>
            <p:cNvSpPr>
              <a:spLocks noChangeShapeType="1"/>
            </p:cNvSpPr>
            <p:nvPr/>
          </p:nvSpPr>
          <p:spPr bwMode="auto">
            <a:xfrm>
              <a:off x="3733800" y="914400"/>
              <a:ext cx="1588" cy="3886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8" name="Line 5">
              <a:extLst>
                <a:ext uri="{FF2B5EF4-FFF2-40B4-BE49-F238E27FC236}">
                  <a16:creationId xmlns:a16="http://schemas.microsoft.com/office/drawing/2014/main" id="{D61D921A-F40D-7E07-C72E-7D0BF0D588C9}"/>
                </a:ext>
              </a:extLst>
            </p:cNvPr>
            <p:cNvSpPr>
              <a:spLocks noChangeShapeType="1"/>
            </p:cNvSpPr>
            <p:nvPr/>
          </p:nvSpPr>
          <p:spPr bwMode="auto">
            <a:xfrm>
              <a:off x="3733800" y="4800600"/>
              <a:ext cx="4495800"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38" name="Line 6">
              <a:extLst>
                <a:ext uri="{FF2B5EF4-FFF2-40B4-BE49-F238E27FC236}">
                  <a16:creationId xmlns:a16="http://schemas.microsoft.com/office/drawing/2014/main" id="{812A6EA3-6FD5-243E-849B-737061583E9B}"/>
                </a:ext>
              </a:extLst>
            </p:cNvPr>
            <p:cNvSpPr>
              <a:spLocks noChangeShapeType="1"/>
            </p:cNvSpPr>
            <p:nvPr/>
          </p:nvSpPr>
          <p:spPr bwMode="auto">
            <a:xfrm flipV="1">
              <a:off x="4191000" y="1828801"/>
              <a:ext cx="3810000" cy="2200275"/>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41" name="Line 9">
              <a:extLst>
                <a:ext uri="{FF2B5EF4-FFF2-40B4-BE49-F238E27FC236}">
                  <a16:creationId xmlns:a16="http://schemas.microsoft.com/office/drawing/2014/main" id="{A62BBE2D-04C7-27E0-E9BF-98FF947D08E3}"/>
                </a:ext>
              </a:extLst>
            </p:cNvPr>
            <p:cNvSpPr>
              <a:spLocks noChangeShapeType="1"/>
            </p:cNvSpPr>
            <p:nvPr/>
          </p:nvSpPr>
          <p:spPr bwMode="auto">
            <a:xfrm>
              <a:off x="3733800" y="2971800"/>
              <a:ext cx="2362200" cy="1588"/>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44042" name="Line 10">
              <a:extLst>
                <a:ext uri="{FF2B5EF4-FFF2-40B4-BE49-F238E27FC236}">
                  <a16:creationId xmlns:a16="http://schemas.microsoft.com/office/drawing/2014/main" id="{2768B723-D70C-2A57-30DB-01D2FB68AB4A}"/>
                </a:ext>
              </a:extLst>
            </p:cNvPr>
            <p:cNvSpPr>
              <a:spLocks noChangeShapeType="1"/>
            </p:cNvSpPr>
            <p:nvPr/>
          </p:nvSpPr>
          <p:spPr bwMode="auto">
            <a:xfrm>
              <a:off x="6096000" y="2971800"/>
              <a:ext cx="1588" cy="18288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44045" name="Text Box 13">
              <a:extLst>
                <a:ext uri="{FF2B5EF4-FFF2-40B4-BE49-F238E27FC236}">
                  <a16:creationId xmlns:a16="http://schemas.microsoft.com/office/drawing/2014/main" id="{FF2D68B1-4235-BCF6-B6B7-22FC2A2A9043}"/>
                </a:ext>
              </a:extLst>
            </p:cNvPr>
            <p:cNvSpPr txBox="1">
              <a:spLocks noChangeArrowheads="1"/>
            </p:cNvSpPr>
            <p:nvPr/>
          </p:nvSpPr>
          <p:spPr bwMode="auto">
            <a:xfrm>
              <a:off x="7543800" y="114300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S</a:t>
              </a:r>
            </a:p>
          </p:txBody>
        </p:sp>
        <p:sp>
          <p:nvSpPr>
            <p:cNvPr id="52233" name="Text Box 14">
              <a:extLst>
                <a:ext uri="{FF2B5EF4-FFF2-40B4-BE49-F238E27FC236}">
                  <a16:creationId xmlns:a16="http://schemas.microsoft.com/office/drawing/2014/main" id="{66BB0BF3-4344-B291-28E3-70BFB74FA12E}"/>
                </a:ext>
              </a:extLst>
            </p:cNvPr>
            <p:cNvSpPr txBox="1">
              <a:spLocks noChangeArrowheads="1"/>
            </p:cNvSpPr>
            <p:nvPr/>
          </p:nvSpPr>
          <p:spPr bwMode="auto">
            <a:xfrm>
              <a:off x="2971800" y="6858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p>
          </p:txBody>
        </p:sp>
        <p:sp>
          <p:nvSpPr>
            <p:cNvPr id="44048" name="Text Box 16">
              <a:extLst>
                <a:ext uri="{FF2B5EF4-FFF2-40B4-BE49-F238E27FC236}">
                  <a16:creationId xmlns:a16="http://schemas.microsoft.com/office/drawing/2014/main" id="{F7F46EA0-04B2-65CF-F0E4-B753082154E8}"/>
                </a:ext>
              </a:extLst>
            </p:cNvPr>
            <p:cNvSpPr txBox="1">
              <a:spLocks noChangeArrowheads="1"/>
            </p:cNvSpPr>
            <p:nvPr/>
          </p:nvSpPr>
          <p:spPr bwMode="auto">
            <a:xfrm>
              <a:off x="2819400" y="25146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30</a:t>
              </a:r>
            </a:p>
          </p:txBody>
        </p:sp>
        <p:sp>
          <p:nvSpPr>
            <p:cNvPr id="44054" name="Text Box 22">
              <a:extLst>
                <a:ext uri="{FF2B5EF4-FFF2-40B4-BE49-F238E27FC236}">
                  <a16:creationId xmlns:a16="http://schemas.microsoft.com/office/drawing/2014/main" id="{48227880-82F8-7556-C745-833665C26207}"/>
                </a:ext>
              </a:extLst>
            </p:cNvPr>
            <p:cNvSpPr txBox="1">
              <a:spLocks noChangeArrowheads="1"/>
            </p:cNvSpPr>
            <p:nvPr/>
          </p:nvSpPr>
          <p:spPr bwMode="auto">
            <a:xfrm>
              <a:off x="5791200" y="48006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dirty="0"/>
                <a:t>21</a:t>
              </a:r>
            </a:p>
          </p:txBody>
        </p:sp>
        <p:sp>
          <p:nvSpPr>
            <p:cNvPr id="44058" name="Line 26">
              <a:extLst>
                <a:ext uri="{FF2B5EF4-FFF2-40B4-BE49-F238E27FC236}">
                  <a16:creationId xmlns:a16="http://schemas.microsoft.com/office/drawing/2014/main" id="{9087929B-E189-0EF1-7C29-9858014E910C}"/>
                </a:ext>
              </a:extLst>
            </p:cNvPr>
            <p:cNvSpPr>
              <a:spLocks noChangeShapeType="1"/>
            </p:cNvSpPr>
            <p:nvPr/>
          </p:nvSpPr>
          <p:spPr bwMode="auto">
            <a:xfrm flipH="1" flipV="1">
              <a:off x="4648200" y="1524000"/>
              <a:ext cx="3048000" cy="304800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7" name="Text Box 27">
              <a:extLst>
                <a:ext uri="{FF2B5EF4-FFF2-40B4-BE49-F238E27FC236}">
                  <a16:creationId xmlns:a16="http://schemas.microsoft.com/office/drawing/2014/main" id="{866F3CF0-62E0-FC82-00EC-45DA6325C5AF}"/>
                </a:ext>
              </a:extLst>
            </p:cNvPr>
            <p:cNvSpPr txBox="1">
              <a:spLocks noChangeArrowheads="1"/>
            </p:cNvSpPr>
            <p:nvPr/>
          </p:nvSpPr>
          <p:spPr bwMode="auto">
            <a:xfrm>
              <a:off x="8534400" y="46482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dirty="0"/>
                <a:t>Q</a:t>
              </a:r>
            </a:p>
          </p:txBody>
        </p:sp>
        <p:sp>
          <p:nvSpPr>
            <p:cNvPr id="44060" name="Text Box 28">
              <a:extLst>
                <a:ext uri="{FF2B5EF4-FFF2-40B4-BE49-F238E27FC236}">
                  <a16:creationId xmlns:a16="http://schemas.microsoft.com/office/drawing/2014/main" id="{5234BD5E-3F77-A94D-F932-D302102BF45C}"/>
                </a:ext>
              </a:extLst>
            </p:cNvPr>
            <p:cNvSpPr txBox="1">
              <a:spLocks noChangeArrowheads="1"/>
            </p:cNvSpPr>
            <p:nvPr/>
          </p:nvSpPr>
          <p:spPr bwMode="auto">
            <a:xfrm>
              <a:off x="8001000" y="388620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dirty="0"/>
                <a:t>D</a:t>
              </a:r>
            </a:p>
          </p:txBody>
        </p:sp>
        <p:sp>
          <p:nvSpPr>
            <p:cNvPr id="44061" name="Text Box 29">
              <a:extLst>
                <a:ext uri="{FF2B5EF4-FFF2-40B4-BE49-F238E27FC236}">
                  <a16:creationId xmlns:a16="http://schemas.microsoft.com/office/drawing/2014/main" id="{748AB74A-E7CC-6339-6CFE-179DFDAF4029}"/>
                </a:ext>
              </a:extLst>
            </p:cNvPr>
            <p:cNvSpPr txBox="1">
              <a:spLocks noChangeArrowheads="1"/>
            </p:cNvSpPr>
            <p:nvPr/>
          </p:nvSpPr>
          <p:spPr bwMode="auto">
            <a:xfrm>
              <a:off x="5791200" y="220980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E</a:t>
              </a:r>
            </a:p>
          </p:txBody>
        </p:sp>
        <p:sp>
          <p:nvSpPr>
            <p:cNvPr id="44066" name="AutoShape 34">
              <a:extLst>
                <a:ext uri="{FF2B5EF4-FFF2-40B4-BE49-F238E27FC236}">
                  <a16:creationId xmlns:a16="http://schemas.microsoft.com/office/drawing/2014/main" id="{10376C19-1017-ABB2-7369-59920EEE04F0}"/>
                </a:ext>
              </a:extLst>
            </p:cNvPr>
            <p:cNvSpPr>
              <a:spLocks noChangeArrowheads="1"/>
            </p:cNvSpPr>
            <p:nvPr/>
          </p:nvSpPr>
          <p:spPr bwMode="auto">
            <a:xfrm>
              <a:off x="5791200" y="0"/>
              <a:ext cx="2590800" cy="1295400"/>
            </a:xfrm>
            <a:prstGeom prst="wedgeEllipseCallout">
              <a:avLst>
                <a:gd name="adj1" fmla="val -37315"/>
                <a:gd name="adj2" fmla="val 165931"/>
              </a:avLst>
            </a:prstGeom>
            <a:solidFill>
              <a:schemeClr val="accent1"/>
            </a:solidFill>
            <a:ln w="9525">
              <a:solidFill>
                <a:schemeClr val="tx1"/>
              </a:solidFill>
              <a:miter lim="800000"/>
              <a:headEnd/>
              <a:tailEnd/>
            </a:ln>
          </p:spPr>
          <p:txBody>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lgn="ctr" eaLnBrk="1" hangingPunct="1"/>
              <a:r>
                <a:rPr lang="en-US" altLang="en-US" sz="2400"/>
                <a:t>Ñieåm caân baèng thò tröôøng</a:t>
              </a: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1">
            <a:extLst>
              <a:ext uri="{FF2B5EF4-FFF2-40B4-BE49-F238E27FC236}">
                <a16:creationId xmlns:a16="http://schemas.microsoft.com/office/drawing/2014/main" id="{85F0EA43-C67B-127E-2D7E-10774DD308DE}"/>
              </a:ext>
            </a:extLst>
          </p:cNvPr>
          <p:cNvSpPr>
            <a:spLocks noGrp="1"/>
          </p:cNvSpPr>
          <p:nvPr>
            <p:ph type="sldNum" sz="quarter" idx="12"/>
          </p:nvPr>
        </p:nvSpPr>
        <p:spPr bwMode="auto">
          <a:xfrm>
            <a:off x="6858000" y="6323013"/>
            <a:ext cx="1905000" cy="45720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A6B5E5C1-8A18-41BA-B5B8-B61E6395DD12}" type="slidenum">
              <a:rPr lang="en-US" altLang="en-US" smtClean="0"/>
              <a:pPr>
                <a:spcBef>
                  <a:spcPct val="0"/>
                </a:spcBef>
                <a:buClrTx/>
                <a:buSzTx/>
                <a:buFontTx/>
                <a:buNone/>
              </a:pPr>
              <a:t>7</a:t>
            </a:fld>
            <a:endParaRPr lang="en-US" altLang="en-US" sz="1400">
              <a:solidFill>
                <a:schemeClr val="tx1"/>
              </a:solidFill>
              <a:latin typeface="Times New Roman" panose="02020603050405020304" pitchFamily="18" charset="0"/>
            </a:endParaRPr>
          </a:p>
        </p:txBody>
      </p:sp>
      <p:sp>
        <p:nvSpPr>
          <p:cNvPr id="3" name="Title 1">
            <a:extLst>
              <a:ext uri="{FF2B5EF4-FFF2-40B4-BE49-F238E27FC236}">
                <a16:creationId xmlns:a16="http://schemas.microsoft.com/office/drawing/2014/main" id="{DCC4D4A8-C207-CB47-766C-ACEDBC028944}"/>
              </a:ext>
            </a:extLst>
          </p:cNvPr>
          <p:cNvSpPr txBox="1">
            <a:spLocks/>
          </p:cNvSpPr>
          <p:nvPr/>
        </p:nvSpPr>
        <p:spPr>
          <a:xfrm>
            <a:off x="4055806" y="-265113"/>
            <a:ext cx="5973096" cy="1600200"/>
          </a:xfrm>
          <a:prstGeom prst="rect">
            <a:avLst/>
          </a:prstGeom>
        </p:spPr>
        <p:txBody>
          <a:bodyPr/>
          <a:lstStyle/>
          <a:p>
            <a:pPr algn="just">
              <a:defRPr/>
            </a:pPr>
            <a:endParaRPr lang="en-US" sz="3200" b="1" kern="0" dirty="0">
              <a:solidFill>
                <a:srgbClr val="002060"/>
              </a:solidFill>
              <a:latin typeface="Aptos ExtraBold" panose="020B0004020202020204" pitchFamily="34" charset="0"/>
              <a:ea typeface="+mj-ea"/>
              <a:cs typeface="+mj-cs"/>
            </a:endParaRPr>
          </a:p>
          <a:p>
            <a:pPr algn="just">
              <a:defRPr/>
            </a:pPr>
            <a:r>
              <a:rPr lang="en-US" sz="4400" b="1" kern="0" dirty="0">
                <a:solidFill>
                  <a:srgbClr val="002060"/>
                </a:solidFill>
                <a:latin typeface="Aptos ExtraBold" panose="020B0004020202020204" pitchFamily="34" charset="0"/>
                <a:ea typeface="+mj-ea"/>
                <a:cs typeface="+mj-cs"/>
              </a:rPr>
              <a:t>2.1. </a:t>
            </a:r>
            <a:r>
              <a:rPr lang="en-US" sz="4400" b="1" kern="0" dirty="0" err="1">
                <a:solidFill>
                  <a:srgbClr val="002060"/>
                </a:solidFill>
                <a:latin typeface="Aptos ExtraBold" panose="020B0004020202020204" pitchFamily="34" charset="0"/>
                <a:ea typeface="+mj-ea"/>
                <a:cs typeface="+mj-cs"/>
              </a:rPr>
              <a:t>THỊ</a:t>
            </a:r>
            <a:r>
              <a:rPr lang="en-US" sz="4400" b="1" kern="0" dirty="0">
                <a:solidFill>
                  <a:srgbClr val="002060"/>
                </a:solidFill>
                <a:latin typeface="Aptos ExtraBold" panose="020B0004020202020204" pitchFamily="34" charset="0"/>
                <a:ea typeface="+mj-ea"/>
                <a:cs typeface="+mj-cs"/>
              </a:rPr>
              <a:t> </a:t>
            </a:r>
            <a:r>
              <a:rPr lang="en-US" sz="4400" b="1" kern="0" dirty="0" err="1">
                <a:solidFill>
                  <a:srgbClr val="002060"/>
                </a:solidFill>
                <a:latin typeface="Aptos ExtraBold" panose="020B0004020202020204" pitchFamily="34" charset="0"/>
                <a:ea typeface="+mj-ea"/>
                <a:cs typeface="+mj-cs"/>
              </a:rPr>
              <a:t>TRƯỜNG</a:t>
            </a:r>
            <a:endParaRPr lang="en-US" sz="4400" b="1" kern="0" dirty="0">
              <a:solidFill>
                <a:srgbClr val="002060"/>
              </a:solidFill>
              <a:latin typeface="Aptos ExtraBold" panose="020B0004020202020204" pitchFamily="34" charset="0"/>
              <a:ea typeface="+mj-ea"/>
              <a:cs typeface="+mj-cs"/>
            </a:endParaRPr>
          </a:p>
        </p:txBody>
      </p:sp>
      <p:sp>
        <p:nvSpPr>
          <p:cNvPr id="4" name="Subtitle 2">
            <a:extLst>
              <a:ext uri="{FF2B5EF4-FFF2-40B4-BE49-F238E27FC236}">
                <a16:creationId xmlns:a16="http://schemas.microsoft.com/office/drawing/2014/main" id="{C741ED87-8FB6-98AA-3E81-95EACD634BF8}"/>
              </a:ext>
            </a:extLst>
          </p:cNvPr>
          <p:cNvSpPr txBox="1">
            <a:spLocks/>
          </p:cNvSpPr>
          <p:nvPr/>
        </p:nvSpPr>
        <p:spPr>
          <a:xfrm>
            <a:off x="545690" y="1333500"/>
            <a:ext cx="11415251" cy="4191000"/>
          </a:xfrm>
          <a:prstGeom prst="rect">
            <a:avLst/>
          </a:prstGeom>
        </p:spPr>
        <p:txBody>
          <a:bodyPr/>
          <a:lstStyle/>
          <a:p>
            <a:pPr marL="285750" indent="-285750" algn="just">
              <a:spcBef>
                <a:spcPct val="20000"/>
              </a:spcBef>
              <a:buClr>
                <a:schemeClr val="bg2"/>
              </a:buClr>
              <a:buSzPct val="75000"/>
              <a:buFont typeface="Wingdings" pitchFamily="2" charset="2"/>
              <a:buChar char="q"/>
              <a:defRPr/>
            </a:pPr>
            <a:r>
              <a:rPr lang="en-US" sz="3200" b="1" dirty="0">
                <a:latin typeface="+mj-lt"/>
              </a:rPr>
              <a:t>2.1.2. </a:t>
            </a:r>
            <a:r>
              <a:rPr lang="en-US" sz="3200" b="1" dirty="0" err="1">
                <a:latin typeface="+mj-lt"/>
              </a:rPr>
              <a:t>Mô</a:t>
            </a:r>
            <a:r>
              <a:rPr lang="en-US" sz="3200" b="1" dirty="0">
                <a:latin typeface="+mj-lt"/>
              </a:rPr>
              <a:t> </a:t>
            </a:r>
            <a:r>
              <a:rPr lang="en-US" sz="3200" b="1" dirty="0" err="1">
                <a:latin typeface="+mj-lt"/>
              </a:rPr>
              <a:t>hình</a:t>
            </a:r>
            <a:r>
              <a:rPr lang="en-US" sz="3200" b="1" dirty="0">
                <a:latin typeface="+mj-lt"/>
              </a:rPr>
              <a:t> </a:t>
            </a:r>
            <a:r>
              <a:rPr lang="en-US" sz="3200" b="1" dirty="0" err="1">
                <a:latin typeface="+mj-lt"/>
              </a:rPr>
              <a:t>thị</a:t>
            </a:r>
            <a:r>
              <a:rPr lang="en-US" sz="3200" b="1" dirty="0">
                <a:latin typeface="+mj-lt"/>
              </a:rPr>
              <a:t> </a:t>
            </a:r>
            <a:r>
              <a:rPr lang="en-US" sz="3200" b="1" dirty="0" err="1">
                <a:latin typeface="+mj-lt"/>
              </a:rPr>
              <a:t>trường</a:t>
            </a:r>
            <a:endParaRPr lang="en-US" sz="3200" b="1" dirty="0">
              <a:latin typeface="+mj-lt"/>
            </a:endParaRPr>
          </a:p>
          <a:p>
            <a:pPr marL="285750" indent="-285750" algn="just">
              <a:spcBef>
                <a:spcPct val="20000"/>
              </a:spcBef>
              <a:buClr>
                <a:schemeClr val="bg2"/>
              </a:buClr>
              <a:buSzPct val="75000"/>
              <a:buFont typeface="Wingdings" pitchFamily="2" charset="2"/>
              <a:buChar char="q"/>
              <a:defRPr/>
            </a:pPr>
            <a:r>
              <a:rPr lang="vi-VN" sz="3200" b="1" dirty="0">
                <a:latin typeface="+mj-lt"/>
              </a:rPr>
              <a:t>Mô hình thị trường</a:t>
            </a:r>
            <a:r>
              <a:rPr lang="vi-VN" sz="3200" dirty="0">
                <a:latin typeface="+mj-lt"/>
              </a:rPr>
              <a:t> là những khuôn mẫu lý thuyết được sử dụng trong kinh tế học để miêu tả </a:t>
            </a:r>
            <a:r>
              <a:rPr lang="vi-VN" sz="3200" b="1" dirty="0">
                <a:solidFill>
                  <a:srgbClr val="FF0000"/>
                </a:solidFill>
                <a:latin typeface="+mj-lt"/>
              </a:rPr>
              <a:t>cách thức hoạt động của các loại thị trường khác nhau</a:t>
            </a:r>
            <a:r>
              <a:rPr lang="vi-VN" sz="3200" dirty="0">
                <a:latin typeface="+mj-lt"/>
              </a:rPr>
              <a:t>, bao gồm sự tương tác giữa người mua và người bán, cách thức giá cả được hình thành, và mức độ cạnh tranh giữa các doanh nghiệp.</a:t>
            </a:r>
            <a:endParaRPr lang="en-US" sz="3200" dirty="0">
              <a:latin typeface="+mj-lt"/>
            </a:endParaRPr>
          </a:p>
          <a:p>
            <a:pPr marL="285750" indent="-285750" algn="just">
              <a:spcBef>
                <a:spcPct val="20000"/>
              </a:spcBef>
              <a:buClr>
                <a:schemeClr val="bg2"/>
              </a:buClr>
              <a:buSzPct val="75000"/>
              <a:buFont typeface="Wingdings" pitchFamily="2" charset="2"/>
              <a:buChar char="q"/>
              <a:defRPr/>
            </a:pPr>
            <a:r>
              <a:rPr lang="vi-VN" sz="3200" dirty="0">
                <a:latin typeface="+mj-lt"/>
              </a:rPr>
              <a:t>Có nhiều mô hình thị trường khác nhau</a:t>
            </a:r>
            <a:endParaRPr lang="en-US" sz="3200" kern="0" dirty="0">
              <a:solidFill>
                <a:srgbClr val="000099"/>
              </a:solidFill>
              <a:latin typeface="+mj-lt"/>
            </a:endParaRPr>
          </a:p>
        </p:txBody>
      </p:sp>
    </p:spTree>
    <p:extLst>
      <p:ext uri="{BB962C8B-B14F-4D97-AF65-F5344CB8AC3E}">
        <p14:creationId xmlns:p14="http://schemas.microsoft.com/office/powerpoint/2010/main" val="94929654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 calcmode="lin" valueType="num">
                                      <p:cBhvr additive="base">
                                        <p:cTn id="12" dur="50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3" dur="50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4">
                                            <p:txEl>
                                              <p:pRg st="2" end="2"/>
                                            </p:txEl>
                                          </p:spTgt>
                                        </p:tgtEl>
                                        <p:attrNameLst>
                                          <p:attrName>style.visibility</p:attrName>
                                        </p:attrNameLst>
                                      </p:cBhvr>
                                      <p:to>
                                        <p:strVal val="visible"/>
                                      </p:to>
                                    </p:set>
                                    <p:anim calcmode="lin" valueType="num">
                                      <p:cBhvr additive="base">
                                        <p:cTn id="18" dur="50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9" dur="50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4">
                                            <p:txEl>
                                              <p:pRg st="0" end="0"/>
                                            </p:txEl>
                                          </p:spTgt>
                                        </p:tgtEl>
                                        <p:attrNameLst>
                                          <p:attrName>style.visibility</p:attrName>
                                        </p:attrNameLst>
                                      </p:cBhvr>
                                      <p:to>
                                        <p:strVal val="visible"/>
                                      </p:to>
                                    </p:set>
                                    <p:anim calcmode="lin" valueType="num">
                                      <p:cBhvr additive="base">
                                        <p:cTn id="24" dur="50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5" dur="50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Number Placeholder 3">
            <a:extLst>
              <a:ext uri="{FF2B5EF4-FFF2-40B4-BE49-F238E27FC236}">
                <a16:creationId xmlns:a16="http://schemas.microsoft.com/office/drawing/2014/main" id="{42C6037F-9FDB-9220-5495-0B0CE01389F4}"/>
              </a:ext>
            </a:extLst>
          </p:cNvPr>
          <p:cNvSpPr>
            <a:spLocks noGrp="1"/>
          </p:cNvSpPr>
          <p:nvPr>
            <p:ph type="sldNum" sz="quarter" idx="12"/>
          </p:nvPr>
        </p:nvSpPr>
        <p:spPr bwMode="auto">
          <a:xfrm>
            <a:off x="6858000" y="6323013"/>
            <a:ext cx="1905000" cy="45720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7C90CEDA-1E86-426F-9B94-1896D1273598}" type="slidenum">
              <a:rPr lang="en-US" altLang="en-US" smtClean="0"/>
              <a:pPr>
                <a:spcBef>
                  <a:spcPct val="0"/>
                </a:spcBef>
                <a:buClrTx/>
                <a:buSzTx/>
                <a:buFontTx/>
                <a:buNone/>
              </a:pPr>
              <a:t>70</a:t>
            </a:fld>
            <a:endParaRPr lang="en-US" altLang="en-US" sz="1400">
              <a:solidFill>
                <a:schemeClr val="tx1"/>
              </a:solidFill>
              <a:latin typeface="Times New Roman" panose="02020603050405020304" pitchFamily="18" charset="0"/>
            </a:endParaRPr>
          </a:p>
        </p:txBody>
      </p:sp>
      <p:sp>
        <p:nvSpPr>
          <p:cNvPr id="6" name="Rectangle 2">
            <a:extLst>
              <a:ext uri="{FF2B5EF4-FFF2-40B4-BE49-F238E27FC236}">
                <a16:creationId xmlns:a16="http://schemas.microsoft.com/office/drawing/2014/main" id="{23B9F1E0-0251-AE41-C9D6-8B194D775FED}"/>
              </a:ext>
            </a:extLst>
          </p:cNvPr>
          <p:cNvSpPr txBox="1">
            <a:spLocks noChangeArrowheads="1"/>
          </p:cNvSpPr>
          <p:nvPr/>
        </p:nvSpPr>
        <p:spPr bwMode="auto">
          <a:xfrm>
            <a:off x="2362200" y="647700"/>
            <a:ext cx="7772400" cy="1104900"/>
          </a:xfrm>
          <a:prstGeom prst="rect">
            <a:avLst/>
          </a:prstGeom>
          <a:noFill/>
          <a:ln w="9525">
            <a:noFill/>
            <a:miter lim="800000"/>
            <a:headEnd/>
            <a:tailEnd/>
          </a:ln>
        </p:spPr>
        <p:txBody>
          <a:bodyPr lIns="92075" tIns="46038" rIns="92075" bIns="46038" anchor="ctr"/>
          <a:lstStyle/>
          <a:p>
            <a:pPr algn="just">
              <a:defRPr/>
            </a:pPr>
            <a:r>
              <a:rPr lang="en-US" sz="3200" b="1" kern="0">
                <a:solidFill>
                  <a:srgbClr val="000099"/>
                </a:solidFill>
                <a:latin typeface="+mj-lt"/>
                <a:ea typeface="+mj-ea"/>
                <a:cs typeface="+mj-cs"/>
              </a:rPr>
              <a:t>Trạng thái cân bằng của thị trường</a:t>
            </a:r>
          </a:p>
          <a:p>
            <a:pPr algn="just">
              <a:defRPr/>
            </a:pPr>
            <a:r>
              <a:rPr lang="en-US" sz="3200" b="1" kern="0">
                <a:solidFill>
                  <a:srgbClr val="0000FF"/>
                </a:solidFill>
                <a:latin typeface="Arial" charset="0"/>
              </a:rPr>
              <a:t>tại điểm E là nơi có lượng cung bằng lượng cầu:  </a:t>
            </a:r>
            <a:r>
              <a:rPr lang="en-US" sz="3200" b="1" kern="0">
                <a:solidFill>
                  <a:srgbClr val="C00000"/>
                </a:solidFill>
                <a:latin typeface="Arial" charset="0"/>
              </a:rPr>
              <a:t>Q</a:t>
            </a:r>
            <a:r>
              <a:rPr lang="en-US" sz="3200" b="1" kern="0" baseline="-25000">
                <a:solidFill>
                  <a:srgbClr val="C00000"/>
                </a:solidFill>
                <a:latin typeface="Arial" charset="0"/>
              </a:rPr>
              <a:t>S </a:t>
            </a:r>
            <a:r>
              <a:rPr lang="en-US" sz="3200" b="1" kern="0">
                <a:solidFill>
                  <a:srgbClr val="C00000"/>
                </a:solidFill>
                <a:latin typeface="Arial" charset="0"/>
              </a:rPr>
              <a:t>= Q</a:t>
            </a:r>
            <a:r>
              <a:rPr lang="en-US" sz="3200" b="1" kern="0" baseline="-25000">
                <a:solidFill>
                  <a:srgbClr val="C00000"/>
                </a:solidFill>
                <a:latin typeface="Arial" charset="0"/>
              </a:rPr>
              <a:t>D</a:t>
            </a:r>
            <a:endParaRPr lang="en-US" sz="3200" b="1" kern="0">
              <a:solidFill>
                <a:srgbClr val="000099"/>
              </a:solidFill>
              <a:latin typeface="+mj-lt"/>
              <a:ea typeface="+mj-ea"/>
              <a:cs typeface="+mj-cs"/>
            </a:endParaRPr>
          </a:p>
          <a:p>
            <a:pPr algn="just">
              <a:defRPr/>
            </a:pPr>
            <a:endParaRPr lang="en-US" sz="3200" b="1" kern="0">
              <a:solidFill>
                <a:srgbClr val="000099"/>
              </a:solidFill>
              <a:latin typeface="+mj-lt"/>
              <a:ea typeface="+mj-ea"/>
              <a:cs typeface="+mj-cs"/>
            </a:endParaRPr>
          </a:p>
        </p:txBody>
      </p:sp>
      <p:sp>
        <p:nvSpPr>
          <p:cNvPr id="7" name="Rectangle 4">
            <a:extLst>
              <a:ext uri="{FF2B5EF4-FFF2-40B4-BE49-F238E27FC236}">
                <a16:creationId xmlns:a16="http://schemas.microsoft.com/office/drawing/2014/main" id="{BA8706DB-C92D-02F7-1CA5-93422065E224}"/>
              </a:ext>
            </a:extLst>
          </p:cNvPr>
          <p:cNvSpPr txBox="1">
            <a:spLocks noChangeArrowheads="1"/>
          </p:cNvSpPr>
          <p:nvPr/>
        </p:nvSpPr>
        <p:spPr>
          <a:xfrm>
            <a:off x="6477000" y="1600200"/>
            <a:ext cx="5246380" cy="4648200"/>
          </a:xfrm>
          <a:prstGeom prst="rect">
            <a:avLst/>
          </a:prstGeom>
        </p:spPr>
        <p:txBody>
          <a:bodyPr/>
          <a:lstStyle/>
          <a:p>
            <a:pPr marL="342900" indent="-342900" algn="just">
              <a:spcBef>
                <a:spcPct val="20000"/>
              </a:spcBef>
              <a:buClr>
                <a:schemeClr val="bg2"/>
              </a:buClr>
              <a:buSzPct val="75000"/>
              <a:buFont typeface="Monotype Sorts" pitchFamily="2" charset="2"/>
              <a:buChar char="n"/>
              <a:defRPr/>
            </a:pPr>
            <a:r>
              <a:rPr lang="en-US" sz="2800" b="1" kern="0" dirty="0" err="1">
                <a:solidFill>
                  <a:srgbClr val="0000FF"/>
                </a:solidFill>
                <a:latin typeface="+mj-lt"/>
              </a:rPr>
              <a:t>Thị</a:t>
            </a:r>
            <a:r>
              <a:rPr lang="en-US" sz="2800" b="1" kern="0" dirty="0">
                <a:solidFill>
                  <a:srgbClr val="0000FF"/>
                </a:solidFill>
                <a:latin typeface="+mj-lt"/>
              </a:rPr>
              <a:t> </a:t>
            </a:r>
            <a:r>
              <a:rPr lang="en-US" sz="2800" b="1" kern="0" dirty="0" err="1">
                <a:solidFill>
                  <a:srgbClr val="0000FF"/>
                </a:solidFill>
                <a:latin typeface="+mj-lt"/>
              </a:rPr>
              <a:t>trường</a:t>
            </a:r>
            <a:r>
              <a:rPr lang="en-US" sz="2800" b="1" kern="0" dirty="0">
                <a:solidFill>
                  <a:srgbClr val="0000FF"/>
                </a:solidFill>
                <a:latin typeface="+mj-lt"/>
              </a:rPr>
              <a:t> </a:t>
            </a:r>
            <a:r>
              <a:rPr lang="en-US" sz="2800" b="1" kern="0" dirty="0" err="1">
                <a:solidFill>
                  <a:srgbClr val="0000FF"/>
                </a:solidFill>
                <a:latin typeface="+mj-lt"/>
              </a:rPr>
              <a:t>có</a:t>
            </a:r>
            <a:r>
              <a:rPr lang="en-US" sz="2800" b="1" kern="0" dirty="0">
                <a:solidFill>
                  <a:srgbClr val="0000FF"/>
                </a:solidFill>
                <a:latin typeface="+mj-lt"/>
              </a:rPr>
              <a:t> </a:t>
            </a:r>
            <a:r>
              <a:rPr lang="en-US" sz="2800" b="1" kern="0" dirty="0" err="1">
                <a:solidFill>
                  <a:srgbClr val="0000FF"/>
                </a:solidFill>
                <a:latin typeface="+mj-lt"/>
              </a:rPr>
              <a:t>cơ</a:t>
            </a:r>
            <a:r>
              <a:rPr lang="en-US" sz="2800" b="1" kern="0" dirty="0">
                <a:solidFill>
                  <a:srgbClr val="0000FF"/>
                </a:solidFill>
                <a:latin typeface="+mj-lt"/>
              </a:rPr>
              <a:t> </a:t>
            </a:r>
            <a:r>
              <a:rPr lang="en-US" sz="2800" b="1" kern="0" dirty="0" err="1">
                <a:solidFill>
                  <a:srgbClr val="0000FF"/>
                </a:solidFill>
                <a:latin typeface="+mj-lt"/>
              </a:rPr>
              <a:t>chế</a:t>
            </a:r>
            <a:r>
              <a:rPr lang="en-US" sz="2800" b="1" kern="0" dirty="0">
                <a:solidFill>
                  <a:srgbClr val="0000FF"/>
                </a:solidFill>
                <a:latin typeface="+mj-lt"/>
              </a:rPr>
              <a:t> </a:t>
            </a:r>
            <a:r>
              <a:rPr lang="en-US" sz="2800" b="1" kern="0" dirty="0" err="1">
                <a:solidFill>
                  <a:srgbClr val="0000FF"/>
                </a:solidFill>
                <a:latin typeface="+mj-lt"/>
              </a:rPr>
              <a:t>tự</a:t>
            </a:r>
            <a:r>
              <a:rPr lang="en-US" sz="2800" b="1" kern="0" dirty="0">
                <a:solidFill>
                  <a:srgbClr val="0000FF"/>
                </a:solidFill>
                <a:latin typeface="+mj-lt"/>
              </a:rPr>
              <a:t> </a:t>
            </a:r>
            <a:r>
              <a:rPr lang="en-US" sz="2800" b="1" kern="0" dirty="0" err="1">
                <a:solidFill>
                  <a:srgbClr val="0000FF"/>
                </a:solidFill>
                <a:latin typeface="+mj-lt"/>
              </a:rPr>
              <a:t>điều</a:t>
            </a:r>
            <a:r>
              <a:rPr lang="en-US" sz="2800" b="1" kern="0" dirty="0">
                <a:solidFill>
                  <a:srgbClr val="0000FF"/>
                </a:solidFill>
                <a:latin typeface="+mj-lt"/>
              </a:rPr>
              <a:t> </a:t>
            </a:r>
            <a:r>
              <a:rPr lang="en-US" sz="2800" b="1" kern="0" dirty="0" err="1">
                <a:solidFill>
                  <a:srgbClr val="0000FF"/>
                </a:solidFill>
                <a:latin typeface="+mj-lt"/>
              </a:rPr>
              <a:t>chỉnh</a:t>
            </a:r>
            <a:r>
              <a:rPr lang="en-US" sz="2800" b="1" kern="0" dirty="0">
                <a:solidFill>
                  <a:srgbClr val="0000FF"/>
                </a:solidFill>
                <a:latin typeface="+mj-lt"/>
              </a:rPr>
              <a:t> </a:t>
            </a:r>
            <a:r>
              <a:rPr lang="en-US" sz="2800" b="1" kern="0" dirty="0" err="1">
                <a:solidFill>
                  <a:srgbClr val="0000FF"/>
                </a:solidFill>
                <a:latin typeface="+mj-lt"/>
              </a:rPr>
              <a:t>về</a:t>
            </a:r>
            <a:r>
              <a:rPr lang="en-US" sz="2800" b="1" kern="0" dirty="0">
                <a:solidFill>
                  <a:srgbClr val="0000FF"/>
                </a:solidFill>
                <a:latin typeface="+mj-lt"/>
              </a:rPr>
              <a:t> </a:t>
            </a:r>
            <a:r>
              <a:rPr lang="en-US" sz="2800" b="1" kern="0" dirty="0" err="1">
                <a:solidFill>
                  <a:srgbClr val="0000FF"/>
                </a:solidFill>
                <a:latin typeface="+mj-lt"/>
              </a:rPr>
              <a:t>trạng</a:t>
            </a:r>
            <a:r>
              <a:rPr lang="en-US" sz="2800" b="1" kern="0" dirty="0">
                <a:solidFill>
                  <a:srgbClr val="0000FF"/>
                </a:solidFill>
                <a:latin typeface="+mj-lt"/>
              </a:rPr>
              <a:t> </a:t>
            </a:r>
            <a:r>
              <a:rPr lang="en-US" sz="2800" b="1" kern="0" dirty="0" err="1">
                <a:solidFill>
                  <a:srgbClr val="0000FF"/>
                </a:solidFill>
                <a:latin typeface="+mj-lt"/>
              </a:rPr>
              <a:t>thái</a:t>
            </a:r>
            <a:r>
              <a:rPr lang="en-US" sz="2800" b="1" kern="0" dirty="0">
                <a:solidFill>
                  <a:srgbClr val="0000FF"/>
                </a:solidFill>
                <a:latin typeface="+mj-lt"/>
              </a:rPr>
              <a:t> </a:t>
            </a:r>
            <a:r>
              <a:rPr lang="en-US" sz="2800" b="1" kern="0" dirty="0" err="1">
                <a:solidFill>
                  <a:srgbClr val="0000FF"/>
                </a:solidFill>
                <a:latin typeface="+mj-lt"/>
              </a:rPr>
              <a:t>cân</a:t>
            </a:r>
            <a:r>
              <a:rPr lang="en-US" sz="2800" b="1" kern="0" dirty="0">
                <a:solidFill>
                  <a:srgbClr val="0000FF"/>
                </a:solidFill>
                <a:latin typeface="+mj-lt"/>
              </a:rPr>
              <a:t> </a:t>
            </a:r>
            <a:r>
              <a:rPr lang="en-US" sz="2800" b="1" kern="0" dirty="0" err="1">
                <a:solidFill>
                  <a:srgbClr val="0000FF"/>
                </a:solidFill>
                <a:latin typeface="+mj-lt"/>
              </a:rPr>
              <a:t>bằng</a:t>
            </a:r>
            <a:r>
              <a:rPr lang="en-US" sz="2800" b="1" kern="0" dirty="0">
                <a:solidFill>
                  <a:srgbClr val="0000FF"/>
                </a:solidFill>
                <a:latin typeface="+mj-lt"/>
              </a:rPr>
              <a:t> </a:t>
            </a:r>
          </a:p>
          <a:p>
            <a:pPr marL="342900" indent="-342900" algn="just">
              <a:spcBef>
                <a:spcPct val="20000"/>
              </a:spcBef>
              <a:buClr>
                <a:schemeClr val="bg2"/>
              </a:buClr>
              <a:buSzPct val="75000"/>
              <a:buFont typeface="Monotype Sorts" pitchFamily="2" charset="2"/>
              <a:buChar char="n"/>
              <a:defRPr/>
            </a:pPr>
            <a:r>
              <a:rPr lang="en-US" sz="2800" b="1" kern="0" dirty="0" err="1">
                <a:solidFill>
                  <a:srgbClr val="0000FF"/>
                </a:solidFill>
                <a:latin typeface="+mj-lt"/>
              </a:rPr>
              <a:t>Khả</a:t>
            </a:r>
            <a:r>
              <a:rPr lang="en-US" sz="2800" b="1" kern="0" dirty="0">
                <a:solidFill>
                  <a:srgbClr val="0000FF"/>
                </a:solidFill>
                <a:latin typeface="+mj-lt"/>
              </a:rPr>
              <a:t> </a:t>
            </a:r>
            <a:r>
              <a:rPr lang="en-US" sz="2800" b="1" kern="0" dirty="0" err="1">
                <a:solidFill>
                  <a:srgbClr val="0000FF"/>
                </a:solidFill>
                <a:latin typeface="+mj-lt"/>
              </a:rPr>
              <a:t>năng</a:t>
            </a:r>
            <a:r>
              <a:rPr lang="en-US" sz="2800" b="1" kern="0" dirty="0">
                <a:solidFill>
                  <a:srgbClr val="0000FF"/>
                </a:solidFill>
                <a:latin typeface="+mj-lt"/>
              </a:rPr>
              <a:t> </a:t>
            </a:r>
            <a:r>
              <a:rPr lang="en-US" sz="2800" b="1" kern="0" dirty="0" err="1">
                <a:solidFill>
                  <a:srgbClr val="0000FF"/>
                </a:solidFill>
                <a:latin typeface="+mj-lt"/>
              </a:rPr>
              <a:t>tự</a:t>
            </a:r>
            <a:r>
              <a:rPr lang="en-US" sz="2800" b="1" kern="0" dirty="0">
                <a:solidFill>
                  <a:srgbClr val="0000FF"/>
                </a:solidFill>
                <a:latin typeface="+mj-lt"/>
              </a:rPr>
              <a:t> </a:t>
            </a:r>
            <a:r>
              <a:rPr lang="en-US" sz="2800" b="1" kern="0" dirty="0" err="1">
                <a:solidFill>
                  <a:srgbClr val="0000FF"/>
                </a:solidFill>
                <a:latin typeface="+mj-lt"/>
              </a:rPr>
              <a:t>điều</a:t>
            </a:r>
            <a:r>
              <a:rPr lang="en-US" sz="2800" b="1" kern="0" dirty="0">
                <a:solidFill>
                  <a:srgbClr val="0000FF"/>
                </a:solidFill>
                <a:latin typeface="+mj-lt"/>
              </a:rPr>
              <a:t> </a:t>
            </a:r>
            <a:r>
              <a:rPr lang="en-US" sz="2800" b="1" kern="0" dirty="0" err="1">
                <a:solidFill>
                  <a:srgbClr val="0000FF"/>
                </a:solidFill>
                <a:latin typeface="+mj-lt"/>
              </a:rPr>
              <a:t>chỉnh</a:t>
            </a:r>
            <a:r>
              <a:rPr lang="en-US" sz="2800" b="1" kern="0" dirty="0">
                <a:solidFill>
                  <a:srgbClr val="0000FF"/>
                </a:solidFill>
                <a:latin typeface="+mj-lt"/>
              </a:rPr>
              <a:t> </a:t>
            </a:r>
            <a:r>
              <a:rPr lang="en-US" sz="2800" b="1" kern="0" dirty="0" err="1">
                <a:solidFill>
                  <a:srgbClr val="0000FF"/>
                </a:solidFill>
                <a:latin typeface="+mj-lt"/>
              </a:rPr>
              <a:t>dưới</a:t>
            </a:r>
            <a:r>
              <a:rPr lang="en-US" sz="2800" b="1" kern="0" dirty="0">
                <a:solidFill>
                  <a:srgbClr val="0000FF"/>
                </a:solidFill>
                <a:latin typeface="+mj-lt"/>
              </a:rPr>
              <a:t> </a:t>
            </a:r>
            <a:r>
              <a:rPr lang="en-US" sz="2800" b="1" kern="0" dirty="0" err="1">
                <a:solidFill>
                  <a:srgbClr val="0000FF"/>
                </a:solidFill>
                <a:latin typeface="+mj-lt"/>
              </a:rPr>
              <a:t>sự</a:t>
            </a:r>
            <a:r>
              <a:rPr lang="en-US" sz="2800" b="1" kern="0" dirty="0">
                <a:solidFill>
                  <a:srgbClr val="0000FF"/>
                </a:solidFill>
                <a:latin typeface="+mj-lt"/>
              </a:rPr>
              <a:t> </a:t>
            </a:r>
            <a:r>
              <a:rPr lang="en-US" sz="2800" b="1" kern="0" dirty="0" err="1">
                <a:solidFill>
                  <a:srgbClr val="0000FF"/>
                </a:solidFill>
                <a:latin typeface="+mj-lt"/>
              </a:rPr>
              <a:t>dẫn</a:t>
            </a:r>
            <a:r>
              <a:rPr lang="en-US" sz="2800" b="1" kern="0" dirty="0">
                <a:solidFill>
                  <a:srgbClr val="0000FF"/>
                </a:solidFill>
                <a:latin typeface="+mj-lt"/>
              </a:rPr>
              <a:t> </a:t>
            </a:r>
            <a:r>
              <a:rPr lang="en-US" sz="2800" b="1" kern="0" dirty="0" err="1">
                <a:solidFill>
                  <a:srgbClr val="0000FF"/>
                </a:solidFill>
                <a:latin typeface="+mj-lt"/>
              </a:rPr>
              <a:t>dắt</a:t>
            </a:r>
            <a:r>
              <a:rPr lang="en-US" sz="2800" b="1" kern="0" dirty="0">
                <a:solidFill>
                  <a:srgbClr val="0000FF"/>
                </a:solidFill>
                <a:latin typeface="+mj-lt"/>
              </a:rPr>
              <a:t> </a:t>
            </a:r>
            <a:r>
              <a:rPr lang="en-US" sz="2800" b="1" kern="0" dirty="0" err="1">
                <a:solidFill>
                  <a:srgbClr val="0000FF"/>
                </a:solidFill>
                <a:latin typeface="+mj-lt"/>
              </a:rPr>
              <a:t>của</a:t>
            </a:r>
            <a:r>
              <a:rPr lang="en-US" sz="2800" b="1" kern="0" dirty="0">
                <a:solidFill>
                  <a:srgbClr val="0000FF"/>
                </a:solidFill>
                <a:latin typeface="+mj-lt"/>
              </a:rPr>
              <a:t> </a:t>
            </a:r>
            <a:r>
              <a:rPr lang="en-US" sz="2800" b="1" kern="0" dirty="0" err="1">
                <a:solidFill>
                  <a:srgbClr val="0000FF"/>
                </a:solidFill>
                <a:latin typeface="+mj-lt"/>
              </a:rPr>
              <a:t>mục</a:t>
            </a:r>
            <a:r>
              <a:rPr lang="en-US" sz="2800" b="1" kern="0" dirty="0">
                <a:solidFill>
                  <a:srgbClr val="0000FF"/>
                </a:solidFill>
                <a:latin typeface="+mj-lt"/>
              </a:rPr>
              <a:t> </a:t>
            </a:r>
            <a:r>
              <a:rPr lang="en-US" sz="2800" b="1" kern="0" dirty="0" err="1">
                <a:solidFill>
                  <a:srgbClr val="0000FF"/>
                </a:solidFill>
                <a:latin typeface="+mj-lt"/>
              </a:rPr>
              <a:t>tiêu</a:t>
            </a:r>
            <a:r>
              <a:rPr lang="en-US" sz="2800" b="1" kern="0" dirty="0">
                <a:solidFill>
                  <a:srgbClr val="0000FF"/>
                </a:solidFill>
                <a:latin typeface="+mj-lt"/>
              </a:rPr>
              <a:t> </a:t>
            </a:r>
            <a:r>
              <a:rPr lang="en-US" sz="2800" b="1" kern="0" dirty="0" err="1">
                <a:solidFill>
                  <a:srgbClr val="0000FF"/>
                </a:solidFill>
                <a:latin typeface="+mj-lt"/>
              </a:rPr>
              <a:t>tối</a:t>
            </a:r>
            <a:r>
              <a:rPr lang="en-US" sz="2800" b="1" kern="0" dirty="0">
                <a:solidFill>
                  <a:srgbClr val="0000FF"/>
                </a:solidFill>
                <a:latin typeface="+mj-lt"/>
              </a:rPr>
              <a:t> </a:t>
            </a:r>
            <a:r>
              <a:rPr lang="en-US" sz="2800" b="1" kern="0" dirty="0" err="1">
                <a:solidFill>
                  <a:srgbClr val="0000FF"/>
                </a:solidFill>
                <a:latin typeface="+mj-lt"/>
              </a:rPr>
              <a:t>đa</a:t>
            </a:r>
            <a:r>
              <a:rPr lang="en-US" sz="2800" b="1" kern="0" dirty="0">
                <a:solidFill>
                  <a:srgbClr val="0000FF"/>
                </a:solidFill>
                <a:latin typeface="+mj-lt"/>
              </a:rPr>
              <a:t> </a:t>
            </a:r>
            <a:r>
              <a:rPr lang="en-US" sz="2800" b="1" kern="0" dirty="0" err="1">
                <a:solidFill>
                  <a:srgbClr val="0000FF"/>
                </a:solidFill>
                <a:latin typeface="+mj-lt"/>
              </a:rPr>
              <a:t>hoá</a:t>
            </a:r>
            <a:r>
              <a:rPr lang="en-US" sz="2800" b="1" kern="0" dirty="0">
                <a:solidFill>
                  <a:srgbClr val="0000FF"/>
                </a:solidFill>
                <a:latin typeface="+mj-lt"/>
              </a:rPr>
              <a:t> </a:t>
            </a:r>
            <a:r>
              <a:rPr lang="en-US" sz="2800" b="1" kern="0" dirty="0" err="1">
                <a:solidFill>
                  <a:srgbClr val="0000FF"/>
                </a:solidFill>
                <a:latin typeface="+mj-lt"/>
              </a:rPr>
              <a:t>lợi</a:t>
            </a:r>
            <a:r>
              <a:rPr lang="en-US" sz="2800" b="1" kern="0" dirty="0">
                <a:solidFill>
                  <a:srgbClr val="0000FF"/>
                </a:solidFill>
                <a:latin typeface="+mj-lt"/>
              </a:rPr>
              <a:t> </a:t>
            </a:r>
            <a:r>
              <a:rPr lang="en-US" sz="2800" b="1" kern="0" dirty="0" err="1">
                <a:solidFill>
                  <a:srgbClr val="0000FF"/>
                </a:solidFill>
                <a:latin typeface="+mj-lt"/>
              </a:rPr>
              <a:t>ích</a:t>
            </a:r>
            <a:r>
              <a:rPr lang="en-US" sz="2800" b="1" kern="0" dirty="0">
                <a:solidFill>
                  <a:srgbClr val="0000FF"/>
                </a:solidFill>
                <a:latin typeface="+mj-lt"/>
              </a:rPr>
              <a:t> </a:t>
            </a:r>
            <a:r>
              <a:rPr lang="en-US" sz="2800" b="1" kern="0" dirty="0" err="1">
                <a:solidFill>
                  <a:srgbClr val="0000FF"/>
                </a:solidFill>
                <a:latin typeface="+mj-lt"/>
              </a:rPr>
              <a:t>của</a:t>
            </a:r>
            <a:r>
              <a:rPr lang="en-US" sz="2800" b="1" kern="0" dirty="0">
                <a:solidFill>
                  <a:srgbClr val="0000FF"/>
                </a:solidFill>
                <a:latin typeface="+mj-lt"/>
              </a:rPr>
              <a:t> </a:t>
            </a:r>
            <a:r>
              <a:rPr lang="en-US" sz="2800" b="1" kern="0" dirty="0" err="1">
                <a:solidFill>
                  <a:srgbClr val="0000FF"/>
                </a:solidFill>
                <a:latin typeface="+mj-lt"/>
              </a:rPr>
              <a:t>cá</a:t>
            </a:r>
            <a:r>
              <a:rPr lang="en-US" sz="2800" b="1" kern="0" dirty="0">
                <a:solidFill>
                  <a:srgbClr val="0000FF"/>
                </a:solidFill>
                <a:latin typeface="+mj-lt"/>
              </a:rPr>
              <a:t> </a:t>
            </a:r>
            <a:r>
              <a:rPr lang="en-US" sz="2800" b="1" kern="0" dirty="0" err="1">
                <a:solidFill>
                  <a:srgbClr val="0000FF"/>
                </a:solidFill>
                <a:latin typeface="+mj-lt"/>
              </a:rPr>
              <a:t>nhân</a:t>
            </a:r>
            <a:r>
              <a:rPr lang="en-US" sz="2800" b="1" kern="0" dirty="0">
                <a:solidFill>
                  <a:srgbClr val="0000FF"/>
                </a:solidFill>
                <a:latin typeface="+mj-lt"/>
              </a:rPr>
              <a:t> </a:t>
            </a:r>
            <a:r>
              <a:rPr lang="en-US" sz="2800" b="1" kern="0" dirty="0" err="1">
                <a:solidFill>
                  <a:srgbClr val="0000FF"/>
                </a:solidFill>
                <a:latin typeface="+mj-lt"/>
              </a:rPr>
              <a:t>và</a:t>
            </a:r>
            <a:r>
              <a:rPr lang="en-US" sz="2800" b="1" kern="0" dirty="0">
                <a:solidFill>
                  <a:srgbClr val="0000FF"/>
                </a:solidFill>
                <a:latin typeface="+mj-lt"/>
              </a:rPr>
              <a:t> </a:t>
            </a:r>
            <a:r>
              <a:rPr lang="en-US" sz="2800" b="1" kern="0" dirty="0" err="1">
                <a:solidFill>
                  <a:srgbClr val="0000FF"/>
                </a:solidFill>
                <a:latin typeface="+mj-lt"/>
              </a:rPr>
              <a:t>khả</a:t>
            </a:r>
            <a:r>
              <a:rPr lang="en-US" sz="2800" b="1" kern="0" dirty="0">
                <a:solidFill>
                  <a:srgbClr val="0000FF"/>
                </a:solidFill>
                <a:latin typeface="+mj-lt"/>
              </a:rPr>
              <a:t> </a:t>
            </a:r>
            <a:r>
              <a:rPr lang="en-US" sz="2800" b="1" kern="0" dirty="0" err="1">
                <a:solidFill>
                  <a:srgbClr val="0000FF"/>
                </a:solidFill>
                <a:latin typeface="+mj-lt"/>
              </a:rPr>
              <a:t>năng</a:t>
            </a:r>
            <a:r>
              <a:rPr lang="en-US" sz="2800" b="1" kern="0" dirty="0">
                <a:solidFill>
                  <a:srgbClr val="0000FF"/>
                </a:solidFill>
                <a:latin typeface="+mj-lt"/>
              </a:rPr>
              <a:t> </a:t>
            </a:r>
            <a:r>
              <a:rPr lang="en-US" sz="2800" b="1" kern="0" dirty="0" err="1">
                <a:solidFill>
                  <a:srgbClr val="0000FF"/>
                </a:solidFill>
                <a:latin typeface="+mj-lt"/>
              </a:rPr>
              <a:t>linh</a:t>
            </a:r>
            <a:r>
              <a:rPr lang="en-US" sz="2800" b="1" kern="0" dirty="0">
                <a:solidFill>
                  <a:srgbClr val="0000FF"/>
                </a:solidFill>
                <a:latin typeface="+mj-lt"/>
              </a:rPr>
              <a:t> </a:t>
            </a:r>
            <a:r>
              <a:rPr lang="en-US" sz="2800" b="1" kern="0" dirty="0" err="1">
                <a:solidFill>
                  <a:srgbClr val="0000FF"/>
                </a:solidFill>
                <a:latin typeface="+mj-lt"/>
              </a:rPr>
              <a:t>hoạt</a:t>
            </a:r>
            <a:r>
              <a:rPr lang="en-US" sz="2800" b="1" kern="0" dirty="0">
                <a:solidFill>
                  <a:srgbClr val="0000FF"/>
                </a:solidFill>
                <a:latin typeface="+mj-lt"/>
              </a:rPr>
              <a:t> </a:t>
            </a:r>
            <a:r>
              <a:rPr lang="en-US" sz="2800" b="1" kern="0" dirty="0" err="1">
                <a:solidFill>
                  <a:srgbClr val="0000FF"/>
                </a:solidFill>
                <a:latin typeface="+mj-lt"/>
              </a:rPr>
              <a:t>của</a:t>
            </a:r>
            <a:r>
              <a:rPr lang="en-US" sz="2800" b="1" kern="0" dirty="0">
                <a:solidFill>
                  <a:srgbClr val="0000FF"/>
                </a:solidFill>
                <a:latin typeface="+mj-lt"/>
              </a:rPr>
              <a:t> </a:t>
            </a:r>
            <a:r>
              <a:rPr lang="en-US" sz="2800" b="1" kern="0" dirty="0" err="1">
                <a:solidFill>
                  <a:srgbClr val="0000FF"/>
                </a:solidFill>
                <a:latin typeface="+mj-lt"/>
              </a:rPr>
              <a:t>giá</a:t>
            </a:r>
            <a:r>
              <a:rPr lang="en-US" sz="2800" b="1" kern="0" dirty="0">
                <a:solidFill>
                  <a:srgbClr val="0000FF"/>
                </a:solidFill>
                <a:latin typeface="+mj-lt"/>
              </a:rPr>
              <a:t> </a:t>
            </a:r>
            <a:r>
              <a:rPr lang="en-US" sz="2800" b="1" kern="0" dirty="0" err="1">
                <a:solidFill>
                  <a:srgbClr val="0000FF"/>
                </a:solidFill>
                <a:latin typeface="+mj-lt"/>
              </a:rPr>
              <a:t>cả</a:t>
            </a:r>
            <a:endParaRPr lang="en-US" sz="2800" b="1" kern="0" dirty="0">
              <a:solidFill>
                <a:srgbClr val="0000FF"/>
              </a:solidFill>
              <a:latin typeface="+mj-lt"/>
            </a:endParaRPr>
          </a:p>
        </p:txBody>
      </p:sp>
      <p:grpSp>
        <p:nvGrpSpPr>
          <p:cNvPr id="73733" name="Group 60">
            <a:extLst>
              <a:ext uri="{FF2B5EF4-FFF2-40B4-BE49-F238E27FC236}">
                <a16:creationId xmlns:a16="http://schemas.microsoft.com/office/drawing/2014/main" id="{FF1E8BF5-F96C-8C59-F835-9F954210902A}"/>
              </a:ext>
            </a:extLst>
          </p:cNvPr>
          <p:cNvGrpSpPr>
            <a:grpSpLocks/>
          </p:cNvGrpSpPr>
          <p:nvPr/>
        </p:nvGrpSpPr>
        <p:grpSpPr bwMode="auto">
          <a:xfrm>
            <a:off x="1981200" y="1752600"/>
            <a:ext cx="4419600" cy="4438650"/>
            <a:chOff x="457200" y="1752600"/>
            <a:chExt cx="4419601" cy="4438684"/>
          </a:xfrm>
        </p:grpSpPr>
        <p:grpSp>
          <p:nvGrpSpPr>
            <p:cNvPr id="73734" name="Group 7">
              <a:extLst>
                <a:ext uri="{FF2B5EF4-FFF2-40B4-BE49-F238E27FC236}">
                  <a16:creationId xmlns:a16="http://schemas.microsoft.com/office/drawing/2014/main" id="{E47B0E48-A1AC-419F-5E4B-0C60CFA585D3}"/>
                </a:ext>
              </a:extLst>
            </p:cNvPr>
            <p:cNvGrpSpPr>
              <a:grpSpLocks/>
            </p:cNvGrpSpPr>
            <p:nvPr/>
          </p:nvGrpSpPr>
          <p:grpSpPr bwMode="auto">
            <a:xfrm>
              <a:off x="457200" y="1752600"/>
              <a:ext cx="4419601" cy="4438684"/>
              <a:chOff x="381000" y="2057400"/>
              <a:chExt cx="4419601" cy="4438684"/>
            </a:xfrm>
          </p:grpSpPr>
          <p:grpSp>
            <p:nvGrpSpPr>
              <p:cNvPr id="73741" name="Group 76">
                <a:extLst>
                  <a:ext uri="{FF2B5EF4-FFF2-40B4-BE49-F238E27FC236}">
                    <a16:creationId xmlns:a16="http://schemas.microsoft.com/office/drawing/2014/main" id="{92CE494B-A54E-0141-E708-2377ABD3A629}"/>
                  </a:ext>
                </a:extLst>
              </p:cNvPr>
              <p:cNvGrpSpPr>
                <a:grpSpLocks/>
              </p:cNvGrpSpPr>
              <p:nvPr/>
            </p:nvGrpSpPr>
            <p:grpSpPr bwMode="auto">
              <a:xfrm>
                <a:off x="381000" y="2057400"/>
                <a:ext cx="4275133" cy="4103135"/>
                <a:chOff x="609600" y="2057400"/>
                <a:chExt cx="4275133" cy="4103135"/>
              </a:xfrm>
            </p:grpSpPr>
            <p:sp>
              <p:nvSpPr>
                <p:cNvPr id="73743" name="Line 7">
                  <a:extLst>
                    <a:ext uri="{FF2B5EF4-FFF2-40B4-BE49-F238E27FC236}">
                      <a16:creationId xmlns:a16="http://schemas.microsoft.com/office/drawing/2014/main" id="{5585E9F1-F959-330E-B82E-1F0697A3DB9A}"/>
                    </a:ext>
                  </a:extLst>
                </p:cNvPr>
                <p:cNvSpPr>
                  <a:spLocks noChangeShapeType="1"/>
                </p:cNvSpPr>
                <p:nvPr/>
              </p:nvSpPr>
              <p:spPr bwMode="auto">
                <a:xfrm flipV="1">
                  <a:off x="1295400" y="2209800"/>
                  <a:ext cx="0" cy="32766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3744" name="Line 9">
                  <a:extLst>
                    <a:ext uri="{FF2B5EF4-FFF2-40B4-BE49-F238E27FC236}">
                      <a16:creationId xmlns:a16="http://schemas.microsoft.com/office/drawing/2014/main" id="{EADA95C6-86DB-F84E-1E3E-463AE1DA97E4}"/>
                    </a:ext>
                  </a:extLst>
                </p:cNvPr>
                <p:cNvSpPr>
                  <a:spLocks noChangeShapeType="1"/>
                </p:cNvSpPr>
                <p:nvPr/>
              </p:nvSpPr>
              <p:spPr bwMode="auto">
                <a:xfrm>
                  <a:off x="1295400" y="5486399"/>
                  <a:ext cx="3276600" cy="45719"/>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3745" name="Line 10">
                  <a:extLst>
                    <a:ext uri="{FF2B5EF4-FFF2-40B4-BE49-F238E27FC236}">
                      <a16:creationId xmlns:a16="http://schemas.microsoft.com/office/drawing/2014/main" id="{67A29F95-75B2-C8D2-25DF-D24230BB8187}"/>
                    </a:ext>
                  </a:extLst>
                </p:cNvPr>
                <p:cNvSpPr>
                  <a:spLocks noChangeShapeType="1"/>
                </p:cNvSpPr>
                <p:nvPr/>
              </p:nvSpPr>
              <p:spPr bwMode="auto">
                <a:xfrm>
                  <a:off x="1981200" y="2667000"/>
                  <a:ext cx="2362200" cy="2438400"/>
                </a:xfrm>
                <a:prstGeom prst="line">
                  <a:avLst/>
                </a:prstGeom>
                <a:noFill/>
                <a:ln w="57150">
                  <a:solidFill>
                    <a:srgbClr val="000099"/>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746" name="Text Box 11">
                  <a:extLst>
                    <a:ext uri="{FF2B5EF4-FFF2-40B4-BE49-F238E27FC236}">
                      <a16:creationId xmlns:a16="http://schemas.microsoft.com/office/drawing/2014/main" id="{CAE3FF74-05A3-18B5-6BAC-B51AABB2EE7A}"/>
                    </a:ext>
                  </a:extLst>
                </p:cNvPr>
                <p:cNvSpPr txBox="1">
                  <a:spLocks noChangeArrowheads="1"/>
                </p:cNvSpPr>
                <p:nvPr/>
              </p:nvSpPr>
              <p:spPr bwMode="auto">
                <a:xfrm>
                  <a:off x="4267200" y="4495800"/>
                  <a:ext cx="407484" cy="461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rgbClr val="000099"/>
                      </a:solidFill>
                    </a:rPr>
                    <a:t>D</a:t>
                  </a:r>
                  <a:endParaRPr lang="en-US" altLang="en-US" sz="2400">
                    <a:solidFill>
                      <a:srgbClr val="000099"/>
                    </a:solidFill>
                  </a:endParaRPr>
                </a:p>
              </p:txBody>
            </p:sp>
            <p:sp>
              <p:nvSpPr>
                <p:cNvPr id="73747" name="Text Box 12">
                  <a:extLst>
                    <a:ext uri="{FF2B5EF4-FFF2-40B4-BE49-F238E27FC236}">
                      <a16:creationId xmlns:a16="http://schemas.microsoft.com/office/drawing/2014/main" id="{56F3D74C-1FA9-D8A9-0045-88A1ED108BE2}"/>
                    </a:ext>
                  </a:extLst>
                </p:cNvPr>
                <p:cNvSpPr txBox="1">
                  <a:spLocks noChangeArrowheads="1"/>
                </p:cNvSpPr>
                <p:nvPr/>
              </p:nvSpPr>
              <p:spPr bwMode="auto">
                <a:xfrm>
                  <a:off x="3276600" y="5791200"/>
                  <a:ext cx="1608133" cy="369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1800" b="1" i="1">
                      <a:solidFill>
                        <a:schemeClr val="tx1"/>
                      </a:solidFill>
                    </a:rPr>
                    <a:t>Số lượng (Q)</a:t>
                  </a:r>
                </a:p>
              </p:txBody>
            </p:sp>
            <p:sp>
              <p:nvSpPr>
                <p:cNvPr id="73748" name="Text Box 13">
                  <a:extLst>
                    <a:ext uri="{FF2B5EF4-FFF2-40B4-BE49-F238E27FC236}">
                      <a16:creationId xmlns:a16="http://schemas.microsoft.com/office/drawing/2014/main" id="{BEBB9379-2BD7-2D08-3B48-19856751FAB9}"/>
                    </a:ext>
                  </a:extLst>
                </p:cNvPr>
                <p:cNvSpPr txBox="1">
                  <a:spLocks noChangeArrowheads="1"/>
                </p:cNvSpPr>
                <p:nvPr/>
              </p:nvSpPr>
              <p:spPr bwMode="auto">
                <a:xfrm>
                  <a:off x="609600" y="2057400"/>
                  <a:ext cx="620683" cy="64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lgn="ctr">
                    <a:spcBef>
                      <a:spcPct val="0"/>
                    </a:spcBef>
                    <a:buClrTx/>
                    <a:buSzTx/>
                    <a:buFontTx/>
                    <a:buNone/>
                  </a:pPr>
                  <a:r>
                    <a:rPr lang="en-US" altLang="en-US" sz="1800" b="1" i="1">
                      <a:solidFill>
                        <a:schemeClr val="tx1"/>
                      </a:solidFill>
                    </a:rPr>
                    <a:t>Giá </a:t>
                  </a:r>
                </a:p>
                <a:p>
                  <a:pPr algn="ctr">
                    <a:spcBef>
                      <a:spcPct val="0"/>
                    </a:spcBef>
                    <a:buClrTx/>
                    <a:buSzTx/>
                    <a:buFontTx/>
                    <a:buNone/>
                  </a:pPr>
                  <a:r>
                    <a:rPr lang="en-US" altLang="en-US" sz="1800" b="1" i="1">
                      <a:solidFill>
                        <a:schemeClr val="tx1"/>
                      </a:solidFill>
                    </a:rPr>
                    <a:t>(P)</a:t>
                  </a:r>
                </a:p>
              </p:txBody>
            </p:sp>
            <p:sp>
              <p:nvSpPr>
                <p:cNvPr id="17" name="Not Equal 16">
                  <a:extLst>
                    <a:ext uri="{FF2B5EF4-FFF2-40B4-BE49-F238E27FC236}">
                      <a16:creationId xmlns:a16="http://schemas.microsoft.com/office/drawing/2014/main" id="{C4B8B895-6938-31F3-05B8-A81FF4A77258}"/>
                    </a:ext>
                  </a:extLst>
                </p:cNvPr>
                <p:cNvSpPr/>
                <p:nvPr/>
              </p:nvSpPr>
              <p:spPr bwMode="auto">
                <a:xfrm>
                  <a:off x="1143000" y="5181624"/>
                  <a:ext cx="304800" cy="152401"/>
                </a:xfrm>
                <a:prstGeom prst="mathNotEqual">
                  <a:avLst/>
                </a:prstGeom>
                <a:solidFill>
                  <a:schemeClr val="accent1"/>
                </a:solidFill>
                <a:ln w="9525" cap="flat" cmpd="sng" algn="ctr">
                  <a:solidFill>
                    <a:schemeClr val="tx1"/>
                  </a:solidFill>
                  <a:prstDash val="solid"/>
                  <a:round/>
                  <a:headEnd type="none" w="med" len="med"/>
                  <a:tailEnd type="none" w="med" len="med"/>
                </a:ln>
                <a:effectLst/>
              </p:spPr>
              <p:txBody>
                <a:bodyPr/>
                <a:lstStyle/>
                <a:p>
                  <a:pPr>
                    <a:defRPr/>
                  </a:pPr>
                  <a:endParaRPr lang="en-US">
                    <a:latin typeface="Arial" charset="0"/>
                  </a:endParaRPr>
                </a:p>
              </p:txBody>
            </p:sp>
            <p:sp>
              <p:nvSpPr>
                <p:cNvPr id="18" name="Not Equal 17">
                  <a:extLst>
                    <a:ext uri="{FF2B5EF4-FFF2-40B4-BE49-F238E27FC236}">
                      <a16:creationId xmlns:a16="http://schemas.microsoft.com/office/drawing/2014/main" id="{DE723BB0-65EB-6A34-723E-F6CE4A4B52CF}"/>
                    </a:ext>
                  </a:extLst>
                </p:cNvPr>
                <p:cNvSpPr/>
                <p:nvPr/>
              </p:nvSpPr>
              <p:spPr bwMode="auto">
                <a:xfrm rot="5400000">
                  <a:off x="1523999" y="5410226"/>
                  <a:ext cx="304802" cy="152400"/>
                </a:xfrm>
                <a:prstGeom prst="mathNotEqual">
                  <a:avLst/>
                </a:prstGeom>
                <a:solidFill>
                  <a:schemeClr val="accent1"/>
                </a:solidFill>
                <a:ln w="9525" cap="flat" cmpd="sng" algn="ctr">
                  <a:solidFill>
                    <a:schemeClr val="tx1"/>
                  </a:solidFill>
                  <a:prstDash val="solid"/>
                  <a:round/>
                  <a:headEnd type="none" w="med" len="med"/>
                  <a:tailEnd type="none" w="med" len="med"/>
                </a:ln>
                <a:effectLst/>
              </p:spPr>
              <p:txBody>
                <a:bodyPr/>
                <a:lstStyle/>
                <a:p>
                  <a:pPr>
                    <a:defRPr/>
                  </a:pPr>
                  <a:endParaRPr lang="en-US">
                    <a:latin typeface="Arial" charset="0"/>
                  </a:endParaRPr>
                </a:p>
              </p:txBody>
            </p:sp>
            <p:cxnSp>
              <p:nvCxnSpPr>
                <p:cNvPr id="73751" name="Straight Connector 23">
                  <a:extLst>
                    <a:ext uri="{FF2B5EF4-FFF2-40B4-BE49-F238E27FC236}">
                      <a16:creationId xmlns:a16="http://schemas.microsoft.com/office/drawing/2014/main" id="{5784C8D0-F504-14B7-B917-113E010EFA43}"/>
                    </a:ext>
                  </a:extLst>
                </p:cNvPr>
                <p:cNvCxnSpPr>
                  <a:cxnSpLocks noChangeShapeType="1"/>
                </p:cNvCxnSpPr>
                <p:nvPr/>
              </p:nvCxnSpPr>
              <p:spPr bwMode="auto">
                <a:xfrm>
                  <a:off x="1295400" y="3962400"/>
                  <a:ext cx="1828800" cy="1588"/>
                </a:xfrm>
                <a:prstGeom prst="line">
                  <a:avLst/>
                </a:prstGeom>
                <a:noFill/>
                <a:ln w="28575" algn="ctr">
                  <a:solidFill>
                    <a:srgbClr val="C00000"/>
                  </a:solidFill>
                  <a:prstDash val="lgDash"/>
                  <a:round/>
                  <a:headEnd/>
                  <a:tailEnd/>
                </a:ln>
                <a:extLst>
                  <a:ext uri="{909E8E84-426E-40DD-AFC4-6F175D3DCCD1}">
                    <a14:hiddenFill xmlns:a14="http://schemas.microsoft.com/office/drawing/2010/main">
                      <a:noFill/>
                    </a14:hiddenFill>
                  </a:ext>
                </a:extLst>
              </p:spPr>
            </p:cxnSp>
            <p:sp>
              <p:nvSpPr>
                <p:cNvPr id="73752" name="TextBox 25">
                  <a:extLst>
                    <a:ext uri="{FF2B5EF4-FFF2-40B4-BE49-F238E27FC236}">
                      <a16:creationId xmlns:a16="http://schemas.microsoft.com/office/drawing/2014/main" id="{DD09B0D0-A815-EE85-4252-945C157A1926}"/>
                    </a:ext>
                  </a:extLst>
                </p:cNvPr>
                <p:cNvSpPr txBox="1">
                  <a:spLocks noChangeArrowheads="1"/>
                </p:cNvSpPr>
                <p:nvPr/>
              </p:nvSpPr>
              <p:spPr bwMode="auto">
                <a:xfrm>
                  <a:off x="838200" y="2895600"/>
                  <a:ext cx="457200" cy="2139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lgn="r">
                    <a:spcBef>
                      <a:spcPct val="0"/>
                    </a:spcBef>
                    <a:buClrTx/>
                    <a:buSzTx/>
                    <a:buFontTx/>
                    <a:buNone/>
                  </a:pPr>
                  <a:r>
                    <a:rPr lang="en-US" altLang="en-US" sz="1900">
                      <a:solidFill>
                        <a:schemeClr val="tx1"/>
                      </a:solidFill>
                    </a:rPr>
                    <a:t>10</a:t>
                  </a:r>
                </a:p>
                <a:p>
                  <a:pPr algn="r">
                    <a:spcBef>
                      <a:spcPct val="0"/>
                    </a:spcBef>
                    <a:buClrTx/>
                    <a:buSzTx/>
                    <a:buFontTx/>
                    <a:buNone/>
                  </a:pPr>
                  <a:r>
                    <a:rPr lang="en-US" altLang="en-US" sz="1900">
                      <a:solidFill>
                        <a:schemeClr val="tx1"/>
                      </a:solidFill>
                    </a:rPr>
                    <a:t>9</a:t>
                  </a:r>
                </a:p>
                <a:p>
                  <a:pPr algn="r">
                    <a:spcBef>
                      <a:spcPct val="0"/>
                    </a:spcBef>
                    <a:buClrTx/>
                    <a:buSzTx/>
                    <a:buFontTx/>
                    <a:buNone/>
                  </a:pPr>
                  <a:r>
                    <a:rPr lang="en-US" altLang="en-US" sz="1900">
                      <a:solidFill>
                        <a:schemeClr val="tx1"/>
                      </a:solidFill>
                    </a:rPr>
                    <a:t>8</a:t>
                  </a:r>
                </a:p>
                <a:p>
                  <a:pPr algn="r">
                    <a:spcBef>
                      <a:spcPct val="0"/>
                    </a:spcBef>
                    <a:buClrTx/>
                    <a:buSzTx/>
                    <a:buFontTx/>
                    <a:buNone/>
                  </a:pPr>
                  <a:r>
                    <a:rPr lang="en-US" altLang="en-US" sz="1900" b="1">
                      <a:solidFill>
                        <a:srgbClr val="C00000"/>
                      </a:solidFill>
                    </a:rPr>
                    <a:t>7</a:t>
                  </a:r>
                </a:p>
                <a:p>
                  <a:pPr algn="r">
                    <a:spcBef>
                      <a:spcPct val="0"/>
                    </a:spcBef>
                    <a:buClrTx/>
                    <a:buSzTx/>
                    <a:buFontTx/>
                    <a:buNone/>
                  </a:pPr>
                  <a:r>
                    <a:rPr lang="en-US" altLang="en-US" sz="1900">
                      <a:solidFill>
                        <a:schemeClr val="tx1"/>
                      </a:solidFill>
                    </a:rPr>
                    <a:t>6</a:t>
                  </a:r>
                </a:p>
                <a:p>
                  <a:pPr algn="r">
                    <a:spcBef>
                      <a:spcPct val="0"/>
                    </a:spcBef>
                    <a:buClrTx/>
                    <a:buSzTx/>
                    <a:buFontTx/>
                    <a:buNone/>
                  </a:pPr>
                  <a:r>
                    <a:rPr lang="en-US" altLang="en-US" sz="1900">
                      <a:solidFill>
                        <a:schemeClr val="tx1"/>
                      </a:solidFill>
                    </a:rPr>
                    <a:t>5</a:t>
                  </a:r>
                </a:p>
                <a:p>
                  <a:pPr algn="r">
                    <a:spcBef>
                      <a:spcPct val="0"/>
                    </a:spcBef>
                    <a:buClrTx/>
                    <a:buSzTx/>
                    <a:buFontTx/>
                    <a:buNone/>
                  </a:pPr>
                  <a:r>
                    <a:rPr lang="en-US" altLang="en-US" sz="1900">
                      <a:solidFill>
                        <a:schemeClr val="tx1"/>
                      </a:solidFill>
                    </a:rPr>
                    <a:t>4</a:t>
                  </a:r>
                </a:p>
              </p:txBody>
            </p:sp>
            <p:cxnSp>
              <p:nvCxnSpPr>
                <p:cNvPr id="73753" name="Straight Connector 29">
                  <a:extLst>
                    <a:ext uri="{FF2B5EF4-FFF2-40B4-BE49-F238E27FC236}">
                      <a16:creationId xmlns:a16="http://schemas.microsoft.com/office/drawing/2014/main" id="{FC772D18-4BB7-63DF-248A-FE052EC6DDB9}"/>
                    </a:ext>
                  </a:extLst>
                </p:cNvPr>
                <p:cNvCxnSpPr>
                  <a:cxnSpLocks noChangeShapeType="1"/>
                </p:cNvCxnSpPr>
                <p:nvPr/>
              </p:nvCxnSpPr>
              <p:spPr bwMode="auto">
                <a:xfrm rot="5400000">
                  <a:off x="2439194" y="4723606"/>
                  <a:ext cx="1524000" cy="1588"/>
                </a:xfrm>
                <a:prstGeom prst="line">
                  <a:avLst/>
                </a:prstGeom>
                <a:noFill/>
                <a:ln w="28575" algn="ctr">
                  <a:solidFill>
                    <a:srgbClr val="C00000"/>
                  </a:solidFill>
                  <a:prstDash val="lgDash"/>
                  <a:round/>
                  <a:headEnd/>
                  <a:tailEnd/>
                </a:ln>
                <a:extLst>
                  <a:ext uri="{909E8E84-426E-40DD-AFC4-6F175D3DCCD1}">
                    <a14:hiddenFill xmlns:a14="http://schemas.microsoft.com/office/drawing/2010/main">
                      <a:noFill/>
                    </a14:hiddenFill>
                  </a:ext>
                </a:extLst>
              </p:spPr>
            </p:cxnSp>
            <p:sp>
              <p:nvSpPr>
                <p:cNvPr id="73754" name="TextBox 31">
                  <a:extLst>
                    <a:ext uri="{FF2B5EF4-FFF2-40B4-BE49-F238E27FC236}">
                      <a16:creationId xmlns:a16="http://schemas.microsoft.com/office/drawing/2014/main" id="{11362E8B-EBA1-C18A-1753-EC88B128C158}"/>
                    </a:ext>
                  </a:extLst>
                </p:cNvPr>
                <p:cNvSpPr txBox="1">
                  <a:spLocks noChangeArrowheads="1"/>
                </p:cNvSpPr>
                <p:nvPr/>
              </p:nvSpPr>
              <p:spPr bwMode="auto">
                <a:xfrm>
                  <a:off x="1981200" y="5486400"/>
                  <a:ext cx="2362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1800">
                      <a:solidFill>
                        <a:schemeClr val="tx1"/>
                      </a:solidFill>
                    </a:rPr>
                    <a:t>      50 55 </a:t>
                  </a:r>
                  <a:r>
                    <a:rPr lang="en-US" altLang="en-US" sz="1800" b="1">
                      <a:solidFill>
                        <a:srgbClr val="C00000"/>
                      </a:solidFill>
                    </a:rPr>
                    <a:t>60</a:t>
                  </a:r>
                  <a:r>
                    <a:rPr lang="en-US" altLang="en-US" sz="1800">
                      <a:solidFill>
                        <a:schemeClr val="tx1"/>
                      </a:solidFill>
                    </a:rPr>
                    <a:t> 65 70 </a:t>
                  </a:r>
                </a:p>
              </p:txBody>
            </p:sp>
          </p:grpSp>
          <p:sp>
            <p:nvSpPr>
              <p:cNvPr id="73742" name="TextBox 9">
                <a:extLst>
                  <a:ext uri="{FF2B5EF4-FFF2-40B4-BE49-F238E27FC236}">
                    <a16:creationId xmlns:a16="http://schemas.microsoft.com/office/drawing/2014/main" id="{D6D89214-6F10-AFE9-3970-4A686021F321}"/>
                  </a:ext>
                </a:extLst>
              </p:cNvPr>
              <p:cNvSpPr txBox="1">
                <a:spLocks noChangeArrowheads="1"/>
              </p:cNvSpPr>
              <p:nvPr/>
            </p:nvSpPr>
            <p:spPr bwMode="auto">
              <a:xfrm>
                <a:off x="609601" y="6096000"/>
                <a:ext cx="4191000" cy="400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rgbClr val="C00000"/>
                    </a:solidFill>
                  </a:rPr>
                  <a:t>Cân bằng trên thị trường sữa </a:t>
                </a:r>
              </a:p>
            </p:txBody>
          </p:sp>
        </p:grpSp>
        <p:sp>
          <p:nvSpPr>
            <p:cNvPr id="73735" name="Line 10">
              <a:extLst>
                <a:ext uri="{FF2B5EF4-FFF2-40B4-BE49-F238E27FC236}">
                  <a16:creationId xmlns:a16="http://schemas.microsoft.com/office/drawing/2014/main" id="{897E7D6F-7091-F01E-4CD8-4180D18736DC}"/>
                </a:ext>
              </a:extLst>
            </p:cNvPr>
            <p:cNvSpPr>
              <a:spLocks noChangeShapeType="1"/>
            </p:cNvSpPr>
            <p:nvPr/>
          </p:nvSpPr>
          <p:spPr bwMode="auto">
            <a:xfrm flipV="1">
              <a:off x="1676400" y="2895600"/>
              <a:ext cx="2971800" cy="1447800"/>
            </a:xfrm>
            <a:prstGeom prst="line">
              <a:avLst/>
            </a:prstGeom>
            <a:noFill/>
            <a:ln w="57150">
              <a:solidFill>
                <a:srgbClr val="000099"/>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736" name="Oval 43">
              <a:extLst>
                <a:ext uri="{FF2B5EF4-FFF2-40B4-BE49-F238E27FC236}">
                  <a16:creationId xmlns:a16="http://schemas.microsoft.com/office/drawing/2014/main" id="{CDA23CA2-4A41-5820-A848-D33ABE67DD7B}"/>
                </a:ext>
              </a:extLst>
            </p:cNvPr>
            <p:cNvSpPr>
              <a:spLocks noChangeArrowheads="1"/>
            </p:cNvSpPr>
            <p:nvPr/>
          </p:nvSpPr>
          <p:spPr bwMode="auto">
            <a:xfrm>
              <a:off x="2971800" y="3581400"/>
              <a:ext cx="152400" cy="152400"/>
            </a:xfrm>
            <a:prstGeom prst="ellipse">
              <a:avLst/>
            </a:prstGeom>
            <a:solidFill>
              <a:srgbClr val="FFC000"/>
            </a:solidFill>
            <a:ln w="9525" algn="ctr">
              <a:solidFill>
                <a:schemeClr val="tx1"/>
              </a:solidFill>
              <a:round/>
              <a:headEnd/>
              <a:tailEnd/>
            </a:ln>
          </p:spPr>
          <p:txBody>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endParaRPr lang="en-US" altLang="en-US" sz="2400">
                <a:solidFill>
                  <a:schemeClr val="tx1"/>
                </a:solidFill>
              </a:endParaRPr>
            </a:p>
          </p:txBody>
        </p:sp>
        <p:sp>
          <p:nvSpPr>
            <p:cNvPr id="73737" name="Text Box 11">
              <a:extLst>
                <a:ext uri="{FF2B5EF4-FFF2-40B4-BE49-F238E27FC236}">
                  <a16:creationId xmlns:a16="http://schemas.microsoft.com/office/drawing/2014/main" id="{7282C32A-939A-2BE8-6C62-B4EBF3ECC3C3}"/>
                </a:ext>
              </a:extLst>
            </p:cNvPr>
            <p:cNvSpPr txBox="1">
              <a:spLocks noChangeArrowheads="1"/>
            </p:cNvSpPr>
            <p:nvPr/>
          </p:nvSpPr>
          <p:spPr bwMode="auto">
            <a:xfrm>
              <a:off x="4191000" y="2286000"/>
              <a:ext cx="3898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rgbClr val="000099"/>
                  </a:solidFill>
                </a:rPr>
                <a:t>S</a:t>
              </a:r>
              <a:endParaRPr lang="en-US" altLang="en-US" sz="2400">
                <a:solidFill>
                  <a:srgbClr val="000099"/>
                </a:solidFill>
              </a:endParaRPr>
            </a:p>
          </p:txBody>
        </p:sp>
        <p:sp>
          <p:nvSpPr>
            <p:cNvPr id="73738" name="Oval 57">
              <a:extLst>
                <a:ext uri="{FF2B5EF4-FFF2-40B4-BE49-F238E27FC236}">
                  <a16:creationId xmlns:a16="http://schemas.microsoft.com/office/drawing/2014/main" id="{9E5166B5-052A-ACCD-16DD-53B515D6811C}"/>
                </a:ext>
              </a:extLst>
            </p:cNvPr>
            <p:cNvSpPr>
              <a:spLocks noChangeArrowheads="1"/>
            </p:cNvSpPr>
            <p:nvPr/>
          </p:nvSpPr>
          <p:spPr bwMode="auto">
            <a:xfrm>
              <a:off x="1066800" y="3581400"/>
              <a:ext cx="152400" cy="152400"/>
            </a:xfrm>
            <a:prstGeom prst="ellipse">
              <a:avLst/>
            </a:prstGeom>
            <a:solidFill>
              <a:srgbClr val="FFC000"/>
            </a:solidFill>
            <a:ln w="9525" algn="ctr">
              <a:solidFill>
                <a:schemeClr val="tx1"/>
              </a:solidFill>
              <a:round/>
              <a:headEnd/>
              <a:tailEnd/>
            </a:ln>
          </p:spPr>
          <p:txBody>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endParaRPr lang="en-US" altLang="en-US" sz="2400">
                <a:solidFill>
                  <a:schemeClr val="tx1"/>
                </a:solidFill>
              </a:endParaRPr>
            </a:p>
          </p:txBody>
        </p:sp>
        <p:sp>
          <p:nvSpPr>
            <p:cNvPr id="73739" name="Oval 58">
              <a:extLst>
                <a:ext uri="{FF2B5EF4-FFF2-40B4-BE49-F238E27FC236}">
                  <a16:creationId xmlns:a16="http://schemas.microsoft.com/office/drawing/2014/main" id="{70E7F041-9EE9-36AF-5EFF-81E63B6C9B68}"/>
                </a:ext>
              </a:extLst>
            </p:cNvPr>
            <p:cNvSpPr>
              <a:spLocks noChangeArrowheads="1"/>
            </p:cNvSpPr>
            <p:nvPr/>
          </p:nvSpPr>
          <p:spPr bwMode="auto">
            <a:xfrm>
              <a:off x="2971800" y="5105400"/>
              <a:ext cx="152400" cy="152400"/>
            </a:xfrm>
            <a:prstGeom prst="ellipse">
              <a:avLst/>
            </a:prstGeom>
            <a:solidFill>
              <a:srgbClr val="FFC000"/>
            </a:solidFill>
            <a:ln w="9525" algn="ctr">
              <a:solidFill>
                <a:schemeClr val="tx1"/>
              </a:solidFill>
              <a:round/>
              <a:headEnd/>
              <a:tailEnd/>
            </a:ln>
          </p:spPr>
          <p:txBody>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endParaRPr lang="en-US" altLang="en-US" sz="2400">
                <a:solidFill>
                  <a:schemeClr val="tx1"/>
                </a:solidFill>
              </a:endParaRPr>
            </a:p>
          </p:txBody>
        </p:sp>
        <p:sp>
          <p:nvSpPr>
            <p:cNvPr id="73740" name="TextBox 59">
              <a:extLst>
                <a:ext uri="{FF2B5EF4-FFF2-40B4-BE49-F238E27FC236}">
                  <a16:creationId xmlns:a16="http://schemas.microsoft.com/office/drawing/2014/main" id="{42F85881-4BC7-4E5A-8E20-044DDA953734}"/>
                </a:ext>
              </a:extLst>
            </p:cNvPr>
            <p:cNvSpPr txBox="1">
              <a:spLocks noChangeArrowheads="1"/>
            </p:cNvSpPr>
            <p:nvPr/>
          </p:nvSpPr>
          <p:spPr bwMode="auto">
            <a:xfrm>
              <a:off x="2971800" y="3124200"/>
              <a:ext cx="33855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1800" b="1">
                  <a:solidFill>
                    <a:schemeClr val="tx1"/>
                  </a:solidFill>
                </a:rPr>
                <a:t>E</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3000"/>
                                        <p:tgtEl>
                                          <p:spTgt spid="7">
                                            <p:txEl>
                                              <p:pRg st="0" end="0"/>
                                            </p:txEl>
                                          </p:spTgt>
                                        </p:tgtEl>
                                      </p:cBhvr>
                                    </p:animEffect>
                                    <p:anim calcmode="lin" valueType="num">
                                      <p:cBhvr>
                                        <p:cTn id="8" dur="3000" fill="hold"/>
                                        <p:tgtEl>
                                          <p:spTgt spid="7">
                                            <p:txEl>
                                              <p:pRg st="0" end="0"/>
                                            </p:txEl>
                                          </p:spTgt>
                                        </p:tgtEl>
                                        <p:attrNameLst>
                                          <p:attrName>style.rotation</p:attrName>
                                        </p:attrNameLst>
                                      </p:cBhvr>
                                      <p:tavLst>
                                        <p:tav tm="0">
                                          <p:val>
                                            <p:fltVal val="720"/>
                                          </p:val>
                                        </p:tav>
                                        <p:tav tm="100000">
                                          <p:val>
                                            <p:fltVal val="0"/>
                                          </p:val>
                                        </p:tav>
                                      </p:tavLst>
                                    </p:anim>
                                    <p:anim calcmode="lin" valueType="num">
                                      <p:cBhvr>
                                        <p:cTn id="9" dur="3000" fill="hold"/>
                                        <p:tgtEl>
                                          <p:spTgt spid="7">
                                            <p:txEl>
                                              <p:pRg st="0" end="0"/>
                                            </p:txEl>
                                          </p:spTgt>
                                        </p:tgtEl>
                                        <p:attrNameLst>
                                          <p:attrName>ppt_h</p:attrName>
                                        </p:attrNameLst>
                                      </p:cBhvr>
                                      <p:tavLst>
                                        <p:tav tm="0">
                                          <p:val>
                                            <p:fltVal val="0"/>
                                          </p:val>
                                        </p:tav>
                                        <p:tav tm="100000">
                                          <p:val>
                                            <p:strVal val="#ppt_h"/>
                                          </p:val>
                                        </p:tav>
                                      </p:tavLst>
                                    </p:anim>
                                    <p:anim calcmode="lin" valueType="num">
                                      <p:cBhvr>
                                        <p:cTn id="10" dur="3000" fill="hold"/>
                                        <p:tgtEl>
                                          <p:spTgt spid="7">
                                            <p:txEl>
                                              <p:pRg st="0" end="0"/>
                                            </p:txEl>
                                          </p:spTgt>
                                        </p:tgtEl>
                                        <p:attrNameLst>
                                          <p:attrName>ppt_w</p:attrName>
                                        </p:attrNameLst>
                                      </p:cBhvr>
                                      <p:tavLst>
                                        <p:tav tm="0">
                                          <p:val>
                                            <p:fltVal val="0"/>
                                          </p:val>
                                        </p:tav>
                                        <p:tav tm="100000">
                                          <p:val>
                                            <p:strVal val="#ppt_w"/>
                                          </p:val>
                                        </p:tav>
                                      </p:tavLst>
                                    </p:anim>
                                  </p:childTnLst>
                                  <p:subTnLst>
                                    <p:animClr clrSpc="rgb" dir="cw">
                                      <p:cBhvr override="childStyle">
                                        <p:cTn dur="1" fill="hold" display="0" masterRel="nextClick" afterEffect="1"/>
                                        <p:tgtEl>
                                          <p:spTgt spid="7">
                                            <p:txEl>
                                              <p:pRg st="0" end="0"/>
                                            </p:txEl>
                                          </p:spTgt>
                                        </p:tgtEl>
                                        <p:attrNameLst>
                                          <p:attrName>ppt_c</p:attrName>
                                        </p:attrNameLst>
                                      </p:cBhvr>
                                      <p:to>
                                        <a:schemeClr val="folHlink"/>
                                      </p:to>
                                    </p:animClr>
                                  </p:subTnLst>
                                </p:cTn>
                              </p:par>
                            </p:childTnLst>
                          </p:cTn>
                        </p:par>
                      </p:childTnLst>
                    </p:cTn>
                  </p:par>
                  <p:par>
                    <p:cTn id="11" fill="hold" nodeType="clickPar">
                      <p:stCondLst>
                        <p:cond delay="indefinite"/>
                      </p:stCondLst>
                      <p:childTnLst>
                        <p:par>
                          <p:cTn id="12" fill="hold" nodeType="withGroup">
                            <p:stCondLst>
                              <p:cond delay="0"/>
                            </p:stCondLst>
                            <p:childTnLst>
                              <p:par>
                                <p:cTn id="13" presetID="2" presetClass="entr" presetSubtype="2" fill="hold" grpId="0" nodeType="click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anim calcmode="lin" valueType="num">
                                      <p:cBhvr additive="base">
                                        <p:cTn id="15" dur="500" fill="hold"/>
                                        <p:tgtEl>
                                          <p:spTgt spid="7">
                                            <p:txEl>
                                              <p:pRg st="1" end="1"/>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7">
                                            <p:txEl>
                                              <p:pRg st="1" end="1"/>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7">
                                            <p:txEl>
                                              <p:pRg st="1" end="1"/>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bldLvl="2"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71</a:t>
            </a:fld>
            <a:endParaRPr lang="en-US" dirty="0"/>
          </a:p>
        </p:txBody>
      </p:sp>
      <p:sp>
        <p:nvSpPr>
          <p:cNvPr id="4" name="Content Placeholder 3">
            <a:extLst>
              <a:ext uri="{FF2B5EF4-FFF2-40B4-BE49-F238E27FC236}">
                <a16:creationId xmlns:a16="http://schemas.microsoft.com/office/drawing/2014/main" id="{3E24EA77-7ECB-E641-A990-1DAB89735C8B}"/>
              </a:ext>
            </a:extLst>
          </p:cNvPr>
          <p:cNvSpPr>
            <a:spLocks noGrp="1"/>
          </p:cNvSpPr>
          <p:nvPr>
            <p:ph sz="quarter" idx="11"/>
          </p:nvPr>
        </p:nvSpPr>
        <p:spPr/>
        <p:txBody>
          <a:bodyPr/>
          <a:lstStyle/>
          <a:p>
            <a:endParaRPr lang="en-US"/>
          </a:p>
        </p:txBody>
      </p:sp>
      <p:sp>
        <p:nvSpPr>
          <p:cNvPr id="5" name="Title 4">
            <a:extLst>
              <a:ext uri="{FF2B5EF4-FFF2-40B4-BE49-F238E27FC236}">
                <a16:creationId xmlns:a16="http://schemas.microsoft.com/office/drawing/2014/main" id="{2E5CA5B4-41EA-B6B7-8191-5295F1FB6D89}"/>
              </a:ext>
            </a:extLst>
          </p:cNvPr>
          <p:cNvSpPr>
            <a:spLocks noGrp="1"/>
          </p:cNvSpPr>
          <p:nvPr>
            <p:ph type="title"/>
          </p:nvPr>
        </p:nvSpPr>
        <p:spPr/>
        <p:txBody>
          <a:bodyPr/>
          <a:lstStyle/>
          <a:p>
            <a:endParaRPr lang="en-US"/>
          </a:p>
        </p:txBody>
      </p:sp>
      <p:sp>
        <p:nvSpPr>
          <p:cNvPr id="48131" name="Rectangle 3">
            <a:extLst>
              <a:ext uri="{FF2B5EF4-FFF2-40B4-BE49-F238E27FC236}">
                <a16:creationId xmlns:a16="http://schemas.microsoft.com/office/drawing/2014/main" id="{7F35E45C-E1BE-4BCB-D1E0-D27AC5640664}"/>
              </a:ext>
            </a:extLst>
          </p:cNvPr>
          <p:cNvSpPr txBox="1">
            <a:spLocks noChangeArrowheads="1"/>
          </p:cNvSpPr>
          <p:nvPr/>
        </p:nvSpPr>
        <p:spPr>
          <a:xfrm>
            <a:off x="1120877" y="1708355"/>
            <a:ext cx="9547123" cy="42672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a:latin typeface="VNI-Souvir" pitchFamily="2" charset="0"/>
              </a:rPr>
              <a:t>Nhö vaäy:</a:t>
            </a:r>
          </a:p>
          <a:p>
            <a:r>
              <a:rPr lang="en-US" altLang="en-US" sz="3200" b="1" i="1">
                <a:latin typeface="VNI-Souvir" pitchFamily="2" charset="0"/>
              </a:rPr>
              <a:t>Giaù caân baèng laø möùc giaù maø taïi ñoù </a:t>
            </a:r>
          </a:p>
          <a:p>
            <a:pPr lvl="1"/>
            <a:r>
              <a:rPr lang="en-US" altLang="en-US" sz="3200" b="1" i="1">
                <a:latin typeface="VNI-Souvir" pitchFamily="2" charset="0"/>
              </a:rPr>
              <a:t>löôïng saûn phaåm maø ngöôøi mua muoán mua</a:t>
            </a:r>
          </a:p>
          <a:p>
            <a:pPr lvl="1"/>
            <a:r>
              <a:rPr lang="en-US" altLang="en-US" sz="3200" b="1" i="1">
                <a:latin typeface="VNI-Souvir" pitchFamily="2" charset="0"/>
              </a:rPr>
              <a:t>ñuùng baèng löôïng saûn phaåm maø ngöôøi baùn muoán baùn.</a:t>
            </a:r>
            <a:endParaRPr lang="en-US" altLang="en-US" sz="3200" b="1" i="1" dirty="0">
              <a:latin typeface="VNI-Souvir" pitchFamily="2" charset="0"/>
            </a:endParaRPr>
          </a:p>
        </p:txBody>
      </p:sp>
      <p:sp>
        <p:nvSpPr>
          <p:cNvPr id="6" name="Rectangle 2">
            <a:extLst>
              <a:ext uri="{FF2B5EF4-FFF2-40B4-BE49-F238E27FC236}">
                <a16:creationId xmlns:a16="http://schemas.microsoft.com/office/drawing/2014/main" id="{1918FA8C-FC47-1F5E-5B54-43DE6FA2AFAA}"/>
              </a:ext>
            </a:extLst>
          </p:cNvPr>
          <p:cNvSpPr txBox="1">
            <a:spLocks noChangeArrowheads="1"/>
          </p:cNvSpPr>
          <p:nvPr/>
        </p:nvSpPr>
        <p:spPr>
          <a:xfrm>
            <a:off x="2839064" y="284162"/>
            <a:ext cx="8001000" cy="1216025"/>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en-US" altLang="en-US" b="1" dirty="0">
                <a:solidFill>
                  <a:srgbClr val="FFFF00"/>
                </a:solidFill>
                <a:latin typeface="VNI-Souvir" pitchFamily="2" charset="0"/>
              </a:rPr>
              <a:t>2.4.</a:t>
            </a:r>
            <a:r>
              <a:rPr lang="en-US" altLang="en-US" sz="3400" b="1" dirty="0">
                <a:solidFill>
                  <a:srgbClr val="FFFF00"/>
                </a:solidFill>
                <a:latin typeface="VNI-Souvir" pitchFamily="2" charset="0"/>
              </a:rPr>
              <a:t>THÒ </a:t>
            </a:r>
            <a:r>
              <a:rPr lang="en-US" altLang="en-US" sz="3400" b="1" dirty="0" err="1">
                <a:solidFill>
                  <a:srgbClr val="FFFF00"/>
                </a:solidFill>
                <a:latin typeface="VNI-Souvir" pitchFamily="2" charset="0"/>
              </a:rPr>
              <a:t>TRÖÔØNG</a:t>
            </a:r>
            <a:r>
              <a:rPr lang="en-US" altLang="en-US" sz="3400" b="1" dirty="0">
                <a:solidFill>
                  <a:srgbClr val="FFFF00"/>
                </a:solidFill>
                <a:latin typeface="VNI-Souvir" pitchFamily="2" charset="0"/>
              </a:rPr>
              <a:t> </a:t>
            </a:r>
            <a:r>
              <a:rPr lang="en-US" altLang="en-US" sz="3400" b="1" dirty="0" err="1">
                <a:solidFill>
                  <a:srgbClr val="FFFF00"/>
                </a:solidFill>
                <a:latin typeface="VNI-Souvir" pitchFamily="2" charset="0"/>
              </a:rPr>
              <a:t>CAÂN</a:t>
            </a:r>
            <a:r>
              <a:rPr lang="en-US" altLang="en-US" sz="3400" b="1" dirty="0">
                <a:solidFill>
                  <a:srgbClr val="FFFF00"/>
                </a:solidFill>
                <a:latin typeface="VNI-Souvir" pitchFamily="2" charset="0"/>
              </a:rPr>
              <a:t> </a:t>
            </a:r>
            <a:r>
              <a:rPr lang="en-US" altLang="en-US" sz="3400" b="1" dirty="0" err="1">
                <a:solidFill>
                  <a:srgbClr val="FFFF00"/>
                </a:solidFill>
                <a:latin typeface="VNI-Souvir" pitchFamily="2" charset="0"/>
              </a:rPr>
              <a:t>BAÈNG</a:t>
            </a:r>
            <a:br>
              <a:rPr lang="en-US" altLang="en-US" sz="3400" dirty="0">
                <a:solidFill>
                  <a:srgbClr val="FFFF00"/>
                </a:solidFill>
                <a:latin typeface="VNI-Souvir" pitchFamily="2" charset="0"/>
              </a:rPr>
            </a:br>
            <a:endParaRPr lang="en-US" altLang="en-US" sz="3400" dirty="0">
              <a:solidFill>
                <a:srgbClr val="FFFF00"/>
              </a:solidFill>
              <a:latin typeface="VNI-Souvir" pitchFamily="2" charset="0"/>
            </a:endParaRPr>
          </a:p>
        </p:txBody>
      </p:sp>
    </p:spTree>
    <p:extLst>
      <p:ext uri="{BB962C8B-B14F-4D97-AF65-F5344CB8AC3E}">
        <p14:creationId xmlns:p14="http://schemas.microsoft.com/office/powerpoint/2010/main" val="3046587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8131">
                                            <p:txEl>
                                              <p:pRg st="1" end="1"/>
                                            </p:txEl>
                                          </p:spTgt>
                                        </p:tgtEl>
                                        <p:attrNameLst>
                                          <p:attrName>style.visibility</p:attrName>
                                        </p:attrNameLst>
                                      </p:cBhvr>
                                      <p:to>
                                        <p:strVal val="visible"/>
                                      </p:to>
                                    </p:set>
                                    <p:anim calcmode="lin" valueType="num">
                                      <p:cBhvr additive="base">
                                        <p:cTn id="7" dur="500" fill="hold"/>
                                        <p:tgtEl>
                                          <p:spTgt spid="4813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813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8131">
                                            <p:txEl>
                                              <p:pRg st="2" end="2"/>
                                            </p:txEl>
                                          </p:spTgt>
                                        </p:tgtEl>
                                        <p:attrNameLst>
                                          <p:attrName>style.visibility</p:attrName>
                                        </p:attrNameLst>
                                      </p:cBhvr>
                                      <p:to>
                                        <p:strVal val="visible"/>
                                      </p:to>
                                    </p:set>
                                    <p:anim calcmode="lin" valueType="num">
                                      <p:cBhvr additive="base">
                                        <p:cTn id="13" dur="500" fill="hold"/>
                                        <p:tgtEl>
                                          <p:spTgt spid="48131">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813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8131">
                                            <p:txEl>
                                              <p:pRg st="3" end="3"/>
                                            </p:txEl>
                                          </p:spTgt>
                                        </p:tgtEl>
                                        <p:attrNameLst>
                                          <p:attrName>style.visibility</p:attrName>
                                        </p:attrNameLst>
                                      </p:cBhvr>
                                      <p:to>
                                        <p:strVal val="visible"/>
                                      </p:to>
                                    </p:set>
                                    <p:anim calcmode="lin" valueType="num">
                                      <p:cBhvr additive="base">
                                        <p:cTn id="19" dur="500" fill="hold"/>
                                        <p:tgtEl>
                                          <p:spTgt spid="48131">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813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72</a:t>
            </a:fld>
            <a:endParaRPr lang="en-US" dirty="0"/>
          </a:p>
        </p:txBody>
      </p:sp>
      <p:sp>
        <p:nvSpPr>
          <p:cNvPr id="4" name="Content Placeholder 3">
            <a:extLst>
              <a:ext uri="{FF2B5EF4-FFF2-40B4-BE49-F238E27FC236}">
                <a16:creationId xmlns:a16="http://schemas.microsoft.com/office/drawing/2014/main" id="{3E24EA77-7ECB-E641-A990-1DAB89735C8B}"/>
              </a:ext>
            </a:extLst>
          </p:cNvPr>
          <p:cNvSpPr>
            <a:spLocks noGrp="1"/>
          </p:cNvSpPr>
          <p:nvPr>
            <p:ph sz="quarter" idx="11"/>
          </p:nvPr>
        </p:nvSpPr>
        <p:spPr/>
        <p:txBody>
          <a:bodyPr/>
          <a:lstStyle/>
          <a:p>
            <a:endParaRPr lang="en-US"/>
          </a:p>
        </p:txBody>
      </p:sp>
      <p:sp>
        <p:nvSpPr>
          <p:cNvPr id="5" name="Title 4">
            <a:extLst>
              <a:ext uri="{FF2B5EF4-FFF2-40B4-BE49-F238E27FC236}">
                <a16:creationId xmlns:a16="http://schemas.microsoft.com/office/drawing/2014/main" id="{2E5CA5B4-41EA-B6B7-8191-5295F1FB6D89}"/>
              </a:ext>
            </a:extLst>
          </p:cNvPr>
          <p:cNvSpPr>
            <a:spLocks noGrp="1"/>
          </p:cNvSpPr>
          <p:nvPr>
            <p:ph type="title"/>
          </p:nvPr>
        </p:nvSpPr>
        <p:spPr/>
        <p:txBody>
          <a:bodyPr/>
          <a:lstStyle/>
          <a:p>
            <a:endParaRPr lang="en-US"/>
          </a:p>
        </p:txBody>
      </p:sp>
      <p:sp>
        <p:nvSpPr>
          <p:cNvPr id="49155" name="Rectangle 3">
            <a:extLst>
              <a:ext uri="{FF2B5EF4-FFF2-40B4-BE49-F238E27FC236}">
                <a16:creationId xmlns:a16="http://schemas.microsoft.com/office/drawing/2014/main" id="{696507ED-F869-910F-CD70-DADD386109B8}"/>
              </a:ext>
            </a:extLst>
          </p:cNvPr>
          <p:cNvSpPr txBox="1">
            <a:spLocks noChangeArrowheads="1"/>
          </p:cNvSpPr>
          <p:nvPr/>
        </p:nvSpPr>
        <p:spPr>
          <a:xfrm>
            <a:off x="1637072" y="1143000"/>
            <a:ext cx="9422884" cy="46798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a:latin typeface="VNI-Souvir" pitchFamily="2" charset="0"/>
              </a:rPr>
              <a:t>Taïi möùc giaù caân baèng:</a:t>
            </a:r>
          </a:p>
          <a:p>
            <a:pPr lvl="1"/>
            <a:r>
              <a:rPr lang="en-US" altLang="en-US" sz="3200">
                <a:latin typeface="VNI-Souvir" pitchFamily="2" charset="0"/>
              </a:rPr>
              <a:t>Q</a:t>
            </a:r>
            <a:r>
              <a:rPr lang="en-US" altLang="en-US" sz="3200" baseline="-25000">
                <a:latin typeface="VNI-Souvir" pitchFamily="2" charset="0"/>
              </a:rPr>
              <a:t>D</a:t>
            </a:r>
            <a:r>
              <a:rPr lang="en-US" altLang="en-US" sz="3200">
                <a:latin typeface="VNI-Souvir" pitchFamily="2" charset="0"/>
              </a:rPr>
              <a:t> =Q</a:t>
            </a:r>
            <a:r>
              <a:rPr lang="en-US" altLang="en-US" sz="3200" baseline="-25000">
                <a:latin typeface="VNI-Souvir" pitchFamily="2" charset="0"/>
              </a:rPr>
              <a:t>S</a:t>
            </a:r>
          </a:p>
          <a:p>
            <a:pPr lvl="1"/>
            <a:r>
              <a:rPr lang="en-US" altLang="en-US" sz="3200">
                <a:latin typeface="VNI-Souvir" pitchFamily="2" charset="0"/>
              </a:rPr>
              <a:t>Khoâng dö thöøa haøng hoaù </a:t>
            </a:r>
          </a:p>
          <a:p>
            <a:pPr lvl="1"/>
            <a:r>
              <a:rPr lang="en-US" altLang="en-US" sz="3200">
                <a:latin typeface="VNI-Souvir" pitchFamily="2" charset="0"/>
              </a:rPr>
              <a:t>Khoâng thieáu huït haøng hoaù</a:t>
            </a:r>
          </a:p>
          <a:p>
            <a:pPr lvl="1"/>
            <a:r>
              <a:rPr lang="en-US" altLang="en-US" sz="3200">
                <a:latin typeface="VNI-Souvir" pitchFamily="2" charset="0"/>
              </a:rPr>
              <a:t>Khoâng coù aùp löïc laøm thay ñoåi giaù caân baèng</a:t>
            </a:r>
            <a:endParaRPr lang="en-US" altLang="en-US" sz="3200" dirty="0">
              <a:latin typeface="VNI-Souvir" pitchFamily="2" charset="0"/>
            </a:endParaRPr>
          </a:p>
        </p:txBody>
      </p:sp>
      <p:sp>
        <p:nvSpPr>
          <p:cNvPr id="3" name="Rectangle 2">
            <a:extLst>
              <a:ext uri="{FF2B5EF4-FFF2-40B4-BE49-F238E27FC236}">
                <a16:creationId xmlns:a16="http://schemas.microsoft.com/office/drawing/2014/main" id="{37732B00-C4BE-C218-87CA-E0DAC7D50B16}"/>
              </a:ext>
            </a:extLst>
          </p:cNvPr>
          <p:cNvSpPr txBox="1">
            <a:spLocks noChangeArrowheads="1"/>
          </p:cNvSpPr>
          <p:nvPr/>
        </p:nvSpPr>
        <p:spPr>
          <a:xfrm>
            <a:off x="2839064" y="284162"/>
            <a:ext cx="8001000" cy="1216025"/>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en-US" altLang="en-US" b="1">
                <a:solidFill>
                  <a:srgbClr val="FFFF00"/>
                </a:solidFill>
                <a:latin typeface="VNI-Souvir" pitchFamily="2" charset="0"/>
              </a:rPr>
              <a:t>2.4.</a:t>
            </a:r>
            <a:r>
              <a:rPr lang="en-US" altLang="en-US" sz="3400" b="1">
                <a:solidFill>
                  <a:srgbClr val="FFFF00"/>
                </a:solidFill>
                <a:latin typeface="VNI-Souvir" pitchFamily="2" charset="0"/>
              </a:rPr>
              <a:t>THÒ TRÖÔØNG CAÂN BAÈNG</a:t>
            </a:r>
            <a:br>
              <a:rPr lang="en-US" altLang="en-US" sz="3400">
                <a:solidFill>
                  <a:srgbClr val="FFFF00"/>
                </a:solidFill>
                <a:latin typeface="VNI-Souvir" pitchFamily="2" charset="0"/>
              </a:rPr>
            </a:br>
            <a:endParaRPr lang="en-US" altLang="en-US" sz="3400" dirty="0">
              <a:solidFill>
                <a:srgbClr val="FFFF00"/>
              </a:solidFill>
              <a:latin typeface="VNI-Souvir" pitchFamily="2" charset="0"/>
            </a:endParaRPr>
          </a:p>
        </p:txBody>
      </p:sp>
    </p:spTree>
    <p:extLst>
      <p:ext uri="{BB962C8B-B14F-4D97-AF65-F5344CB8AC3E}">
        <p14:creationId xmlns:p14="http://schemas.microsoft.com/office/powerpoint/2010/main" val="2667643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mph" presetSubtype="0" nodeType="clickEffect">
                                  <p:stCondLst>
                                    <p:cond delay="0"/>
                                  </p:stCondLst>
                                  <p:childTnLst>
                                    <p:set>
                                      <p:cBhvr override="childStyle">
                                        <p:cTn id="6" dur="indefinite"/>
                                        <p:tgtEl>
                                          <p:spTgt spid="49155">
                                            <p:txEl>
                                              <p:pRg st="0" end="0"/>
                                            </p:txEl>
                                          </p:spTgt>
                                        </p:tgtEl>
                                        <p:attrNameLst>
                                          <p:attrName>style.fontFamily</p:attrName>
                                        </p:attrNameLst>
                                      </p:cBhvr>
                                      <p:to>
                                        <p:strVal val="Times New Roman"/>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49155">
                                            <p:txEl>
                                              <p:pRg st="1" end="1"/>
                                            </p:txEl>
                                          </p:spTgt>
                                        </p:tgtEl>
                                        <p:attrNameLst>
                                          <p:attrName>style.visibility</p:attrName>
                                        </p:attrNameLst>
                                      </p:cBhvr>
                                      <p:to>
                                        <p:strVal val="visible"/>
                                      </p:to>
                                    </p:set>
                                    <p:anim calcmode="lin" valueType="num">
                                      <p:cBhvr additive="base">
                                        <p:cTn id="11" dur="500" fill="hold"/>
                                        <p:tgtEl>
                                          <p:spTgt spid="4915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91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9155">
                                            <p:txEl>
                                              <p:pRg st="2" end="2"/>
                                            </p:txEl>
                                          </p:spTgt>
                                        </p:tgtEl>
                                        <p:attrNameLst>
                                          <p:attrName>style.visibility</p:attrName>
                                        </p:attrNameLst>
                                      </p:cBhvr>
                                      <p:to>
                                        <p:strVal val="visible"/>
                                      </p:to>
                                    </p:set>
                                    <p:anim calcmode="lin" valueType="num">
                                      <p:cBhvr additive="base">
                                        <p:cTn id="17" dur="500" fill="hold"/>
                                        <p:tgtEl>
                                          <p:spTgt spid="4915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915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49155">
                                            <p:txEl>
                                              <p:pRg st="3" end="3"/>
                                            </p:txEl>
                                          </p:spTgt>
                                        </p:tgtEl>
                                        <p:attrNameLst>
                                          <p:attrName>style.visibility</p:attrName>
                                        </p:attrNameLst>
                                      </p:cBhvr>
                                      <p:to>
                                        <p:strVal val="visible"/>
                                      </p:to>
                                    </p:set>
                                    <p:anim calcmode="lin" valueType="num">
                                      <p:cBhvr additive="base">
                                        <p:cTn id="23" dur="500" fill="hold"/>
                                        <p:tgtEl>
                                          <p:spTgt spid="49155">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915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49155">
                                            <p:txEl>
                                              <p:pRg st="4" end="4"/>
                                            </p:txEl>
                                          </p:spTgt>
                                        </p:tgtEl>
                                        <p:attrNameLst>
                                          <p:attrName>style.visibility</p:attrName>
                                        </p:attrNameLst>
                                      </p:cBhvr>
                                      <p:to>
                                        <p:strVal val="visible"/>
                                      </p:to>
                                    </p:set>
                                    <p:anim calcmode="lin" valueType="num">
                                      <p:cBhvr additive="base">
                                        <p:cTn id="29" dur="500" fill="hold"/>
                                        <p:tgtEl>
                                          <p:spTgt spid="49155">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4915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73</a:t>
            </a:fld>
            <a:endParaRPr lang="en-US" dirty="0"/>
          </a:p>
        </p:txBody>
      </p:sp>
      <p:sp>
        <p:nvSpPr>
          <p:cNvPr id="148483" name="Rectangle 3">
            <a:extLst>
              <a:ext uri="{FF2B5EF4-FFF2-40B4-BE49-F238E27FC236}">
                <a16:creationId xmlns:a16="http://schemas.microsoft.com/office/drawing/2014/main" id="{FEF3CE77-9E45-8CAB-2AE7-00BF569AE32B}"/>
              </a:ext>
            </a:extLst>
          </p:cNvPr>
          <p:cNvSpPr txBox="1">
            <a:spLocks noChangeArrowheads="1"/>
          </p:cNvSpPr>
          <p:nvPr/>
        </p:nvSpPr>
        <p:spPr>
          <a:xfrm>
            <a:off x="2133601" y="1211434"/>
            <a:ext cx="10579510" cy="46798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a:latin typeface="+mj-lt"/>
              </a:rPr>
              <a:t>Q</a:t>
            </a:r>
            <a:r>
              <a:rPr lang="en-US" altLang="en-US" sz="3200" baseline="-25000">
                <a:latin typeface="+mj-lt"/>
              </a:rPr>
              <a:t>D</a:t>
            </a:r>
            <a:r>
              <a:rPr lang="en-US" altLang="en-US" sz="3200">
                <a:latin typeface="+mj-lt"/>
              </a:rPr>
              <a:t>= -7/10P+ 42</a:t>
            </a:r>
          </a:p>
          <a:p>
            <a:r>
              <a:rPr lang="en-US" altLang="en-US" sz="3200">
                <a:latin typeface="+mj-lt"/>
              </a:rPr>
              <a:t>Q</a:t>
            </a:r>
            <a:r>
              <a:rPr lang="en-US" altLang="en-US" sz="3200" baseline="-25000">
                <a:latin typeface="+mj-lt"/>
              </a:rPr>
              <a:t>S</a:t>
            </a:r>
            <a:r>
              <a:rPr lang="en-US" altLang="en-US" sz="3200">
                <a:latin typeface="+mj-lt"/>
              </a:rPr>
              <a:t> = 9/10P -6</a:t>
            </a:r>
          </a:p>
          <a:p>
            <a:r>
              <a:rPr lang="en-US" altLang="en-US" sz="3200">
                <a:latin typeface="+mj-lt"/>
              </a:rPr>
              <a:t>Giá cân bằng:Q</a:t>
            </a:r>
            <a:r>
              <a:rPr lang="en-US" altLang="en-US" sz="3200" baseline="-25000">
                <a:latin typeface="+mj-lt"/>
              </a:rPr>
              <a:t>D</a:t>
            </a:r>
            <a:r>
              <a:rPr lang="en-US" altLang="en-US" sz="3200">
                <a:latin typeface="+mj-lt"/>
              </a:rPr>
              <a:t>= Q</a:t>
            </a:r>
            <a:r>
              <a:rPr lang="en-US" altLang="en-US" sz="3200" baseline="-25000">
                <a:latin typeface="+mj-lt"/>
              </a:rPr>
              <a:t>S</a:t>
            </a:r>
          </a:p>
          <a:p>
            <a:r>
              <a:rPr lang="en-US" altLang="en-US" sz="3200">
                <a:latin typeface="+mj-lt"/>
              </a:rPr>
              <a:t>        -7/10P+ 42=9/10P -6</a:t>
            </a:r>
          </a:p>
          <a:p>
            <a:r>
              <a:rPr lang="en-US" altLang="en-US" sz="3200">
                <a:latin typeface="+mj-lt"/>
                <a:sym typeface="Symbol" panose="05050102010706020507" pitchFamily="18" charset="2"/>
              </a:rPr>
              <a:t>                  P = 30</a:t>
            </a:r>
          </a:p>
          <a:p>
            <a:r>
              <a:rPr lang="en-US" altLang="en-US" sz="3200">
                <a:latin typeface="+mj-lt"/>
                <a:sym typeface="Symbol" panose="05050102010706020507" pitchFamily="18" charset="2"/>
              </a:rPr>
              <a:t>                    Q = 21</a:t>
            </a:r>
          </a:p>
          <a:p>
            <a:r>
              <a:rPr lang="en-US" altLang="en-US" sz="3200">
                <a:latin typeface="+mj-lt"/>
              </a:rPr>
              <a:t> </a:t>
            </a:r>
          </a:p>
          <a:p>
            <a:endParaRPr lang="en-US" altLang="en-US" sz="3200" dirty="0">
              <a:latin typeface="+mj-lt"/>
            </a:endParaRPr>
          </a:p>
        </p:txBody>
      </p:sp>
    </p:spTree>
    <p:extLst>
      <p:ext uri="{BB962C8B-B14F-4D97-AF65-F5344CB8AC3E}">
        <p14:creationId xmlns:p14="http://schemas.microsoft.com/office/powerpoint/2010/main" val="180720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48483">
                                            <p:txEl>
                                              <p:pRg st="2" end="2"/>
                                            </p:txEl>
                                          </p:spTgt>
                                        </p:tgtEl>
                                        <p:attrNameLst>
                                          <p:attrName>style.visibility</p:attrName>
                                        </p:attrNameLst>
                                      </p:cBhvr>
                                      <p:to>
                                        <p:strVal val="visible"/>
                                      </p:to>
                                    </p:set>
                                    <p:animEffect transition="in" filter="diamond(in)">
                                      <p:cBhvr>
                                        <p:cTn id="7" dur="2000"/>
                                        <p:tgtEl>
                                          <p:spTgt spid="14848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48483">
                                            <p:txEl>
                                              <p:pRg st="3" end="3"/>
                                            </p:txEl>
                                          </p:spTgt>
                                        </p:tgtEl>
                                        <p:attrNameLst>
                                          <p:attrName>style.visibility</p:attrName>
                                        </p:attrNameLst>
                                      </p:cBhvr>
                                      <p:to>
                                        <p:strVal val="visible"/>
                                      </p:to>
                                    </p:set>
                                    <p:animEffect transition="in" filter="diamond(in)">
                                      <p:cBhvr>
                                        <p:cTn id="12" dur="2000"/>
                                        <p:tgtEl>
                                          <p:spTgt spid="14848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48483">
                                            <p:txEl>
                                              <p:pRg st="4" end="4"/>
                                            </p:txEl>
                                          </p:spTgt>
                                        </p:tgtEl>
                                        <p:attrNameLst>
                                          <p:attrName>style.visibility</p:attrName>
                                        </p:attrNameLst>
                                      </p:cBhvr>
                                      <p:to>
                                        <p:strVal val="visible"/>
                                      </p:to>
                                    </p:set>
                                    <p:animEffect transition="in" filter="diamond(in)">
                                      <p:cBhvr>
                                        <p:cTn id="17" dur="2000"/>
                                        <p:tgtEl>
                                          <p:spTgt spid="14848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48483">
                                            <p:txEl>
                                              <p:pRg st="5" end="5"/>
                                            </p:txEl>
                                          </p:spTgt>
                                        </p:tgtEl>
                                        <p:attrNameLst>
                                          <p:attrName>style.visibility</p:attrName>
                                        </p:attrNameLst>
                                      </p:cBhvr>
                                      <p:to>
                                        <p:strVal val="visible"/>
                                      </p:to>
                                    </p:set>
                                    <p:animEffect transition="in" filter="diamond(in)">
                                      <p:cBhvr>
                                        <p:cTn id="22" dur="2000"/>
                                        <p:tgtEl>
                                          <p:spTgt spid="14848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Slide Number Placeholder 3">
            <a:extLst>
              <a:ext uri="{FF2B5EF4-FFF2-40B4-BE49-F238E27FC236}">
                <a16:creationId xmlns:a16="http://schemas.microsoft.com/office/drawing/2014/main" id="{9E73BB77-538A-EE79-3A85-BE89BEE0C57C}"/>
              </a:ext>
            </a:extLst>
          </p:cNvPr>
          <p:cNvSpPr>
            <a:spLocks noGrp="1"/>
          </p:cNvSpPr>
          <p:nvPr>
            <p:ph type="sldNum" sz="quarter" idx="12"/>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fld id="{0ED05AE0-F9A9-469E-944E-1EB1061A1320}" type="slidenum">
              <a:rPr lang="en-US" altLang="en-US" smtClean="0"/>
              <a:pPr/>
              <a:t>74</a:t>
            </a:fld>
            <a:endParaRPr lang="en-US" altLang="en-US">
              <a:latin typeface="Verdana" panose="020B0604030504040204" pitchFamily="34" charset="0"/>
            </a:endParaRPr>
          </a:p>
        </p:txBody>
      </p:sp>
      <p:sp>
        <p:nvSpPr>
          <p:cNvPr id="45067" name="Line 11">
            <a:extLst>
              <a:ext uri="{FF2B5EF4-FFF2-40B4-BE49-F238E27FC236}">
                <a16:creationId xmlns:a16="http://schemas.microsoft.com/office/drawing/2014/main" id="{67150A31-463A-AF6E-F8CF-88BE0ABBA5DF}"/>
              </a:ext>
            </a:extLst>
          </p:cNvPr>
          <p:cNvSpPr>
            <a:spLocks noChangeShapeType="1"/>
          </p:cNvSpPr>
          <p:nvPr/>
        </p:nvSpPr>
        <p:spPr bwMode="auto">
          <a:xfrm>
            <a:off x="7239000" y="2438400"/>
            <a:ext cx="1588" cy="22860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45087" name="Text Box 31">
            <a:extLst>
              <a:ext uri="{FF2B5EF4-FFF2-40B4-BE49-F238E27FC236}">
                <a16:creationId xmlns:a16="http://schemas.microsoft.com/office/drawing/2014/main" id="{921CFD7F-65E1-D95C-A8A5-18E6C1823649}"/>
              </a:ext>
            </a:extLst>
          </p:cNvPr>
          <p:cNvSpPr txBox="1">
            <a:spLocks noChangeArrowheads="1"/>
          </p:cNvSpPr>
          <p:nvPr/>
        </p:nvSpPr>
        <p:spPr bwMode="auto">
          <a:xfrm>
            <a:off x="6324600" y="48006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endParaRPr lang="en-US" altLang="en-US" sz="2800"/>
          </a:p>
        </p:txBody>
      </p:sp>
      <p:grpSp>
        <p:nvGrpSpPr>
          <p:cNvPr id="3" name="Group 2">
            <a:extLst>
              <a:ext uri="{FF2B5EF4-FFF2-40B4-BE49-F238E27FC236}">
                <a16:creationId xmlns:a16="http://schemas.microsoft.com/office/drawing/2014/main" id="{36D0D601-33BE-7063-DACE-FEC0CF086F14}"/>
              </a:ext>
            </a:extLst>
          </p:cNvPr>
          <p:cNvGrpSpPr/>
          <p:nvPr/>
        </p:nvGrpSpPr>
        <p:grpSpPr>
          <a:xfrm>
            <a:off x="2819400" y="0"/>
            <a:ext cx="6324600" cy="5395914"/>
            <a:chOff x="2819400" y="0"/>
            <a:chExt cx="6324600" cy="5395914"/>
          </a:xfrm>
        </p:grpSpPr>
        <p:sp>
          <p:nvSpPr>
            <p:cNvPr id="56323" name="Line 4">
              <a:extLst>
                <a:ext uri="{FF2B5EF4-FFF2-40B4-BE49-F238E27FC236}">
                  <a16:creationId xmlns:a16="http://schemas.microsoft.com/office/drawing/2014/main" id="{F2285AF8-1FA3-36F2-6096-23395F34133D}"/>
                </a:ext>
              </a:extLst>
            </p:cNvPr>
            <p:cNvSpPr>
              <a:spLocks noChangeShapeType="1"/>
            </p:cNvSpPr>
            <p:nvPr/>
          </p:nvSpPr>
          <p:spPr bwMode="auto">
            <a:xfrm>
              <a:off x="3733800" y="914400"/>
              <a:ext cx="1588" cy="3886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24" name="Line 5">
              <a:extLst>
                <a:ext uri="{FF2B5EF4-FFF2-40B4-BE49-F238E27FC236}">
                  <a16:creationId xmlns:a16="http://schemas.microsoft.com/office/drawing/2014/main" id="{E6AB3D47-1CC0-8646-108F-E5C6DA6FD3FA}"/>
                </a:ext>
              </a:extLst>
            </p:cNvPr>
            <p:cNvSpPr>
              <a:spLocks noChangeShapeType="1"/>
            </p:cNvSpPr>
            <p:nvPr/>
          </p:nvSpPr>
          <p:spPr bwMode="auto">
            <a:xfrm>
              <a:off x="3733800" y="4800600"/>
              <a:ext cx="4495800"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2" name="Group 1">
              <a:extLst>
                <a:ext uri="{FF2B5EF4-FFF2-40B4-BE49-F238E27FC236}">
                  <a16:creationId xmlns:a16="http://schemas.microsoft.com/office/drawing/2014/main" id="{6B338889-18A1-C020-C1DB-AFD4ADD4AE8B}"/>
                </a:ext>
              </a:extLst>
            </p:cNvPr>
            <p:cNvGrpSpPr/>
            <p:nvPr/>
          </p:nvGrpSpPr>
          <p:grpSpPr>
            <a:xfrm>
              <a:off x="2819400" y="0"/>
              <a:ext cx="6324600" cy="5395914"/>
              <a:chOff x="2819400" y="0"/>
              <a:chExt cx="6324600" cy="5395914"/>
            </a:xfrm>
          </p:grpSpPr>
          <p:sp>
            <p:nvSpPr>
              <p:cNvPr id="45062" name="Line 6">
                <a:extLst>
                  <a:ext uri="{FF2B5EF4-FFF2-40B4-BE49-F238E27FC236}">
                    <a16:creationId xmlns:a16="http://schemas.microsoft.com/office/drawing/2014/main" id="{1F7E4648-8194-52B6-5327-D9C0905D1F37}"/>
                  </a:ext>
                </a:extLst>
              </p:cNvPr>
              <p:cNvSpPr>
                <a:spLocks noChangeShapeType="1"/>
              </p:cNvSpPr>
              <p:nvPr/>
            </p:nvSpPr>
            <p:spPr bwMode="auto">
              <a:xfrm flipV="1">
                <a:off x="4191000" y="1828801"/>
                <a:ext cx="3810000" cy="2200275"/>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065" name="Line 9">
                <a:extLst>
                  <a:ext uri="{FF2B5EF4-FFF2-40B4-BE49-F238E27FC236}">
                    <a16:creationId xmlns:a16="http://schemas.microsoft.com/office/drawing/2014/main" id="{08154B7A-7C2E-57DF-9200-17393E7FAED7}"/>
                  </a:ext>
                </a:extLst>
              </p:cNvPr>
              <p:cNvSpPr>
                <a:spLocks noChangeShapeType="1"/>
              </p:cNvSpPr>
              <p:nvPr/>
            </p:nvSpPr>
            <p:spPr bwMode="auto">
              <a:xfrm>
                <a:off x="3733800" y="2971800"/>
                <a:ext cx="2362200" cy="1588"/>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45066" name="Line 10">
                <a:extLst>
                  <a:ext uri="{FF2B5EF4-FFF2-40B4-BE49-F238E27FC236}">
                    <a16:creationId xmlns:a16="http://schemas.microsoft.com/office/drawing/2014/main" id="{09ED4D01-FAE2-0369-695C-DA33B83C1C6E}"/>
                  </a:ext>
                </a:extLst>
              </p:cNvPr>
              <p:cNvSpPr>
                <a:spLocks noChangeShapeType="1"/>
              </p:cNvSpPr>
              <p:nvPr/>
            </p:nvSpPr>
            <p:spPr bwMode="auto">
              <a:xfrm>
                <a:off x="6096000" y="2971800"/>
                <a:ext cx="1588" cy="18288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56329" name="Line 12">
                <a:extLst>
                  <a:ext uri="{FF2B5EF4-FFF2-40B4-BE49-F238E27FC236}">
                    <a16:creationId xmlns:a16="http://schemas.microsoft.com/office/drawing/2014/main" id="{53454719-775A-03E6-CB99-7DBBE5889EF5}"/>
                  </a:ext>
                </a:extLst>
              </p:cNvPr>
              <p:cNvSpPr>
                <a:spLocks noChangeShapeType="1"/>
              </p:cNvSpPr>
              <p:nvPr/>
            </p:nvSpPr>
            <p:spPr bwMode="auto">
              <a:xfrm>
                <a:off x="3733800" y="2286000"/>
                <a:ext cx="3657600" cy="1588"/>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45069" name="Text Box 13">
                <a:extLst>
                  <a:ext uri="{FF2B5EF4-FFF2-40B4-BE49-F238E27FC236}">
                    <a16:creationId xmlns:a16="http://schemas.microsoft.com/office/drawing/2014/main" id="{A95C1329-2E66-C874-606F-BE77977FCAA2}"/>
                  </a:ext>
                </a:extLst>
              </p:cNvPr>
              <p:cNvSpPr txBox="1">
                <a:spLocks noChangeArrowheads="1"/>
              </p:cNvSpPr>
              <p:nvPr/>
            </p:nvSpPr>
            <p:spPr bwMode="auto">
              <a:xfrm>
                <a:off x="7543800" y="114300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S</a:t>
                </a:r>
              </a:p>
            </p:txBody>
          </p:sp>
          <p:sp>
            <p:nvSpPr>
              <p:cNvPr id="56331" name="Text Box 14">
                <a:extLst>
                  <a:ext uri="{FF2B5EF4-FFF2-40B4-BE49-F238E27FC236}">
                    <a16:creationId xmlns:a16="http://schemas.microsoft.com/office/drawing/2014/main" id="{4C8E173B-DC87-61A5-E67C-C19EB5F5FB9C}"/>
                  </a:ext>
                </a:extLst>
              </p:cNvPr>
              <p:cNvSpPr txBox="1">
                <a:spLocks noChangeArrowheads="1"/>
              </p:cNvSpPr>
              <p:nvPr/>
            </p:nvSpPr>
            <p:spPr bwMode="auto">
              <a:xfrm>
                <a:off x="2971800" y="6858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p>
            </p:txBody>
          </p:sp>
          <p:sp>
            <p:nvSpPr>
              <p:cNvPr id="45071" name="Text Box 15">
                <a:extLst>
                  <a:ext uri="{FF2B5EF4-FFF2-40B4-BE49-F238E27FC236}">
                    <a16:creationId xmlns:a16="http://schemas.microsoft.com/office/drawing/2014/main" id="{03A4A91C-3DD6-26BB-198F-6587C7FAA516}"/>
                  </a:ext>
                </a:extLst>
              </p:cNvPr>
              <p:cNvSpPr txBox="1">
                <a:spLocks noChangeArrowheads="1"/>
              </p:cNvSpPr>
              <p:nvPr/>
            </p:nvSpPr>
            <p:spPr bwMode="auto">
              <a:xfrm>
                <a:off x="2819400" y="16764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dirty="0"/>
                  <a:t>40</a:t>
                </a:r>
              </a:p>
            </p:txBody>
          </p:sp>
          <p:sp>
            <p:nvSpPr>
              <p:cNvPr id="45072" name="Text Box 16">
                <a:extLst>
                  <a:ext uri="{FF2B5EF4-FFF2-40B4-BE49-F238E27FC236}">
                    <a16:creationId xmlns:a16="http://schemas.microsoft.com/office/drawing/2014/main" id="{164191BC-ED9A-6D58-F483-0437CC96F5DF}"/>
                  </a:ext>
                </a:extLst>
              </p:cNvPr>
              <p:cNvSpPr txBox="1">
                <a:spLocks noChangeArrowheads="1"/>
              </p:cNvSpPr>
              <p:nvPr/>
            </p:nvSpPr>
            <p:spPr bwMode="auto">
              <a:xfrm>
                <a:off x="2819400" y="2514601"/>
                <a:ext cx="685800" cy="51911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30</a:t>
                </a:r>
              </a:p>
            </p:txBody>
          </p:sp>
          <p:sp>
            <p:nvSpPr>
              <p:cNvPr id="45076" name="Text Box 20">
                <a:extLst>
                  <a:ext uri="{FF2B5EF4-FFF2-40B4-BE49-F238E27FC236}">
                    <a16:creationId xmlns:a16="http://schemas.microsoft.com/office/drawing/2014/main" id="{84910E62-2EDC-6588-A6AB-5D9D1FC7F747}"/>
                  </a:ext>
                </a:extLst>
              </p:cNvPr>
              <p:cNvSpPr txBox="1">
                <a:spLocks noChangeArrowheads="1"/>
              </p:cNvSpPr>
              <p:nvPr/>
            </p:nvSpPr>
            <p:spPr bwMode="auto">
              <a:xfrm>
                <a:off x="5334000" y="1600201"/>
                <a:ext cx="838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C</a:t>
                </a:r>
              </a:p>
            </p:txBody>
          </p:sp>
          <p:sp>
            <p:nvSpPr>
              <p:cNvPr id="56335" name="Text Box 22">
                <a:extLst>
                  <a:ext uri="{FF2B5EF4-FFF2-40B4-BE49-F238E27FC236}">
                    <a16:creationId xmlns:a16="http://schemas.microsoft.com/office/drawing/2014/main" id="{A0E6DD41-AA96-587B-CBF4-E21BB2AE0E44}"/>
                  </a:ext>
                </a:extLst>
              </p:cNvPr>
              <p:cNvSpPr txBox="1">
                <a:spLocks noChangeArrowheads="1"/>
              </p:cNvSpPr>
              <p:nvPr/>
            </p:nvSpPr>
            <p:spPr bwMode="auto">
              <a:xfrm>
                <a:off x="5791200" y="4800601"/>
                <a:ext cx="685800" cy="51911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21</a:t>
                </a:r>
              </a:p>
            </p:txBody>
          </p:sp>
          <p:sp>
            <p:nvSpPr>
              <p:cNvPr id="45079" name="Text Box 23">
                <a:extLst>
                  <a:ext uri="{FF2B5EF4-FFF2-40B4-BE49-F238E27FC236}">
                    <a16:creationId xmlns:a16="http://schemas.microsoft.com/office/drawing/2014/main" id="{0CC31A4A-2FE5-F8CA-96BE-55B538A4EA02}"/>
                  </a:ext>
                </a:extLst>
              </p:cNvPr>
              <p:cNvSpPr txBox="1">
                <a:spLocks noChangeArrowheads="1"/>
              </p:cNvSpPr>
              <p:nvPr/>
            </p:nvSpPr>
            <p:spPr bwMode="auto">
              <a:xfrm>
                <a:off x="7239000" y="48768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30</a:t>
                </a:r>
              </a:p>
            </p:txBody>
          </p:sp>
          <p:sp>
            <p:nvSpPr>
              <p:cNvPr id="45080" name="Line 24">
                <a:extLst>
                  <a:ext uri="{FF2B5EF4-FFF2-40B4-BE49-F238E27FC236}">
                    <a16:creationId xmlns:a16="http://schemas.microsoft.com/office/drawing/2014/main" id="{E3E7E017-A75C-2C8B-9C41-1EA2B7E3AF49}"/>
                  </a:ext>
                </a:extLst>
              </p:cNvPr>
              <p:cNvSpPr>
                <a:spLocks noChangeShapeType="1"/>
              </p:cNvSpPr>
              <p:nvPr/>
            </p:nvSpPr>
            <p:spPr bwMode="auto">
              <a:xfrm>
                <a:off x="5334000" y="2286000"/>
                <a:ext cx="0" cy="25146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45081" name="Line 25">
                <a:extLst>
                  <a:ext uri="{FF2B5EF4-FFF2-40B4-BE49-F238E27FC236}">
                    <a16:creationId xmlns:a16="http://schemas.microsoft.com/office/drawing/2014/main" id="{F8723C57-2010-1886-0CEF-FB875A47A843}"/>
                  </a:ext>
                </a:extLst>
              </p:cNvPr>
              <p:cNvSpPr>
                <a:spLocks noChangeShapeType="1"/>
              </p:cNvSpPr>
              <p:nvPr/>
            </p:nvSpPr>
            <p:spPr bwMode="auto">
              <a:xfrm flipH="1" flipV="1">
                <a:off x="4648200" y="1524000"/>
                <a:ext cx="3048000" cy="304800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39" name="Text Box 26">
                <a:extLst>
                  <a:ext uri="{FF2B5EF4-FFF2-40B4-BE49-F238E27FC236}">
                    <a16:creationId xmlns:a16="http://schemas.microsoft.com/office/drawing/2014/main" id="{67A3AFDC-A4BF-87E2-3A52-F753CC5BF0B3}"/>
                  </a:ext>
                </a:extLst>
              </p:cNvPr>
              <p:cNvSpPr txBox="1">
                <a:spLocks noChangeArrowheads="1"/>
              </p:cNvSpPr>
              <p:nvPr/>
            </p:nvSpPr>
            <p:spPr bwMode="auto">
              <a:xfrm>
                <a:off x="8534400" y="46482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p>
            </p:txBody>
          </p:sp>
          <p:sp>
            <p:nvSpPr>
              <p:cNvPr id="45083" name="Text Box 27">
                <a:extLst>
                  <a:ext uri="{FF2B5EF4-FFF2-40B4-BE49-F238E27FC236}">
                    <a16:creationId xmlns:a16="http://schemas.microsoft.com/office/drawing/2014/main" id="{775AC4EE-FF24-62D1-0F78-10E008D4F30B}"/>
                  </a:ext>
                </a:extLst>
              </p:cNvPr>
              <p:cNvSpPr txBox="1">
                <a:spLocks noChangeArrowheads="1"/>
              </p:cNvSpPr>
              <p:nvPr/>
            </p:nvSpPr>
            <p:spPr bwMode="auto">
              <a:xfrm>
                <a:off x="8001000" y="388620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D</a:t>
                </a:r>
              </a:p>
            </p:txBody>
          </p:sp>
          <p:sp>
            <p:nvSpPr>
              <p:cNvPr id="45084" name="Text Box 28">
                <a:extLst>
                  <a:ext uri="{FF2B5EF4-FFF2-40B4-BE49-F238E27FC236}">
                    <a16:creationId xmlns:a16="http://schemas.microsoft.com/office/drawing/2014/main" id="{03D3DAA9-35DD-6D06-FEE2-0A5586914CEE}"/>
                  </a:ext>
                </a:extLst>
              </p:cNvPr>
              <p:cNvSpPr txBox="1">
                <a:spLocks noChangeArrowheads="1"/>
              </p:cNvSpPr>
              <p:nvPr/>
            </p:nvSpPr>
            <p:spPr bwMode="auto">
              <a:xfrm>
                <a:off x="5791200" y="220980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E</a:t>
                </a:r>
              </a:p>
            </p:txBody>
          </p:sp>
          <p:sp>
            <p:nvSpPr>
              <p:cNvPr id="45085" name="Text Box 29">
                <a:extLst>
                  <a:ext uri="{FF2B5EF4-FFF2-40B4-BE49-F238E27FC236}">
                    <a16:creationId xmlns:a16="http://schemas.microsoft.com/office/drawing/2014/main" id="{51B9F80E-D6A7-EBC1-68BE-DEE2951A86BF}"/>
                  </a:ext>
                </a:extLst>
              </p:cNvPr>
              <p:cNvSpPr txBox="1">
                <a:spLocks noChangeArrowheads="1"/>
              </p:cNvSpPr>
              <p:nvPr/>
            </p:nvSpPr>
            <p:spPr bwMode="auto">
              <a:xfrm>
                <a:off x="7010400" y="1676401"/>
                <a:ext cx="457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D</a:t>
                </a:r>
              </a:p>
            </p:txBody>
          </p:sp>
          <p:sp>
            <p:nvSpPr>
              <p:cNvPr id="45088" name="Text Box 32">
                <a:extLst>
                  <a:ext uri="{FF2B5EF4-FFF2-40B4-BE49-F238E27FC236}">
                    <a16:creationId xmlns:a16="http://schemas.microsoft.com/office/drawing/2014/main" id="{CB943054-62DA-DA63-53FB-D5363EFF77AB}"/>
                  </a:ext>
                </a:extLst>
              </p:cNvPr>
              <p:cNvSpPr txBox="1">
                <a:spLocks noChangeArrowheads="1"/>
              </p:cNvSpPr>
              <p:nvPr/>
            </p:nvSpPr>
            <p:spPr bwMode="auto">
              <a:xfrm>
                <a:off x="5105400" y="48006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14</a:t>
                </a:r>
              </a:p>
            </p:txBody>
          </p:sp>
          <p:sp>
            <p:nvSpPr>
              <p:cNvPr id="45089" name="Line 33">
                <a:extLst>
                  <a:ext uri="{FF2B5EF4-FFF2-40B4-BE49-F238E27FC236}">
                    <a16:creationId xmlns:a16="http://schemas.microsoft.com/office/drawing/2014/main" id="{434A4CF2-59E2-7C39-6720-A0F68AA06003}"/>
                  </a:ext>
                </a:extLst>
              </p:cNvPr>
              <p:cNvSpPr>
                <a:spLocks noChangeShapeType="1"/>
              </p:cNvSpPr>
              <p:nvPr/>
            </p:nvSpPr>
            <p:spPr bwMode="auto">
              <a:xfrm>
                <a:off x="5410200" y="2286000"/>
                <a:ext cx="1752600" cy="1588"/>
              </a:xfrm>
              <a:prstGeom prst="line">
                <a:avLst/>
              </a:prstGeom>
              <a:noFill/>
              <a:ln w="38100">
                <a:solidFill>
                  <a:srgbClr val="CC33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5090" name="AutoShape 34">
                <a:extLst>
                  <a:ext uri="{FF2B5EF4-FFF2-40B4-BE49-F238E27FC236}">
                    <a16:creationId xmlns:a16="http://schemas.microsoft.com/office/drawing/2014/main" id="{47AE97A0-9258-661A-1CA8-E70BFE6CDC53}"/>
                  </a:ext>
                </a:extLst>
              </p:cNvPr>
              <p:cNvSpPr>
                <a:spLocks noChangeArrowheads="1"/>
              </p:cNvSpPr>
              <p:nvPr/>
            </p:nvSpPr>
            <p:spPr bwMode="auto">
              <a:xfrm>
                <a:off x="5943600" y="0"/>
                <a:ext cx="1524000" cy="990600"/>
              </a:xfrm>
              <a:prstGeom prst="wedgeRoundRectCallout">
                <a:avLst>
                  <a:gd name="adj1" fmla="val -25310"/>
                  <a:gd name="adj2" fmla="val 178204"/>
                  <a:gd name="adj3" fmla="val 16667"/>
                </a:avLst>
              </a:prstGeom>
              <a:solidFill>
                <a:schemeClr val="accent1"/>
              </a:solidFill>
              <a:ln w="9525">
                <a:solidFill>
                  <a:schemeClr val="tx1"/>
                </a:solidFill>
                <a:miter lim="800000"/>
                <a:headEnd/>
                <a:tailEnd/>
              </a:ln>
            </p:spPr>
            <p:txBody>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lgn="ctr" eaLnBrk="1" hangingPunct="1"/>
                <a:r>
                  <a:rPr lang="en-US" altLang="en-US" sz="2800"/>
                  <a:t>Dö thöøa</a:t>
                </a:r>
              </a:p>
            </p:txBody>
          </p:sp>
        </p:gr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withEffect" nodePh="1">
                                  <p:stCondLst>
                                    <p:cond delay="0"/>
                                  </p:stCondLst>
                                  <p:endCondLst>
                                    <p:cond evt="begin" delay="0">
                                      <p:tn val="5"/>
                                    </p:cond>
                                  </p:endCondLst>
                                  <p:childTnLst>
                                    <p:set>
                                      <p:cBhvr>
                                        <p:cTn id="6" dur="1" fill="hold">
                                          <p:stCondLst>
                                            <p:cond delay="0"/>
                                          </p:stCondLst>
                                        </p:cTn>
                                        <p:tgtEl>
                                          <p:spTgt spid="45087"/>
                                        </p:tgtEl>
                                        <p:attrNameLst>
                                          <p:attrName>style.visibility</p:attrName>
                                        </p:attrNameLst>
                                      </p:cBhvr>
                                      <p:to>
                                        <p:strVal val="visible"/>
                                      </p:to>
                                    </p:set>
                                    <p:anim calcmode="lin" valueType="num">
                                      <p:cBhvr additive="base">
                                        <p:cTn id="7" dur="500" fill="hold"/>
                                        <p:tgtEl>
                                          <p:spTgt spid="45087"/>
                                        </p:tgtEl>
                                        <p:attrNameLst>
                                          <p:attrName>ppt_x</p:attrName>
                                        </p:attrNameLst>
                                      </p:cBhvr>
                                      <p:tavLst>
                                        <p:tav tm="0">
                                          <p:val>
                                            <p:strVal val="#ppt_x"/>
                                          </p:val>
                                        </p:tav>
                                        <p:tav tm="100000">
                                          <p:val>
                                            <p:strVal val="#ppt_x"/>
                                          </p:val>
                                        </p:tav>
                                      </p:tavLst>
                                    </p:anim>
                                    <p:anim calcmode="lin" valueType="num">
                                      <p:cBhvr additive="base">
                                        <p:cTn id="8" dur="500" fill="hold"/>
                                        <p:tgtEl>
                                          <p:spTgt spid="4508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5067"/>
                                        </p:tgtEl>
                                        <p:attrNameLst>
                                          <p:attrName>style.visibility</p:attrName>
                                        </p:attrNameLst>
                                      </p:cBhvr>
                                      <p:to>
                                        <p:strVal val="visible"/>
                                      </p:to>
                                    </p:set>
                                    <p:anim calcmode="lin" valueType="num">
                                      <p:cBhvr additive="base">
                                        <p:cTn id="11" dur="500" fill="hold"/>
                                        <p:tgtEl>
                                          <p:spTgt spid="45067"/>
                                        </p:tgtEl>
                                        <p:attrNameLst>
                                          <p:attrName>ppt_x</p:attrName>
                                        </p:attrNameLst>
                                      </p:cBhvr>
                                      <p:tavLst>
                                        <p:tav tm="0">
                                          <p:val>
                                            <p:strVal val="#ppt_x"/>
                                          </p:val>
                                        </p:tav>
                                        <p:tav tm="100000">
                                          <p:val>
                                            <p:strVal val="#ppt_x"/>
                                          </p:val>
                                        </p:tav>
                                      </p:tavLst>
                                    </p:anim>
                                    <p:anim calcmode="lin" valueType="num">
                                      <p:cBhvr additive="base">
                                        <p:cTn id="12" dur="500" fill="hold"/>
                                        <p:tgtEl>
                                          <p:spTgt spid="450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87"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75</a:t>
            </a:fld>
            <a:endParaRPr lang="en-US" dirty="0"/>
          </a:p>
        </p:txBody>
      </p:sp>
      <p:sp>
        <p:nvSpPr>
          <p:cNvPr id="55299" name="Rectangle 3">
            <a:extLst>
              <a:ext uri="{FF2B5EF4-FFF2-40B4-BE49-F238E27FC236}">
                <a16:creationId xmlns:a16="http://schemas.microsoft.com/office/drawing/2014/main" id="{6C814D8D-1AF8-EB28-18B9-AE1EB9A62B3F}"/>
              </a:ext>
            </a:extLst>
          </p:cNvPr>
          <p:cNvSpPr txBox="1">
            <a:spLocks noChangeArrowheads="1"/>
          </p:cNvSpPr>
          <p:nvPr/>
        </p:nvSpPr>
        <p:spPr>
          <a:xfrm>
            <a:off x="825910" y="1143000"/>
            <a:ext cx="10604090" cy="46798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a:latin typeface="VNI-Souvir" pitchFamily="2" charset="0"/>
              </a:rPr>
              <a:t>Dö thöøa:</a:t>
            </a:r>
          </a:p>
          <a:p>
            <a:r>
              <a:rPr lang="en-US" altLang="en-US" sz="3200">
                <a:latin typeface="VNI-Souvir" pitchFamily="2" charset="0"/>
              </a:rPr>
              <a:t>Khi gía saûn phaåm cao hôn giaù caân baèng:</a:t>
            </a:r>
          </a:p>
          <a:p>
            <a:pPr lvl="1"/>
            <a:r>
              <a:rPr lang="en-US" altLang="en-US" sz="3200">
                <a:latin typeface="VNI-Souvir" pitchFamily="2" charset="0"/>
              </a:rPr>
              <a:t>QS &gt; QD: dö thöøa saûn phaåm</a:t>
            </a:r>
          </a:p>
          <a:p>
            <a:pPr lvl="1"/>
            <a:r>
              <a:rPr lang="en-US" altLang="en-US" sz="3200">
                <a:latin typeface="VNI-Souvir" pitchFamily="2" charset="0"/>
              </a:rPr>
              <a:t>Ngöôøi baùn seõ haï giaù</a:t>
            </a:r>
          </a:p>
          <a:p>
            <a:pPr lvl="1"/>
            <a:r>
              <a:rPr lang="en-US" altLang="en-US" sz="3200">
                <a:latin typeface="VNI-Souvir" pitchFamily="2" charset="0"/>
              </a:rPr>
              <a:t>Löôïng caàu taêng,löôïng cung giaûm</a:t>
            </a:r>
          </a:p>
          <a:p>
            <a:pPr lvl="1"/>
            <a:r>
              <a:rPr lang="en-US" altLang="en-US" sz="3200">
                <a:latin typeface="VNI-Souvir" pitchFamily="2" charset="0"/>
              </a:rPr>
              <a:t>Thò tröôøng seõ tieáp tuïc ñieàu chænh cho ñeán khi ñaït möùc giaù caân baèng</a:t>
            </a:r>
            <a:endParaRPr lang="en-US" altLang="en-US" sz="3200" dirty="0">
              <a:latin typeface="VNI-Souvir" pitchFamily="2" charset="0"/>
            </a:endParaRPr>
          </a:p>
        </p:txBody>
      </p:sp>
      <p:sp>
        <p:nvSpPr>
          <p:cNvPr id="3" name="Rectangle 2">
            <a:extLst>
              <a:ext uri="{FF2B5EF4-FFF2-40B4-BE49-F238E27FC236}">
                <a16:creationId xmlns:a16="http://schemas.microsoft.com/office/drawing/2014/main" id="{D9FA640B-2890-3988-A85A-97F068FE2F59}"/>
              </a:ext>
            </a:extLst>
          </p:cNvPr>
          <p:cNvSpPr txBox="1">
            <a:spLocks noChangeArrowheads="1"/>
          </p:cNvSpPr>
          <p:nvPr/>
        </p:nvSpPr>
        <p:spPr>
          <a:xfrm>
            <a:off x="2839064" y="284162"/>
            <a:ext cx="8001000" cy="1216025"/>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en-US" altLang="en-US" b="1" dirty="0">
                <a:solidFill>
                  <a:srgbClr val="FFFF00"/>
                </a:solidFill>
                <a:latin typeface="VNI-Souvir" pitchFamily="2" charset="0"/>
              </a:rPr>
              <a:t>2.4.</a:t>
            </a:r>
            <a:r>
              <a:rPr lang="en-US" altLang="en-US" sz="3400" b="1" dirty="0">
                <a:solidFill>
                  <a:srgbClr val="FFFF00"/>
                </a:solidFill>
                <a:latin typeface="VNI-Souvir" pitchFamily="2" charset="0"/>
              </a:rPr>
              <a:t>THÒ </a:t>
            </a:r>
            <a:r>
              <a:rPr lang="en-US" altLang="en-US" sz="3400" b="1" dirty="0" err="1">
                <a:solidFill>
                  <a:srgbClr val="FFFF00"/>
                </a:solidFill>
                <a:latin typeface="VNI-Souvir" pitchFamily="2" charset="0"/>
              </a:rPr>
              <a:t>TRÖÔØNG</a:t>
            </a:r>
            <a:r>
              <a:rPr lang="en-US" altLang="en-US" sz="3400" b="1" dirty="0">
                <a:solidFill>
                  <a:srgbClr val="FFFF00"/>
                </a:solidFill>
                <a:latin typeface="VNI-Souvir" pitchFamily="2" charset="0"/>
              </a:rPr>
              <a:t> </a:t>
            </a:r>
            <a:r>
              <a:rPr lang="en-US" altLang="en-US" sz="3400" b="1" dirty="0" err="1">
                <a:solidFill>
                  <a:srgbClr val="FFFF00"/>
                </a:solidFill>
                <a:latin typeface="VNI-Souvir" pitchFamily="2" charset="0"/>
              </a:rPr>
              <a:t>CAÂN</a:t>
            </a:r>
            <a:r>
              <a:rPr lang="en-US" altLang="en-US" sz="3400" b="1" dirty="0">
                <a:solidFill>
                  <a:srgbClr val="FFFF00"/>
                </a:solidFill>
                <a:latin typeface="VNI-Souvir" pitchFamily="2" charset="0"/>
              </a:rPr>
              <a:t> </a:t>
            </a:r>
            <a:r>
              <a:rPr lang="en-US" altLang="en-US" sz="3400" b="1" dirty="0" err="1">
                <a:solidFill>
                  <a:srgbClr val="FFFF00"/>
                </a:solidFill>
                <a:latin typeface="VNI-Souvir" pitchFamily="2" charset="0"/>
              </a:rPr>
              <a:t>BAÈNG</a:t>
            </a:r>
            <a:br>
              <a:rPr lang="en-US" altLang="en-US" sz="3400" dirty="0">
                <a:solidFill>
                  <a:srgbClr val="FFFF00"/>
                </a:solidFill>
                <a:latin typeface="VNI-Souvir" pitchFamily="2" charset="0"/>
              </a:rPr>
            </a:br>
            <a:endParaRPr lang="en-US" altLang="en-US" sz="3400" dirty="0">
              <a:solidFill>
                <a:srgbClr val="FFFF00"/>
              </a:solidFill>
              <a:latin typeface="VNI-Souvir" pitchFamily="2" charset="0"/>
            </a:endParaRPr>
          </a:p>
        </p:txBody>
      </p:sp>
    </p:spTree>
    <p:extLst>
      <p:ext uri="{BB962C8B-B14F-4D97-AF65-F5344CB8AC3E}">
        <p14:creationId xmlns:p14="http://schemas.microsoft.com/office/powerpoint/2010/main" val="631885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5299">
                                            <p:txEl>
                                              <p:pRg st="0" end="0"/>
                                            </p:txEl>
                                          </p:spTgt>
                                        </p:tgtEl>
                                        <p:attrNameLst>
                                          <p:attrName>style.visibility</p:attrName>
                                        </p:attrNameLst>
                                      </p:cBhvr>
                                      <p:to>
                                        <p:strVal val="visible"/>
                                      </p:to>
                                    </p:set>
                                    <p:animEffect transition="in" filter="checkerboard(across)">
                                      <p:cBhvr>
                                        <p:cTn id="7" dur="500"/>
                                        <p:tgtEl>
                                          <p:spTgt spid="552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5299">
                                            <p:txEl>
                                              <p:pRg st="1" end="1"/>
                                            </p:txEl>
                                          </p:spTgt>
                                        </p:tgtEl>
                                        <p:attrNameLst>
                                          <p:attrName>style.visibility</p:attrName>
                                        </p:attrNameLst>
                                      </p:cBhvr>
                                      <p:to>
                                        <p:strVal val="visible"/>
                                      </p:to>
                                    </p:set>
                                    <p:animEffect transition="in" filter="checkerboard(across)">
                                      <p:cBhvr>
                                        <p:cTn id="12" dur="500"/>
                                        <p:tgtEl>
                                          <p:spTgt spid="552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55299">
                                            <p:txEl>
                                              <p:pRg st="2" end="2"/>
                                            </p:txEl>
                                          </p:spTgt>
                                        </p:tgtEl>
                                        <p:attrNameLst>
                                          <p:attrName>style.visibility</p:attrName>
                                        </p:attrNameLst>
                                      </p:cBhvr>
                                      <p:to>
                                        <p:strVal val="visible"/>
                                      </p:to>
                                    </p:set>
                                    <p:animEffect transition="in" filter="diamond(in)">
                                      <p:cBhvr>
                                        <p:cTn id="17" dur="2000"/>
                                        <p:tgtEl>
                                          <p:spTgt spid="552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55299">
                                            <p:txEl>
                                              <p:pRg st="3" end="3"/>
                                            </p:txEl>
                                          </p:spTgt>
                                        </p:tgtEl>
                                        <p:attrNameLst>
                                          <p:attrName>style.visibility</p:attrName>
                                        </p:attrNameLst>
                                      </p:cBhvr>
                                      <p:to>
                                        <p:strVal val="visible"/>
                                      </p:to>
                                    </p:set>
                                    <p:anim calcmode="lin" valueType="num">
                                      <p:cBhvr additive="base">
                                        <p:cTn id="22" dur="500" fill="hold"/>
                                        <p:tgtEl>
                                          <p:spTgt spid="55299">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5529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55299">
                                            <p:txEl>
                                              <p:pRg st="4" end="4"/>
                                            </p:txEl>
                                          </p:spTgt>
                                        </p:tgtEl>
                                        <p:attrNameLst>
                                          <p:attrName>style.visibility</p:attrName>
                                        </p:attrNameLst>
                                      </p:cBhvr>
                                      <p:to>
                                        <p:strVal val="visible"/>
                                      </p:to>
                                    </p:set>
                                    <p:anim calcmode="lin" valueType="num">
                                      <p:cBhvr additive="base">
                                        <p:cTn id="28" dur="500" fill="hold"/>
                                        <p:tgtEl>
                                          <p:spTgt spid="55299">
                                            <p:txEl>
                                              <p:pRg st="4" end="4"/>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5529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55299">
                                            <p:txEl>
                                              <p:pRg st="5" end="5"/>
                                            </p:txEl>
                                          </p:spTgt>
                                        </p:tgtEl>
                                        <p:attrNameLst>
                                          <p:attrName>style.visibility</p:attrName>
                                        </p:attrNameLst>
                                      </p:cBhvr>
                                      <p:to>
                                        <p:strVal val="visible"/>
                                      </p:to>
                                    </p:set>
                                    <p:anim calcmode="lin" valueType="num">
                                      <p:cBhvr additive="base">
                                        <p:cTn id="34" dur="500" fill="hold"/>
                                        <p:tgtEl>
                                          <p:spTgt spid="55299">
                                            <p:txEl>
                                              <p:pRg st="5" end="5"/>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5529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Number Placeholder 3">
            <a:extLst>
              <a:ext uri="{FF2B5EF4-FFF2-40B4-BE49-F238E27FC236}">
                <a16:creationId xmlns:a16="http://schemas.microsoft.com/office/drawing/2014/main" id="{2C7A06FD-8D64-3873-C8F7-DE2A4965EC0B}"/>
              </a:ext>
            </a:extLst>
          </p:cNvPr>
          <p:cNvSpPr>
            <a:spLocks noGrp="1"/>
          </p:cNvSpPr>
          <p:nvPr>
            <p:ph type="sldNum" sz="quarter" idx="12"/>
          </p:nvPr>
        </p:nvSpPr>
        <p:spPr bwMode="auto">
          <a:xfrm>
            <a:off x="6858000" y="6323013"/>
            <a:ext cx="1905000" cy="45720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7C90CEDA-1E86-426F-9B94-1896D1273598}" type="slidenum">
              <a:rPr lang="en-US" altLang="en-US" smtClean="0"/>
              <a:pPr>
                <a:spcBef>
                  <a:spcPct val="0"/>
                </a:spcBef>
                <a:buClrTx/>
                <a:buSzTx/>
                <a:buFontTx/>
                <a:buNone/>
              </a:pPr>
              <a:t>76</a:t>
            </a:fld>
            <a:endParaRPr lang="en-US" altLang="en-US" sz="1400">
              <a:solidFill>
                <a:schemeClr val="tx1"/>
              </a:solidFill>
              <a:latin typeface="Times New Roman" panose="02020603050405020304" pitchFamily="18" charset="0"/>
            </a:endParaRPr>
          </a:p>
        </p:txBody>
      </p:sp>
      <p:sp>
        <p:nvSpPr>
          <p:cNvPr id="6" name="Rectangle 2">
            <a:extLst>
              <a:ext uri="{FF2B5EF4-FFF2-40B4-BE49-F238E27FC236}">
                <a16:creationId xmlns:a16="http://schemas.microsoft.com/office/drawing/2014/main" id="{395A99ED-781E-8740-F45A-B5ED995EB3F2}"/>
              </a:ext>
            </a:extLst>
          </p:cNvPr>
          <p:cNvSpPr txBox="1">
            <a:spLocks noChangeArrowheads="1"/>
          </p:cNvSpPr>
          <p:nvPr/>
        </p:nvSpPr>
        <p:spPr bwMode="auto">
          <a:xfrm>
            <a:off x="2157412" y="24534"/>
            <a:ext cx="7772400" cy="1104900"/>
          </a:xfrm>
          <a:prstGeom prst="rect">
            <a:avLst/>
          </a:prstGeom>
          <a:noFill/>
          <a:ln w="9525">
            <a:noFill/>
            <a:miter lim="800000"/>
            <a:headEnd/>
            <a:tailEnd/>
          </a:ln>
        </p:spPr>
        <p:txBody>
          <a:bodyPr lIns="92075" tIns="46038" rIns="92075" bIns="46038" anchor="ctr"/>
          <a:lstStyle/>
          <a:p>
            <a:pPr algn="ctr">
              <a:defRPr/>
            </a:pPr>
            <a:r>
              <a:rPr lang="en-US" sz="3200" b="1" kern="0" dirty="0" err="1">
                <a:solidFill>
                  <a:srgbClr val="000099"/>
                </a:solidFill>
                <a:latin typeface="+mj-lt"/>
                <a:ea typeface="+mj-ea"/>
                <a:cs typeface="+mj-cs"/>
              </a:rPr>
              <a:t>Khả</a:t>
            </a:r>
            <a:r>
              <a:rPr lang="en-US" sz="3200" b="1" kern="0" dirty="0">
                <a:solidFill>
                  <a:srgbClr val="000099"/>
                </a:solidFill>
                <a:latin typeface="+mj-lt"/>
                <a:ea typeface="+mj-ea"/>
                <a:cs typeface="+mj-cs"/>
              </a:rPr>
              <a:t> </a:t>
            </a:r>
            <a:r>
              <a:rPr lang="en-US" sz="3200" b="1" kern="0" dirty="0" err="1">
                <a:solidFill>
                  <a:srgbClr val="000099"/>
                </a:solidFill>
                <a:latin typeface="+mj-lt"/>
                <a:ea typeface="+mj-ea"/>
                <a:cs typeface="+mj-cs"/>
              </a:rPr>
              <a:t>năng</a:t>
            </a:r>
            <a:r>
              <a:rPr lang="en-US" sz="3200" b="1" kern="0" dirty="0">
                <a:solidFill>
                  <a:srgbClr val="000099"/>
                </a:solidFill>
                <a:latin typeface="+mj-lt"/>
                <a:ea typeface="+mj-ea"/>
                <a:cs typeface="+mj-cs"/>
              </a:rPr>
              <a:t> </a:t>
            </a:r>
            <a:r>
              <a:rPr lang="en-US" sz="3200" b="1" kern="0" dirty="0" err="1">
                <a:solidFill>
                  <a:srgbClr val="000099"/>
                </a:solidFill>
                <a:latin typeface="+mj-lt"/>
                <a:ea typeface="+mj-ea"/>
                <a:cs typeface="+mj-cs"/>
              </a:rPr>
              <a:t>tự</a:t>
            </a:r>
            <a:r>
              <a:rPr lang="en-US" sz="3200" b="1" kern="0" dirty="0">
                <a:solidFill>
                  <a:srgbClr val="000099"/>
                </a:solidFill>
                <a:latin typeface="+mj-lt"/>
                <a:ea typeface="+mj-ea"/>
                <a:cs typeface="+mj-cs"/>
              </a:rPr>
              <a:t> </a:t>
            </a:r>
            <a:r>
              <a:rPr lang="en-US" sz="3200" b="1" kern="0" dirty="0" err="1">
                <a:solidFill>
                  <a:srgbClr val="000099"/>
                </a:solidFill>
                <a:latin typeface="+mj-lt"/>
                <a:ea typeface="+mj-ea"/>
                <a:cs typeface="+mj-cs"/>
              </a:rPr>
              <a:t>điều</a:t>
            </a:r>
            <a:r>
              <a:rPr lang="en-US" sz="3200" b="1" kern="0" dirty="0">
                <a:solidFill>
                  <a:srgbClr val="000099"/>
                </a:solidFill>
                <a:latin typeface="+mj-lt"/>
                <a:ea typeface="+mj-ea"/>
                <a:cs typeface="+mj-cs"/>
              </a:rPr>
              <a:t> </a:t>
            </a:r>
            <a:r>
              <a:rPr lang="en-US" sz="3200" b="1" kern="0" dirty="0" err="1">
                <a:solidFill>
                  <a:srgbClr val="000099"/>
                </a:solidFill>
                <a:latin typeface="+mj-lt"/>
                <a:ea typeface="+mj-ea"/>
                <a:cs typeface="+mj-cs"/>
              </a:rPr>
              <a:t>chỉnh</a:t>
            </a:r>
            <a:r>
              <a:rPr lang="en-US" sz="3200" b="1" kern="0" dirty="0">
                <a:solidFill>
                  <a:srgbClr val="000099"/>
                </a:solidFill>
                <a:latin typeface="+mj-lt"/>
                <a:ea typeface="+mj-ea"/>
                <a:cs typeface="+mj-cs"/>
              </a:rPr>
              <a:t> </a:t>
            </a:r>
            <a:r>
              <a:rPr lang="en-US" sz="3200" b="1" kern="0" dirty="0" err="1">
                <a:solidFill>
                  <a:srgbClr val="000099"/>
                </a:solidFill>
                <a:latin typeface="+mj-lt"/>
                <a:ea typeface="+mj-ea"/>
                <a:cs typeface="+mj-cs"/>
              </a:rPr>
              <a:t>về</a:t>
            </a:r>
            <a:r>
              <a:rPr lang="en-US" sz="3200" b="1" kern="0" dirty="0">
                <a:solidFill>
                  <a:srgbClr val="000099"/>
                </a:solidFill>
                <a:latin typeface="+mj-lt"/>
                <a:ea typeface="+mj-ea"/>
                <a:cs typeface="+mj-cs"/>
              </a:rPr>
              <a:t> </a:t>
            </a:r>
            <a:r>
              <a:rPr lang="en-US" sz="3200" b="1" kern="0" dirty="0" err="1">
                <a:solidFill>
                  <a:srgbClr val="000099"/>
                </a:solidFill>
                <a:latin typeface="+mj-lt"/>
                <a:ea typeface="+mj-ea"/>
                <a:cs typeface="+mj-cs"/>
              </a:rPr>
              <a:t>trạng</a:t>
            </a:r>
            <a:r>
              <a:rPr lang="en-US" sz="3200" b="1" kern="0" dirty="0">
                <a:solidFill>
                  <a:srgbClr val="000099"/>
                </a:solidFill>
                <a:latin typeface="+mj-lt"/>
                <a:ea typeface="+mj-ea"/>
                <a:cs typeface="+mj-cs"/>
              </a:rPr>
              <a:t> </a:t>
            </a:r>
            <a:r>
              <a:rPr lang="en-US" sz="3200" b="1" kern="0" dirty="0" err="1">
                <a:solidFill>
                  <a:srgbClr val="000099"/>
                </a:solidFill>
                <a:latin typeface="+mj-lt"/>
                <a:ea typeface="+mj-ea"/>
                <a:cs typeface="+mj-cs"/>
              </a:rPr>
              <a:t>thái</a:t>
            </a:r>
            <a:r>
              <a:rPr lang="en-US" sz="3200" b="1" kern="0" dirty="0">
                <a:solidFill>
                  <a:srgbClr val="000099"/>
                </a:solidFill>
                <a:latin typeface="+mj-lt"/>
                <a:ea typeface="+mj-ea"/>
                <a:cs typeface="+mj-cs"/>
              </a:rPr>
              <a:t> </a:t>
            </a:r>
            <a:r>
              <a:rPr lang="en-US" sz="3200" b="1" kern="0" dirty="0" err="1">
                <a:solidFill>
                  <a:srgbClr val="000099"/>
                </a:solidFill>
                <a:latin typeface="+mj-lt"/>
                <a:ea typeface="+mj-ea"/>
                <a:cs typeface="+mj-cs"/>
              </a:rPr>
              <a:t>cân</a:t>
            </a:r>
            <a:r>
              <a:rPr lang="en-US" sz="3200" b="1" kern="0" dirty="0">
                <a:solidFill>
                  <a:srgbClr val="000099"/>
                </a:solidFill>
                <a:latin typeface="+mj-lt"/>
                <a:ea typeface="+mj-ea"/>
                <a:cs typeface="+mj-cs"/>
              </a:rPr>
              <a:t> </a:t>
            </a:r>
            <a:r>
              <a:rPr lang="en-US" sz="3200" b="1" kern="0" dirty="0" err="1">
                <a:solidFill>
                  <a:srgbClr val="000099"/>
                </a:solidFill>
                <a:latin typeface="+mj-lt"/>
                <a:ea typeface="+mj-ea"/>
                <a:cs typeface="+mj-cs"/>
              </a:rPr>
              <a:t>bằng</a:t>
            </a:r>
            <a:r>
              <a:rPr lang="en-US" sz="3200" b="1" kern="0" dirty="0">
                <a:solidFill>
                  <a:srgbClr val="000099"/>
                </a:solidFill>
                <a:latin typeface="+mj-lt"/>
                <a:ea typeface="+mj-ea"/>
                <a:cs typeface="+mj-cs"/>
              </a:rPr>
              <a:t> </a:t>
            </a:r>
            <a:r>
              <a:rPr lang="en-US" sz="3200" b="1" kern="0" dirty="0" err="1">
                <a:solidFill>
                  <a:srgbClr val="000099"/>
                </a:solidFill>
                <a:latin typeface="+mj-lt"/>
                <a:ea typeface="+mj-ea"/>
                <a:cs typeface="+mj-cs"/>
              </a:rPr>
              <a:t>của</a:t>
            </a:r>
            <a:r>
              <a:rPr lang="en-US" sz="3200" b="1" kern="0" dirty="0">
                <a:solidFill>
                  <a:srgbClr val="000099"/>
                </a:solidFill>
                <a:latin typeface="+mj-lt"/>
                <a:ea typeface="+mj-ea"/>
                <a:cs typeface="+mj-cs"/>
              </a:rPr>
              <a:t> </a:t>
            </a:r>
            <a:r>
              <a:rPr lang="en-US" sz="3200" b="1" kern="0" dirty="0" err="1">
                <a:solidFill>
                  <a:srgbClr val="000099"/>
                </a:solidFill>
                <a:latin typeface="+mj-lt"/>
                <a:ea typeface="+mj-ea"/>
                <a:cs typeface="+mj-cs"/>
              </a:rPr>
              <a:t>thị</a:t>
            </a:r>
            <a:r>
              <a:rPr lang="en-US" sz="3200" b="1" kern="0" dirty="0">
                <a:solidFill>
                  <a:srgbClr val="000099"/>
                </a:solidFill>
                <a:latin typeface="+mj-lt"/>
                <a:ea typeface="+mj-ea"/>
                <a:cs typeface="+mj-cs"/>
              </a:rPr>
              <a:t> </a:t>
            </a:r>
            <a:r>
              <a:rPr lang="en-US" sz="3200" b="1" kern="0" dirty="0" err="1">
                <a:solidFill>
                  <a:srgbClr val="000099"/>
                </a:solidFill>
                <a:latin typeface="+mj-lt"/>
                <a:ea typeface="+mj-ea"/>
                <a:cs typeface="+mj-cs"/>
              </a:rPr>
              <a:t>trường</a:t>
            </a:r>
            <a:endParaRPr lang="en-US" sz="3200" b="1" kern="0" dirty="0">
              <a:solidFill>
                <a:srgbClr val="000099"/>
              </a:solidFill>
              <a:latin typeface="+mj-lt"/>
              <a:ea typeface="+mj-ea"/>
              <a:cs typeface="+mj-cs"/>
            </a:endParaRPr>
          </a:p>
        </p:txBody>
      </p:sp>
      <p:sp>
        <p:nvSpPr>
          <p:cNvPr id="7" name="Rectangle 4">
            <a:extLst>
              <a:ext uri="{FF2B5EF4-FFF2-40B4-BE49-F238E27FC236}">
                <a16:creationId xmlns:a16="http://schemas.microsoft.com/office/drawing/2014/main" id="{8B9BC7FE-AE79-0EEF-67BF-D2A08934C733}"/>
              </a:ext>
            </a:extLst>
          </p:cNvPr>
          <p:cNvSpPr txBox="1">
            <a:spLocks noChangeArrowheads="1"/>
          </p:cNvSpPr>
          <p:nvPr/>
        </p:nvSpPr>
        <p:spPr>
          <a:xfrm>
            <a:off x="6396781" y="1306243"/>
            <a:ext cx="5594604" cy="4724400"/>
          </a:xfrm>
          <a:prstGeom prst="rect">
            <a:avLst/>
          </a:prstGeom>
        </p:spPr>
        <p:txBody>
          <a:bodyPr/>
          <a:lstStyle/>
          <a:p>
            <a:pPr marL="342900" indent="-342900" algn="just">
              <a:spcBef>
                <a:spcPct val="20000"/>
              </a:spcBef>
              <a:buClr>
                <a:schemeClr val="bg2"/>
              </a:buClr>
              <a:buSzPct val="75000"/>
              <a:buFont typeface="Monotype Sorts" pitchFamily="2" charset="2"/>
              <a:buChar char="n"/>
              <a:defRPr/>
            </a:pPr>
            <a:r>
              <a:rPr lang="en-US" sz="2800" b="1" kern="0" dirty="0" err="1">
                <a:latin typeface="+mj-lt"/>
              </a:rPr>
              <a:t>Nếu</a:t>
            </a:r>
            <a:r>
              <a:rPr lang="en-US" sz="2800" b="1" kern="0" dirty="0">
                <a:latin typeface="+mj-lt"/>
              </a:rPr>
              <a:t> </a:t>
            </a:r>
            <a:r>
              <a:rPr lang="en-US" sz="2800" b="1" kern="0" dirty="0">
                <a:solidFill>
                  <a:srgbClr val="0000FF"/>
                </a:solidFill>
                <a:latin typeface="+mj-lt"/>
              </a:rPr>
              <a:t> </a:t>
            </a:r>
            <a:r>
              <a:rPr lang="en-US" sz="2800" b="1" kern="0" dirty="0">
                <a:solidFill>
                  <a:srgbClr val="C00000"/>
                </a:solidFill>
                <a:latin typeface="+mj-lt"/>
              </a:rPr>
              <a:t>Q</a:t>
            </a:r>
            <a:r>
              <a:rPr lang="en-US" sz="2800" b="1" kern="0" baseline="-25000" dirty="0">
                <a:solidFill>
                  <a:srgbClr val="C00000"/>
                </a:solidFill>
                <a:latin typeface="+mj-lt"/>
              </a:rPr>
              <a:t>S </a:t>
            </a:r>
            <a:r>
              <a:rPr lang="en-US" sz="2800" b="1" kern="0" dirty="0">
                <a:solidFill>
                  <a:srgbClr val="C00000"/>
                </a:solidFill>
                <a:latin typeface="+mj-lt"/>
              </a:rPr>
              <a:t>&gt; </a:t>
            </a:r>
            <a:r>
              <a:rPr lang="en-US" sz="2800" b="1" kern="0" dirty="0" err="1">
                <a:solidFill>
                  <a:srgbClr val="C00000"/>
                </a:solidFill>
                <a:latin typeface="+mj-lt"/>
              </a:rPr>
              <a:t>Q</a:t>
            </a:r>
            <a:r>
              <a:rPr lang="en-US" sz="2800" b="1" kern="0" baseline="-25000" dirty="0" err="1">
                <a:solidFill>
                  <a:srgbClr val="C00000"/>
                </a:solidFill>
                <a:latin typeface="+mj-lt"/>
              </a:rPr>
              <a:t>D</a:t>
            </a:r>
            <a:r>
              <a:rPr lang="en-US" sz="2800" b="1" kern="0" dirty="0">
                <a:solidFill>
                  <a:srgbClr val="C00000"/>
                </a:solidFill>
                <a:latin typeface="+mj-lt"/>
              </a:rPr>
              <a:t> </a:t>
            </a:r>
            <a:r>
              <a:rPr lang="en-US" sz="2800" b="1" kern="0" dirty="0">
                <a:latin typeface="+mj-lt"/>
              </a:rPr>
              <a:t>: </a:t>
            </a:r>
            <a:r>
              <a:rPr lang="en-US" sz="2800" b="1" kern="0" dirty="0" err="1">
                <a:latin typeface="+mj-lt"/>
              </a:rPr>
              <a:t>người</a:t>
            </a:r>
            <a:r>
              <a:rPr lang="en-US" sz="2800" b="1" kern="0" dirty="0">
                <a:latin typeface="+mj-lt"/>
              </a:rPr>
              <a:t> </a:t>
            </a:r>
            <a:r>
              <a:rPr lang="en-US" sz="2800" b="1" kern="0" dirty="0" err="1">
                <a:latin typeface="+mj-lt"/>
              </a:rPr>
              <a:t>bán</a:t>
            </a:r>
            <a:r>
              <a:rPr lang="en-US" sz="2800" b="1" kern="0" dirty="0">
                <a:latin typeface="+mj-lt"/>
              </a:rPr>
              <a:t> </a:t>
            </a:r>
            <a:r>
              <a:rPr lang="en-US" sz="2800" b="1" kern="0" dirty="0" err="1">
                <a:latin typeface="+mj-lt"/>
              </a:rPr>
              <a:t>không</a:t>
            </a:r>
            <a:r>
              <a:rPr lang="en-US" sz="2800" b="1" kern="0" dirty="0">
                <a:latin typeface="+mj-lt"/>
              </a:rPr>
              <a:t> </a:t>
            </a:r>
            <a:r>
              <a:rPr lang="en-US" sz="2800" b="1" kern="0" dirty="0" err="1">
                <a:latin typeface="+mj-lt"/>
              </a:rPr>
              <a:t>bán</a:t>
            </a:r>
            <a:r>
              <a:rPr lang="en-US" sz="2800" b="1" kern="0" dirty="0">
                <a:latin typeface="+mj-lt"/>
              </a:rPr>
              <a:t> </a:t>
            </a:r>
            <a:r>
              <a:rPr lang="en-US" sz="2800" b="1" kern="0" dirty="0" err="1">
                <a:latin typeface="+mj-lt"/>
              </a:rPr>
              <a:t>hết</a:t>
            </a:r>
            <a:r>
              <a:rPr lang="en-US" sz="2800" b="1" kern="0" dirty="0">
                <a:latin typeface="+mj-lt"/>
              </a:rPr>
              <a:t> </a:t>
            </a:r>
            <a:r>
              <a:rPr lang="en-US" sz="2800" b="1" kern="0" dirty="0" err="1">
                <a:latin typeface="+mj-lt"/>
              </a:rPr>
              <a:t>hàng</a:t>
            </a:r>
            <a:r>
              <a:rPr lang="en-US" sz="2800" b="1" kern="0" dirty="0">
                <a:latin typeface="+mj-lt"/>
              </a:rPr>
              <a:t> </a:t>
            </a:r>
            <a:r>
              <a:rPr lang="en-US" sz="2800" b="1" kern="0" dirty="0" err="1">
                <a:latin typeface="+mj-lt"/>
              </a:rPr>
              <a:t>hoá</a:t>
            </a:r>
            <a:r>
              <a:rPr lang="en-US" sz="2800" b="1" kern="0" dirty="0">
                <a:latin typeface="+mj-lt"/>
              </a:rPr>
              <a:t> </a:t>
            </a:r>
            <a:r>
              <a:rPr lang="en-US" sz="2800" b="1" kern="0" dirty="0" err="1">
                <a:latin typeface="+mj-lt"/>
              </a:rPr>
              <a:t>buộc</a:t>
            </a:r>
            <a:r>
              <a:rPr lang="en-US" sz="2800" b="1" kern="0" dirty="0">
                <a:latin typeface="+mj-lt"/>
              </a:rPr>
              <a:t> </a:t>
            </a:r>
            <a:r>
              <a:rPr lang="en-US" sz="2800" b="1" kern="0" dirty="0" err="1">
                <a:latin typeface="+mj-lt"/>
              </a:rPr>
              <a:t>phải</a:t>
            </a:r>
            <a:r>
              <a:rPr lang="en-US" sz="2800" b="1" kern="0" dirty="0">
                <a:latin typeface="+mj-lt"/>
              </a:rPr>
              <a:t> </a:t>
            </a:r>
            <a:r>
              <a:rPr lang="en-US" sz="2800" b="1" kern="0" dirty="0" err="1">
                <a:latin typeface="+mj-lt"/>
              </a:rPr>
              <a:t>hạ</a:t>
            </a:r>
            <a:r>
              <a:rPr lang="en-US" sz="2800" b="1" kern="0" dirty="0">
                <a:latin typeface="+mj-lt"/>
              </a:rPr>
              <a:t> </a:t>
            </a:r>
            <a:r>
              <a:rPr lang="en-US" sz="2800" b="1" kern="0" dirty="0" err="1">
                <a:latin typeface="+mj-lt"/>
              </a:rPr>
              <a:t>giá</a:t>
            </a:r>
            <a:r>
              <a:rPr lang="en-US" sz="2800" b="1" kern="0" dirty="0">
                <a:latin typeface="+mj-lt"/>
              </a:rPr>
              <a:t> </a:t>
            </a:r>
            <a:r>
              <a:rPr lang="en-US" sz="2800" b="1" kern="0" dirty="0" err="1">
                <a:latin typeface="+mj-lt"/>
              </a:rPr>
              <a:t>để</a:t>
            </a:r>
            <a:r>
              <a:rPr lang="en-US" sz="2800" b="1" kern="0" dirty="0">
                <a:latin typeface="+mj-lt"/>
              </a:rPr>
              <a:t> </a:t>
            </a:r>
            <a:r>
              <a:rPr lang="en-US" sz="2800" b="1" kern="0" dirty="0" err="1">
                <a:latin typeface="+mj-lt"/>
              </a:rPr>
              <a:t>giải</a:t>
            </a:r>
            <a:r>
              <a:rPr lang="en-US" sz="2800" b="1" kern="0" dirty="0">
                <a:latin typeface="+mj-lt"/>
              </a:rPr>
              <a:t> </a:t>
            </a:r>
            <a:r>
              <a:rPr lang="en-US" sz="2800" b="1" kern="0" dirty="0" err="1">
                <a:latin typeface="+mj-lt"/>
              </a:rPr>
              <a:t>phóng</a:t>
            </a:r>
            <a:r>
              <a:rPr lang="en-US" sz="2800" b="1" kern="0" dirty="0">
                <a:latin typeface="+mj-lt"/>
              </a:rPr>
              <a:t> </a:t>
            </a:r>
            <a:r>
              <a:rPr lang="en-US" sz="2800" b="1" kern="0" dirty="0" err="1">
                <a:latin typeface="+mj-lt"/>
              </a:rPr>
              <a:t>lượng</a:t>
            </a:r>
            <a:r>
              <a:rPr lang="en-US" sz="2800" b="1" kern="0" dirty="0">
                <a:latin typeface="+mj-lt"/>
              </a:rPr>
              <a:t> </a:t>
            </a:r>
            <a:r>
              <a:rPr lang="en-US" sz="2800" b="1" kern="0" dirty="0" err="1">
                <a:latin typeface="+mj-lt"/>
              </a:rPr>
              <a:t>hàng</a:t>
            </a:r>
            <a:r>
              <a:rPr lang="en-US" sz="2800" b="1" kern="0" dirty="0">
                <a:latin typeface="+mj-lt"/>
              </a:rPr>
              <a:t> </a:t>
            </a:r>
            <a:r>
              <a:rPr lang="en-US" sz="2800" b="1" kern="0" dirty="0" err="1">
                <a:latin typeface="+mj-lt"/>
              </a:rPr>
              <a:t>tồn</a:t>
            </a:r>
            <a:r>
              <a:rPr lang="en-US" sz="2800" b="1" kern="0" dirty="0">
                <a:latin typeface="+mj-lt"/>
              </a:rPr>
              <a:t> </a:t>
            </a:r>
            <a:r>
              <a:rPr lang="en-US" sz="2800" b="1" kern="0" dirty="0" err="1">
                <a:latin typeface="+mj-lt"/>
              </a:rPr>
              <a:t>kho</a:t>
            </a:r>
            <a:r>
              <a:rPr lang="en-US" sz="2800" b="1" kern="0" baseline="-25000" dirty="0">
                <a:latin typeface="+mj-lt"/>
              </a:rPr>
              <a:t> </a:t>
            </a:r>
            <a:r>
              <a:rPr lang="en-US" sz="2800" b="1" kern="0" baseline="-25000" dirty="0">
                <a:solidFill>
                  <a:srgbClr val="C00000"/>
                </a:solidFill>
                <a:latin typeface="+mj-lt"/>
              </a:rPr>
              <a:t>     </a:t>
            </a:r>
            <a:endParaRPr lang="en-US" sz="2800" b="1" kern="0" dirty="0">
              <a:solidFill>
                <a:srgbClr val="0000FF"/>
              </a:solidFill>
              <a:latin typeface="+mj-lt"/>
            </a:endParaRPr>
          </a:p>
          <a:p>
            <a:pPr marL="342900" indent="-342900" algn="just">
              <a:spcBef>
                <a:spcPct val="20000"/>
              </a:spcBef>
              <a:buClr>
                <a:schemeClr val="bg2"/>
              </a:buClr>
              <a:buSzPct val="75000"/>
              <a:buFont typeface="Monotype Sorts" pitchFamily="2" charset="2"/>
              <a:buChar char="n"/>
              <a:defRPr/>
            </a:pPr>
            <a:r>
              <a:rPr lang="en-US" sz="2800" b="1" kern="0" dirty="0" err="1">
                <a:solidFill>
                  <a:srgbClr val="0000FF"/>
                </a:solidFill>
                <a:latin typeface="+mj-lt"/>
              </a:rPr>
              <a:t>Kết</a:t>
            </a:r>
            <a:r>
              <a:rPr lang="en-US" sz="2800" b="1" kern="0" dirty="0">
                <a:solidFill>
                  <a:srgbClr val="0000FF"/>
                </a:solidFill>
                <a:latin typeface="+mj-lt"/>
              </a:rPr>
              <a:t> </a:t>
            </a:r>
            <a:r>
              <a:rPr lang="en-US" sz="2800" b="1" kern="0" dirty="0" err="1">
                <a:solidFill>
                  <a:srgbClr val="0000FF"/>
                </a:solidFill>
                <a:latin typeface="+mj-lt"/>
              </a:rPr>
              <a:t>quả</a:t>
            </a:r>
            <a:r>
              <a:rPr lang="en-US" sz="2800" b="1" kern="0" dirty="0">
                <a:solidFill>
                  <a:srgbClr val="0000FF"/>
                </a:solidFill>
                <a:latin typeface="+mj-lt"/>
              </a:rPr>
              <a:t> </a:t>
            </a:r>
            <a:r>
              <a:rPr lang="en-US" sz="2800" b="1" kern="0" dirty="0" err="1">
                <a:solidFill>
                  <a:srgbClr val="0000FF"/>
                </a:solidFill>
                <a:latin typeface="+mj-lt"/>
              </a:rPr>
              <a:t>giá</a:t>
            </a:r>
            <a:r>
              <a:rPr lang="en-US" sz="2800" b="1" kern="0" dirty="0">
                <a:solidFill>
                  <a:srgbClr val="0000FF"/>
                </a:solidFill>
                <a:latin typeface="+mj-lt"/>
              </a:rPr>
              <a:t> </a:t>
            </a:r>
            <a:r>
              <a:rPr lang="en-US" sz="2800" b="1" kern="0" dirty="0" err="1">
                <a:solidFill>
                  <a:srgbClr val="0000FF"/>
                </a:solidFill>
                <a:latin typeface="+mj-lt"/>
              </a:rPr>
              <a:t>giảm</a:t>
            </a:r>
            <a:r>
              <a:rPr lang="en-US" sz="2800" b="1" kern="0" dirty="0">
                <a:solidFill>
                  <a:srgbClr val="0000FF"/>
                </a:solidFill>
                <a:latin typeface="+mj-lt"/>
              </a:rPr>
              <a:t> </a:t>
            </a:r>
            <a:r>
              <a:rPr lang="en-US" sz="2800" b="1" kern="0" dirty="0" err="1">
                <a:solidFill>
                  <a:srgbClr val="0000FF"/>
                </a:solidFill>
                <a:latin typeface="+mj-lt"/>
              </a:rPr>
              <a:t>và</a:t>
            </a:r>
            <a:r>
              <a:rPr lang="en-US" sz="2800" b="1" kern="0" dirty="0">
                <a:solidFill>
                  <a:srgbClr val="0000FF"/>
                </a:solidFill>
                <a:latin typeface="+mj-lt"/>
              </a:rPr>
              <a:t> </a:t>
            </a:r>
            <a:r>
              <a:rPr lang="en-US" sz="2800" b="1" kern="0" dirty="0" err="1">
                <a:solidFill>
                  <a:srgbClr val="0000FF"/>
                </a:solidFill>
                <a:latin typeface="+mj-lt"/>
              </a:rPr>
              <a:t>sản</a:t>
            </a:r>
            <a:r>
              <a:rPr lang="en-US" sz="2800" b="1" kern="0" dirty="0">
                <a:solidFill>
                  <a:srgbClr val="0000FF"/>
                </a:solidFill>
                <a:latin typeface="+mj-lt"/>
              </a:rPr>
              <a:t> </a:t>
            </a:r>
            <a:r>
              <a:rPr lang="en-US" sz="2800" b="1" kern="0" dirty="0" err="1">
                <a:solidFill>
                  <a:srgbClr val="0000FF"/>
                </a:solidFill>
                <a:latin typeface="+mj-lt"/>
              </a:rPr>
              <a:t>lượng</a:t>
            </a:r>
            <a:r>
              <a:rPr lang="en-US" sz="2800" b="1" kern="0" dirty="0">
                <a:solidFill>
                  <a:srgbClr val="0000FF"/>
                </a:solidFill>
                <a:latin typeface="+mj-lt"/>
              </a:rPr>
              <a:t> </a:t>
            </a:r>
            <a:r>
              <a:rPr lang="en-US" sz="2800" b="1" kern="0" dirty="0" err="1">
                <a:solidFill>
                  <a:srgbClr val="0000FF"/>
                </a:solidFill>
                <a:latin typeface="+mj-lt"/>
              </a:rPr>
              <a:t>giảm</a:t>
            </a:r>
            <a:r>
              <a:rPr lang="en-US" sz="2800" b="1" kern="0" dirty="0">
                <a:solidFill>
                  <a:srgbClr val="0000FF"/>
                </a:solidFill>
                <a:latin typeface="+mj-lt"/>
              </a:rPr>
              <a:t> </a:t>
            </a:r>
          </a:p>
          <a:p>
            <a:pPr marL="342900" indent="-342900" algn="just">
              <a:spcBef>
                <a:spcPct val="20000"/>
              </a:spcBef>
              <a:buClr>
                <a:schemeClr val="bg2"/>
              </a:buClr>
              <a:buSzPct val="75000"/>
              <a:buFont typeface="Monotype Sorts" pitchFamily="2" charset="2"/>
              <a:buChar char="n"/>
              <a:defRPr/>
            </a:pPr>
            <a:r>
              <a:rPr lang="en-US" sz="2800" b="1" kern="0" dirty="0" err="1">
                <a:latin typeface="+mj-lt"/>
              </a:rPr>
              <a:t>Nếu</a:t>
            </a:r>
            <a:r>
              <a:rPr lang="en-US" sz="2800" b="1" kern="0" dirty="0">
                <a:latin typeface="+mj-lt"/>
              </a:rPr>
              <a:t> </a:t>
            </a:r>
            <a:r>
              <a:rPr lang="en-US" sz="2800" b="1" kern="0" dirty="0">
                <a:solidFill>
                  <a:srgbClr val="0000FF"/>
                </a:solidFill>
                <a:latin typeface="+mj-lt"/>
              </a:rPr>
              <a:t> </a:t>
            </a:r>
            <a:r>
              <a:rPr lang="en-US" sz="2800" b="1" kern="0" dirty="0">
                <a:solidFill>
                  <a:srgbClr val="C00000"/>
                </a:solidFill>
                <a:latin typeface="+mj-lt"/>
              </a:rPr>
              <a:t>Q</a:t>
            </a:r>
            <a:r>
              <a:rPr lang="en-US" sz="2800" b="1" kern="0" baseline="-25000" dirty="0">
                <a:solidFill>
                  <a:srgbClr val="C00000"/>
                </a:solidFill>
                <a:latin typeface="+mj-lt"/>
              </a:rPr>
              <a:t>S </a:t>
            </a:r>
            <a:r>
              <a:rPr lang="en-US" sz="2800" b="1" kern="0" dirty="0">
                <a:solidFill>
                  <a:srgbClr val="C00000"/>
                </a:solidFill>
                <a:latin typeface="+mj-lt"/>
              </a:rPr>
              <a:t>&lt; </a:t>
            </a:r>
            <a:r>
              <a:rPr lang="en-US" sz="2800" b="1" kern="0" dirty="0" err="1">
                <a:solidFill>
                  <a:srgbClr val="C00000"/>
                </a:solidFill>
                <a:latin typeface="+mj-lt"/>
              </a:rPr>
              <a:t>Q</a:t>
            </a:r>
            <a:r>
              <a:rPr lang="en-US" sz="2800" b="1" kern="0" baseline="-25000" dirty="0" err="1">
                <a:solidFill>
                  <a:srgbClr val="C00000"/>
                </a:solidFill>
                <a:latin typeface="+mj-lt"/>
              </a:rPr>
              <a:t>D</a:t>
            </a:r>
            <a:r>
              <a:rPr lang="en-US" sz="2800" b="1" kern="0" dirty="0">
                <a:solidFill>
                  <a:srgbClr val="C00000"/>
                </a:solidFill>
                <a:latin typeface="+mj-lt"/>
              </a:rPr>
              <a:t> </a:t>
            </a:r>
            <a:r>
              <a:rPr lang="en-US" sz="2800" b="1" kern="0" dirty="0">
                <a:latin typeface="+mj-lt"/>
              </a:rPr>
              <a:t>: </a:t>
            </a:r>
            <a:r>
              <a:rPr lang="en-US" sz="2800" b="1" kern="0" dirty="0" err="1">
                <a:latin typeface="+mj-lt"/>
              </a:rPr>
              <a:t>người</a:t>
            </a:r>
            <a:r>
              <a:rPr lang="en-US" sz="2800" b="1" kern="0" dirty="0">
                <a:latin typeface="+mj-lt"/>
              </a:rPr>
              <a:t> </a:t>
            </a:r>
            <a:r>
              <a:rPr lang="en-US" sz="2800" b="1" kern="0" dirty="0" err="1">
                <a:latin typeface="+mj-lt"/>
              </a:rPr>
              <a:t>mua</a:t>
            </a:r>
            <a:r>
              <a:rPr lang="en-US" sz="2800" b="1" kern="0" dirty="0">
                <a:latin typeface="+mj-lt"/>
              </a:rPr>
              <a:t> </a:t>
            </a:r>
            <a:r>
              <a:rPr lang="en-US" sz="2800" b="1" kern="0" dirty="0" err="1">
                <a:latin typeface="+mj-lt"/>
              </a:rPr>
              <a:t>không</a:t>
            </a:r>
            <a:r>
              <a:rPr lang="en-US" sz="2800" b="1" kern="0" dirty="0">
                <a:latin typeface="+mj-lt"/>
              </a:rPr>
              <a:t> </a:t>
            </a:r>
            <a:r>
              <a:rPr lang="en-US" sz="2800" b="1" kern="0" dirty="0" err="1">
                <a:latin typeface="+mj-lt"/>
              </a:rPr>
              <a:t>mua</a:t>
            </a:r>
            <a:r>
              <a:rPr lang="en-US" sz="2800" b="1" kern="0" dirty="0">
                <a:latin typeface="+mj-lt"/>
              </a:rPr>
              <a:t> </a:t>
            </a:r>
            <a:r>
              <a:rPr lang="en-US" sz="2800" b="1" kern="0" dirty="0" err="1">
                <a:latin typeface="+mj-lt"/>
              </a:rPr>
              <a:t>được</a:t>
            </a:r>
            <a:r>
              <a:rPr lang="en-US" sz="2800" b="1" kern="0" dirty="0">
                <a:latin typeface="+mj-lt"/>
              </a:rPr>
              <a:t> </a:t>
            </a:r>
            <a:r>
              <a:rPr lang="en-US" sz="2800" b="1" kern="0" dirty="0" err="1">
                <a:latin typeface="+mj-lt"/>
              </a:rPr>
              <a:t>lượng</a:t>
            </a:r>
            <a:r>
              <a:rPr lang="en-US" sz="2800" b="1" kern="0" dirty="0">
                <a:latin typeface="+mj-lt"/>
              </a:rPr>
              <a:t> </a:t>
            </a:r>
            <a:r>
              <a:rPr lang="en-US" sz="2800" b="1" kern="0" dirty="0" err="1">
                <a:latin typeface="+mj-lt"/>
              </a:rPr>
              <a:t>hàng</a:t>
            </a:r>
            <a:r>
              <a:rPr lang="en-US" sz="2800" b="1" kern="0" dirty="0">
                <a:latin typeface="+mj-lt"/>
              </a:rPr>
              <a:t> </a:t>
            </a:r>
            <a:r>
              <a:rPr lang="en-US" sz="2800" b="1" kern="0" dirty="0" err="1">
                <a:latin typeface="+mj-lt"/>
              </a:rPr>
              <a:t>trông</a:t>
            </a:r>
            <a:r>
              <a:rPr lang="en-US" sz="2800" b="1" kern="0" dirty="0">
                <a:latin typeface="+mj-lt"/>
              </a:rPr>
              <a:t> </a:t>
            </a:r>
            <a:r>
              <a:rPr lang="en-US" sz="2800" b="1" kern="0" dirty="0" err="1">
                <a:latin typeface="+mj-lt"/>
              </a:rPr>
              <a:t>đợi</a:t>
            </a:r>
            <a:r>
              <a:rPr lang="en-US" sz="2800" b="1" kern="0" dirty="0">
                <a:latin typeface="+mj-lt"/>
              </a:rPr>
              <a:t> </a:t>
            </a:r>
            <a:r>
              <a:rPr lang="en-US" sz="2800" b="1" kern="0" dirty="0" err="1">
                <a:latin typeface="+mj-lt"/>
              </a:rPr>
              <a:t>buộc</a:t>
            </a:r>
            <a:r>
              <a:rPr lang="en-US" sz="2800" b="1" kern="0" dirty="0">
                <a:latin typeface="+mj-lt"/>
              </a:rPr>
              <a:t> </a:t>
            </a:r>
            <a:r>
              <a:rPr lang="en-US" sz="2800" b="1" kern="0" dirty="0" err="1">
                <a:latin typeface="+mj-lt"/>
              </a:rPr>
              <a:t>phải</a:t>
            </a:r>
            <a:r>
              <a:rPr lang="en-US" sz="2800" b="1" kern="0" dirty="0">
                <a:latin typeface="+mj-lt"/>
              </a:rPr>
              <a:t> </a:t>
            </a:r>
            <a:r>
              <a:rPr lang="en-US" sz="2800" b="1" kern="0" dirty="0" err="1">
                <a:latin typeface="+mj-lt"/>
              </a:rPr>
              <a:t>nâng</a:t>
            </a:r>
            <a:r>
              <a:rPr lang="en-US" sz="2800" b="1" kern="0" dirty="0">
                <a:latin typeface="+mj-lt"/>
              </a:rPr>
              <a:t> </a:t>
            </a:r>
            <a:r>
              <a:rPr lang="en-US" sz="2800" b="1" kern="0" dirty="0" err="1">
                <a:latin typeface="+mj-lt"/>
              </a:rPr>
              <a:t>giá</a:t>
            </a:r>
            <a:r>
              <a:rPr lang="en-US" sz="2800" b="1" kern="0" dirty="0">
                <a:latin typeface="+mj-lt"/>
              </a:rPr>
              <a:t> </a:t>
            </a:r>
            <a:r>
              <a:rPr lang="en-US" sz="2800" b="1" kern="0" dirty="0" err="1">
                <a:latin typeface="+mj-lt"/>
              </a:rPr>
              <a:t>để</a:t>
            </a:r>
            <a:r>
              <a:rPr lang="en-US" sz="2800" b="1" kern="0" dirty="0">
                <a:latin typeface="+mj-lt"/>
              </a:rPr>
              <a:t> </a:t>
            </a:r>
            <a:r>
              <a:rPr lang="en-US" sz="2800" b="1" kern="0" dirty="0" err="1">
                <a:latin typeface="+mj-lt"/>
              </a:rPr>
              <a:t>mua</a:t>
            </a:r>
            <a:r>
              <a:rPr lang="en-US" sz="2800" b="1" kern="0" dirty="0">
                <a:latin typeface="+mj-lt"/>
              </a:rPr>
              <a:t> </a:t>
            </a:r>
            <a:r>
              <a:rPr lang="en-US" sz="2800" b="1" kern="0" dirty="0" err="1">
                <a:latin typeface="+mj-lt"/>
              </a:rPr>
              <a:t>được</a:t>
            </a:r>
            <a:r>
              <a:rPr lang="en-US" sz="2800" b="1" kern="0" dirty="0">
                <a:latin typeface="+mj-lt"/>
              </a:rPr>
              <a:t> </a:t>
            </a:r>
            <a:r>
              <a:rPr lang="en-US" sz="2800" b="1" kern="0" dirty="0" err="1">
                <a:latin typeface="+mj-lt"/>
              </a:rPr>
              <a:t>nhiều</a:t>
            </a:r>
            <a:r>
              <a:rPr lang="en-US" sz="2800" b="1" kern="0" dirty="0">
                <a:latin typeface="+mj-lt"/>
              </a:rPr>
              <a:t> </a:t>
            </a:r>
            <a:r>
              <a:rPr lang="en-US" sz="2800" b="1" kern="0" dirty="0" err="1">
                <a:latin typeface="+mj-lt"/>
              </a:rPr>
              <a:t>hơn</a:t>
            </a:r>
            <a:r>
              <a:rPr lang="en-US" sz="2800" b="1" kern="0" baseline="-25000" dirty="0">
                <a:latin typeface="+mj-lt"/>
              </a:rPr>
              <a:t> </a:t>
            </a:r>
            <a:r>
              <a:rPr lang="en-US" sz="2800" b="1" kern="0" baseline="-25000" dirty="0">
                <a:solidFill>
                  <a:srgbClr val="C00000"/>
                </a:solidFill>
                <a:latin typeface="+mj-lt"/>
              </a:rPr>
              <a:t>     </a:t>
            </a:r>
            <a:endParaRPr lang="en-US" sz="2800" b="1" kern="0" dirty="0">
              <a:solidFill>
                <a:srgbClr val="0000FF"/>
              </a:solidFill>
              <a:latin typeface="+mj-lt"/>
            </a:endParaRPr>
          </a:p>
          <a:p>
            <a:pPr marL="342900" indent="-342900" algn="just">
              <a:spcBef>
                <a:spcPct val="20000"/>
              </a:spcBef>
              <a:buClr>
                <a:schemeClr val="bg2"/>
              </a:buClr>
              <a:buSzPct val="75000"/>
              <a:buFont typeface="Monotype Sorts" pitchFamily="2" charset="2"/>
              <a:buChar char="n"/>
              <a:defRPr/>
            </a:pPr>
            <a:r>
              <a:rPr lang="en-US" sz="2800" b="1" kern="0" dirty="0" err="1">
                <a:solidFill>
                  <a:srgbClr val="0000FF"/>
                </a:solidFill>
                <a:latin typeface="+mj-lt"/>
              </a:rPr>
              <a:t>Kết</a:t>
            </a:r>
            <a:r>
              <a:rPr lang="en-US" sz="2800" b="1" kern="0" dirty="0">
                <a:solidFill>
                  <a:srgbClr val="0000FF"/>
                </a:solidFill>
                <a:latin typeface="+mj-lt"/>
              </a:rPr>
              <a:t> </a:t>
            </a:r>
            <a:r>
              <a:rPr lang="en-US" sz="2800" b="1" kern="0" dirty="0" err="1">
                <a:solidFill>
                  <a:srgbClr val="0000FF"/>
                </a:solidFill>
                <a:latin typeface="+mj-lt"/>
              </a:rPr>
              <a:t>quả</a:t>
            </a:r>
            <a:r>
              <a:rPr lang="en-US" sz="2800" b="1" kern="0" dirty="0">
                <a:solidFill>
                  <a:srgbClr val="0000FF"/>
                </a:solidFill>
                <a:latin typeface="+mj-lt"/>
              </a:rPr>
              <a:t> </a:t>
            </a:r>
            <a:r>
              <a:rPr lang="en-US" sz="2800" b="1" kern="0" dirty="0" err="1">
                <a:solidFill>
                  <a:srgbClr val="0000FF"/>
                </a:solidFill>
                <a:latin typeface="+mj-lt"/>
              </a:rPr>
              <a:t>giá</a:t>
            </a:r>
            <a:r>
              <a:rPr lang="en-US" sz="2800" b="1" kern="0" dirty="0">
                <a:solidFill>
                  <a:srgbClr val="0000FF"/>
                </a:solidFill>
                <a:latin typeface="+mj-lt"/>
              </a:rPr>
              <a:t> </a:t>
            </a:r>
            <a:r>
              <a:rPr lang="en-US" sz="2800" b="1" kern="0" dirty="0" err="1">
                <a:solidFill>
                  <a:srgbClr val="0000FF"/>
                </a:solidFill>
                <a:latin typeface="+mj-lt"/>
              </a:rPr>
              <a:t>tăng</a:t>
            </a:r>
            <a:r>
              <a:rPr lang="en-US" sz="2800" b="1" kern="0" dirty="0">
                <a:solidFill>
                  <a:srgbClr val="0000FF"/>
                </a:solidFill>
                <a:latin typeface="+mj-lt"/>
              </a:rPr>
              <a:t> </a:t>
            </a:r>
            <a:r>
              <a:rPr lang="en-US" sz="2800" b="1" kern="0" dirty="0" err="1">
                <a:solidFill>
                  <a:srgbClr val="0000FF"/>
                </a:solidFill>
                <a:latin typeface="+mj-lt"/>
              </a:rPr>
              <a:t>và</a:t>
            </a:r>
            <a:r>
              <a:rPr lang="en-US" sz="2800" b="1" kern="0" dirty="0">
                <a:solidFill>
                  <a:srgbClr val="0000FF"/>
                </a:solidFill>
                <a:latin typeface="+mj-lt"/>
              </a:rPr>
              <a:t> </a:t>
            </a:r>
            <a:r>
              <a:rPr lang="en-US" sz="2800" b="1" kern="0" dirty="0" err="1">
                <a:solidFill>
                  <a:srgbClr val="0000FF"/>
                </a:solidFill>
                <a:latin typeface="+mj-lt"/>
              </a:rPr>
              <a:t>sản</a:t>
            </a:r>
            <a:r>
              <a:rPr lang="en-US" sz="2800" b="1" kern="0" dirty="0">
                <a:solidFill>
                  <a:srgbClr val="0000FF"/>
                </a:solidFill>
                <a:latin typeface="+mj-lt"/>
              </a:rPr>
              <a:t> </a:t>
            </a:r>
            <a:r>
              <a:rPr lang="en-US" sz="2800" b="1" kern="0" dirty="0" err="1">
                <a:solidFill>
                  <a:srgbClr val="0000FF"/>
                </a:solidFill>
                <a:latin typeface="+mj-lt"/>
              </a:rPr>
              <a:t>lượng</a:t>
            </a:r>
            <a:r>
              <a:rPr lang="en-US" sz="2800" b="1" kern="0" dirty="0">
                <a:solidFill>
                  <a:srgbClr val="0000FF"/>
                </a:solidFill>
                <a:latin typeface="+mj-lt"/>
              </a:rPr>
              <a:t> </a:t>
            </a:r>
            <a:r>
              <a:rPr lang="en-US" sz="2800" b="1" kern="0" dirty="0" err="1">
                <a:solidFill>
                  <a:srgbClr val="0000FF"/>
                </a:solidFill>
                <a:latin typeface="+mj-lt"/>
              </a:rPr>
              <a:t>tăng</a:t>
            </a:r>
            <a:endParaRPr lang="en-US" sz="2800" b="1" kern="0" dirty="0">
              <a:solidFill>
                <a:srgbClr val="0000FF"/>
              </a:solidFill>
              <a:latin typeface="+mj-lt"/>
            </a:endParaRPr>
          </a:p>
        </p:txBody>
      </p:sp>
      <p:grpSp>
        <p:nvGrpSpPr>
          <p:cNvPr id="74757" name="Group 7">
            <a:extLst>
              <a:ext uri="{FF2B5EF4-FFF2-40B4-BE49-F238E27FC236}">
                <a16:creationId xmlns:a16="http://schemas.microsoft.com/office/drawing/2014/main" id="{1292348A-8358-B160-8802-728BC1E409BD}"/>
              </a:ext>
            </a:extLst>
          </p:cNvPr>
          <p:cNvGrpSpPr>
            <a:grpSpLocks/>
          </p:cNvGrpSpPr>
          <p:nvPr/>
        </p:nvGrpSpPr>
        <p:grpSpPr bwMode="auto">
          <a:xfrm>
            <a:off x="1981200" y="1752601"/>
            <a:ext cx="4419600" cy="4500563"/>
            <a:chOff x="381000" y="2057400"/>
            <a:chExt cx="4419601" cy="4500234"/>
          </a:xfrm>
        </p:grpSpPr>
        <p:grpSp>
          <p:nvGrpSpPr>
            <p:cNvPr id="74774" name="Group 76">
              <a:extLst>
                <a:ext uri="{FF2B5EF4-FFF2-40B4-BE49-F238E27FC236}">
                  <a16:creationId xmlns:a16="http://schemas.microsoft.com/office/drawing/2014/main" id="{B7F68CC6-5A03-DE2C-46C2-F4C5769BDD64}"/>
                </a:ext>
              </a:extLst>
            </p:cNvPr>
            <p:cNvGrpSpPr>
              <a:grpSpLocks/>
            </p:cNvGrpSpPr>
            <p:nvPr/>
          </p:nvGrpSpPr>
          <p:grpSpPr bwMode="auto">
            <a:xfrm>
              <a:off x="381000" y="2057400"/>
              <a:ext cx="4188570" cy="4103132"/>
              <a:chOff x="609600" y="2057400"/>
              <a:chExt cx="4188570" cy="4103132"/>
            </a:xfrm>
          </p:grpSpPr>
          <p:sp>
            <p:nvSpPr>
              <p:cNvPr id="74776" name="Line 7">
                <a:extLst>
                  <a:ext uri="{FF2B5EF4-FFF2-40B4-BE49-F238E27FC236}">
                    <a16:creationId xmlns:a16="http://schemas.microsoft.com/office/drawing/2014/main" id="{0FB7BEBC-1B74-EE84-6F9D-74D589BE0860}"/>
                  </a:ext>
                </a:extLst>
              </p:cNvPr>
              <p:cNvSpPr>
                <a:spLocks noChangeShapeType="1"/>
              </p:cNvSpPr>
              <p:nvPr/>
            </p:nvSpPr>
            <p:spPr bwMode="auto">
              <a:xfrm flipV="1">
                <a:off x="1295400" y="2209800"/>
                <a:ext cx="0" cy="32766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4777" name="Line 9">
                <a:extLst>
                  <a:ext uri="{FF2B5EF4-FFF2-40B4-BE49-F238E27FC236}">
                    <a16:creationId xmlns:a16="http://schemas.microsoft.com/office/drawing/2014/main" id="{201A36C8-D0F8-E5A8-A36D-1622C5365916}"/>
                  </a:ext>
                </a:extLst>
              </p:cNvPr>
              <p:cNvSpPr>
                <a:spLocks noChangeShapeType="1"/>
              </p:cNvSpPr>
              <p:nvPr/>
            </p:nvSpPr>
            <p:spPr bwMode="auto">
              <a:xfrm>
                <a:off x="1295400" y="5486399"/>
                <a:ext cx="3276600" cy="45719"/>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4778" name="Line 10">
                <a:extLst>
                  <a:ext uri="{FF2B5EF4-FFF2-40B4-BE49-F238E27FC236}">
                    <a16:creationId xmlns:a16="http://schemas.microsoft.com/office/drawing/2014/main" id="{930E5763-39A7-6969-DAAD-E2DBC2C72C23}"/>
                  </a:ext>
                </a:extLst>
              </p:cNvPr>
              <p:cNvSpPr>
                <a:spLocks noChangeShapeType="1"/>
              </p:cNvSpPr>
              <p:nvPr/>
            </p:nvSpPr>
            <p:spPr bwMode="auto">
              <a:xfrm>
                <a:off x="1981200" y="2667000"/>
                <a:ext cx="2362200" cy="2438400"/>
              </a:xfrm>
              <a:prstGeom prst="line">
                <a:avLst/>
              </a:prstGeom>
              <a:noFill/>
              <a:ln w="57150">
                <a:solidFill>
                  <a:srgbClr val="000099"/>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4779" name="Text Box 11">
                <a:extLst>
                  <a:ext uri="{FF2B5EF4-FFF2-40B4-BE49-F238E27FC236}">
                    <a16:creationId xmlns:a16="http://schemas.microsoft.com/office/drawing/2014/main" id="{08CB7455-CCEF-180D-4BB9-1E8B83961B11}"/>
                  </a:ext>
                </a:extLst>
              </p:cNvPr>
              <p:cNvSpPr txBox="1">
                <a:spLocks noChangeArrowheads="1"/>
              </p:cNvSpPr>
              <p:nvPr/>
            </p:nvSpPr>
            <p:spPr bwMode="auto">
              <a:xfrm>
                <a:off x="4267200" y="4495800"/>
                <a:ext cx="4048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rgbClr val="000099"/>
                    </a:solidFill>
                  </a:rPr>
                  <a:t>D</a:t>
                </a:r>
                <a:endParaRPr lang="en-US" altLang="en-US" sz="2400">
                  <a:solidFill>
                    <a:srgbClr val="000099"/>
                  </a:solidFill>
                </a:endParaRPr>
              </a:p>
            </p:txBody>
          </p:sp>
          <p:sp>
            <p:nvSpPr>
              <p:cNvPr id="74780" name="Text Box 12">
                <a:extLst>
                  <a:ext uri="{FF2B5EF4-FFF2-40B4-BE49-F238E27FC236}">
                    <a16:creationId xmlns:a16="http://schemas.microsoft.com/office/drawing/2014/main" id="{33045E5C-9657-D293-C63A-A794A49042CE}"/>
                  </a:ext>
                </a:extLst>
              </p:cNvPr>
              <p:cNvSpPr txBox="1">
                <a:spLocks noChangeArrowheads="1"/>
              </p:cNvSpPr>
              <p:nvPr/>
            </p:nvSpPr>
            <p:spPr bwMode="auto">
              <a:xfrm>
                <a:off x="3276600" y="5791200"/>
                <a:ext cx="152157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1800" i="1">
                    <a:solidFill>
                      <a:schemeClr val="tx1"/>
                    </a:solidFill>
                  </a:rPr>
                  <a:t>Số lượng (Q)</a:t>
                </a:r>
              </a:p>
            </p:txBody>
          </p:sp>
          <p:sp>
            <p:nvSpPr>
              <p:cNvPr id="74781" name="Text Box 13">
                <a:extLst>
                  <a:ext uri="{FF2B5EF4-FFF2-40B4-BE49-F238E27FC236}">
                    <a16:creationId xmlns:a16="http://schemas.microsoft.com/office/drawing/2014/main" id="{AB453F0C-5C71-5003-51A4-8AE7281BC419}"/>
                  </a:ext>
                </a:extLst>
              </p:cNvPr>
              <p:cNvSpPr txBox="1">
                <a:spLocks noChangeArrowheads="1"/>
              </p:cNvSpPr>
              <p:nvPr/>
            </p:nvSpPr>
            <p:spPr bwMode="auto">
              <a:xfrm>
                <a:off x="609600" y="2057400"/>
                <a:ext cx="60785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lgn="ctr">
                  <a:spcBef>
                    <a:spcPct val="0"/>
                  </a:spcBef>
                  <a:buClrTx/>
                  <a:buSzTx/>
                  <a:buFontTx/>
                  <a:buNone/>
                </a:pPr>
                <a:r>
                  <a:rPr lang="en-US" altLang="en-US" sz="1800" i="1">
                    <a:solidFill>
                      <a:schemeClr val="tx1"/>
                    </a:solidFill>
                  </a:rPr>
                  <a:t>Giá </a:t>
                </a:r>
              </a:p>
              <a:p>
                <a:pPr algn="ctr">
                  <a:spcBef>
                    <a:spcPct val="0"/>
                  </a:spcBef>
                  <a:buClrTx/>
                  <a:buSzTx/>
                  <a:buFontTx/>
                  <a:buNone/>
                </a:pPr>
                <a:r>
                  <a:rPr lang="en-US" altLang="en-US" sz="1800" i="1">
                    <a:solidFill>
                      <a:schemeClr val="tx1"/>
                    </a:solidFill>
                  </a:rPr>
                  <a:t>(P)</a:t>
                </a:r>
              </a:p>
            </p:txBody>
          </p:sp>
          <p:sp>
            <p:nvSpPr>
              <p:cNvPr id="17" name="Not Equal 16">
                <a:extLst>
                  <a:ext uri="{FF2B5EF4-FFF2-40B4-BE49-F238E27FC236}">
                    <a16:creationId xmlns:a16="http://schemas.microsoft.com/office/drawing/2014/main" id="{CA9112A9-D5B6-D50F-9D18-C3B532A6B9B5}"/>
                  </a:ext>
                </a:extLst>
              </p:cNvPr>
              <p:cNvSpPr/>
              <p:nvPr/>
            </p:nvSpPr>
            <p:spPr bwMode="auto">
              <a:xfrm>
                <a:off x="1143000" y="5181372"/>
                <a:ext cx="304800" cy="152389"/>
              </a:xfrm>
              <a:prstGeom prst="mathNotEqual">
                <a:avLst/>
              </a:prstGeom>
              <a:solidFill>
                <a:schemeClr val="accent1"/>
              </a:solidFill>
              <a:ln w="9525" cap="flat" cmpd="sng" algn="ctr">
                <a:solidFill>
                  <a:schemeClr val="tx1"/>
                </a:solidFill>
                <a:prstDash val="solid"/>
                <a:round/>
                <a:headEnd type="none" w="med" len="med"/>
                <a:tailEnd type="none" w="med" len="med"/>
              </a:ln>
              <a:effectLst/>
            </p:spPr>
            <p:txBody>
              <a:bodyPr/>
              <a:lstStyle/>
              <a:p>
                <a:pPr>
                  <a:defRPr/>
                </a:pPr>
                <a:endParaRPr lang="en-US">
                  <a:latin typeface="Arial" charset="0"/>
                </a:endParaRPr>
              </a:p>
            </p:txBody>
          </p:sp>
          <p:sp>
            <p:nvSpPr>
              <p:cNvPr id="18" name="Not Equal 17">
                <a:extLst>
                  <a:ext uri="{FF2B5EF4-FFF2-40B4-BE49-F238E27FC236}">
                    <a16:creationId xmlns:a16="http://schemas.microsoft.com/office/drawing/2014/main" id="{A2C21511-9E43-14CE-FE46-AFDE9DA1A0B6}"/>
                  </a:ext>
                </a:extLst>
              </p:cNvPr>
              <p:cNvSpPr/>
              <p:nvPr/>
            </p:nvSpPr>
            <p:spPr bwMode="auto">
              <a:xfrm rot="5400000">
                <a:off x="1524011" y="5409949"/>
                <a:ext cx="304778" cy="152400"/>
              </a:xfrm>
              <a:prstGeom prst="mathNotEqual">
                <a:avLst/>
              </a:prstGeom>
              <a:solidFill>
                <a:schemeClr val="accent1"/>
              </a:solidFill>
              <a:ln w="9525" cap="flat" cmpd="sng" algn="ctr">
                <a:solidFill>
                  <a:schemeClr val="tx1"/>
                </a:solidFill>
                <a:prstDash val="solid"/>
                <a:round/>
                <a:headEnd type="none" w="med" len="med"/>
                <a:tailEnd type="none" w="med" len="med"/>
              </a:ln>
              <a:effectLst/>
            </p:spPr>
            <p:txBody>
              <a:bodyPr/>
              <a:lstStyle/>
              <a:p>
                <a:pPr>
                  <a:defRPr/>
                </a:pPr>
                <a:endParaRPr lang="en-US">
                  <a:latin typeface="Arial" charset="0"/>
                </a:endParaRPr>
              </a:p>
            </p:txBody>
          </p:sp>
          <p:cxnSp>
            <p:nvCxnSpPr>
              <p:cNvPr id="74784" name="Straight Connector 19">
                <a:extLst>
                  <a:ext uri="{FF2B5EF4-FFF2-40B4-BE49-F238E27FC236}">
                    <a16:creationId xmlns:a16="http://schemas.microsoft.com/office/drawing/2014/main" id="{F4D65204-86AF-9FED-6CED-F9FFF935ECF3}"/>
                  </a:ext>
                </a:extLst>
              </p:cNvPr>
              <p:cNvCxnSpPr>
                <a:cxnSpLocks noChangeShapeType="1"/>
              </p:cNvCxnSpPr>
              <p:nvPr/>
            </p:nvCxnSpPr>
            <p:spPr bwMode="auto">
              <a:xfrm flipV="1">
                <a:off x="1295400" y="4267038"/>
                <a:ext cx="2209801" cy="162"/>
              </a:xfrm>
              <a:prstGeom prst="line">
                <a:avLst/>
              </a:prstGeom>
              <a:noFill/>
              <a:ln w="9525" algn="ctr">
                <a:solidFill>
                  <a:schemeClr val="tx1"/>
                </a:solidFill>
                <a:prstDash val="lgDash"/>
                <a:round/>
                <a:headEnd/>
                <a:tailEnd/>
              </a:ln>
              <a:extLst>
                <a:ext uri="{909E8E84-426E-40DD-AFC4-6F175D3DCCD1}">
                  <a14:hiddenFill xmlns:a14="http://schemas.microsoft.com/office/drawing/2010/main">
                    <a:noFill/>
                  </a14:hiddenFill>
                </a:ext>
              </a:extLst>
            </p:spPr>
          </p:cxnSp>
          <p:cxnSp>
            <p:nvCxnSpPr>
              <p:cNvPr id="74785" name="Straight Connector 21">
                <a:extLst>
                  <a:ext uri="{FF2B5EF4-FFF2-40B4-BE49-F238E27FC236}">
                    <a16:creationId xmlns:a16="http://schemas.microsoft.com/office/drawing/2014/main" id="{1E3722E1-CAA4-4D64-7475-27426119DA28}"/>
                  </a:ext>
                </a:extLst>
              </p:cNvPr>
              <p:cNvCxnSpPr>
                <a:cxnSpLocks noChangeShapeType="1"/>
                <a:endCxn id="74773" idx="6"/>
              </p:cNvCxnSpPr>
              <p:nvPr/>
            </p:nvCxnSpPr>
            <p:spPr bwMode="auto">
              <a:xfrm flipV="1">
                <a:off x="1295400" y="3657483"/>
                <a:ext cx="2590801" cy="117"/>
              </a:xfrm>
              <a:prstGeom prst="line">
                <a:avLst/>
              </a:prstGeom>
              <a:noFill/>
              <a:ln w="9525" algn="ctr">
                <a:solidFill>
                  <a:schemeClr val="tx1"/>
                </a:solidFill>
                <a:prstDash val="lgDash"/>
                <a:round/>
                <a:headEnd/>
                <a:tailEnd/>
              </a:ln>
              <a:extLst>
                <a:ext uri="{909E8E84-426E-40DD-AFC4-6F175D3DCCD1}">
                  <a14:hiddenFill xmlns:a14="http://schemas.microsoft.com/office/drawing/2010/main">
                    <a:noFill/>
                  </a14:hiddenFill>
                </a:ext>
              </a:extLst>
            </p:spPr>
          </p:cxnSp>
          <p:cxnSp>
            <p:nvCxnSpPr>
              <p:cNvPr id="74786" name="Straight Connector 22">
                <a:extLst>
                  <a:ext uri="{FF2B5EF4-FFF2-40B4-BE49-F238E27FC236}">
                    <a16:creationId xmlns:a16="http://schemas.microsoft.com/office/drawing/2014/main" id="{6D5F6D8D-22C4-FA69-9F63-5AF147D154F7}"/>
                  </a:ext>
                </a:extLst>
              </p:cNvPr>
              <p:cNvCxnSpPr>
                <a:cxnSpLocks noChangeShapeType="1"/>
              </p:cNvCxnSpPr>
              <p:nvPr/>
            </p:nvCxnSpPr>
            <p:spPr bwMode="auto">
              <a:xfrm>
                <a:off x="1295400" y="4572000"/>
                <a:ext cx="2514600" cy="1588"/>
              </a:xfrm>
              <a:prstGeom prst="line">
                <a:avLst/>
              </a:prstGeom>
              <a:noFill/>
              <a:ln w="9525" algn="ctr">
                <a:solidFill>
                  <a:schemeClr val="tx1"/>
                </a:solidFill>
                <a:prstDash val="lgDash"/>
                <a:round/>
                <a:headEnd/>
                <a:tailEnd/>
              </a:ln>
              <a:extLst>
                <a:ext uri="{909E8E84-426E-40DD-AFC4-6F175D3DCCD1}">
                  <a14:hiddenFill xmlns:a14="http://schemas.microsoft.com/office/drawing/2010/main">
                    <a:noFill/>
                  </a14:hiddenFill>
                </a:ext>
              </a:extLst>
            </p:spPr>
          </p:cxnSp>
          <p:cxnSp>
            <p:nvCxnSpPr>
              <p:cNvPr id="74787" name="Straight Connector 23">
                <a:extLst>
                  <a:ext uri="{FF2B5EF4-FFF2-40B4-BE49-F238E27FC236}">
                    <a16:creationId xmlns:a16="http://schemas.microsoft.com/office/drawing/2014/main" id="{245817E7-282C-DA2A-1FCE-7F84705B14DF}"/>
                  </a:ext>
                </a:extLst>
              </p:cNvPr>
              <p:cNvCxnSpPr>
                <a:cxnSpLocks noChangeShapeType="1"/>
              </p:cNvCxnSpPr>
              <p:nvPr/>
            </p:nvCxnSpPr>
            <p:spPr bwMode="auto">
              <a:xfrm>
                <a:off x="1295400" y="3962400"/>
                <a:ext cx="1828800" cy="1588"/>
              </a:xfrm>
              <a:prstGeom prst="line">
                <a:avLst/>
              </a:prstGeom>
              <a:noFill/>
              <a:ln w="28575" algn="ctr">
                <a:solidFill>
                  <a:srgbClr val="C00000"/>
                </a:solidFill>
                <a:prstDash val="lgDash"/>
                <a:round/>
                <a:headEnd/>
                <a:tailEnd/>
              </a:ln>
              <a:extLst>
                <a:ext uri="{909E8E84-426E-40DD-AFC4-6F175D3DCCD1}">
                  <a14:hiddenFill xmlns:a14="http://schemas.microsoft.com/office/drawing/2010/main">
                    <a:noFill/>
                  </a14:hiddenFill>
                </a:ext>
              </a:extLst>
            </p:spPr>
          </p:cxnSp>
          <p:sp>
            <p:nvSpPr>
              <p:cNvPr id="74788" name="TextBox 25">
                <a:extLst>
                  <a:ext uri="{FF2B5EF4-FFF2-40B4-BE49-F238E27FC236}">
                    <a16:creationId xmlns:a16="http://schemas.microsoft.com/office/drawing/2014/main" id="{5785F0CE-CD6A-46A0-C0C4-58EEDAF07A8F}"/>
                  </a:ext>
                </a:extLst>
              </p:cNvPr>
              <p:cNvSpPr txBox="1">
                <a:spLocks noChangeArrowheads="1"/>
              </p:cNvSpPr>
              <p:nvPr/>
            </p:nvSpPr>
            <p:spPr bwMode="auto">
              <a:xfrm>
                <a:off x="838200" y="2895600"/>
                <a:ext cx="457200" cy="2139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lgn="r">
                  <a:spcBef>
                    <a:spcPct val="0"/>
                  </a:spcBef>
                  <a:buClrTx/>
                  <a:buSzTx/>
                  <a:buFontTx/>
                  <a:buNone/>
                </a:pPr>
                <a:r>
                  <a:rPr lang="en-US" altLang="en-US" sz="1900">
                    <a:solidFill>
                      <a:schemeClr val="tx1"/>
                    </a:solidFill>
                  </a:rPr>
                  <a:t>10</a:t>
                </a:r>
              </a:p>
              <a:p>
                <a:pPr algn="r">
                  <a:spcBef>
                    <a:spcPct val="0"/>
                  </a:spcBef>
                  <a:buClrTx/>
                  <a:buSzTx/>
                  <a:buFontTx/>
                  <a:buNone/>
                </a:pPr>
                <a:r>
                  <a:rPr lang="en-US" altLang="en-US" sz="1900">
                    <a:solidFill>
                      <a:schemeClr val="tx1"/>
                    </a:solidFill>
                  </a:rPr>
                  <a:t>9</a:t>
                </a:r>
              </a:p>
              <a:p>
                <a:pPr algn="r">
                  <a:spcBef>
                    <a:spcPct val="0"/>
                  </a:spcBef>
                  <a:buClrTx/>
                  <a:buSzTx/>
                  <a:buFontTx/>
                  <a:buNone/>
                </a:pPr>
                <a:r>
                  <a:rPr lang="en-US" altLang="en-US" sz="1900" b="1">
                    <a:solidFill>
                      <a:schemeClr val="tx1"/>
                    </a:solidFill>
                  </a:rPr>
                  <a:t>8</a:t>
                </a:r>
              </a:p>
              <a:p>
                <a:pPr algn="r">
                  <a:spcBef>
                    <a:spcPct val="0"/>
                  </a:spcBef>
                  <a:buClrTx/>
                  <a:buSzTx/>
                  <a:buFontTx/>
                  <a:buNone/>
                </a:pPr>
                <a:r>
                  <a:rPr lang="en-US" altLang="en-US" sz="1900" b="1">
                    <a:solidFill>
                      <a:srgbClr val="C00000"/>
                    </a:solidFill>
                  </a:rPr>
                  <a:t>7</a:t>
                </a:r>
              </a:p>
              <a:p>
                <a:pPr algn="r">
                  <a:spcBef>
                    <a:spcPct val="0"/>
                  </a:spcBef>
                  <a:buClrTx/>
                  <a:buSzTx/>
                  <a:buFontTx/>
                  <a:buNone/>
                </a:pPr>
                <a:r>
                  <a:rPr lang="en-US" altLang="en-US" sz="1900">
                    <a:solidFill>
                      <a:srgbClr val="FF0000"/>
                    </a:solidFill>
                  </a:rPr>
                  <a:t>6</a:t>
                </a:r>
              </a:p>
              <a:p>
                <a:pPr algn="r">
                  <a:spcBef>
                    <a:spcPct val="0"/>
                  </a:spcBef>
                  <a:buClrTx/>
                  <a:buSzTx/>
                  <a:buFontTx/>
                  <a:buNone/>
                </a:pPr>
                <a:r>
                  <a:rPr lang="en-US" altLang="en-US" sz="1900">
                    <a:solidFill>
                      <a:schemeClr val="tx1"/>
                    </a:solidFill>
                  </a:rPr>
                  <a:t>5</a:t>
                </a:r>
              </a:p>
              <a:p>
                <a:pPr algn="r">
                  <a:spcBef>
                    <a:spcPct val="0"/>
                  </a:spcBef>
                  <a:buClrTx/>
                  <a:buSzTx/>
                  <a:buFontTx/>
                  <a:buNone/>
                </a:pPr>
                <a:r>
                  <a:rPr lang="en-US" altLang="en-US" sz="1900">
                    <a:solidFill>
                      <a:schemeClr val="tx1"/>
                    </a:solidFill>
                  </a:rPr>
                  <a:t>4</a:t>
                </a:r>
              </a:p>
            </p:txBody>
          </p:sp>
          <p:cxnSp>
            <p:nvCxnSpPr>
              <p:cNvPr id="74789" name="Straight Connector 28">
                <a:extLst>
                  <a:ext uri="{FF2B5EF4-FFF2-40B4-BE49-F238E27FC236}">
                    <a16:creationId xmlns:a16="http://schemas.microsoft.com/office/drawing/2014/main" id="{9F006760-4C35-6BA3-1C7A-C14CD9456E8D}"/>
                  </a:ext>
                </a:extLst>
              </p:cNvPr>
              <p:cNvCxnSpPr>
                <a:cxnSpLocks noChangeShapeType="1"/>
              </p:cNvCxnSpPr>
              <p:nvPr/>
            </p:nvCxnSpPr>
            <p:spPr bwMode="auto">
              <a:xfrm rot="5400000">
                <a:off x="1981994" y="4571206"/>
                <a:ext cx="1828800" cy="1588"/>
              </a:xfrm>
              <a:prstGeom prst="line">
                <a:avLst/>
              </a:prstGeom>
              <a:noFill/>
              <a:ln w="9525" algn="ctr">
                <a:solidFill>
                  <a:schemeClr val="tx1"/>
                </a:solidFill>
                <a:prstDash val="lgDash"/>
                <a:round/>
                <a:headEnd/>
                <a:tailEnd/>
              </a:ln>
              <a:extLst>
                <a:ext uri="{909E8E84-426E-40DD-AFC4-6F175D3DCCD1}">
                  <a14:hiddenFill xmlns:a14="http://schemas.microsoft.com/office/drawing/2010/main">
                    <a:noFill/>
                  </a14:hiddenFill>
                </a:ext>
              </a:extLst>
            </p:spPr>
          </p:cxnSp>
          <p:cxnSp>
            <p:nvCxnSpPr>
              <p:cNvPr id="74790" name="Straight Connector 29">
                <a:extLst>
                  <a:ext uri="{FF2B5EF4-FFF2-40B4-BE49-F238E27FC236}">
                    <a16:creationId xmlns:a16="http://schemas.microsoft.com/office/drawing/2014/main" id="{DF1BF446-44D6-6A9F-0DDC-7A902A2B0DB5}"/>
                  </a:ext>
                </a:extLst>
              </p:cNvPr>
              <p:cNvCxnSpPr>
                <a:cxnSpLocks noChangeShapeType="1"/>
              </p:cNvCxnSpPr>
              <p:nvPr/>
            </p:nvCxnSpPr>
            <p:spPr bwMode="auto">
              <a:xfrm rot="5400000">
                <a:off x="2439194" y="4723606"/>
                <a:ext cx="1524000" cy="1588"/>
              </a:xfrm>
              <a:prstGeom prst="line">
                <a:avLst/>
              </a:prstGeom>
              <a:noFill/>
              <a:ln w="28575" algn="ctr">
                <a:solidFill>
                  <a:srgbClr val="C00000"/>
                </a:solidFill>
                <a:prstDash val="lgDash"/>
                <a:round/>
                <a:headEnd/>
                <a:tailEnd/>
              </a:ln>
              <a:extLst>
                <a:ext uri="{909E8E84-426E-40DD-AFC4-6F175D3DCCD1}">
                  <a14:hiddenFill xmlns:a14="http://schemas.microsoft.com/office/drawing/2010/main">
                    <a:noFill/>
                  </a14:hiddenFill>
                </a:ext>
              </a:extLst>
            </p:spPr>
          </p:cxnSp>
          <p:cxnSp>
            <p:nvCxnSpPr>
              <p:cNvPr id="74791" name="Straight Connector 30">
                <a:extLst>
                  <a:ext uri="{FF2B5EF4-FFF2-40B4-BE49-F238E27FC236}">
                    <a16:creationId xmlns:a16="http://schemas.microsoft.com/office/drawing/2014/main" id="{0ADA2BB6-B2F7-92EF-9BC4-5815D4A78AFD}"/>
                  </a:ext>
                </a:extLst>
              </p:cNvPr>
              <p:cNvCxnSpPr>
                <a:cxnSpLocks noChangeShapeType="1"/>
              </p:cNvCxnSpPr>
              <p:nvPr/>
            </p:nvCxnSpPr>
            <p:spPr bwMode="auto">
              <a:xfrm rot="5400000">
                <a:off x="2896394" y="4876006"/>
                <a:ext cx="1219200" cy="1588"/>
              </a:xfrm>
              <a:prstGeom prst="line">
                <a:avLst/>
              </a:prstGeom>
              <a:noFill/>
              <a:ln w="9525" algn="ctr">
                <a:solidFill>
                  <a:schemeClr val="tx1"/>
                </a:solidFill>
                <a:prstDash val="lgDash"/>
                <a:round/>
                <a:headEnd/>
                <a:tailEnd/>
              </a:ln>
              <a:extLst>
                <a:ext uri="{909E8E84-426E-40DD-AFC4-6F175D3DCCD1}">
                  <a14:hiddenFill xmlns:a14="http://schemas.microsoft.com/office/drawing/2010/main">
                    <a:noFill/>
                  </a14:hiddenFill>
                </a:ext>
              </a:extLst>
            </p:spPr>
          </p:cxnSp>
          <p:sp>
            <p:nvSpPr>
              <p:cNvPr id="74792" name="TextBox 31">
                <a:extLst>
                  <a:ext uri="{FF2B5EF4-FFF2-40B4-BE49-F238E27FC236}">
                    <a16:creationId xmlns:a16="http://schemas.microsoft.com/office/drawing/2014/main" id="{041B79FA-6BFE-2E70-C73D-EE2718DFC612}"/>
                  </a:ext>
                </a:extLst>
              </p:cNvPr>
              <p:cNvSpPr txBox="1">
                <a:spLocks noChangeArrowheads="1"/>
              </p:cNvSpPr>
              <p:nvPr/>
            </p:nvSpPr>
            <p:spPr bwMode="auto">
              <a:xfrm>
                <a:off x="1981200" y="5486400"/>
                <a:ext cx="2362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1800">
                    <a:solidFill>
                      <a:schemeClr val="tx1"/>
                    </a:solidFill>
                  </a:rPr>
                  <a:t>      50 </a:t>
                </a:r>
                <a:r>
                  <a:rPr lang="en-US" altLang="en-US" sz="1800" b="1">
                    <a:solidFill>
                      <a:schemeClr val="tx1"/>
                    </a:solidFill>
                  </a:rPr>
                  <a:t>55</a:t>
                </a:r>
                <a:r>
                  <a:rPr lang="en-US" altLang="en-US" sz="1800">
                    <a:solidFill>
                      <a:schemeClr val="tx1"/>
                    </a:solidFill>
                  </a:rPr>
                  <a:t> </a:t>
                </a:r>
                <a:r>
                  <a:rPr lang="en-US" altLang="en-US" sz="1800" b="1">
                    <a:solidFill>
                      <a:srgbClr val="C00000"/>
                    </a:solidFill>
                  </a:rPr>
                  <a:t>60</a:t>
                </a:r>
                <a:r>
                  <a:rPr lang="en-US" altLang="en-US" sz="1800">
                    <a:solidFill>
                      <a:schemeClr val="tx1"/>
                    </a:solidFill>
                  </a:rPr>
                  <a:t> 65 </a:t>
                </a:r>
                <a:r>
                  <a:rPr lang="en-US" altLang="en-US" sz="1800" b="1">
                    <a:solidFill>
                      <a:schemeClr val="tx1"/>
                    </a:solidFill>
                  </a:rPr>
                  <a:t>70</a:t>
                </a:r>
                <a:r>
                  <a:rPr lang="en-US" altLang="en-US" sz="1800">
                    <a:solidFill>
                      <a:schemeClr val="tx1"/>
                    </a:solidFill>
                  </a:rPr>
                  <a:t> </a:t>
                </a:r>
              </a:p>
            </p:txBody>
          </p:sp>
          <p:cxnSp>
            <p:nvCxnSpPr>
              <p:cNvPr id="74793" name="Straight Connector 32">
                <a:extLst>
                  <a:ext uri="{FF2B5EF4-FFF2-40B4-BE49-F238E27FC236}">
                    <a16:creationId xmlns:a16="http://schemas.microsoft.com/office/drawing/2014/main" id="{AA13009A-41F3-126C-7171-90C14057C21C}"/>
                  </a:ext>
                </a:extLst>
              </p:cNvPr>
              <p:cNvCxnSpPr>
                <a:cxnSpLocks noChangeShapeType="1"/>
              </p:cNvCxnSpPr>
              <p:nvPr/>
            </p:nvCxnSpPr>
            <p:spPr bwMode="auto">
              <a:xfrm rot="5400000">
                <a:off x="2895600" y="4572000"/>
                <a:ext cx="1828800" cy="1588"/>
              </a:xfrm>
              <a:prstGeom prst="line">
                <a:avLst/>
              </a:prstGeom>
              <a:noFill/>
              <a:ln w="9525" algn="ctr">
                <a:solidFill>
                  <a:schemeClr val="tx1"/>
                </a:solidFill>
                <a:prstDash val="lgDash"/>
                <a:round/>
                <a:headEnd/>
                <a:tailEnd/>
              </a:ln>
              <a:extLst>
                <a:ext uri="{909E8E84-426E-40DD-AFC4-6F175D3DCCD1}">
                  <a14:hiddenFill xmlns:a14="http://schemas.microsoft.com/office/drawing/2010/main">
                    <a:noFill/>
                  </a14:hiddenFill>
                </a:ext>
              </a:extLst>
            </p:spPr>
          </p:cxnSp>
        </p:grpSp>
        <p:sp>
          <p:nvSpPr>
            <p:cNvPr id="74775" name="TextBox 9">
              <a:extLst>
                <a:ext uri="{FF2B5EF4-FFF2-40B4-BE49-F238E27FC236}">
                  <a16:creationId xmlns:a16="http://schemas.microsoft.com/office/drawing/2014/main" id="{2102D1AA-B104-DD99-3592-0ED31F3B59A2}"/>
                </a:ext>
              </a:extLst>
            </p:cNvPr>
            <p:cNvSpPr txBox="1">
              <a:spLocks noChangeArrowheads="1"/>
            </p:cNvSpPr>
            <p:nvPr/>
          </p:nvSpPr>
          <p:spPr bwMode="auto">
            <a:xfrm>
              <a:off x="609601" y="6096000"/>
              <a:ext cx="4191000" cy="461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rgbClr val="C00000"/>
                  </a:solidFill>
                </a:rPr>
                <a:t>Cân bằng trên thị trường sữa</a:t>
              </a:r>
              <a:r>
                <a:rPr lang="en-US" altLang="en-US" sz="2400">
                  <a:solidFill>
                    <a:srgbClr val="C00000"/>
                  </a:solidFill>
                </a:rPr>
                <a:t> </a:t>
              </a:r>
            </a:p>
          </p:txBody>
        </p:sp>
      </p:grpSp>
      <p:sp>
        <p:nvSpPr>
          <p:cNvPr id="74758" name="Line 10">
            <a:extLst>
              <a:ext uri="{FF2B5EF4-FFF2-40B4-BE49-F238E27FC236}">
                <a16:creationId xmlns:a16="http://schemas.microsoft.com/office/drawing/2014/main" id="{18BBF873-C32F-D998-3B5B-9419188DF6EE}"/>
              </a:ext>
            </a:extLst>
          </p:cNvPr>
          <p:cNvSpPr>
            <a:spLocks noChangeShapeType="1"/>
          </p:cNvSpPr>
          <p:nvPr/>
        </p:nvSpPr>
        <p:spPr bwMode="auto">
          <a:xfrm flipV="1">
            <a:off x="3200400" y="2895600"/>
            <a:ext cx="2971800" cy="1447800"/>
          </a:xfrm>
          <a:prstGeom prst="line">
            <a:avLst/>
          </a:prstGeom>
          <a:noFill/>
          <a:ln w="57150">
            <a:solidFill>
              <a:srgbClr val="000099"/>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4759" name="Text Box 11">
            <a:extLst>
              <a:ext uri="{FF2B5EF4-FFF2-40B4-BE49-F238E27FC236}">
                <a16:creationId xmlns:a16="http://schemas.microsoft.com/office/drawing/2014/main" id="{30CE8C76-EBF9-19A1-BB65-3EFD6A3E94EC}"/>
              </a:ext>
            </a:extLst>
          </p:cNvPr>
          <p:cNvSpPr txBox="1">
            <a:spLocks noChangeArrowheads="1"/>
          </p:cNvSpPr>
          <p:nvPr/>
        </p:nvSpPr>
        <p:spPr bwMode="auto">
          <a:xfrm>
            <a:off x="5715001" y="2286001"/>
            <a:ext cx="3905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rgbClr val="000099"/>
                </a:solidFill>
              </a:rPr>
              <a:t>S</a:t>
            </a:r>
            <a:endParaRPr lang="en-US" altLang="en-US" sz="2400">
              <a:solidFill>
                <a:srgbClr val="000099"/>
              </a:solidFill>
            </a:endParaRPr>
          </a:p>
        </p:txBody>
      </p:sp>
      <p:cxnSp>
        <p:nvCxnSpPr>
          <p:cNvPr id="74760" name="Straight Connector 54">
            <a:extLst>
              <a:ext uri="{FF2B5EF4-FFF2-40B4-BE49-F238E27FC236}">
                <a16:creationId xmlns:a16="http://schemas.microsoft.com/office/drawing/2014/main" id="{B44AF61A-F845-FCF2-8B61-2AD3860F735F}"/>
              </a:ext>
            </a:extLst>
          </p:cNvPr>
          <p:cNvCxnSpPr>
            <a:cxnSpLocks noChangeShapeType="1"/>
          </p:cNvCxnSpPr>
          <p:nvPr/>
        </p:nvCxnSpPr>
        <p:spPr bwMode="auto">
          <a:xfrm rot="5400000">
            <a:off x="3353594" y="4571206"/>
            <a:ext cx="1219200" cy="1588"/>
          </a:xfrm>
          <a:prstGeom prst="line">
            <a:avLst/>
          </a:prstGeom>
          <a:noFill/>
          <a:ln w="9525" algn="ctr">
            <a:solidFill>
              <a:schemeClr val="tx1"/>
            </a:solidFill>
            <a:prstDash val="lgDash"/>
            <a:round/>
            <a:headEnd/>
            <a:tailEnd/>
          </a:ln>
          <a:extLst>
            <a:ext uri="{909E8E84-426E-40DD-AFC4-6F175D3DCCD1}">
              <a14:hiddenFill xmlns:a14="http://schemas.microsoft.com/office/drawing/2010/main">
                <a:noFill/>
              </a14:hiddenFill>
            </a:ext>
          </a:extLst>
        </p:spPr>
      </p:cxnSp>
      <p:cxnSp>
        <p:nvCxnSpPr>
          <p:cNvPr id="23564" name="Straight Connector 56">
            <a:extLst>
              <a:ext uri="{FF2B5EF4-FFF2-40B4-BE49-F238E27FC236}">
                <a16:creationId xmlns:a16="http://schemas.microsoft.com/office/drawing/2014/main" id="{27A680D8-0A71-20C6-43E7-AFE919CF04F2}"/>
              </a:ext>
            </a:extLst>
          </p:cNvPr>
          <p:cNvCxnSpPr>
            <a:cxnSpLocks noChangeShapeType="1"/>
          </p:cNvCxnSpPr>
          <p:nvPr/>
        </p:nvCxnSpPr>
        <p:spPr bwMode="auto">
          <a:xfrm>
            <a:off x="3962400" y="3962400"/>
            <a:ext cx="914400" cy="1588"/>
          </a:xfrm>
          <a:prstGeom prst="line">
            <a:avLst/>
          </a:prstGeom>
          <a:noFill/>
          <a:ln w="38100" algn="ctr">
            <a:solidFill>
              <a:srgbClr val="C00000"/>
            </a:solidFill>
            <a:round/>
            <a:headEnd/>
            <a:tailEnd/>
          </a:ln>
          <a:extLst>
            <a:ext uri="{909E8E84-426E-40DD-AFC4-6F175D3DCCD1}">
              <a14:hiddenFill xmlns:a14="http://schemas.microsoft.com/office/drawing/2010/main">
                <a:noFill/>
              </a14:hiddenFill>
            </a:ext>
          </a:extLst>
        </p:spPr>
      </p:cxnSp>
      <p:sp>
        <p:nvSpPr>
          <p:cNvPr id="74762" name="TextBox 59">
            <a:extLst>
              <a:ext uri="{FF2B5EF4-FFF2-40B4-BE49-F238E27FC236}">
                <a16:creationId xmlns:a16="http://schemas.microsoft.com/office/drawing/2014/main" id="{E87BE98B-4CFD-AA2C-C907-A0F7A52C535F}"/>
              </a:ext>
            </a:extLst>
          </p:cNvPr>
          <p:cNvSpPr txBox="1">
            <a:spLocks noChangeArrowheads="1"/>
          </p:cNvSpPr>
          <p:nvPr/>
        </p:nvSpPr>
        <p:spPr bwMode="auto">
          <a:xfrm>
            <a:off x="4495800" y="3276600"/>
            <a:ext cx="3381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1800" b="1">
                <a:solidFill>
                  <a:schemeClr val="tx1"/>
                </a:solidFill>
              </a:rPr>
              <a:t>E</a:t>
            </a:r>
          </a:p>
        </p:txBody>
      </p:sp>
      <p:grpSp>
        <p:nvGrpSpPr>
          <p:cNvPr id="4" name="Group 37">
            <a:extLst>
              <a:ext uri="{FF2B5EF4-FFF2-40B4-BE49-F238E27FC236}">
                <a16:creationId xmlns:a16="http://schemas.microsoft.com/office/drawing/2014/main" id="{47F2CF29-C4AB-0F7D-258C-A0304A0936EF}"/>
              </a:ext>
            </a:extLst>
          </p:cNvPr>
          <p:cNvGrpSpPr>
            <a:grpSpLocks/>
          </p:cNvGrpSpPr>
          <p:nvPr/>
        </p:nvGrpSpPr>
        <p:grpSpPr bwMode="auto">
          <a:xfrm>
            <a:off x="4191000" y="3276600"/>
            <a:ext cx="1066800" cy="1981200"/>
            <a:chOff x="2667000" y="3276600"/>
            <a:chExt cx="1066800" cy="1981200"/>
          </a:xfrm>
        </p:grpSpPr>
        <p:grpSp>
          <p:nvGrpSpPr>
            <p:cNvPr id="74768" name="Group 36">
              <a:extLst>
                <a:ext uri="{FF2B5EF4-FFF2-40B4-BE49-F238E27FC236}">
                  <a16:creationId xmlns:a16="http://schemas.microsoft.com/office/drawing/2014/main" id="{888A1076-E36E-91E3-0654-559450C414C2}"/>
                </a:ext>
              </a:extLst>
            </p:cNvPr>
            <p:cNvGrpSpPr>
              <a:grpSpLocks/>
            </p:cNvGrpSpPr>
            <p:nvPr/>
          </p:nvGrpSpPr>
          <p:grpSpPr bwMode="auto">
            <a:xfrm>
              <a:off x="2667000" y="3276600"/>
              <a:ext cx="1066800" cy="152400"/>
              <a:chOff x="2667000" y="3276600"/>
              <a:chExt cx="1066800" cy="152400"/>
            </a:xfrm>
          </p:grpSpPr>
          <p:sp>
            <p:nvSpPr>
              <p:cNvPr id="74771" name="Oval 43">
                <a:extLst>
                  <a:ext uri="{FF2B5EF4-FFF2-40B4-BE49-F238E27FC236}">
                    <a16:creationId xmlns:a16="http://schemas.microsoft.com/office/drawing/2014/main" id="{38487659-A08B-43DA-2D90-4249D32D3568}"/>
                  </a:ext>
                </a:extLst>
              </p:cNvPr>
              <p:cNvSpPr>
                <a:spLocks noChangeArrowheads="1"/>
              </p:cNvSpPr>
              <p:nvPr/>
            </p:nvSpPr>
            <p:spPr bwMode="auto">
              <a:xfrm>
                <a:off x="2667000" y="3276600"/>
                <a:ext cx="152400" cy="152400"/>
              </a:xfrm>
              <a:prstGeom prst="ellipse">
                <a:avLst/>
              </a:prstGeom>
              <a:solidFill>
                <a:srgbClr val="FFC000"/>
              </a:solidFill>
              <a:ln w="9525" algn="ctr">
                <a:solidFill>
                  <a:schemeClr val="tx1"/>
                </a:solidFill>
                <a:round/>
                <a:headEnd/>
                <a:tailEnd/>
              </a:ln>
            </p:spPr>
            <p:txBody>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endParaRPr lang="en-US" altLang="en-US" sz="2400">
                  <a:solidFill>
                    <a:schemeClr val="tx1"/>
                  </a:solidFill>
                </a:endParaRPr>
              </a:p>
            </p:txBody>
          </p:sp>
          <p:cxnSp>
            <p:nvCxnSpPr>
              <p:cNvPr id="74772" name="Straight Connector 49">
                <a:extLst>
                  <a:ext uri="{FF2B5EF4-FFF2-40B4-BE49-F238E27FC236}">
                    <a16:creationId xmlns:a16="http://schemas.microsoft.com/office/drawing/2014/main" id="{667F47BA-7633-BA0B-3259-8D58D49889D8}"/>
                  </a:ext>
                </a:extLst>
              </p:cNvPr>
              <p:cNvCxnSpPr>
                <a:cxnSpLocks noChangeShapeType="1"/>
              </p:cNvCxnSpPr>
              <p:nvPr/>
            </p:nvCxnSpPr>
            <p:spPr bwMode="auto">
              <a:xfrm>
                <a:off x="2819400" y="3352800"/>
                <a:ext cx="838200" cy="1588"/>
              </a:xfrm>
              <a:prstGeom prst="line">
                <a:avLst/>
              </a:prstGeom>
              <a:noFill/>
              <a:ln w="38100" algn="ctr">
                <a:solidFill>
                  <a:srgbClr val="FF0000"/>
                </a:solidFill>
                <a:round/>
                <a:headEnd/>
                <a:tailEnd/>
              </a:ln>
              <a:extLst>
                <a:ext uri="{909E8E84-426E-40DD-AFC4-6F175D3DCCD1}">
                  <a14:hiddenFill xmlns:a14="http://schemas.microsoft.com/office/drawing/2010/main">
                    <a:noFill/>
                  </a14:hiddenFill>
                </a:ext>
              </a:extLst>
            </p:spPr>
          </p:cxnSp>
          <p:sp>
            <p:nvSpPr>
              <p:cNvPr id="74773" name="Oval 57">
                <a:extLst>
                  <a:ext uri="{FF2B5EF4-FFF2-40B4-BE49-F238E27FC236}">
                    <a16:creationId xmlns:a16="http://schemas.microsoft.com/office/drawing/2014/main" id="{40AE8ED8-E3AA-F3FA-872C-3B09C86FC14F}"/>
                  </a:ext>
                </a:extLst>
              </p:cNvPr>
              <p:cNvSpPr>
                <a:spLocks noChangeArrowheads="1"/>
              </p:cNvSpPr>
              <p:nvPr/>
            </p:nvSpPr>
            <p:spPr bwMode="auto">
              <a:xfrm>
                <a:off x="3581400" y="3276600"/>
                <a:ext cx="152400" cy="152400"/>
              </a:xfrm>
              <a:prstGeom prst="ellipse">
                <a:avLst/>
              </a:prstGeom>
              <a:solidFill>
                <a:srgbClr val="FFC000"/>
              </a:solidFill>
              <a:ln w="9525" algn="ctr">
                <a:solidFill>
                  <a:schemeClr val="tx1"/>
                </a:solidFill>
                <a:round/>
                <a:headEnd/>
                <a:tailEnd/>
              </a:ln>
            </p:spPr>
            <p:txBody>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endParaRPr lang="en-US" altLang="en-US" sz="2400">
                  <a:solidFill>
                    <a:schemeClr val="tx1"/>
                  </a:solidFill>
                </a:endParaRPr>
              </a:p>
            </p:txBody>
          </p:sp>
        </p:grpSp>
        <p:sp>
          <p:nvSpPr>
            <p:cNvPr id="74769" name="Oval 58">
              <a:extLst>
                <a:ext uri="{FF2B5EF4-FFF2-40B4-BE49-F238E27FC236}">
                  <a16:creationId xmlns:a16="http://schemas.microsoft.com/office/drawing/2014/main" id="{6E8CA68E-DDD9-CEBF-DD38-12333F46C802}"/>
                </a:ext>
              </a:extLst>
            </p:cNvPr>
            <p:cNvSpPr>
              <a:spLocks noChangeArrowheads="1"/>
            </p:cNvSpPr>
            <p:nvPr/>
          </p:nvSpPr>
          <p:spPr bwMode="auto">
            <a:xfrm>
              <a:off x="2667000" y="5105400"/>
              <a:ext cx="152400" cy="152400"/>
            </a:xfrm>
            <a:prstGeom prst="ellipse">
              <a:avLst/>
            </a:prstGeom>
            <a:solidFill>
              <a:srgbClr val="FFC000"/>
            </a:solidFill>
            <a:ln w="9525" algn="ctr">
              <a:solidFill>
                <a:schemeClr val="tx1"/>
              </a:solidFill>
              <a:round/>
              <a:headEnd/>
              <a:tailEnd/>
            </a:ln>
          </p:spPr>
          <p:txBody>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endParaRPr lang="en-US" altLang="en-US" sz="2400">
                <a:solidFill>
                  <a:schemeClr val="tx1"/>
                </a:solidFill>
              </a:endParaRPr>
            </a:p>
          </p:txBody>
        </p:sp>
        <p:sp>
          <p:nvSpPr>
            <p:cNvPr id="74770" name="Oval 35">
              <a:extLst>
                <a:ext uri="{FF2B5EF4-FFF2-40B4-BE49-F238E27FC236}">
                  <a16:creationId xmlns:a16="http://schemas.microsoft.com/office/drawing/2014/main" id="{099AC6B5-8AD6-7B10-91AF-4B82CFED48B3}"/>
                </a:ext>
              </a:extLst>
            </p:cNvPr>
            <p:cNvSpPr>
              <a:spLocks noChangeArrowheads="1"/>
            </p:cNvSpPr>
            <p:nvPr/>
          </p:nvSpPr>
          <p:spPr bwMode="auto">
            <a:xfrm>
              <a:off x="3581400" y="5105400"/>
              <a:ext cx="152400" cy="152400"/>
            </a:xfrm>
            <a:prstGeom prst="ellipse">
              <a:avLst/>
            </a:prstGeom>
            <a:solidFill>
              <a:srgbClr val="FFC000"/>
            </a:solidFill>
            <a:ln w="9525" algn="ctr">
              <a:solidFill>
                <a:schemeClr val="tx1"/>
              </a:solidFill>
              <a:round/>
              <a:headEnd/>
              <a:tailEnd/>
            </a:ln>
          </p:spPr>
          <p:txBody>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endParaRPr lang="en-US" altLang="en-US" sz="2400">
                <a:solidFill>
                  <a:schemeClr val="tx1"/>
                </a:solidFill>
              </a:endParaRPr>
            </a:p>
          </p:txBody>
        </p:sp>
      </p:grpSp>
      <p:cxnSp>
        <p:nvCxnSpPr>
          <p:cNvPr id="47" name="Straight Arrow Connector 46">
            <a:extLst>
              <a:ext uri="{FF2B5EF4-FFF2-40B4-BE49-F238E27FC236}">
                <a16:creationId xmlns:a16="http://schemas.microsoft.com/office/drawing/2014/main" id="{D229426D-D996-A07A-E6A2-2AFCACE1442F}"/>
              </a:ext>
            </a:extLst>
          </p:cNvPr>
          <p:cNvCxnSpPr>
            <a:cxnSpLocks noChangeShapeType="1"/>
          </p:cNvCxnSpPr>
          <p:nvPr/>
        </p:nvCxnSpPr>
        <p:spPr bwMode="auto">
          <a:xfrm rot="10800000" flipV="1">
            <a:off x="4876800" y="3352800"/>
            <a:ext cx="304800" cy="152400"/>
          </a:xfrm>
          <a:prstGeom prst="straightConnector1">
            <a:avLst/>
          </a:prstGeom>
          <a:noFill/>
          <a:ln w="38100"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52" name="Straight Arrow Connector 51">
            <a:extLst>
              <a:ext uri="{FF2B5EF4-FFF2-40B4-BE49-F238E27FC236}">
                <a16:creationId xmlns:a16="http://schemas.microsoft.com/office/drawing/2014/main" id="{2FB6A959-4B2D-B37B-A5AC-BEF3E463AA2E}"/>
              </a:ext>
            </a:extLst>
          </p:cNvPr>
          <p:cNvCxnSpPr>
            <a:cxnSpLocks noChangeShapeType="1"/>
          </p:cNvCxnSpPr>
          <p:nvPr/>
        </p:nvCxnSpPr>
        <p:spPr bwMode="auto">
          <a:xfrm rot="16200000" flipH="1">
            <a:off x="4267200" y="3352800"/>
            <a:ext cx="228600" cy="228600"/>
          </a:xfrm>
          <a:prstGeom prst="straightConnector1">
            <a:avLst/>
          </a:prstGeom>
          <a:noFill/>
          <a:ln w="38100"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54" name="Straight Arrow Connector 53">
            <a:extLst>
              <a:ext uri="{FF2B5EF4-FFF2-40B4-BE49-F238E27FC236}">
                <a16:creationId xmlns:a16="http://schemas.microsoft.com/office/drawing/2014/main" id="{49ECC278-ECAE-4181-52D2-0494C5E97C69}"/>
              </a:ext>
            </a:extLst>
          </p:cNvPr>
          <p:cNvCxnSpPr>
            <a:cxnSpLocks noChangeShapeType="1"/>
          </p:cNvCxnSpPr>
          <p:nvPr/>
        </p:nvCxnSpPr>
        <p:spPr bwMode="auto">
          <a:xfrm flipV="1">
            <a:off x="3962400" y="3810000"/>
            <a:ext cx="381000" cy="152400"/>
          </a:xfrm>
          <a:prstGeom prst="straightConnector1">
            <a:avLst/>
          </a:prstGeom>
          <a:noFill/>
          <a:ln w="38100"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55" name="Straight Arrow Connector 54">
            <a:extLst>
              <a:ext uri="{FF2B5EF4-FFF2-40B4-BE49-F238E27FC236}">
                <a16:creationId xmlns:a16="http://schemas.microsoft.com/office/drawing/2014/main" id="{6C27FEB2-A746-D2A0-CFC1-C916A63BABD2}"/>
              </a:ext>
            </a:extLst>
          </p:cNvPr>
          <p:cNvCxnSpPr>
            <a:cxnSpLocks noChangeShapeType="1"/>
          </p:cNvCxnSpPr>
          <p:nvPr/>
        </p:nvCxnSpPr>
        <p:spPr bwMode="auto">
          <a:xfrm rot="16200000" flipV="1">
            <a:off x="4648200" y="3733800"/>
            <a:ext cx="228600" cy="228600"/>
          </a:xfrm>
          <a:prstGeom prst="straightConnector1">
            <a:avLst/>
          </a:prstGeom>
          <a:noFill/>
          <a:ln w="38100" algn="ctr">
            <a:solidFill>
              <a:schemeClr val="tx1"/>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 presetClass="entr" presetSubtype="2" fill="hold" grpId="0" nodeType="click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 calcmode="lin" valueType="num">
                                      <p:cBhvr additive="base">
                                        <p:cTn id="14" dur="50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15" dur="500" fill="hold"/>
                                        <p:tgtEl>
                                          <p:spTgt spid="7">
                                            <p:txEl>
                                              <p:pRg st="0" end="0"/>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7">
                                            <p:txEl>
                                              <p:pRg st="0" end="0"/>
                                            </p:txEl>
                                          </p:spTgt>
                                        </p:tgtEl>
                                        <p:attrNameLst>
                                          <p:attrName>ppt_c</p:attrName>
                                        </p:attrNameLst>
                                      </p:cBhvr>
                                      <p:to>
                                        <a:schemeClr val="folHlink"/>
                                      </p:to>
                                    </p:animClr>
                                  </p:subTnLst>
                                </p:cTn>
                              </p:par>
                            </p:childTnLst>
                          </p:cTn>
                        </p:par>
                      </p:childTnLst>
                    </p:cTn>
                  </p:par>
                  <p:par>
                    <p:cTn id="16" fill="hold" nodeType="clickPar">
                      <p:stCondLst>
                        <p:cond delay="indefinite"/>
                      </p:stCondLst>
                      <p:childTnLst>
                        <p:par>
                          <p:cTn id="17" fill="hold" nodeType="withGroup">
                            <p:stCondLst>
                              <p:cond delay="0"/>
                            </p:stCondLst>
                            <p:childTnLst>
                              <p:par>
                                <p:cTn id="18" presetID="13" presetClass="entr" presetSubtype="16" fill="hold" nodeType="click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plus(in)">
                                      <p:cBhvr>
                                        <p:cTn id="20" dur="2000"/>
                                        <p:tgtEl>
                                          <p:spTgt spid="47"/>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3" presetClass="entr" presetSubtype="16" fill="hold" nodeType="click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plus(in)">
                                      <p:cBhvr>
                                        <p:cTn id="25" dur="2000"/>
                                        <p:tgtEl>
                                          <p:spTgt spid="52"/>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56" presetClass="entr" presetSubtype="0" fill="hold" grpId="0" nodeType="clickEffect">
                                  <p:stCondLst>
                                    <p:cond delay="0"/>
                                  </p:stCondLst>
                                  <p:iterate type="lt">
                                    <p:tmPct val="10000"/>
                                  </p:iterate>
                                  <p:childTnLst>
                                    <p:set>
                                      <p:cBhvr>
                                        <p:cTn id="29" dur="1" fill="hold">
                                          <p:stCondLst>
                                            <p:cond delay="0"/>
                                          </p:stCondLst>
                                        </p:cTn>
                                        <p:tgtEl>
                                          <p:spTgt spid="7">
                                            <p:txEl>
                                              <p:pRg st="1" end="1"/>
                                            </p:txEl>
                                          </p:spTgt>
                                        </p:tgtEl>
                                        <p:attrNameLst>
                                          <p:attrName>style.visibility</p:attrName>
                                        </p:attrNameLst>
                                      </p:cBhvr>
                                      <p:to>
                                        <p:strVal val="visible"/>
                                      </p:to>
                                    </p:set>
                                    <p:anim by="(-#ppt_w*2)" calcmode="lin" valueType="num">
                                      <p:cBhvr rctx="PPT">
                                        <p:cTn id="30" dur="1000" autoRev="1" fill="hold">
                                          <p:stCondLst>
                                            <p:cond delay="0"/>
                                          </p:stCondLst>
                                        </p:cTn>
                                        <p:tgtEl>
                                          <p:spTgt spid="7">
                                            <p:txEl>
                                              <p:pRg st="1" end="1"/>
                                            </p:txEl>
                                          </p:spTgt>
                                        </p:tgtEl>
                                        <p:attrNameLst>
                                          <p:attrName>ppt_w</p:attrName>
                                        </p:attrNameLst>
                                      </p:cBhvr>
                                    </p:anim>
                                    <p:anim by="(#ppt_w*0.50)" calcmode="lin" valueType="num">
                                      <p:cBhvr>
                                        <p:cTn id="31" dur="1000" decel="50000" autoRev="1" fill="hold">
                                          <p:stCondLst>
                                            <p:cond delay="0"/>
                                          </p:stCondLst>
                                        </p:cTn>
                                        <p:tgtEl>
                                          <p:spTgt spid="7">
                                            <p:txEl>
                                              <p:pRg st="1" end="1"/>
                                            </p:txEl>
                                          </p:spTgt>
                                        </p:tgtEl>
                                        <p:attrNameLst>
                                          <p:attrName>ppt_x</p:attrName>
                                        </p:attrNameLst>
                                      </p:cBhvr>
                                    </p:anim>
                                    <p:anim from="(-#ppt_h/2)" to="(#ppt_y)" calcmode="lin" valueType="num">
                                      <p:cBhvr>
                                        <p:cTn id="32" dur="2000" fill="hold">
                                          <p:stCondLst>
                                            <p:cond delay="0"/>
                                          </p:stCondLst>
                                        </p:cTn>
                                        <p:tgtEl>
                                          <p:spTgt spid="7">
                                            <p:txEl>
                                              <p:pRg st="1" end="1"/>
                                            </p:txEl>
                                          </p:spTgt>
                                        </p:tgtEl>
                                        <p:attrNameLst>
                                          <p:attrName>ppt_y</p:attrName>
                                        </p:attrNameLst>
                                      </p:cBhvr>
                                    </p:anim>
                                    <p:animRot by="21600000">
                                      <p:cBhvr>
                                        <p:cTn id="33" dur="2000" fill="hold">
                                          <p:stCondLst>
                                            <p:cond delay="0"/>
                                          </p:stCondLst>
                                        </p:cTn>
                                        <p:tgtEl>
                                          <p:spTgt spid="7">
                                            <p:txEl>
                                              <p:pRg st="1" end="1"/>
                                            </p:txEl>
                                          </p:spTgt>
                                        </p:tgtEl>
                                        <p:attrNameLst>
                                          <p:attrName>r</p:attrName>
                                        </p:attrNameLst>
                                      </p:cBhvr>
                                    </p:animRot>
                                  </p:childTnLst>
                                  <p:subTnLst>
                                    <p:animClr clrSpc="rgb" dir="cw">
                                      <p:cBhvr override="childStyle">
                                        <p:cTn dur="1" fill="hold" display="0" masterRel="nextClick" afterEffect="1"/>
                                        <p:tgtEl>
                                          <p:spTgt spid="7">
                                            <p:txEl>
                                              <p:pRg st="1" end="1"/>
                                            </p:txEl>
                                          </p:spTgt>
                                        </p:tgtEl>
                                        <p:attrNameLst>
                                          <p:attrName>ppt_c</p:attrName>
                                        </p:attrNameLst>
                                      </p:cBhvr>
                                      <p:to>
                                        <a:schemeClr val="folHlink"/>
                                      </p:to>
                                    </p:animClr>
                                  </p:subTnLst>
                                </p:cTn>
                              </p:par>
                            </p:childTnLst>
                          </p:cTn>
                        </p:par>
                      </p:childTnLst>
                    </p:cTn>
                  </p:par>
                  <p:par>
                    <p:cTn id="34" fill="hold" nodeType="clickPar">
                      <p:stCondLst>
                        <p:cond delay="indefinite"/>
                      </p:stCondLst>
                      <p:childTnLst>
                        <p:par>
                          <p:cTn id="35" fill="hold" nodeType="withGroup">
                            <p:stCondLst>
                              <p:cond delay="0"/>
                            </p:stCondLst>
                            <p:childTnLst>
                              <p:par>
                                <p:cTn id="36" presetID="3" presetClass="exit" presetSubtype="10" fill="hold" nodeType="clickEffect">
                                  <p:stCondLst>
                                    <p:cond delay="0"/>
                                  </p:stCondLst>
                                  <p:childTnLst>
                                    <p:animEffect transition="out" filter="blinds(horizontal)">
                                      <p:cBhvr>
                                        <p:cTn id="37" dur="500"/>
                                        <p:tgtEl>
                                          <p:spTgt spid="47"/>
                                        </p:tgtEl>
                                      </p:cBhvr>
                                    </p:animEffect>
                                    <p:set>
                                      <p:cBhvr>
                                        <p:cTn id="38" dur="1" fill="hold">
                                          <p:stCondLst>
                                            <p:cond delay="499"/>
                                          </p:stCondLst>
                                        </p:cTn>
                                        <p:tgtEl>
                                          <p:spTgt spid="47"/>
                                        </p:tgtEl>
                                        <p:attrNameLst>
                                          <p:attrName>style.visibility</p:attrName>
                                        </p:attrNameLst>
                                      </p:cBhvr>
                                      <p:to>
                                        <p:strVal val="hidden"/>
                                      </p:to>
                                    </p:set>
                                  </p:childTnLst>
                                </p:cTn>
                              </p:par>
                              <p:par>
                                <p:cTn id="39" presetID="3" presetClass="exit" presetSubtype="10" fill="hold" nodeType="withEffect">
                                  <p:stCondLst>
                                    <p:cond delay="0"/>
                                  </p:stCondLst>
                                  <p:childTnLst>
                                    <p:animEffect transition="out" filter="blinds(horizontal)">
                                      <p:cBhvr>
                                        <p:cTn id="40" dur="500"/>
                                        <p:tgtEl>
                                          <p:spTgt spid="52"/>
                                        </p:tgtEl>
                                      </p:cBhvr>
                                    </p:animEffect>
                                    <p:set>
                                      <p:cBhvr>
                                        <p:cTn id="41" dur="1" fill="hold">
                                          <p:stCondLst>
                                            <p:cond delay="499"/>
                                          </p:stCondLst>
                                        </p:cTn>
                                        <p:tgtEl>
                                          <p:spTgt spid="52"/>
                                        </p:tgtEl>
                                        <p:attrNameLst>
                                          <p:attrName>style.visibility</p:attrName>
                                        </p:attrNameLst>
                                      </p:cBhvr>
                                      <p:to>
                                        <p:strVal val="hidden"/>
                                      </p:to>
                                    </p:set>
                                  </p:childTnLst>
                                </p:cTn>
                              </p:par>
                              <p:par>
                                <p:cTn id="42" presetID="3" presetClass="exit" presetSubtype="10" fill="hold" nodeType="withEffect">
                                  <p:stCondLst>
                                    <p:cond delay="0"/>
                                  </p:stCondLst>
                                  <p:childTnLst>
                                    <p:animEffect transition="out" filter="blinds(horizontal)">
                                      <p:cBhvr>
                                        <p:cTn id="43" dur="500"/>
                                        <p:tgtEl>
                                          <p:spTgt spid="4"/>
                                        </p:tgtEl>
                                      </p:cBhvr>
                                    </p:animEffect>
                                    <p:set>
                                      <p:cBhvr>
                                        <p:cTn id="44" dur="1" fill="hold">
                                          <p:stCondLst>
                                            <p:cond delay="499"/>
                                          </p:stCondLst>
                                        </p:cTn>
                                        <p:tgtEl>
                                          <p:spTgt spid="4"/>
                                        </p:tgtEl>
                                        <p:attrNameLst>
                                          <p:attrName>style.visibility</p:attrName>
                                        </p:attrNameLst>
                                      </p:cBhvr>
                                      <p:to>
                                        <p:strVal val="hidden"/>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13" presetClass="entr" presetSubtype="16" fill="hold" nodeType="clickEffect">
                                  <p:stCondLst>
                                    <p:cond delay="0"/>
                                  </p:stCondLst>
                                  <p:childTnLst>
                                    <p:set>
                                      <p:cBhvr>
                                        <p:cTn id="48" dur="1" fill="hold">
                                          <p:stCondLst>
                                            <p:cond delay="0"/>
                                          </p:stCondLst>
                                        </p:cTn>
                                        <p:tgtEl>
                                          <p:spTgt spid="23564"/>
                                        </p:tgtEl>
                                        <p:attrNameLst>
                                          <p:attrName>style.visibility</p:attrName>
                                        </p:attrNameLst>
                                      </p:cBhvr>
                                      <p:to>
                                        <p:strVal val="visible"/>
                                      </p:to>
                                    </p:set>
                                    <p:animEffect transition="in" filter="plus(in)">
                                      <p:cBhvr>
                                        <p:cTn id="49" dur="2000"/>
                                        <p:tgtEl>
                                          <p:spTgt spid="23564"/>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2" presetClass="entr" presetSubtype="2" fill="hold" grpId="0" nodeType="clickEffect">
                                  <p:stCondLst>
                                    <p:cond delay="0"/>
                                  </p:stCondLst>
                                  <p:childTnLst>
                                    <p:set>
                                      <p:cBhvr>
                                        <p:cTn id="53" dur="1" fill="hold">
                                          <p:stCondLst>
                                            <p:cond delay="0"/>
                                          </p:stCondLst>
                                        </p:cTn>
                                        <p:tgtEl>
                                          <p:spTgt spid="7">
                                            <p:txEl>
                                              <p:pRg st="2" end="2"/>
                                            </p:txEl>
                                          </p:spTgt>
                                        </p:tgtEl>
                                        <p:attrNameLst>
                                          <p:attrName>style.visibility</p:attrName>
                                        </p:attrNameLst>
                                      </p:cBhvr>
                                      <p:to>
                                        <p:strVal val="visible"/>
                                      </p:to>
                                    </p:set>
                                    <p:anim calcmode="lin" valueType="num">
                                      <p:cBhvr additive="base">
                                        <p:cTn id="54" dur="500" fill="hold"/>
                                        <p:tgtEl>
                                          <p:spTgt spid="7">
                                            <p:txEl>
                                              <p:pRg st="2" end="2"/>
                                            </p:txEl>
                                          </p:spTgt>
                                        </p:tgtEl>
                                        <p:attrNameLst>
                                          <p:attrName>ppt_x</p:attrName>
                                        </p:attrNameLst>
                                      </p:cBhvr>
                                      <p:tavLst>
                                        <p:tav tm="0">
                                          <p:val>
                                            <p:strVal val="1+#ppt_w/2"/>
                                          </p:val>
                                        </p:tav>
                                        <p:tav tm="100000">
                                          <p:val>
                                            <p:strVal val="#ppt_x"/>
                                          </p:val>
                                        </p:tav>
                                      </p:tavLst>
                                    </p:anim>
                                    <p:anim calcmode="lin" valueType="num">
                                      <p:cBhvr additive="base">
                                        <p:cTn id="55" dur="500" fill="hold"/>
                                        <p:tgtEl>
                                          <p:spTgt spid="7">
                                            <p:txEl>
                                              <p:pRg st="2" end="2"/>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7">
                                            <p:txEl>
                                              <p:pRg st="2" end="2"/>
                                            </p:txEl>
                                          </p:spTgt>
                                        </p:tgtEl>
                                        <p:attrNameLst>
                                          <p:attrName>ppt_c</p:attrName>
                                        </p:attrNameLst>
                                      </p:cBhvr>
                                      <p:to>
                                        <a:schemeClr val="folHlink"/>
                                      </p:to>
                                    </p:animClr>
                                  </p:subTnLst>
                                </p:cTn>
                              </p:par>
                            </p:childTnLst>
                          </p:cTn>
                        </p:par>
                      </p:childTnLst>
                    </p:cTn>
                  </p:par>
                  <p:par>
                    <p:cTn id="56" fill="hold" nodeType="clickPar">
                      <p:stCondLst>
                        <p:cond delay="indefinite"/>
                      </p:stCondLst>
                      <p:childTnLst>
                        <p:par>
                          <p:cTn id="57" fill="hold" nodeType="withGroup">
                            <p:stCondLst>
                              <p:cond delay="0"/>
                            </p:stCondLst>
                            <p:childTnLst>
                              <p:par>
                                <p:cTn id="58" presetID="13" presetClass="entr" presetSubtype="16" fill="hold" nodeType="clickEffect">
                                  <p:stCondLst>
                                    <p:cond delay="0"/>
                                  </p:stCondLst>
                                  <p:childTnLst>
                                    <p:set>
                                      <p:cBhvr>
                                        <p:cTn id="59" dur="1" fill="hold">
                                          <p:stCondLst>
                                            <p:cond delay="0"/>
                                          </p:stCondLst>
                                        </p:cTn>
                                        <p:tgtEl>
                                          <p:spTgt spid="55"/>
                                        </p:tgtEl>
                                        <p:attrNameLst>
                                          <p:attrName>style.visibility</p:attrName>
                                        </p:attrNameLst>
                                      </p:cBhvr>
                                      <p:to>
                                        <p:strVal val="visible"/>
                                      </p:to>
                                    </p:set>
                                    <p:animEffect transition="in" filter="plus(in)">
                                      <p:cBhvr>
                                        <p:cTn id="60" dur="2000"/>
                                        <p:tgtEl>
                                          <p:spTgt spid="55"/>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13" presetClass="entr" presetSubtype="16" fill="hold" nodeType="clickEffect">
                                  <p:stCondLst>
                                    <p:cond delay="0"/>
                                  </p:stCondLst>
                                  <p:childTnLst>
                                    <p:set>
                                      <p:cBhvr>
                                        <p:cTn id="64" dur="1" fill="hold">
                                          <p:stCondLst>
                                            <p:cond delay="0"/>
                                          </p:stCondLst>
                                        </p:cTn>
                                        <p:tgtEl>
                                          <p:spTgt spid="54"/>
                                        </p:tgtEl>
                                        <p:attrNameLst>
                                          <p:attrName>style.visibility</p:attrName>
                                        </p:attrNameLst>
                                      </p:cBhvr>
                                      <p:to>
                                        <p:strVal val="visible"/>
                                      </p:to>
                                    </p:set>
                                    <p:animEffect transition="in" filter="plus(in)">
                                      <p:cBhvr>
                                        <p:cTn id="65" dur="2000"/>
                                        <p:tgtEl>
                                          <p:spTgt spid="54"/>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56" presetClass="entr" presetSubtype="0" fill="hold" grpId="0" nodeType="clickEffect">
                                  <p:stCondLst>
                                    <p:cond delay="0"/>
                                  </p:stCondLst>
                                  <p:iterate type="lt">
                                    <p:tmPct val="10000"/>
                                  </p:iterate>
                                  <p:childTnLst>
                                    <p:set>
                                      <p:cBhvr>
                                        <p:cTn id="69" dur="1" fill="hold">
                                          <p:stCondLst>
                                            <p:cond delay="0"/>
                                          </p:stCondLst>
                                        </p:cTn>
                                        <p:tgtEl>
                                          <p:spTgt spid="7">
                                            <p:txEl>
                                              <p:pRg st="3" end="3"/>
                                            </p:txEl>
                                          </p:spTgt>
                                        </p:tgtEl>
                                        <p:attrNameLst>
                                          <p:attrName>style.visibility</p:attrName>
                                        </p:attrNameLst>
                                      </p:cBhvr>
                                      <p:to>
                                        <p:strVal val="visible"/>
                                      </p:to>
                                    </p:set>
                                    <p:anim by="(-#ppt_w*2)" calcmode="lin" valueType="num">
                                      <p:cBhvr rctx="PPT">
                                        <p:cTn id="70" dur="1000" autoRev="1" fill="hold">
                                          <p:stCondLst>
                                            <p:cond delay="0"/>
                                          </p:stCondLst>
                                        </p:cTn>
                                        <p:tgtEl>
                                          <p:spTgt spid="7">
                                            <p:txEl>
                                              <p:pRg st="3" end="3"/>
                                            </p:txEl>
                                          </p:spTgt>
                                        </p:tgtEl>
                                        <p:attrNameLst>
                                          <p:attrName>ppt_w</p:attrName>
                                        </p:attrNameLst>
                                      </p:cBhvr>
                                    </p:anim>
                                    <p:anim by="(#ppt_w*0.50)" calcmode="lin" valueType="num">
                                      <p:cBhvr>
                                        <p:cTn id="71" dur="1000" decel="50000" autoRev="1" fill="hold">
                                          <p:stCondLst>
                                            <p:cond delay="0"/>
                                          </p:stCondLst>
                                        </p:cTn>
                                        <p:tgtEl>
                                          <p:spTgt spid="7">
                                            <p:txEl>
                                              <p:pRg st="3" end="3"/>
                                            </p:txEl>
                                          </p:spTgt>
                                        </p:tgtEl>
                                        <p:attrNameLst>
                                          <p:attrName>ppt_x</p:attrName>
                                        </p:attrNameLst>
                                      </p:cBhvr>
                                    </p:anim>
                                    <p:anim from="(-#ppt_h/2)" to="(#ppt_y)" calcmode="lin" valueType="num">
                                      <p:cBhvr>
                                        <p:cTn id="72" dur="2000" fill="hold">
                                          <p:stCondLst>
                                            <p:cond delay="0"/>
                                          </p:stCondLst>
                                        </p:cTn>
                                        <p:tgtEl>
                                          <p:spTgt spid="7">
                                            <p:txEl>
                                              <p:pRg st="3" end="3"/>
                                            </p:txEl>
                                          </p:spTgt>
                                        </p:tgtEl>
                                        <p:attrNameLst>
                                          <p:attrName>ppt_y</p:attrName>
                                        </p:attrNameLst>
                                      </p:cBhvr>
                                    </p:anim>
                                    <p:animRot by="21600000">
                                      <p:cBhvr>
                                        <p:cTn id="73" dur="2000" fill="hold">
                                          <p:stCondLst>
                                            <p:cond delay="0"/>
                                          </p:stCondLst>
                                        </p:cTn>
                                        <p:tgtEl>
                                          <p:spTgt spid="7">
                                            <p:txEl>
                                              <p:pRg st="3" end="3"/>
                                            </p:txEl>
                                          </p:spTgt>
                                        </p:tgtEl>
                                        <p:attrNameLst>
                                          <p:attrName>r</p:attrName>
                                        </p:attrNameLst>
                                      </p:cBhvr>
                                    </p:animRot>
                                  </p:childTnLst>
                                  <p:subTnLst>
                                    <p:animClr clrSpc="rgb" dir="cw">
                                      <p:cBhvr override="childStyle">
                                        <p:cTn dur="1" fill="hold" display="0" masterRel="nextClick" afterEffect="1"/>
                                        <p:tgtEl>
                                          <p:spTgt spid="7">
                                            <p:txEl>
                                              <p:pRg st="3" end="3"/>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bldLvl="2" autoUpdateAnimBg="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Slide Number Placeholder 3">
            <a:extLst>
              <a:ext uri="{FF2B5EF4-FFF2-40B4-BE49-F238E27FC236}">
                <a16:creationId xmlns:a16="http://schemas.microsoft.com/office/drawing/2014/main" id="{B730259E-7461-EEEC-0E58-8A4A5E0B25B5}"/>
              </a:ext>
            </a:extLst>
          </p:cNvPr>
          <p:cNvSpPr>
            <a:spLocks noGrp="1"/>
          </p:cNvSpPr>
          <p:nvPr>
            <p:ph type="sldNum" sz="quarter" idx="12"/>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fld id="{0ED05AE0-F9A9-469E-944E-1EB1061A1320}" type="slidenum">
              <a:rPr lang="en-US" altLang="en-US" smtClean="0"/>
              <a:pPr/>
              <a:t>77</a:t>
            </a:fld>
            <a:endParaRPr lang="en-US" altLang="en-US">
              <a:latin typeface="Verdana" panose="020B0604030504040204" pitchFamily="34" charset="0"/>
            </a:endParaRPr>
          </a:p>
        </p:txBody>
      </p:sp>
      <p:sp>
        <p:nvSpPr>
          <p:cNvPr id="58371" name="Line 4">
            <a:extLst>
              <a:ext uri="{FF2B5EF4-FFF2-40B4-BE49-F238E27FC236}">
                <a16:creationId xmlns:a16="http://schemas.microsoft.com/office/drawing/2014/main" id="{7E99A339-AAD9-B27B-4056-F046072E86A9}"/>
              </a:ext>
            </a:extLst>
          </p:cNvPr>
          <p:cNvSpPr>
            <a:spLocks noChangeShapeType="1"/>
          </p:cNvSpPr>
          <p:nvPr/>
        </p:nvSpPr>
        <p:spPr bwMode="auto">
          <a:xfrm>
            <a:off x="3733800" y="914400"/>
            <a:ext cx="1588" cy="3886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372" name="Line 5">
            <a:extLst>
              <a:ext uri="{FF2B5EF4-FFF2-40B4-BE49-F238E27FC236}">
                <a16:creationId xmlns:a16="http://schemas.microsoft.com/office/drawing/2014/main" id="{4FBE922E-4293-4FCA-D0D2-092F02B9037D}"/>
              </a:ext>
            </a:extLst>
          </p:cNvPr>
          <p:cNvSpPr>
            <a:spLocks noChangeShapeType="1"/>
          </p:cNvSpPr>
          <p:nvPr/>
        </p:nvSpPr>
        <p:spPr bwMode="auto">
          <a:xfrm>
            <a:off x="3733800" y="4800600"/>
            <a:ext cx="4495800"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373" name="Line 6">
            <a:extLst>
              <a:ext uri="{FF2B5EF4-FFF2-40B4-BE49-F238E27FC236}">
                <a16:creationId xmlns:a16="http://schemas.microsoft.com/office/drawing/2014/main" id="{3474FBE4-C29D-92A8-5C4D-0B9B6FE44FF8}"/>
              </a:ext>
            </a:extLst>
          </p:cNvPr>
          <p:cNvSpPr>
            <a:spLocks noChangeShapeType="1"/>
          </p:cNvSpPr>
          <p:nvPr/>
        </p:nvSpPr>
        <p:spPr bwMode="auto">
          <a:xfrm flipV="1">
            <a:off x="4191000" y="1828801"/>
            <a:ext cx="3810000" cy="2200275"/>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6087" name="Line 7">
            <a:extLst>
              <a:ext uri="{FF2B5EF4-FFF2-40B4-BE49-F238E27FC236}">
                <a16:creationId xmlns:a16="http://schemas.microsoft.com/office/drawing/2014/main" id="{FCE62259-A0F2-42F0-5928-B4B0294928DF}"/>
              </a:ext>
            </a:extLst>
          </p:cNvPr>
          <p:cNvSpPr>
            <a:spLocks noChangeShapeType="1"/>
          </p:cNvSpPr>
          <p:nvPr/>
        </p:nvSpPr>
        <p:spPr bwMode="auto">
          <a:xfrm>
            <a:off x="5029200" y="3581400"/>
            <a:ext cx="1588" cy="12192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58375" name="Line 8">
            <a:extLst>
              <a:ext uri="{FF2B5EF4-FFF2-40B4-BE49-F238E27FC236}">
                <a16:creationId xmlns:a16="http://schemas.microsoft.com/office/drawing/2014/main" id="{B86361AA-0713-DB98-B777-E47EEFDC1519}"/>
              </a:ext>
            </a:extLst>
          </p:cNvPr>
          <p:cNvSpPr>
            <a:spLocks noChangeShapeType="1"/>
          </p:cNvSpPr>
          <p:nvPr/>
        </p:nvSpPr>
        <p:spPr bwMode="auto">
          <a:xfrm flipH="1">
            <a:off x="3733800" y="3579814"/>
            <a:ext cx="3124200" cy="3175"/>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58376" name="Line 9">
            <a:extLst>
              <a:ext uri="{FF2B5EF4-FFF2-40B4-BE49-F238E27FC236}">
                <a16:creationId xmlns:a16="http://schemas.microsoft.com/office/drawing/2014/main" id="{D85FF33C-6F3E-A7BA-89B9-ED7F25489B49}"/>
              </a:ext>
            </a:extLst>
          </p:cNvPr>
          <p:cNvSpPr>
            <a:spLocks noChangeShapeType="1"/>
          </p:cNvSpPr>
          <p:nvPr/>
        </p:nvSpPr>
        <p:spPr bwMode="auto">
          <a:xfrm>
            <a:off x="3733800" y="2971800"/>
            <a:ext cx="2362200" cy="1588"/>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58377" name="Line 10">
            <a:extLst>
              <a:ext uri="{FF2B5EF4-FFF2-40B4-BE49-F238E27FC236}">
                <a16:creationId xmlns:a16="http://schemas.microsoft.com/office/drawing/2014/main" id="{BFC50CBB-2BA9-C4F5-D6A7-12B9D7429A57}"/>
              </a:ext>
            </a:extLst>
          </p:cNvPr>
          <p:cNvSpPr>
            <a:spLocks noChangeShapeType="1"/>
          </p:cNvSpPr>
          <p:nvPr/>
        </p:nvSpPr>
        <p:spPr bwMode="auto">
          <a:xfrm>
            <a:off x="6096000" y="2971800"/>
            <a:ext cx="1588" cy="18288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58378" name="Text Box 13">
            <a:extLst>
              <a:ext uri="{FF2B5EF4-FFF2-40B4-BE49-F238E27FC236}">
                <a16:creationId xmlns:a16="http://schemas.microsoft.com/office/drawing/2014/main" id="{337FE2B9-381B-286D-4AF7-CFF5B9C87258}"/>
              </a:ext>
            </a:extLst>
          </p:cNvPr>
          <p:cNvSpPr txBox="1">
            <a:spLocks noChangeArrowheads="1"/>
          </p:cNvSpPr>
          <p:nvPr/>
        </p:nvSpPr>
        <p:spPr bwMode="auto">
          <a:xfrm>
            <a:off x="7543800" y="114300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S</a:t>
            </a:r>
          </a:p>
        </p:txBody>
      </p:sp>
      <p:sp>
        <p:nvSpPr>
          <p:cNvPr id="58379" name="Text Box 14">
            <a:extLst>
              <a:ext uri="{FF2B5EF4-FFF2-40B4-BE49-F238E27FC236}">
                <a16:creationId xmlns:a16="http://schemas.microsoft.com/office/drawing/2014/main" id="{0C7C7518-6DF0-3C1C-510B-4DB28DCDB1FB}"/>
              </a:ext>
            </a:extLst>
          </p:cNvPr>
          <p:cNvSpPr txBox="1">
            <a:spLocks noChangeArrowheads="1"/>
          </p:cNvSpPr>
          <p:nvPr/>
        </p:nvSpPr>
        <p:spPr bwMode="auto">
          <a:xfrm>
            <a:off x="2971800" y="6858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p>
        </p:txBody>
      </p:sp>
      <p:sp>
        <p:nvSpPr>
          <p:cNvPr id="58380" name="Text Box 16">
            <a:extLst>
              <a:ext uri="{FF2B5EF4-FFF2-40B4-BE49-F238E27FC236}">
                <a16:creationId xmlns:a16="http://schemas.microsoft.com/office/drawing/2014/main" id="{EAE5ECFB-B9D2-003A-8999-6DCCF3033E82}"/>
              </a:ext>
            </a:extLst>
          </p:cNvPr>
          <p:cNvSpPr txBox="1">
            <a:spLocks noChangeArrowheads="1"/>
          </p:cNvSpPr>
          <p:nvPr/>
        </p:nvSpPr>
        <p:spPr bwMode="auto">
          <a:xfrm>
            <a:off x="2819400" y="2514601"/>
            <a:ext cx="685800" cy="51911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30</a:t>
            </a:r>
          </a:p>
        </p:txBody>
      </p:sp>
      <p:sp>
        <p:nvSpPr>
          <p:cNvPr id="46097" name="Text Box 17">
            <a:extLst>
              <a:ext uri="{FF2B5EF4-FFF2-40B4-BE49-F238E27FC236}">
                <a16:creationId xmlns:a16="http://schemas.microsoft.com/office/drawing/2014/main" id="{CEA9A3E3-5F2F-DC05-6025-7D99916B57B9}"/>
              </a:ext>
            </a:extLst>
          </p:cNvPr>
          <p:cNvSpPr txBox="1">
            <a:spLocks noChangeArrowheads="1"/>
          </p:cNvSpPr>
          <p:nvPr/>
        </p:nvSpPr>
        <p:spPr bwMode="auto">
          <a:xfrm>
            <a:off x="2819400" y="34290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20</a:t>
            </a:r>
          </a:p>
        </p:txBody>
      </p:sp>
      <p:sp>
        <p:nvSpPr>
          <p:cNvPr id="46098" name="Text Box 18">
            <a:extLst>
              <a:ext uri="{FF2B5EF4-FFF2-40B4-BE49-F238E27FC236}">
                <a16:creationId xmlns:a16="http://schemas.microsoft.com/office/drawing/2014/main" id="{8FC99AC8-F3C7-37DC-61E6-67E28F46853B}"/>
              </a:ext>
            </a:extLst>
          </p:cNvPr>
          <p:cNvSpPr txBox="1">
            <a:spLocks noChangeArrowheads="1"/>
          </p:cNvSpPr>
          <p:nvPr/>
        </p:nvSpPr>
        <p:spPr bwMode="auto">
          <a:xfrm>
            <a:off x="4572000" y="29718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A</a:t>
            </a:r>
          </a:p>
        </p:txBody>
      </p:sp>
      <p:sp>
        <p:nvSpPr>
          <p:cNvPr id="46099" name="Text Box 19">
            <a:extLst>
              <a:ext uri="{FF2B5EF4-FFF2-40B4-BE49-F238E27FC236}">
                <a16:creationId xmlns:a16="http://schemas.microsoft.com/office/drawing/2014/main" id="{21783D12-213D-DFAE-D723-9F7D861B5A68}"/>
              </a:ext>
            </a:extLst>
          </p:cNvPr>
          <p:cNvSpPr txBox="1">
            <a:spLocks noChangeArrowheads="1"/>
          </p:cNvSpPr>
          <p:nvPr/>
        </p:nvSpPr>
        <p:spPr bwMode="auto">
          <a:xfrm>
            <a:off x="7010400" y="3124201"/>
            <a:ext cx="838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B</a:t>
            </a:r>
          </a:p>
        </p:txBody>
      </p:sp>
      <p:sp>
        <p:nvSpPr>
          <p:cNvPr id="46101" name="Text Box 21">
            <a:extLst>
              <a:ext uri="{FF2B5EF4-FFF2-40B4-BE49-F238E27FC236}">
                <a16:creationId xmlns:a16="http://schemas.microsoft.com/office/drawing/2014/main" id="{EE446E11-8F1B-4C1C-7A8F-0DF70CBEC39F}"/>
              </a:ext>
            </a:extLst>
          </p:cNvPr>
          <p:cNvSpPr txBox="1">
            <a:spLocks noChangeArrowheads="1"/>
          </p:cNvSpPr>
          <p:nvPr/>
        </p:nvSpPr>
        <p:spPr bwMode="auto">
          <a:xfrm>
            <a:off x="4572000" y="48006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12</a:t>
            </a:r>
          </a:p>
        </p:txBody>
      </p:sp>
      <p:sp>
        <p:nvSpPr>
          <p:cNvPr id="58385" name="Text Box 22">
            <a:extLst>
              <a:ext uri="{FF2B5EF4-FFF2-40B4-BE49-F238E27FC236}">
                <a16:creationId xmlns:a16="http://schemas.microsoft.com/office/drawing/2014/main" id="{F21EEC3B-2859-3FD8-E84E-A65139362428}"/>
              </a:ext>
            </a:extLst>
          </p:cNvPr>
          <p:cNvSpPr txBox="1">
            <a:spLocks noChangeArrowheads="1"/>
          </p:cNvSpPr>
          <p:nvPr/>
        </p:nvSpPr>
        <p:spPr bwMode="auto">
          <a:xfrm>
            <a:off x="5791200" y="4800601"/>
            <a:ext cx="685800" cy="51911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21</a:t>
            </a:r>
          </a:p>
        </p:txBody>
      </p:sp>
      <p:sp>
        <p:nvSpPr>
          <p:cNvPr id="58386" name="Text Box 23">
            <a:extLst>
              <a:ext uri="{FF2B5EF4-FFF2-40B4-BE49-F238E27FC236}">
                <a16:creationId xmlns:a16="http://schemas.microsoft.com/office/drawing/2014/main" id="{B9489E3E-26D2-37A2-7C25-65F0E27D0DA1}"/>
              </a:ext>
            </a:extLst>
          </p:cNvPr>
          <p:cNvSpPr txBox="1">
            <a:spLocks noChangeArrowheads="1"/>
          </p:cNvSpPr>
          <p:nvPr/>
        </p:nvSpPr>
        <p:spPr bwMode="auto">
          <a:xfrm>
            <a:off x="7239000" y="48768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endParaRPr lang="en-US" altLang="en-US" sz="2800"/>
          </a:p>
        </p:txBody>
      </p:sp>
      <p:sp>
        <p:nvSpPr>
          <p:cNvPr id="58387" name="Line 25">
            <a:extLst>
              <a:ext uri="{FF2B5EF4-FFF2-40B4-BE49-F238E27FC236}">
                <a16:creationId xmlns:a16="http://schemas.microsoft.com/office/drawing/2014/main" id="{BB84E047-BE62-D8DA-8624-6055759971CF}"/>
              </a:ext>
            </a:extLst>
          </p:cNvPr>
          <p:cNvSpPr>
            <a:spLocks noChangeShapeType="1"/>
          </p:cNvSpPr>
          <p:nvPr/>
        </p:nvSpPr>
        <p:spPr bwMode="auto">
          <a:xfrm flipH="1" flipV="1">
            <a:off x="4648200" y="1524000"/>
            <a:ext cx="3048000" cy="304800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388" name="Text Box 26">
            <a:extLst>
              <a:ext uri="{FF2B5EF4-FFF2-40B4-BE49-F238E27FC236}">
                <a16:creationId xmlns:a16="http://schemas.microsoft.com/office/drawing/2014/main" id="{F9DD6ED9-51DE-08E6-C34E-6BBE43AA4223}"/>
              </a:ext>
            </a:extLst>
          </p:cNvPr>
          <p:cNvSpPr txBox="1">
            <a:spLocks noChangeArrowheads="1"/>
          </p:cNvSpPr>
          <p:nvPr/>
        </p:nvSpPr>
        <p:spPr bwMode="auto">
          <a:xfrm>
            <a:off x="8534400" y="46482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p>
        </p:txBody>
      </p:sp>
      <p:sp>
        <p:nvSpPr>
          <p:cNvPr id="58389" name="Text Box 27">
            <a:extLst>
              <a:ext uri="{FF2B5EF4-FFF2-40B4-BE49-F238E27FC236}">
                <a16:creationId xmlns:a16="http://schemas.microsoft.com/office/drawing/2014/main" id="{C0C4FBA5-204D-2A81-2831-69ACFA1C7F34}"/>
              </a:ext>
            </a:extLst>
          </p:cNvPr>
          <p:cNvSpPr txBox="1">
            <a:spLocks noChangeArrowheads="1"/>
          </p:cNvSpPr>
          <p:nvPr/>
        </p:nvSpPr>
        <p:spPr bwMode="auto">
          <a:xfrm>
            <a:off x="8001000" y="388620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D</a:t>
            </a:r>
          </a:p>
        </p:txBody>
      </p:sp>
      <p:sp>
        <p:nvSpPr>
          <p:cNvPr id="58390" name="Text Box 28">
            <a:extLst>
              <a:ext uri="{FF2B5EF4-FFF2-40B4-BE49-F238E27FC236}">
                <a16:creationId xmlns:a16="http://schemas.microsoft.com/office/drawing/2014/main" id="{EC253915-EB5A-5AE9-98A6-C50FE43475A1}"/>
              </a:ext>
            </a:extLst>
          </p:cNvPr>
          <p:cNvSpPr txBox="1">
            <a:spLocks noChangeArrowheads="1"/>
          </p:cNvSpPr>
          <p:nvPr/>
        </p:nvSpPr>
        <p:spPr bwMode="auto">
          <a:xfrm>
            <a:off x="5791200" y="220980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E</a:t>
            </a:r>
          </a:p>
        </p:txBody>
      </p:sp>
      <p:sp>
        <p:nvSpPr>
          <p:cNvPr id="46110" name="Line 30">
            <a:extLst>
              <a:ext uri="{FF2B5EF4-FFF2-40B4-BE49-F238E27FC236}">
                <a16:creationId xmlns:a16="http://schemas.microsoft.com/office/drawing/2014/main" id="{6D30D8D1-55AC-700B-E16F-6798C5F24146}"/>
              </a:ext>
            </a:extLst>
          </p:cNvPr>
          <p:cNvSpPr>
            <a:spLocks noChangeShapeType="1"/>
          </p:cNvSpPr>
          <p:nvPr/>
        </p:nvSpPr>
        <p:spPr bwMode="auto">
          <a:xfrm>
            <a:off x="6705600" y="3581400"/>
            <a:ext cx="0" cy="12192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46111" name="Text Box 31">
            <a:extLst>
              <a:ext uri="{FF2B5EF4-FFF2-40B4-BE49-F238E27FC236}">
                <a16:creationId xmlns:a16="http://schemas.microsoft.com/office/drawing/2014/main" id="{E282EC44-4D54-6C19-194E-D4B17B77143D}"/>
              </a:ext>
            </a:extLst>
          </p:cNvPr>
          <p:cNvSpPr txBox="1">
            <a:spLocks noChangeArrowheads="1"/>
          </p:cNvSpPr>
          <p:nvPr/>
        </p:nvSpPr>
        <p:spPr bwMode="auto">
          <a:xfrm>
            <a:off x="6324600" y="48006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28</a:t>
            </a:r>
          </a:p>
        </p:txBody>
      </p:sp>
      <p:sp>
        <p:nvSpPr>
          <p:cNvPr id="58393" name="Rectangle 33">
            <a:extLst>
              <a:ext uri="{FF2B5EF4-FFF2-40B4-BE49-F238E27FC236}">
                <a16:creationId xmlns:a16="http://schemas.microsoft.com/office/drawing/2014/main" id="{35E59B6C-3785-EB95-1992-A58C32B36051}"/>
              </a:ext>
            </a:extLst>
          </p:cNvPr>
          <p:cNvSpPr>
            <a:spLocks noChangeArrowheads="1"/>
          </p:cNvSpPr>
          <p:nvPr/>
        </p:nvSpPr>
        <p:spPr bwMode="auto">
          <a:xfrm>
            <a:off x="3810000" y="639763"/>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endParaRPr lang="en-US" altLang="en-US" sz="4400"/>
          </a:p>
        </p:txBody>
      </p:sp>
      <p:sp>
        <p:nvSpPr>
          <p:cNvPr id="46115" name="Line 35">
            <a:extLst>
              <a:ext uri="{FF2B5EF4-FFF2-40B4-BE49-F238E27FC236}">
                <a16:creationId xmlns:a16="http://schemas.microsoft.com/office/drawing/2014/main" id="{D07213CB-0D00-2C2F-290A-21B0A33BF26F}"/>
              </a:ext>
            </a:extLst>
          </p:cNvPr>
          <p:cNvSpPr>
            <a:spLocks noChangeShapeType="1"/>
          </p:cNvSpPr>
          <p:nvPr/>
        </p:nvSpPr>
        <p:spPr bwMode="auto">
          <a:xfrm>
            <a:off x="5105400" y="3581400"/>
            <a:ext cx="1524000" cy="0"/>
          </a:xfrm>
          <a:prstGeom prst="line">
            <a:avLst/>
          </a:prstGeom>
          <a:noFill/>
          <a:ln w="9525">
            <a:solidFill>
              <a:srgbClr val="CC33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6116" name="AutoShape 36">
            <a:extLst>
              <a:ext uri="{FF2B5EF4-FFF2-40B4-BE49-F238E27FC236}">
                <a16:creationId xmlns:a16="http://schemas.microsoft.com/office/drawing/2014/main" id="{DE85D32E-F2FD-2DA6-D5BF-202A1457BA26}"/>
              </a:ext>
            </a:extLst>
          </p:cNvPr>
          <p:cNvSpPr>
            <a:spLocks noChangeArrowheads="1"/>
          </p:cNvSpPr>
          <p:nvPr/>
        </p:nvSpPr>
        <p:spPr bwMode="auto">
          <a:xfrm>
            <a:off x="8610600" y="1524000"/>
            <a:ext cx="1752600" cy="1295400"/>
          </a:xfrm>
          <a:prstGeom prst="wedgeRoundRectCallout">
            <a:avLst>
              <a:gd name="adj1" fmla="val -181884"/>
              <a:gd name="adj2" fmla="val 106005"/>
              <a:gd name="adj3" fmla="val 16667"/>
            </a:avLst>
          </a:prstGeom>
          <a:solidFill>
            <a:schemeClr val="accent1"/>
          </a:solidFill>
          <a:ln w="9525">
            <a:solidFill>
              <a:schemeClr val="tx1"/>
            </a:solidFill>
            <a:miter lim="800000"/>
            <a:headEnd/>
            <a:tailEnd/>
          </a:ln>
        </p:spPr>
        <p:txBody>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algn="ctr" eaLnBrk="1" hangingPunct="1"/>
            <a:r>
              <a:rPr lang="en-US" altLang="en-US" sz="2800"/>
              <a:t>Thieáu huït haøng hoaù</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097"/>
                                        </p:tgtEl>
                                        <p:attrNameLst>
                                          <p:attrName>style.visibility</p:attrName>
                                        </p:attrNameLst>
                                      </p:cBhvr>
                                      <p:to>
                                        <p:strVal val="visible"/>
                                      </p:to>
                                    </p:set>
                                    <p:anim calcmode="lin" valueType="num">
                                      <p:cBhvr additive="base">
                                        <p:cTn id="7" dur="500" fill="hold"/>
                                        <p:tgtEl>
                                          <p:spTgt spid="46097"/>
                                        </p:tgtEl>
                                        <p:attrNameLst>
                                          <p:attrName>ppt_x</p:attrName>
                                        </p:attrNameLst>
                                      </p:cBhvr>
                                      <p:tavLst>
                                        <p:tav tm="0">
                                          <p:val>
                                            <p:strVal val="#ppt_x"/>
                                          </p:val>
                                        </p:tav>
                                        <p:tav tm="100000">
                                          <p:val>
                                            <p:strVal val="#ppt_x"/>
                                          </p:val>
                                        </p:tav>
                                      </p:tavLst>
                                    </p:anim>
                                    <p:anim calcmode="lin" valueType="num">
                                      <p:cBhvr additive="base">
                                        <p:cTn id="8" dur="500" fill="hold"/>
                                        <p:tgtEl>
                                          <p:spTgt spid="4609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46097"/>
                                        </p:tgtEl>
                                        <p:attrNameLst>
                                          <p:attrName>style.visibility</p:attrName>
                                        </p:attrNameLst>
                                      </p:cBhvr>
                                      <p:to>
                                        <p:strVal val="visible"/>
                                      </p:to>
                                    </p:set>
                                    <p:anim calcmode="lin" valueType="num">
                                      <p:cBhvr additive="base">
                                        <p:cTn id="13" dur="500" fill="hold"/>
                                        <p:tgtEl>
                                          <p:spTgt spid="46097"/>
                                        </p:tgtEl>
                                        <p:attrNameLst>
                                          <p:attrName>ppt_x</p:attrName>
                                        </p:attrNameLst>
                                      </p:cBhvr>
                                      <p:tavLst>
                                        <p:tav tm="0">
                                          <p:val>
                                            <p:strVal val="#ppt_x"/>
                                          </p:val>
                                        </p:tav>
                                        <p:tav tm="100000">
                                          <p:val>
                                            <p:strVal val="#ppt_x"/>
                                          </p:val>
                                        </p:tav>
                                      </p:tavLst>
                                    </p:anim>
                                    <p:anim calcmode="lin" valueType="num">
                                      <p:cBhvr additive="base">
                                        <p:cTn id="14" dur="500" fill="hold"/>
                                        <p:tgtEl>
                                          <p:spTgt spid="46097"/>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46098"/>
                                        </p:tgtEl>
                                        <p:attrNameLst>
                                          <p:attrName>style.visibility</p:attrName>
                                        </p:attrNameLst>
                                      </p:cBhvr>
                                      <p:to>
                                        <p:strVal val="visible"/>
                                      </p:to>
                                    </p:set>
                                    <p:anim calcmode="lin" valueType="num">
                                      <p:cBhvr additive="base">
                                        <p:cTn id="17" dur="500" fill="hold"/>
                                        <p:tgtEl>
                                          <p:spTgt spid="46098"/>
                                        </p:tgtEl>
                                        <p:attrNameLst>
                                          <p:attrName>ppt_x</p:attrName>
                                        </p:attrNameLst>
                                      </p:cBhvr>
                                      <p:tavLst>
                                        <p:tav tm="0">
                                          <p:val>
                                            <p:strVal val="#ppt_x"/>
                                          </p:val>
                                        </p:tav>
                                        <p:tav tm="100000">
                                          <p:val>
                                            <p:strVal val="#ppt_x"/>
                                          </p:val>
                                        </p:tav>
                                      </p:tavLst>
                                    </p:anim>
                                    <p:anim calcmode="lin" valueType="num">
                                      <p:cBhvr additive="base">
                                        <p:cTn id="18" dur="500" fill="hold"/>
                                        <p:tgtEl>
                                          <p:spTgt spid="46098"/>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46087"/>
                                        </p:tgtEl>
                                        <p:attrNameLst>
                                          <p:attrName>style.visibility</p:attrName>
                                        </p:attrNameLst>
                                      </p:cBhvr>
                                      <p:to>
                                        <p:strVal val="visible"/>
                                      </p:to>
                                    </p:set>
                                    <p:anim calcmode="lin" valueType="num">
                                      <p:cBhvr additive="base">
                                        <p:cTn id="21" dur="500" fill="hold"/>
                                        <p:tgtEl>
                                          <p:spTgt spid="46087"/>
                                        </p:tgtEl>
                                        <p:attrNameLst>
                                          <p:attrName>ppt_x</p:attrName>
                                        </p:attrNameLst>
                                      </p:cBhvr>
                                      <p:tavLst>
                                        <p:tav tm="0">
                                          <p:val>
                                            <p:strVal val="#ppt_x"/>
                                          </p:val>
                                        </p:tav>
                                        <p:tav tm="100000">
                                          <p:val>
                                            <p:strVal val="#ppt_x"/>
                                          </p:val>
                                        </p:tav>
                                      </p:tavLst>
                                    </p:anim>
                                    <p:anim calcmode="lin" valueType="num">
                                      <p:cBhvr additive="base">
                                        <p:cTn id="22" dur="500" fill="hold"/>
                                        <p:tgtEl>
                                          <p:spTgt spid="4608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46101"/>
                                        </p:tgtEl>
                                        <p:attrNameLst>
                                          <p:attrName>style.visibility</p:attrName>
                                        </p:attrNameLst>
                                      </p:cBhvr>
                                      <p:to>
                                        <p:strVal val="visible"/>
                                      </p:to>
                                    </p:set>
                                    <p:anim calcmode="lin" valueType="num">
                                      <p:cBhvr additive="base">
                                        <p:cTn id="25" dur="500" fill="hold"/>
                                        <p:tgtEl>
                                          <p:spTgt spid="46101"/>
                                        </p:tgtEl>
                                        <p:attrNameLst>
                                          <p:attrName>ppt_x</p:attrName>
                                        </p:attrNameLst>
                                      </p:cBhvr>
                                      <p:tavLst>
                                        <p:tav tm="0">
                                          <p:val>
                                            <p:strVal val="#ppt_x"/>
                                          </p:val>
                                        </p:tav>
                                        <p:tav tm="100000">
                                          <p:val>
                                            <p:strVal val="#ppt_x"/>
                                          </p:val>
                                        </p:tav>
                                      </p:tavLst>
                                    </p:anim>
                                    <p:anim calcmode="lin" valueType="num">
                                      <p:cBhvr additive="base">
                                        <p:cTn id="26" dur="500" fill="hold"/>
                                        <p:tgtEl>
                                          <p:spTgt spid="46101"/>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6099"/>
                                        </p:tgtEl>
                                        <p:attrNameLst>
                                          <p:attrName>style.visibility</p:attrName>
                                        </p:attrNameLst>
                                      </p:cBhvr>
                                      <p:to>
                                        <p:strVal val="visible"/>
                                      </p:to>
                                    </p:set>
                                    <p:anim calcmode="lin" valueType="num">
                                      <p:cBhvr additive="base">
                                        <p:cTn id="31" dur="500" fill="hold"/>
                                        <p:tgtEl>
                                          <p:spTgt spid="46099"/>
                                        </p:tgtEl>
                                        <p:attrNameLst>
                                          <p:attrName>ppt_x</p:attrName>
                                        </p:attrNameLst>
                                      </p:cBhvr>
                                      <p:tavLst>
                                        <p:tav tm="0">
                                          <p:val>
                                            <p:strVal val="#ppt_x"/>
                                          </p:val>
                                        </p:tav>
                                        <p:tav tm="100000">
                                          <p:val>
                                            <p:strVal val="#ppt_x"/>
                                          </p:val>
                                        </p:tav>
                                      </p:tavLst>
                                    </p:anim>
                                    <p:anim calcmode="lin" valueType="num">
                                      <p:cBhvr additive="base">
                                        <p:cTn id="32" dur="500" fill="hold"/>
                                        <p:tgtEl>
                                          <p:spTgt spid="46099"/>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46110"/>
                                        </p:tgtEl>
                                        <p:attrNameLst>
                                          <p:attrName>style.visibility</p:attrName>
                                        </p:attrNameLst>
                                      </p:cBhvr>
                                      <p:to>
                                        <p:strVal val="visible"/>
                                      </p:to>
                                    </p:set>
                                    <p:anim calcmode="lin" valueType="num">
                                      <p:cBhvr additive="base">
                                        <p:cTn id="35" dur="500" fill="hold"/>
                                        <p:tgtEl>
                                          <p:spTgt spid="46110"/>
                                        </p:tgtEl>
                                        <p:attrNameLst>
                                          <p:attrName>ppt_x</p:attrName>
                                        </p:attrNameLst>
                                      </p:cBhvr>
                                      <p:tavLst>
                                        <p:tav tm="0">
                                          <p:val>
                                            <p:strVal val="#ppt_x"/>
                                          </p:val>
                                        </p:tav>
                                        <p:tav tm="100000">
                                          <p:val>
                                            <p:strVal val="#ppt_x"/>
                                          </p:val>
                                        </p:tav>
                                      </p:tavLst>
                                    </p:anim>
                                    <p:anim calcmode="lin" valueType="num">
                                      <p:cBhvr additive="base">
                                        <p:cTn id="36" dur="500" fill="hold"/>
                                        <p:tgtEl>
                                          <p:spTgt spid="461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6111"/>
                                        </p:tgtEl>
                                        <p:attrNameLst>
                                          <p:attrName>style.visibility</p:attrName>
                                        </p:attrNameLst>
                                      </p:cBhvr>
                                      <p:to>
                                        <p:strVal val="visible"/>
                                      </p:to>
                                    </p:set>
                                    <p:anim calcmode="lin" valueType="num">
                                      <p:cBhvr additive="base">
                                        <p:cTn id="39" dur="500" fill="hold"/>
                                        <p:tgtEl>
                                          <p:spTgt spid="46111"/>
                                        </p:tgtEl>
                                        <p:attrNameLst>
                                          <p:attrName>ppt_x</p:attrName>
                                        </p:attrNameLst>
                                      </p:cBhvr>
                                      <p:tavLst>
                                        <p:tav tm="0">
                                          <p:val>
                                            <p:strVal val="#ppt_x"/>
                                          </p:val>
                                        </p:tav>
                                        <p:tav tm="100000">
                                          <p:val>
                                            <p:strVal val="#ppt_x"/>
                                          </p:val>
                                        </p:tav>
                                      </p:tavLst>
                                    </p:anim>
                                    <p:anim calcmode="lin" valueType="num">
                                      <p:cBhvr additive="base">
                                        <p:cTn id="40" dur="500" fill="hold"/>
                                        <p:tgtEl>
                                          <p:spTgt spid="46111"/>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2" presetClass="entr" presetSubtype="4" fill="hold" nodeType="clickEffect">
                                  <p:stCondLst>
                                    <p:cond delay="0"/>
                                  </p:stCondLst>
                                  <p:childTnLst>
                                    <p:set>
                                      <p:cBhvr>
                                        <p:cTn id="44" dur="1" fill="hold">
                                          <p:stCondLst>
                                            <p:cond delay="0"/>
                                          </p:stCondLst>
                                        </p:cTn>
                                        <p:tgtEl>
                                          <p:spTgt spid="46115"/>
                                        </p:tgtEl>
                                        <p:attrNameLst>
                                          <p:attrName>style.visibility</p:attrName>
                                        </p:attrNameLst>
                                      </p:cBhvr>
                                      <p:to>
                                        <p:strVal val="visible"/>
                                      </p:to>
                                    </p:set>
                                    <p:anim calcmode="lin" valueType="num">
                                      <p:cBhvr additive="base">
                                        <p:cTn id="45" dur="500" fill="hold"/>
                                        <p:tgtEl>
                                          <p:spTgt spid="46115"/>
                                        </p:tgtEl>
                                        <p:attrNameLst>
                                          <p:attrName>ppt_x</p:attrName>
                                        </p:attrNameLst>
                                      </p:cBhvr>
                                      <p:tavLst>
                                        <p:tav tm="0">
                                          <p:val>
                                            <p:strVal val="#ppt_x"/>
                                          </p:val>
                                        </p:tav>
                                        <p:tav tm="100000">
                                          <p:val>
                                            <p:strVal val="#ppt_x"/>
                                          </p:val>
                                        </p:tav>
                                      </p:tavLst>
                                    </p:anim>
                                    <p:anim calcmode="lin" valueType="num">
                                      <p:cBhvr additive="base">
                                        <p:cTn id="46" dur="500" fill="hold"/>
                                        <p:tgtEl>
                                          <p:spTgt spid="46115"/>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46116"/>
                                        </p:tgtEl>
                                        <p:attrNameLst>
                                          <p:attrName>style.visibility</p:attrName>
                                        </p:attrNameLst>
                                      </p:cBhvr>
                                      <p:to>
                                        <p:strVal val="visible"/>
                                      </p:to>
                                    </p:set>
                                    <p:anim calcmode="lin" valueType="num">
                                      <p:cBhvr additive="base">
                                        <p:cTn id="49" dur="500" fill="hold"/>
                                        <p:tgtEl>
                                          <p:spTgt spid="46116"/>
                                        </p:tgtEl>
                                        <p:attrNameLst>
                                          <p:attrName>ppt_x</p:attrName>
                                        </p:attrNameLst>
                                      </p:cBhvr>
                                      <p:tavLst>
                                        <p:tav tm="0">
                                          <p:val>
                                            <p:strVal val="#ppt_x"/>
                                          </p:val>
                                        </p:tav>
                                        <p:tav tm="100000">
                                          <p:val>
                                            <p:strVal val="#ppt_x"/>
                                          </p:val>
                                        </p:tav>
                                      </p:tavLst>
                                    </p:anim>
                                    <p:anim calcmode="lin" valueType="num">
                                      <p:cBhvr additive="base">
                                        <p:cTn id="50" dur="500" fill="hold"/>
                                        <p:tgtEl>
                                          <p:spTgt spid="461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97" grpId="0"/>
      <p:bldP spid="46097" grpId="1"/>
      <p:bldP spid="46098" grpId="0"/>
      <p:bldP spid="46099" grpId="0"/>
      <p:bldP spid="46101" grpId="0"/>
      <p:bldP spid="46111" grpId="0"/>
      <p:bldP spid="46116"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78</a:t>
            </a:fld>
            <a:endParaRPr lang="en-US" dirty="0"/>
          </a:p>
        </p:txBody>
      </p:sp>
      <p:sp>
        <p:nvSpPr>
          <p:cNvPr id="56323" name="Rectangle 3">
            <a:extLst>
              <a:ext uri="{FF2B5EF4-FFF2-40B4-BE49-F238E27FC236}">
                <a16:creationId xmlns:a16="http://schemas.microsoft.com/office/drawing/2014/main" id="{52180E9F-5505-B0D1-0D0A-4CFCFA78201C}"/>
              </a:ext>
            </a:extLst>
          </p:cNvPr>
          <p:cNvSpPr txBox="1">
            <a:spLocks noChangeArrowheads="1"/>
          </p:cNvSpPr>
          <p:nvPr/>
        </p:nvSpPr>
        <p:spPr>
          <a:xfrm>
            <a:off x="1351936" y="1089085"/>
            <a:ext cx="9708019" cy="467983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a:latin typeface="VNI-Souvir" pitchFamily="2" charset="0"/>
              </a:rPr>
              <a:t>Thieáu huït:</a:t>
            </a:r>
          </a:p>
          <a:p>
            <a:r>
              <a:rPr lang="en-US" altLang="en-US" sz="3200">
                <a:latin typeface="VNI-Souvir" pitchFamily="2" charset="0"/>
              </a:rPr>
              <a:t>Khi gía saûn phaåm </a:t>
            </a:r>
            <a:r>
              <a:rPr lang="en-US" altLang="en-US" sz="3200" b="1" i="1">
                <a:latin typeface="VNI-Souvir" pitchFamily="2" charset="0"/>
              </a:rPr>
              <a:t>thaáp hôn</a:t>
            </a:r>
            <a:r>
              <a:rPr lang="en-US" altLang="en-US" sz="3200">
                <a:latin typeface="VNI-Souvir" pitchFamily="2" charset="0"/>
              </a:rPr>
              <a:t> giaù caân baèng:</a:t>
            </a:r>
          </a:p>
          <a:p>
            <a:pPr lvl="1"/>
            <a:r>
              <a:rPr lang="en-US" altLang="en-US" sz="3200">
                <a:latin typeface="VNI-Souvir" pitchFamily="2" charset="0"/>
              </a:rPr>
              <a:t>QS &lt; QD: Thieáu huït  saûn phaåm</a:t>
            </a:r>
          </a:p>
          <a:p>
            <a:pPr lvl="1"/>
            <a:r>
              <a:rPr lang="en-US" altLang="en-US" sz="3200">
                <a:latin typeface="VNI-Souvir" pitchFamily="2" charset="0"/>
              </a:rPr>
              <a:t>Ngöôøi baùn seõ taêngï giaù</a:t>
            </a:r>
          </a:p>
          <a:p>
            <a:pPr lvl="1"/>
            <a:r>
              <a:rPr lang="en-US" altLang="en-US" sz="3200">
                <a:latin typeface="VNI-Souvir" pitchFamily="2" charset="0"/>
              </a:rPr>
              <a:t>Löôïng caàu giaûm, löôïng cung taêng</a:t>
            </a:r>
          </a:p>
          <a:p>
            <a:pPr lvl="1"/>
            <a:r>
              <a:rPr lang="en-US" altLang="en-US" sz="3200">
                <a:latin typeface="VNI-Souvir" pitchFamily="2" charset="0"/>
              </a:rPr>
              <a:t>Thò tröôøng seõ tieáp tuïc ñieàu chænh cho ñeán khi ñaït möùc giaù caân baèng</a:t>
            </a:r>
          </a:p>
          <a:p>
            <a:endParaRPr lang="en-US" altLang="en-US" sz="3200" dirty="0">
              <a:latin typeface="VNI-Souvir" pitchFamily="2" charset="0"/>
            </a:endParaRPr>
          </a:p>
        </p:txBody>
      </p:sp>
      <p:sp>
        <p:nvSpPr>
          <p:cNvPr id="4" name="Rectangle 2">
            <a:extLst>
              <a:ext uri="{FF2B5EF4-FFF2-40B4-BE49-F238E27FC236}">
                <a16:creationId xmlns:a16="http://schemas.microsoft.com/office/drawing/2014/main" id="{C0EA45F8-7096-5C8C-B2B9-8CA1416E80BE}"/>
              </a:ext>
            </a:extLst>
          </p:cNvPr>
          <p:cNvSpPr txBox="1">
            <a:spLocks noChangeArrowheads="1"/>
          </p:cNvSpPr>
          <p:nvPr/>
        </p:nvSpPr>
        <p:spPr>
          <a:xfrm>
            <a:off x="2839064" y="284162"/>
            <a:ext cx="8001000" cy="1216025"/>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en-US" altLang="en-US" b="1">
                <a:solidFill>
                  <a:srgbClr val="FFFF00"/>
                </a:solidFill>
                <a:latin typeface="VNI-Souvir" pitchFamily="2" charset="0"/>
              </a:rPr>
              <a:t>2.4.</a:t>
            </a:r>
            <a:r>
              <a:rPr lang="en-US" altLang="en-US" sz="3400" b="1">
                <a:solidFill>
                  <a:srgbClr val="FFFF00"/>
                </a:solidFill>
                <a:latin typeface="VNI-Souvir" pitchFamily="2" charset="0"/>
              </a:rPr>
              <a:t>THÒ TRÖÔØNG CAÂN BAÈNG</a:t>
            </a:r>
            <a:br>
              <a:rPr lang="en-US" altLang="en-US" sz="3400">
                <a:solidFill>
                  <a:srgbClr val="FFFF00"/>
                </a:solidFill>
                <a:latin typeface="VNI-Souvir" pitchFamily="2" charset="0"/>
              </a:rPr>
            </a:br>
            <a:endParaRPr lang="en-US" altLang="en-US" sz="3400" dirty="0">
              <a:solidFill>
                <a:srgbClr val="FFFF00"/>
              </a:solidFill>
              <a:latin typeface="VNI-Souvir" pitchFamily="2" charset="0"/>
            </a:endParaRPr>
          </a:p>
        </p:txBody>
      </p:sp>
    </p:spTree>
    <p:extLst>
      <p:ext uri="{BB962C8B-B14F-4D97-AF65-F5344CB8AC3E}">
        <p14:creationId xmlns:p14="http://schemas.microsoft.com/office/powerpoint/2010/main" val="2385015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6323">
                                            <p:txEl>
                                              <p:pRg st="1" end="1"/>
                                            </p:txEl>
                                          </p:spTgt>
                                        </p:tgtEl>
                                        <p:attrNameLst>
                                          <p:attrName>style.visibility</p:attrName>
                                        </p:attrNameLst>
                                      </p:cBhvr>
                                      <p:to>
                                        <p:strVal val="visible"/>
                                      </p:to>
                                    </p:set>
                                    <p:anim calcmode="lin" valueType="num">
                                      <p:cBhvr additive="base">
                                        <p:cTn id="7" dur="500" fill="hold"/>
                                        <p:tgtEl>
                                          <p:spTgt spid="5632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632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56323">
                                            <p:txEl>
                                              <p:pRg st="2" end="2"/>
                                            </p:txEl>
                                          </p:spTgt>
                                        </p:tgtEl>
                                        <p:attrNameLst>
                                          <p:attrName>style.visibility</p:attrName>
                                        </p:attrNameLst>
                                      </p:cBhvr>
                                      <p:to>
                                        <p:strVal val="visible"/>
                                      </p:to>
                                    </p:set>
                                    <p:animEffect transition="in" filter="checkerboard(across)">
                                      <p:cBhvr>
                                        <p:cTn id="13" dur="500"/>
                                        <p:tgtEl>
                                          <p:spTgt spid="5632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 fill="hold">
                                          <p:stCondLst>
                                            <p:cond delay="0"/>
                                          </p:stCondLst>
                                        </p:cTn>
                                        <p:tgtEl>
                                          <p:spTgt spid="56323">
                                            <p:txEl>
                                              <p:pRg st="3" end="3"/>
                                            </p:txEl>
                                          </p:spTgt>
                                        </p:tgtEl>
                                        <p:attrNameLst>
                                          <p:attrName>style.visibility</p:attrName>
                                        </p:attrNameLst>
                                      </p:cBhvr>
                                      <p:to>
                                        <p:strVal val="visible"/>
                                      </p:to>
                                    </p:set>
                                    <p:animEffect transition="in" filter="checkerboard(across)">
                                      <p:cBhvr>
                                        <p:cTn id="18" dur="500"/>
                                        <p:tgtEl>
                                          <p:spTgt spid="5632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56323">
                                            <p:txEl>
                                              <p:pRg st="4" end="4"/>
                                            </p:txEl>
                                          </p:spTgt>
                                        </p:tgtEl>
                                        <p:attrNameLst>
                                          <p:attrName>style.visibility</p:attrName>
                                        </p:attrNameLst>
                                      </p:cBhvr>
                                      <p:to>
                                        <p:strVal val="visible"/>
                                      </p:to>
                                    </p:set>
                                    <p:anim calcmode="lin" valueType="num">
                                      <p:cBhvr additive="base">
                                        <p:cTn id="23" dur="500" fill="hold"/>
                                        <p:tgtEl>
                                          <p:spTgt spid="5632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632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56323">
                                            <p:txEl>
                                              <p:pRg st="5" end="5"/>
                                            </p:txEl>
                                          </p:spTgt>
                                        </p:tgtEl>
                                        <p:attrNameLst>
                                          <p:attrName>style.visibility</p:attrName>
                                        </p:attrNameLst>
                                      </p:cBhvr>
                                      <p:to>
                                        <p:strVal val="visible"/>
                                      </p:to>
                                    </p:set>
                                    <p:anim calcmode="lin" valueType="num">
                                      <p:cBhvr additive="base">
                                        <p:cTn id="29" dur="500" fill="hold"/>
                                        <p:tgtEl>
                                          <p:spTgt spid="5632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5632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79</a:t>
            </a:fld>
            <a:endParaRPr lang="en-US" dirty="0"/>
          </a:p>
        </p:txBody>
      </p:sp>
      <p:sp>
        <p:nvSpPr>
          <p:cNvPr id="75778" name="Title 1">
            <a:extLst>
              <a:ext uri="{FF2B5EF4-FFF2-40B4-BE49-F238E27FC236}">
                <a16:creationId xmlns:a16="http://schemas.microsoft.com/office/drawing/2014/main" id="{D3C089F3-10AB-0DFD-60AF-ABFA80A62EE5}"/>
              </a:ext>
            </a:extLst>
          </p:cNvPr>
          <p:cNvSpPr>
            <a:spLocks noGrp="1"/>
          </p:cNvSpPr>
          <p:nvPr>
            <p:ph type="title"/>
          </p:nvPr>
        </p:nvSpPr>
        <p:spPr>
          <a:xfrm>
            <a:off x="337790" y="1143000"/>
            <a:ext cx="1785978" cy="2861187"/>
          </a:xfrm>
        </p:spPr>
        <p:txBody>
          <a:bodyPr/>
          <a:lstStyle/>
          <a:p>
            <a:r>
              <a:rPr lang="en-US" altLang="en-US" b="1" dirty="0" err="1"/>
              <a:t>Lưu</a:t>
            </a:r>
            <a:r>
              <a:rPr lang="en-US" altLang="en-US" b="1" dirty="0"/>
              <a:t> ý</a:t>
            </a:r>
          </a:p>
        </p:txBody>
      </p:sp>
      <p:sp>
        <p:nvSpPr>
          <p:cNvPr id="75779" name="Content Placeholder 2">
            <a:extLst>
              <a:ext uri="{FF2B5EF4-FFF2-40B4-BE49-F238E27FC236}">
                <a16:creationId xmlns:a16="http://schemas.microsoft.com/office/drawing/2014/main" id="{2E46FBD0-0EEC-5DF7-0714-30178C231B75}"/>
              </a:ext>
            </a:extLst>
          </p:cNvPr>
          <p:cNvSpPr txBox="1">
            <a:spLocks/>
          </p:cNvSpPr>
          <p:nvPr/>
        </p:nvSpPr>
        <p:spPr>
          <a:xfrm>
            <a:off x="2330246" y="1143000"/>
            <a:ext cx="9306232" cy="46798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b="1">
                <a:latin typeface="+mj-lt"/>
              </a:rPr>
              <a:t>Giá cả không có động lực để thay đổi nếu thị trường đang cân bằng cung cầu</a:t>
            </a:r>
          </a:p>
          <a:p>
            <a:r>
              <a:rPr lang="en-US" altLang="en-US" sz="3200" b="1">
                <a:solidFill>
                  <a:srgbClr val="002060"/>
                </a:solidFill>
                <a:latin typeface="+mj-lt"/>
              </a:rPr>
              <a:t>Giá chỉ thay đổi khi lượng cung và lượng cầu không bằng nhau</a:t>
            </a:r>
          </a:p>
          <a:p>
            <a:pPr lvl="1"/>
            <a:r>
              <a:rPr lang="en-US" altLang="en-US" sz="3200" b="1">
                <a:solidFill>
                  <a:srgbClr val="C00000"/>
                </a:solidFill>
              </a:rPr>
              <a:t>Nếu Q</a:t>
            </a:r>
            <a:r>
              <a:rPr lang="en-US" altLang="en-US" sz="3200" b="1" baseline="-25000">
                <a:solidFill>
                  <a:srgbClr val="C00000"/>
                </a:solidFill>
              </a:rPr>
              <a:t>S</a:t>
            </a:r>
            <a:r>
              <a:rPr lang="en-US" altLang="en-US" sz="3200" b="1">
                <a:solidFill>
                  <a:srgbClr val="C00000"/>
                </a:solidFill>
              </a:rPr>
              <a:t> &gt;Q</a:t>
            </a:r>
            <a:r>
              <a:rPr lang="en-US" altLang="en-US" sz="3200" b="1" baseline="-25000">
                <a:solidFill>
                  <a:srgbClr val="C00000"/>
                </a:solidFill>
              </a:rPr>
              <a:t>D</a:t>
            </a:r>
            <a:r>
              <a:rPr lang="en-US" altLang="en-US" sz="3200" b="1">
                <a:solidFill>
                  <a:srgbClr val="C00000"/>
                </a:solidFill>
              </a:rPr>
              <a:t> : P sẽ giảm</a:t>
            </a:r>
          </a:p>
          <a:p>
            <a:pPr lvl="1"/>
            <a:r>
              <a:rPr lang="en-US" altLang="en-US" sz="3200" b="1">
                <a:solidFill>
                  <a:srgbClr val="C00000"/>
                </a:solidFill>
              </a:rPr>
              <a:t>Nếu Q</a:t>
            </a:r>
            <a:r>
              <a:rPr lang="en-US" altLang="en-US" sz="3200" b="1" baseline="-25000">
                <a:solidFill>
                  <a:srgbClr val="C00000"/>
                </a:solidFill>
              </a:rPr>
              <a:t>D</a:t>
            </a:r>
            <a:r>
              <a:rPr lang="en-US" altLang="en-US" sz="3200" b="1">
                <a:solidFill>
                  <a:srgbClr val="C00000"/>
                </a:solidFill>
              </a:rPr>
              <a:t> &gt;Q</a:t>
            </a:r>
            <a:r>
              <a:rPr lang="en-US" altLang="en-US" sz="3200" b="1" baseline="-25000">
                <a:solidFill>
                  <a:srgbClr val="C00000"/>
                </a:solidFill>
              </a:rPr>
              <a:t>S</a:t>
            </a:r>
            <a:r>
              <a:rPr lang="en-US" altLang="en-US" sz="3200" b="1">
                <a:solidFill>
                  <a:srgbClr val="C00000"/>
                </a:solidFill>
              </a:rPr>
              <a:t> : P sẽ tăng</a:t>
            </a:r>
            <a:endParaRPr lang="en-US" altLang="en-US" sz="3200" b="1" dirty="0">
              <a:solidFill>
                <a:srgbClr val="C00000"/>
              </a:solidFill>
            </a:endParaRPr>
          </a:p>
        </p:txBody>
      </p:sp>
    </p:spTree>
    <p:extLst>
      <p:ext uri="{BB962C8B-B14F-4D97-AF65-F5344CB8AC3E}">
        <p14:creationId xmlns:p14="http://schemas.microsoft.com/office/powerpoint/2010/main" val="24624415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1">
            <a:extLst>
              <a:ext uri="{FF2B5EF4-FFF2-40B4-BE49-F238E27FC236}">
                <a16:creationId xmlns:a16="http://schemas.microsoft.com/office/drawing/2014/main" id="{85F0EA43-C67B-127E-2D7E-10774DD308DE}"/>
              </a:ext>
            </a:extLst>
          </p:cNvPr>
          <p:cNvSpPr>
            <a:spLocks noGrp="1"/>
          </p:cNvSpPr>
          <p:nvPr>
            <p:ph type="sldNum" sz="quarter" idx="12"/>
          </p:nvPr>
        </p:nvSpPr>
        <p:spPr bwMode="auto">
          <a:xfrm>
            <a:off x="6858000" y="6323013"/>
            <a:ext cx="1905000" cy="45720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A6B5E5C1-8A18-41BA-B5B8-B61E6395DD12}" type="slidenum">
              <a:rPr lang="en-US" altLang="en-US" smtClean="0"/>
              <a:pPr>
                <a:spcBef>
                  <a:spcPct val="0"/>
                </a:spcBef>
                <a:buClrTx/>
                <a:buSzTx/>
                <a:buFontTx/>
                <a:buNone/>
              </a:pPr>
              <a:t>8</a:t>
            </a:fld>
            <a:endParaRPr lang="en-US" altLang="en-US" sz="1400">
              <a:solidFill>
                <a:schemeClr val="tx1"/>
              </a:solidFill>
              <a:latin typeface="Times New Roman" panose="02020603050405020304" pitchFamily="18" charset="0"/>
            </a:endParaRPr>
          </a:p>
        </p:txBody>
      </p:sp>
      <p:sp>
        <p:nvSpPr>
          <p:cNvPr id="3" name="Title 1">
            <a:extLst>
              <a:ext uri="{FF2B5EF4-FFF2-40B4-BE49-F238E27FC236}">
                <a16:creationId xmlns:a16="http://schemas.microsoft.com/office/drawing/2014/main" id="{DCC4D4A8-C207-CB47-766C-ACEDBC028944}"/>
              </a:ext>
            </a:extLst>
          </p:cNvPr>
          <p:cNvSpPr txBox="1">
            <a:spLocks/>
          </p:cNvSpPr>
          <p:nvPr/>
        </p:nvSpPr>
        <p:spPr>
          <a:xfrm>
            <a:off x="2389239" y="-265113"/>
            <a:ext cx="7639663" cy="1600200"/>
          </a:xfrm>
          <a:prstGeom prst="rect">
            <a:avLst/>
          </a:prstGeom>
        </p:spPr>
        <p:txBody>
          <a:bodyPr/>
          <a:lstStyle/>
          <a:p>
            <a:pPr algn="ctr">
              <a:defRPr/>
            </a:pPr>
            <a:endParaRPr lang="en-US" sz="3200" b="1" kern="0" dirty="0">
              <a:solidFill>
                <a:srgbClr val="002060"/>
              </a:solidFill>
              <a:latin typeface="+mj-lt"/>
              <a:ea typeface="+mj-ea"/>
              <a:cs typeface="+mj-cs"/>
            </a:endParaRPr>
          </a:p>
          <a:p>
            <a:pPr algn="ctr">
              <a:defRPr/>
            </a:pPr>
            <a:r>
              <a:rPr lang="en-US" sz="4400" b="1" dirty="0">
                <a:latin typeface="+mj-lt"/>
              </a:rPr>
              <a:t>2.1.2. </a:t>
            </a:r>
            <a:r>
              <a:rPr lang="en-US" sz="4400" b="1" dirty="0" err="1">
                <a:latin typeface="+mj-lt"/>
              </a:rPr>
              <a:t>Mô</a:t>
            </a:r>
            <a:r>
              <a:rPr lang="en-US" sz="4400" b="1" dirty="0">
                <a:latin typeface="+mj-lt"/>
              </a:rPr>
              <a:t> </a:t>
            </a:r>
            <a:r>
              <a:rPr lang="en-US" sz="4400" b="1" dirty="0" err="1">
                <a:latin typeface="+mj-lt"/>
              </a:rPr>
              <a:t>hình</a:t>
            </a:r>
            <a:r>
              <a:rPr lang="en-US" sz="4400" b="1" dirty="0">
                <a:latin typeface="+mj-lt"/>
              </a:rPr>
              <a:t> </a:t>
            </a:r>
            <a:r>
              <a:rPr lang="en-US" sz="4400" b="1" dirty="0" err="1">
                <a:latin typeface="+mj-lt"/>
              </a:rPr>
              <a:t>thị</a:t>
            </a:r>
            <a:r>
              <a:rPr lang="en-US" sz="4400" b="1" dirty="0">
                <a:latin typeface="+mj-lt"/>
              </a:rPr>
              <a:t> </a:t>
            </a:r>
            <a:r>
              <a:rPr lang="en-US" sz="4400" b="1" dirty="0" err="1">
                <a:latin typeface="+mj-lt"/>
              </a:rPr>
              <a:t>trường</a:t>
            </a:r>
            <a:endParaRPr lang="en-US" sz="4400" b="1" dirty="0">
              <a:latin typeface="+mj-lt"/>
            </a:endParaRPr>
          </a:p>
          <a:p>
            <a:pPr algn="ctr">
              <a:defRPr/>
            </a:pPr>
            <a:endParaRPr lang="en-US" sz="4400" b="1" kern="0" dirty="0">
              <a:solidFill>
                <a:srgbClr val="002060"/>
              </a:solidFill>
              <a:latin typeface="+mj-lt"/>
              <a:ea typeface="+mj-ea"/>
              <a:cs typeface="+mj-cs"/>
            </a:endParaRPr>
          </a:p>
        </p:txBody>
      </p:sp>
      <p:sp>
        <p:nvSpPr>
          <p:cNvPr id="4" name="Subtitle 2">
            <a:extLst>
              <a:ext uri="{FF2B5EF4-FFF2-40B4-BE49-F238E27FC236}">
                <a16:creationId xmlns:a16="http://schemas.microsoft.com/office/drawing/2014/main" id="{C741ED87-8FB6-98AA-3E81-95EACD634BF8}"/>
              </a:ext>
            </a:extLst>
          </p:cNvPr>
          <p:cNvSpPr txBox="1">
            <a:spLocks/>
          </p:cNvSpPr>
          <p:nvPr/>
        </p:nvSpPr>
        <p:spPr>
          <a:xfrm>
            <a:off x="501444" y="1082777"/>
            <a:ext cx="11415251" cy="4191000"/>
          </a:xfrm>
          <a:prstGeom prst="rect">
            <a:avLst/>
          </a:prstGeom>
        </p:spPr>
        <p:txBody>
          <a:bodyPr/>
          <a:lstStyle/>
          <a:p>
            <a:r>
              <a:rPr lang="en-US" sz="3200" b="1" dirty="0">
                <a:latin typeface="+mj-lt"/>
              </a:rPr>
              <a:t>2.</a:t>
            </a:r>
            <a:r>
              <a:rPr lang="vi-VN" sz="3200" b="1" dirty="0">
                <a:latin typeface="+mj-lt"/>
              </a:rPr>
              <a:t>1</a:t>
            </a:r>
            <a:r>
              <a:rPr lang="en-US" sz="3200" b="1" dirty="0">
                <a:latin typeface="+mj-lt"/>
              </a:rPr>
              <a:t>.2.1</a:t>
            </a:r>
            <a:r>
              <a:rPr lang="vi-VN" sz="3200" b="1" dirty="0">
                <a:latin typeface="+mj-lt"/>
              </a:rPr>
              <a:t>. Cạnh tranh hoàn hảo (Perfect Competition)</a:t>
            </a:r>
          </a:p>
          <a:p>
            <a:r>
              <a:rPr lang="vi-VN" sz="3200" b="1" dirty="0">
                <a:latin typeface="+mj-lt"/>
              </a:rPr>
              <a:t>Đặc điểm</a:t>
            </a:r>
            <a:r>
              <a:rPr lang="vi-VN" sz="3200" dirty="0">
                <a:latin typeface="+mj-lt"/>
              </a:rPr>
              <a:t>:</a:t>
            </a:r>
          </a:p>
          <a:p>
            <a:pPr lvl="1"/>
            <a:r>
              <a:rPr lang="en-US" sz="3200" dirty="0">
                <a:latin typeface="+mj-lt"/>
              </a:rPr>
              <a:t>- </a:t>
            </a:r>
            <a:r>
              <a:rPr lang="vi-VN" sz="3200" dirty="0">
                <a:latin typeface="+mj-lt"/>
              </a:rPr>
              <a:t>Có rất nhiều người mua và người bán.</a:t>
            </a:r>
          </a:p>
          <a:p>
            <a:pPr lvl="1"/>
            <a:r>
              <a:rPr lang="en-US" sz="3200" dirty="0">
                <a:latin typeface="+mj-lt"/>
              </a:rPr>
              <a:t>- </a:t>
            </a:r>
            <a:r>
              <a:rPr lang="vi-VN" sz="3200" dirty="0">
                <a:latin typeface="+mj-lt"/>
              </a:rPr>
              <a:t>Sản phẩm được cung cấp là đồng nhất (không có sự khác biệt).</a:t>
            </a:r>
          </a:p>
          <a:p>
            <a:pPr lvl="1"/>
            <a:r>
              <a:rPr lang="en-US" sz="3200" dirty="0">
                <a:latin typeface="+mj-lt"/>
              </a:rPr>
              <a:t>- </a:t>
            </a:r>
            <a:r>
              <a:rPr lang="vi-VN" sz="3200" dirty="0">
                <a:latin typeface="+mj-lt"/>
              </a:rPr>
              <a:t>Không có rào cản gia nhập hoặc rút lui khỏi thị trường.</a:t>
            </a:r>
          </a:p>
          <a:p>
            <a:pPr lvl="1"/>
            <a:r>
              <a:rPr lang="en-US" sz="3200" dirty="0">
                <a:latin typeface="+mj-lt"/>
              </a:rPr>
              <a:t>- </a:t>
            </a:r>
            <a:r>
              <a:rPr lang="vi-VN" sz="3200" dirty="0">
                <a:latin typeface="+mj-lt"/>
              </a:rPr>
              <a:t>Các doanh nghiệp và người tiêu dùng đều là người chấp nhận giá (giá cả được xác định bởi thị trường).</a:t>
            </a:r>
          </a:p>
          <a:p>
            <a:pPr lvl="1"/>
            <a:r>
              <a:rPr lang="en-US" sz="3200" dirty="0">
                <a:latin typeface="+mj-lt"/>
              </a:rPr>
              <a:t>- </a:t>
            </a:r>
            <a:r>
              <a:rPr lang="vi-VN" sz="3200" dirty="0">
                <a:latin typeface="+mj-lt"/>
              </a:rPr>
              <a:t>Thông tin về giá cả và sản phẩm hoàn toàn minh bạch.</a:t>
            </a:r>
          </a:p>
          <a:p>
            <a:r>
              <a:rPr lang="vi-VN" sz="3200" b="1" dirty="0">
                <a:latin typeface="+mj-lt"/>
              </a:rPr>
              <a:t>Ví dụ</a:t>
            </a:r>
            <a:r>
              <a:rPr lang="vi-VN" sz="3200" dirty="0">
                <a:latin typeface="+mj-lt"/>
              </a:rPr>
              <a:t>: Thị trường nông sản, nơi các nông dân bán các sản phẩm như lúa mì, gạo với mức giá thị trường chung.</a:t>
            </a:r>
          </a:p>
        </p:txBody>
      </p:sp>
    </p:spTree>
    <p:extLst>
      <p:ext uri="{BB962C8B-B14F-4D97-AF65-F5344CB8AC3E}">
        <p14:creationId xmlns:p14="http://schemas.microsoft.com/office/powerpoint/2010/main" val="279614345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additive="base">
                                        <p:cTn id="12" dur="50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3" dur="50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 calcmode="lin" valueType="num">
                                      <p:cBhvr additive="base">
                                        <p:cTn id="18" dur="50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9" dur="50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 calcmode="lin" valueType="num">
                                      <p:cBhvr additive="base">
                                        <p:cTn id="24" dur="50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5" dur="50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 calcmode="lin" valueType="num">
                                      <p:cBhvr additive="base">
                                        <p:cTn id="30" dur="50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31" dur="50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4">
                                            <p:txEl>
                                              <p:pRg st="4" end="4"/>
                                            </p:txEl>
                                          </p:spTgt>
                                        </p:tgtEl>
                                        <p:attrNameLst>
                                          <p:attrName>style.visibility</p:attrName>
                                        </p:attrNameLst>
                                      </p:cBhvr>
                                      <p:to>
                                        <p:strVal val="visible"/>
                                      </p:to>
                                    </p:set>
                                    <p:anim calcmode="lin" valueType="num">
                                      <p:cBhvr additive="base">
                                        <p:cTn id="36" dur="50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7" dur="50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anim calcmode="lin" valueType="num">
                                      <p:cBhvr additive="base">
                                        <p:cTn id="42" dur="50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43" dur="50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4">
                                            <p:txEl>
                                              <p:pRg st="6" end="6"/>
                                            </p:txEl>
                                          </p:spTgt>
                                        </p:tgtEl>
                                        <p:attrNameLst>
                                          <p:attrName>style.visibility</p:attrName>
                                        </p:attrNameLst>
                                      </p:cBhvr>
                                      <p:to>
                                        <p:strVal val="visible"/>
                                      </p:to>
                                    </p:set>
                                    <p:anim calcmode="lin" valueType="num">
                                      <p:cBhvr additive="base">
                                        <p:cTn id="48" dur="50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49" dur="50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4">
                                            <p:txEl>
                                              <p:pRg st="7" end="7"/>
                                            </p:txEl>
                                          </p:spTgt>
                                        </p:tgtEl>
                                        <p:attrNameLst>
                                          <p:attrName>style.visibility</p:attrName>
                                        </p:attrNameLst>
                                      </p:cBhvr>
                                      <p:to>
                                        <p:strVal val="visible"/>
                                      </p:to>
                                    </p:set>
                                    <p:anim calcmode="lin" valueType="num">
                                      <p:cBhvr additive="base">
                                        <p:cTn id="54" dur="50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55" dur="50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3B9EF7B-4092-AFB7-50F2-50488C7D2631}"/>
              </a:ext>
            </a:extLst>
          </p:cNvPr>
          <p:cNvSpPr>
            <a:spLocks noGrp="1"/>
          </p:cNvSpPr>
          <p:nvPr>
            <p:ph type="sldNum" sz="quarter" idx="12"/>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fld id="{FF3EE03C-8E4F-422C-91E5-C8C663E4B38F}" type="slidenum">
              <a:rPr lang="en-US" altLang="en-US" smtClean="0"/>
              <a:pPr/>
              <a:t>80</a:t>
            </a:fld>
            <a:endParaRPr lang="en-US" altLang="en-US">
              <a:latin typeface="Verdana" panose="020B0604030504040204" pitchFamily="34" charset="0"/>
            </a:endParaRPr>
          </a:p>
        </p:txBody>
      </p:sp>
      <p:pic>
        <p:nvPicPr>
          <p:cNvPr id="60421" name="Picture 2" descr="C:\Users\User\Desktop\than tai.jpg">
            <a:extLst>
              <a:ext uri="{FF2B5EF4-FFF2-40B4-BE49-F238E27FC236}">
                <a16:creationId xmlns:a16="http://schemas.microsoft.com/office/drawing/2014/main" id="{ED0F4BB4-2143-D695-02B2-5ADF96C29B6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399" y="68262"/>
            <a:ext cx="9866671" cy="672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81</a:t>
            </a:fld>
            <a:endParaRPr lang="en-US" dirty="0"/>
          </a:p>
        </p:txBody>
      </p:sp>
      <p:sp>
        <p:nvSpPr>
          <p:cNvPr id="4" name="Title 3">
            <a:extLst>
              <a:ext uri="{FF2B5EF4-FFF2-40B4-BE49-F238E27FC236}">
                <a16:creationId xmlns:a16="http://schemas.microsoft.com/office/drawing/2014/main" id="{1B335CF3-628D-683F-445C-0AE1065E4A85}"/>
              </a:ext>
            </a:extLst>
          </p:cNvPr>
          <p:cNvSpPr>
            <a:spLocks noGrp="1"/>
          </p:cNvSpPr>
          <p:nvPr>
            <p:ph type="title"/>
          </p:nvPr>
        </p:nvSpPr>
        <p:spPr/>
        <p:txBody>
          <a:bodyPr/>
          <a:lstStyle/>
          <a:p>
            <a:r>
              <a:rPr lang="en-US" altLang="en-US" b="1" dirty="0" err="1">
                <a:latin typeface="VNI-Souvir" pitchFamily="2" charset="0"/>
              </a:rPr>
              <a:t>SÖÏ</a:t>
            </a:r>
            <a:r>
              <a:rPr lang="en-US" altLang="en-US" b="1" dirty="0">
                <a:latin typeface="VNI-Souvir" pitchFamily="2" charset="0"/>
              </a:rPr>
              <a:t> </a:t>
            </a:r>
            <a:r>
              <a:rPr lang="en-US" altLang="en-US" b="1" dirty="0" err="1">
                <a:latin typeface="VNI-Souvir" pitchFamily="2" charset="0"/>
              </a:rPr>
              <a:t>THAY</a:t>
            </a:r>
            <a:r>
              <a:rPr lang="en-US" altLang="en-US" b="1" dirty="0">
                <a:latin typeface="VNI-Souvir" pitchFamily="2" charset="0"/>
              </a:rPr>
              <a:t> </a:t>
            </a:r>
            <a:r>
              <a:rPr lang="en-US" altLang="en-US" b="1" dirty="0" err="1">
                <a:latin typeface="VNI-Souvir" pitchFamily="2" charset="0"/>
              </a:rPr>
              <a:t>ÑOÅI</a:t>
            </a:r>
            <a:r>
              <a:rPr lang="en-US" altLang="en-US" b="1" dirty="0">
                <a:latin typeface="VNI-Souvir" pitchFamily="2" charset="0"/>
              </a:rPr>
              <a:t> </a:t>
            </a:r>
            <a:r>
              <a:rPr lang="en-US" altLang="en-US" b="1" dirty="0" err="1">
                <a:latin typeface="VNI-Souvir" pitchFamily="2" charset="0"/>
              </a:rPr>
              <a:t>MÖÙC</a:t>
            </a:r>
            <a:r>
              <a:rPr lang="en-US" altLang="en-US" b="1" dirty="0">
                <a:latin typeface="VNI-Souvir" pitchFamily="2" charset="0"/>
              </a:rPr>
              <a:t> </a:t>
            </a:r>
            <a:r>
              <a:rPr lang="en-US" altLang="en-US" b="1" dirty="0" err="1">
                <a:latin typeface="VNI-Souvir" pitchFamily="2" charset="0"/>
              </a:rPr>
              <a:t>GIAÙ</a:t>
            </a:r>
            <a:r>
              <a:rPr lang="en-US" altLang="en-US" b="1" dirty="0">
                <a:latin typeface="VNI-Souvir" pitchFamily="2" charset="0"/>
              </a:rPr>
              <a:t> </a:t>
            </a:r>
            <a:r>
              <a:rPr lang="en-US" altLang="en-US" b="1" dirty="0" err="1">
                <a:latin typeface="VNI-Souvir" pitchFamily="2" charset="0"/>
              </a:rPr>
              <a:t>CAÂN</a:t>
            </a:r>
            <a:r>
              <a:rPr lang="en-US" altLang="en-US" b="1" dirty="0">
                <a:latin typeface="VNI-Souvir" pitchFamily="2" charset="0"/>
              </a:rPr>
              <a:t> </a:t>
            </a:r>
            <a:r>
              <a:rPr lang="en-US" altLang="en-US" b="1" dirty="0" err="1">
                <a:latin typeface="VNI-Souvir" pitchFamily="2" charset="0"/>
              </a:rPr>
              <a:t>BAÈNG</a:t>
            </a:r>
            <a:br>
              <a:rPr lang="en-US" altLang="en-US" b="1" dirty="0">
                <a:latin typeface="VNI-Souvir" pitchFamily="2" charset="0"/>
              </a:rPr>
            </a:br>
            <a:endParaRPr lang="en-US" dirty="0">
              <a:latin typeface="VNI-Souvir" pitchFamily="2" charset="0"/>
            </a:endParaRPr>
          </a:p>
        </p:txBody>
      </p:sp>
      <p:sp>
        <p:nvSpPr>
          <p:cNvPr id="61443" name="Rectangle 2">
            <a:extLst>
              <a:ext uri="{FF2B5EF4-FFF2-40B4-BE49-F238E27FC236}">
                <a16:creationId xmlns:a16="http://schemas.microsoft.com/office/drawing/2014/main" id="{4C186F9C-A0CD-D13E-DB68-A1CC806FAF5E}"/>
              </a:ext>
            </a:extLst>
          </p:cNvPr>
          <p:cNvSpPr txBox="1">
            <a:spLocks noChangeArrowheads="1"/>
          </p:cNvSpPr>
          <p:nvPr/>
        </p:nvSpPr>
        <p:spPr>
          <a:xfrm>
            <a:off x="3096966" y="457200"/>
            <a:ext cx="5867489" cy="1371600"/>
          </a:xfrm>
          <a:prstGeom prst="rect">
            <a:avLst/>
          </a:prstGeom>
        </p:spPr>
        <p:txBody>
          <a:bodyPr vert="horz" lIns="91440" tIns="45720" rIns="91440" bIns="45720" rtlCol="0" anchor="b"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endParaRPr lang="en-US" altLang="en-US" b="1" dirty="0">
              <a:latin typeface="VNI-Times" pitchFamily="2" charset="0"/>
            </a:endParaRPr>
          </a:p>
        </p:txBody>
      </p:sp>
      <p:sp>
        <p:nvSpPr>
          <p:cNvPr id="65539" name="Rectangle 3">
            <a:extLst>
              <a:ext uri="{FF2B5EF4-FFF2-40B4-BE49-F238E27FC236}">
                <a16:creationId xmlns:a16="http://schemas.microsoft.com/office/drawing/2014/main" id="{894FA163-4520-9E31-25E0-BA5E1675CBDE}"/>
              </a:ext>
            </a:extLst>
          </p:cNvPr>
          <p:cNvSpPr txBox="1">
            <a:spLocks noChangeArrowheads="1"/>
          </p:cNvSpPr>
          <p:nvPr/>
        </p:nvSpPr>
        <p:spPr>
          <a:xfrm>
            <a:off x="2503433" y="2757667"/>
            <a:ext cx="7658205" cy="253035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dirty="0" err="1">
                <a:latin typeface="VNI-Times" pitchFamily="2" charset="0"/>
              </a:rPr>
              <a:t>Möùc</a:t>
            </a:r>
            <a:r>
              <a:rPr lang="en-US" altLang="en-US" sz="3200" dirty="0">
                <a:latin typeface="VNI-Times" pitchFamily="2" charset="0"/>
              </a:rPr>
              <a:t> </a:t>
            </a:r>
            <a:r>
              <a:rPr lang="en-US" altLang="en-US" sz="3200" dirty="0" err="1">
                <a:latin typeface="VNI-Times" pitchFamily="2" charset="0"/>
              </a:rPr>
              <a:t>giaù</a:t>
            </a:r>
            <a:r>
              <a:rPr lang="en-US" altLang="en-US" sz="3200" dirty="0">
                <a:latin typeface="VNI-Times" pitchFamily="2" charset="0"/>
              </a:rPr>
              <a:t> </a:t>
            </a:r>
            <a:r>
              <a:rPr lang="en-US" altLang="en-US" sz="3200" dirty="0" err="1">
                <a:latin typeface="VNI-Times" pitchFamily="2" charset="0"/>
              </a:rPr>
              <a:t>caân</a:t>
            </a:r>
            <a:r>
              <a:rPr lang="en-US" altLang="en-US" sz="3200" dirty="0">
                <a:latin typeface="VNI-Times" pitchFamily="2" charset="0"/>
              </a:rPr>
              <a:t> </a:t>
            </a:r>
            <a:r>
              <a:rPr lang="en-US" altLang="en-US" sz="3200" dirty="0" err="1">
                <a:latin typeface="VNI-Times" pitchFamily="2" charset="0"/>
              </a:rPr>
              <a:t>baèng</a:t>
            </a:r>
            <a:r>
              <a:rPr lang="en-US" altLang="en-US" sz="3200" dirty="0">
                <a:latin typeface="VNI-Times" pitchFamily="2" charset="0"/>
              </a:rPr>
              <a:t> </a:t>
            </a:r>
            <a:r>
              <a:rPr lang="en-US" altLang="en-US" sz="3200" dirty="0" err="1">
                <a:latin typeface="VNI-Times" pitchFamily="2" charset="0"/>
              </a:rPr>
              <a:t>seõ</a:t>
            </a:r>
            <a:r>
              <a:rPr lang="en-US" altLang="en-US" sz="3200" dirty="0">
                <a:latin typeface="VNI-Times" pitchFamily="2" charset="0"/>
              </a:rPr>
              <a:t> </a:t>
            </a:r>
            <a:r>
              <a:rPr lang="en-US" altLang="en-US" sz="3200" dirty="0" err="1">
                <a:latin typeface="VNI-Times" pitchFamily="2" charset="0"/>
              </a:rPr>
              <a:t>thay</a:t>
            </a:r>
            <a:r>
              <a:rPr lang="en-US" altLang="en-US" sz="3200" dirty="0">
                <a:latin typeface="VNI-Times" pitchFamily="2" charset="0"/>
              </a:rPr>
              <a:t> </a:t>
            </a:r>
            <a:r>
              <a:rPr lang="en-US" altLang="en-US" sz="3200" dirty="0" err="1">
                <a:latin typeface="VNI-Times" pitchFamily="2" charset="0"/>
              </a:rPr>
              <a:t>ñoåi</a:t>
            </a:r>
            <a:r>
              <a:rPr lang="en-US" altLang="en-US" sz="3200" dirty="0">
                <a:latin typeface="VNI-Times" pitchFamily="2" charset="0"/>
              </a:rPr>
              <a:t> </a:t>
            </a:r>
            <a:r>
              <a:rPr lang="en-US" altLang="en-US" sz="3200" dirty="0" err="1">
                <a:latin typeface="VNI-Times" pitchFamily="2" charset="0"/>
              </a:rPr>
              <a:t>khi</a:t>
            </a:r>
            <a:r>
              <a:rPr lang="en-US" altLang="en-US" sz="3200" dirty="0">
                <a:latin typeface="VNI-Times" pitchFamily="2" charset="0"/>
              </a:rPr>
              <a:t>:</a:t>
            </a:r>
          </a:p>
          <a:p>
            <a:pPr lvl="1"/>
            <a:r>
              <a:rPr lang="en-US" altLang="en-US" sz="3200" dirty="0" err="1">
                <a:latin typeface="VNI-Times" pitchFamily="2" charset="0"/>
              </a:rPr>
              <a:t>Caàu</a:t>
            </a:r>
            <a:r>
              <a:rPr lang="en-US" altLang="en-US" sz="3200" dirty="0">
                <a:latin typeface="VNI-Times" pitchFamily="2" charset="0"/>
              </a:rPr>
              <a:t> </a:t>
            </a:r>
            <a:r>
              <a:rPr lang="en-US" altLang="en-US" sz="3200" dirty="0" err="1">
                <a:latin typeface="VNI-Times" pitchFamily="2" charset="0"/>
              </a:rPr>
              <a:t>thay</a:t>
            </a:r>
            <a:r>
              <a:rPr lang="en-US" altLang="en-US" sz="3200" dirty="0">
                <a:latin typeface="VNI-Times" pitchFamily="2" charset="0"/>
              </a:rPr>
              <a:t> </a:t>
            </a:r>
            <a:r>
              <a:rPr lang="en-US" altLang="en-US" sz="3200" dirty="0" err="1">
                <a:latin typeface="VNI-Times" pitchFamily="2" charset="0"/>
              </a:rPr>
              <a:t>ñoåi</a:t>
            </a:r>
            <a:endParaRPr lang="en-US" altLang="en-US" sz="3200" dirty="0">
              <a:latin typeface="VNI-Times" pitchFamily="2" charset="0"/>
            </a:endParaRPr>
          </a:p>
          <a:p>
            <a:pPr lvl="1"/>
            <a:r>
              <a:rPr lang="en-US" altLang="en-US" sz="3200" dirty="0">
                <a:latin typeface="VNI-Times" pitchFamily="2" charset="0"/>
              </a:rPr>
              <a:t>Cung </a:t>
            </a:r>
            <a:r>
              <a:rPr lang="en-US" altLang="en-US" sz="3200" dirty="0" err="1">
                <a:latin typeface="VNI-Times" pitchFamily="2" charset="0"/>
              </a:rPr>
              <a:t>thay</a:t>
            </a:r>
            <a:r>
              <a:rPr lang="en-US" altLang="en-US" sz="3200" dirty="0">
                <a:latin typeface="VNI-Times" pitchFamily="2" charset="0"/>
              </a:rPr>
              <a:t> </a:t>
            </a:r>
            <a:r>
              <a:rPr lang="en-US" altLang="en-US" sz="3200" dirty="0" err="1">
                <a:latin typeface="VNI-Times" pitchFamily="2" charset="0"/>
              </a:rPr>
              <a:t>ñoåi</a:t>
            </a:r>
            <a:endParaRPr lang="en-US" altLang="en-US" sz="3200" dirty="0">
              <a:latin typeface="VNI-Times" pitchFamily="2" charset="0"/>
            </a:endParaRPr>
          </a:p>
          <a:p>
            <a:pPr lvl="1"/>
            <a:r>
              <a:rPr lang="en-US" altLang="en-US" sz="3200" dirty="0">
                <a:latin typeface="VNI-Times" pitchFamily="2" charset="0"/>
              </a:rPr>
              <a:t>Cung </a:t>
            </a:r>
            <a:r>
              <a:rPr lang="en-US" altLang="en-US" sz="3200" dirty="0" err="1">
                <a:latin typeface="VNI-Times" pitchFamily="2" charset="0"/>
              </a:rPr>
              <a:t>vaø</a:t>
            </a:r>
            <a:r>
              <a:rPr lang="en-US" altLang="en-US" sz="3200" dirty="0">
                <a:latin typeface="VNI-Times" pitchFamily="2" charset="0"/>
              </a:rPr>
              <a:t> </a:t>
            </a:r>
            <a:r>
              <a:rPr lang="en-US" altLang="en-US" sz="3200" dirty="0" err="1">
                <a:latin typeface="VNI-Times" pitchFamily="2" charset="0"/>
              </a:rPr>
              <a:t>Caàu</a:t>
            </a:r>
            <a:r>
              <a:rPr lang="en-US" altLang="en-US" sz="3200" dirty="0">
                <a:latin typeface="VNI-Times" pitchFamily="2" charset="0"/>
              </a:rPr>
              <a:t> </a:t>
            </a:r>
            <a:r>
              <a:rPr lang="en-US" altLang="en-US" sz="3200" dirty="0" err="1">
                <a:latin typeface="VNI-Times" pitchFamily="2" charset="0"/>
              </a:rPr>
              <a:t>ñeàu</a:t>
            </a:r>
            <a:r>
              <a:rPr lang="en-US" altLang="en-US" sz="3200" dirty="0">
                <a:latin typeface="VNI-Times" pitchFamily="2" charset="0"/>
              </a:rPr>
              <a:t> </a:t>
            </a:r>
            <a:r>
              <a:rPr lang="en-US" altLang="en-US" sz="3200" dirty="0" err="1">
                <a:latin typeface="VNI-Times" pitchFamily="2" charset="0"/>
              </a:rPr>
              <a:t>thay</a:t>
            </a:r>
            <a:r>
              <a:rPr lang="en-US" altLang="en-US" sz="3200" dirty="0">
                <a:latin typeface="VNI-Times" pitchFamily="2" charset="0"/>
              </a:rPr>
              <a:t> </a:t>
            </a:r>
            <a:r>
              <a:rPr lang="en-US" altLang="en-US" sz="3200" dirty="0" err="1">
                <a:latin typeface="VNI-Times" pitchFamily="2" charset="0"/>
              </a:rPr>
              <a:t>ñoåi</a:t>
            </a:r>
            <a:endParaRPr lang="en-US" altLang="en-US" sz="3200" dirty="0">
              <a:latin typeface="VNI-Times" pitchFamily="2" charset="0"/>
            </a:endParaRPr>
          </a:p>
          <a:p>
            <a:pPr lvl="1">
              <a:buFont typeface="Wingdings" panose="05000000000000000000" pitchFamily="2" charset="2"/>
              <a:buNone/>
            </a:pPr>
            <a:endParaRPr lang="en-US" altLang="en-US" sz="3200" dirty="0">
              <a:latin typeface="VNI-Souvir" pitchFamily="2" charset="0"/>
              <a:sym typeface="Symbol" panose="05050102010706020507" pitchFamily="18" charset="2"/>
            </a:endParaRPr>
          </a:p>
          <a:p>
            <a:endParaRPr lang="en-US" altLang="en-US" sz="3200" dirty="0">
              <a:latin typeface="VNI-Souvir" pitchFamily="2" charset="0"/>
            </a:endParaRPr>
          </a:p>
        </p:txBody>
      </p:sp>
    </p:spTree>
    <p:extLst>
      <p:ext uri="{BB962C8B-B14F-4D97-AF65-F5344CB8AC3E}">
        <p14:creationId xmlns:p14="http://schemas.microsoft.com/office/powerpoint/2010/main" val="28710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5539">
                                            <p:txEl>
                                              <p:pRg st="0" end="0"/>
                                            </p:txEl>
                                          </p:spTgt>
                                        </p:tgtEl>
                                        <p:attrNameLst>
                                          <p:attrName>style.visibility</p:attrName>
                                        </p:attrNameLst>
                                      </p:cBhvr>
                                      <p:to>
                                        <p:strVal val="visible"/>
                                      </p:to>
                                    </p:set>
                                    <p:anim calcmode="lin" valueType="num">
                                      <p:cBhvr additive="base">
                                        <p:cTn id="7" dur="500" fill="hold"/>
                                        <p:tgtEl>
                                          <p:spTgt spid="6553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553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5539">
                                            <p:txEl>
                                              <p:pRg st="1" end="1"/>
                                            </p:txEl>
                                          </p:spTgt>
                                        </p:tgtEl>
                                        <p:attrNameLst>
                                          <p:attrName>style.visibility</p:attrName>
                                        </p:attrNameLst>
                                      </p:cBhvr>
                                      <p:to>
                                        <p:strVal val="visible"/>
                                      </p:to>
                                    </p:set>
                                    <p:anim calcmode="lin" valueType="num">
                                      <p:cBhvr additive="base">
                                        <p:cTn id="13" dur="500" fill="hold"/>
                                        <p:tgtEl>
                                          <p:spTgt spid="6553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553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5539">
                                            <p:txEl>
                                              <p:pRg st="2" end="2"/>
                                            </p:txEl>
                                          </p:spTgt>
                                        </p:tgtEl>
                                        <p:attrNameLst>
                                          <p:attrName>style.visibility</p:attrName>
                                        </p:attrNameLst>
                                      </p:cBhvr>
                                      <p:to>
                                        <p:strVal val="visible"/>
                                      </p:to>
                                    </p:set>
                                    <p:anim calcmode="lin" valueType="num">
                                      <p:cBhvr additive="base">
                                        <p:cTn id="19" dur="500" fill="hold"/>
                                        <p:tgtEl>
                                          <p:spTgt spid="6553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553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5539">
                                            <p:txEl>
                                              <p:pRg st="3" end="3"/>
                                            </p:txEl>
                                          </p:spTgt>
                                        </p:tgtEl>
                                        <p:attrNameLst>
                                          <p:attrName>style.visibility</p:attrName>
                                        </p:attrNameLst>
                                      </p:cBhvr>
                                      <p:to>
                                        <p:strVal val="visible"/>
                                      </p:to>
                                    </p:set>
                                    <p:anim calcmode="lin" valueType="num">
                                      <p:cBhvr additive="base">
                                        <p:cTn id="25" dur="500" fill="hold"/>
                                        <p:tgtEl>
                                          <p:spTgt spid="6553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553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Slide Number Placeholder 3">
            <a:extLst>
              <a:ext uri="{FF2B5EF4-FFF2-40B4-BE49-F238E27FC236}">
                <a16:creationId xmlns:a16="http://schemas.microsoft.com/office/drawing/2014/main" id="{C1AC4ADB-8FF9-8F09-96B1-3A7F408B1BC8}"/>
              </a:ext>
            </a:extLst>
          </p:cNvPr>
          <p:cNvSpPr>
            <a:spLocks noGrp="1"/>
          </p:cNvSpPr>
          <p:nvPr>
            <p:ph type="sldNum" sz="quarter" idx="12"/>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fld id="{0ED05AE0-F9A9-469E-944E-1EB1061A1320}" type="slidenum">
              <a:rPr lang="en-US" altLang="en-US" smtClean="0"/>
              <a:pPr/>
              <a:t>82</a:t>
            </a:fld>
            <a:endParaRPr lang="en-US" altLang="en-US">
              <a:latin typeface="Verdana" panose="020B0604030504040204" pitchFamily="34" charset="0"/>
            </a:endParaRPr>
          </a:p>
        </p:txBody>
      </p:sp>
      <p:sp>
        <p:nvSpPr>
          <p:cNvPr id="62467" name="Line 4">
            <a:extLst>
              <a:ext uri="{FF2B5EF4-FFF2-40B4-BE49-F238E27FC236}">
                <a16:creationId xmlns:a16="http://schemas.microsoft.com/office/drawing/2014/main" id="{356D3ED1-A932-A424-D8A7-AC5252B7DBA0}"/>
              </a:ext>
            </a:extLst>
          </p:cNvPr>
          <p:cNvSpPr>
            <a:spLocks noChangeShapeType="1"/>
          </p:cNvSpPr>
          <p:nvPr/>
        </p:nvSpPr>
        <p:spPr bwMode="auto">
          <a:xfrm>
            <a:off x="3733800" y="914400"/>
            <a:ext cx="1588" cy="3886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468" name="Line 5">
            <a:extLst>
              <a:ext uri="{FF2B5EF4-FFF2-40B4-BE49-F238E27FC236}">
                <a16:creationId xmlns:a16="http://schemas.microsoft.com/office/drawing/2014/main" id="{B82657C9-FAFE-ACBD-3E0B-9B1A01CA6D6F}"/>
              </a:ext>
            </a:extLst>
          </p:cNvPr>
          <p:cNvSpPr>
            <a:spLocks noChangeShapeType="1"/>
          </p:cNvSpPr>
          <p:nvPr/>
        </p:nvSpPr>
        <p:spPr bwMode="auto">
          <a:xfrm>
            <a:off x="3733800" y="4800600"/>
            <a:ext cx="5334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54" name="Line 6">
            <a:extLst>
              <a:ext uri="{FF2B5EF4-FFF2-40B4-BE49-F238E27FC236}">
                <a16:creationId xmlns:a16="http://schemas.microsoft.com/office/drawing/2014/main" id="{23E7D545-4821-0A88-300D-9DAB5EA25B9A}"/>
              </a:ext>
            </a:extLst>
          </p:cNvPr>
          <p:cNvSpPr>
            <a:spLocks noChangeShapeType="1"/>
          </p:cNvSpPr>
          <p:nvPr/>
        </p:nvSpPr>
        <p:spPr bwMode="auto">
          <a:xfrm flipV="1">
            <a:off x="4191000" y="1295401"/>
            <a:ext cx="4800600" cy="2733675"/>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57" name="Line 9">
            <a:extLst>
              <a:ext uri="{FF2B5EF4-FFF2-40B4-BE49-F238E27FC236}">
                <a16:creationId xmlns:a16="http://schemas.microsoft.com/office/drawing/2014/main" id="{5857E548-47C1-8D10-732D-D9C51A80D830}"/>
              </a:ext>
            </a:extLst>
          </p:cNvPr>
          <p:cNvSpPr>
            <a:spLocks noChangeShapeType="1"/>
          </p:cNvSpPr>
          <p:nvPr/>
        </p:nvSpPr>
        <p:spPr bwMode="auto">
          <a:xfrm>
            <a:off x="3733800" y="2971801"/>
            <a:ext cx="4191000" cy="3175"/>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53258" name="Line 10">
            <a:extLst>
              <a:ext uri="{FF2B5EF4-FFF2-40B4-BE49-F238E27FC236}">
                <a16:creationId xmlns:a16="http://schemas.microsoft.com/office/drawing/2014/main" id="{1CE9DFA6-66F0-1166-D00F-21BD743FD2EC}"/>
              </a:ext>
            </a:extLst>
          </p:cNvPr>
          <p:cNvSpPr>
            <a:spLocks noChangeShapeType="1"/>
          </p:cNvSpPr>
          <p:nvPr/>
        </p:nvSpPr>
        <p:spPr bwMode="auto">
          <a:xfrm>
            <a:off x="6096000" y="2971800"/>
            <a:ext cx="1588" cy="18288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53259" name="Line 11">
            <a:extLst>
              <a:ext uri="{FF2B5EF4-FFF2-40B4-BE49-F238E27FC236}">
                <a16:creationId xmlns:a16="http://schemas.microsoft.com/office/drawing/2014/main" id="{2C443EAA-B577-1BF4-E638-93A9C3E13494}"/>
              </a:ext>
            </a:extLst>
          </p:cNvPr>
          <p:cNvSpPr>
            <a:spLocks noChangeShapeType="1"/>
          </p:cNvSpPr>
          <p:nvPr/>
        </p:nvSpPr>
        <p:spPr bwMode="auto">
          <a:xfrm>
            <a:off x="7239000" y="2438400"/>
            <a:ext cx="1588" cy="2286000"/>
          </a:xfrm>
          <a:prstGeom prst="line">
            <a:avLst/>
          </a:prstGeom>
          <a:noFill/>
          <a:ln w="9525">
            <a:solidFill>
              <a:srgbClr val="CC33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53260" name="Line 12">
            <a:extLst>
              <a:ext uri="{FF2B5EF4-FFF2-40B4-BE49-F238E27FC236}">
                <a16:creationId xmlns:a16="http://schemas.microsoft.com/office/drawing/2014/main" id="{713E2A82-27A4-221F-F81A-32C1DFA842A1}"/>
              </a:ext>
            </a:extLst>
          </p:cNvPr>
          <p:cNvSpPr>
            <a:spLocks noChangeShapeType="1"/>
          </p:cNvSpPr>
          <p:nvPr/>
        </p:nvSpPr>
        <p:spPr bwMode="auto">
          <a:xfrm>
            <a:off x="3733800" y="2286000"/>
            <a:ext cx="3657600" cy="1588"/>
          </a:xfrm>
          <a:prstGeom prst="line">
            <a:avLst/>
          </a:prstGeom>
          <a:noFill/>
          <a:ln w="9525">
            <a:solidFill>
              <a:srgbClr val="CC33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53261" name="Text Box 13">
            <a:extLst>
              <a:ext uri="{FF2B5EF4-FFF2-40B4-BE49-F238E27FC236}">
                <a16:creationId xmlns:a16="http://schemas.microsoft.com/office/drawing/2014/main" id="{655C0C5A-C6DF-B5E0-DBF3-DB628AB6228D}"/>
              </a:ext>
            </a:extLst>
          </p:cNvPr>
          <p:cNvSpPr txBox="1">
            <a:spLocks noChangeArrowheads="1"/>
          </p:cNvSpPr>
          <p:nvPr/>
        </p:nvSpPr>
        <p:spPr bwMode="auto">
          <a:xfrm>
            <a:off x="8991600" y="68580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S</a:t>
            </a:r>
          </a:p>
        </p:txBody>
      </p:sp>
      <p:sp>
        <p:nvSpPr>
          <p:cNvPr id="62475" name="Text Box 14">
            <a:extLst>
              <a:ext uri="{FF2B5EF4-FFF2-40B4-BE49-F238E27FC236}">
                <a16:creationId xmlns:a16="http://schemas.microsoft.com/office/drawing/2014/main" id="{A076ABAC-590D-5D5C-1915-71A423A30BB5}"/>
              </a:ext>
            </a:extLst>
          </p:cNvPr>
          <p:cNvSpPr txBox="1">
            <a:spLocks noChangeArrowheads="1"/>
          </p:cNvSpPr>
          <p:nvPr/>
        </p:nvSpPr>
        <p:spPr bwMode="auto">
          <a:xfrm>
            <a:off x="2971800" y="6858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p>
        </p:txBody>
      </p:sp>
      <p:sp>
        <p:nvSpPr>
          <p:cNvPr id="53264" name="Text Box 16">
            <a:extLst>
              <a:ext uri="{FF2B5EF4-FFF2-40B4-BE49-F238E27FC236}">
                <a16:creationId xmlns:a16="http://schemas.microsoft.com/office/drawing/2014/main" id="{63CF8238-162C-66B3-C3DB-4794C7368018}"/>
              </a:ext>
            </a:extLst>
          </p:cNvPr>
          <p:cNvSpPr txBox="1">
            <a:spLocks noChangeArrowheads="1"/>
          </p:cNvSpPr>
          <p:nvPr/>
        </p:nvSpPr>
        <p:spPr bwMode="auto">
          <a:xfrm>
            <a:off x="2819400" y="25146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r>
              <a:rPr lang="en-US" altLang="en-US" sz="2800" baseline="-25000"/>
              <a:t>1</a:t>
            </a:r>
          </a:p>
        </p:txBody>
      </p:sp>
      <p:sp>
        <p:nvSpPr>
          <p:cNvPr id="62477" name="Text Box 17">
            <a:extLst>
              <a:ext uri="{FF2B5EF4-FFF2-40B4-BE49-F238E27FC236}">
                <a16:creationId xmlns:a16="http://schemas.microsoft.com/office/drawing/2014/main" id="{33B687F7-F71A-0D51-BF8B-3DE0A655E598}"/>
              </a:ext>
            </a:extLst>
          </p:cNvPr>
          <p:cNvSpPr txBox="1">
            <a:spLocks noChangeArrowheads="1"/>
          </p:cNvSpPr>
          <p:nvPr/>
        </p:nvSpPr>
        <p:spPr bwMode="auto">
          <a:xfrm>
            <a:off x="2819400" y="3429001"/>
            <a:ext cx="685800" cy="116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endParaRPr lang="en-US" altLang="en-US" sz="2800"/>
          </a:p>
          <a:p>
            <a:pPr eaLnBrk="1" hangingPunct="1">
              <a:spcBef>
                <a:spcPct val="50000"/>
              </a:spcBef>
            </a:pPr>
            <a:endParaRPr lang="en-US" altLang="en-US" sz="2800"/>
          </a:p>
        </p:txBody>
      </p:sp>
      <p:sp>
        <p:nvSpPr>
          <p:cNvPr id="53267" name="Text Box 19">
            <a:extLst>
              <a:ext uri="{FF2B5EF4-FFF2-40B4-BE49-F238E27FC236}">
                <a16:creationId xmlns:a16="http://schemas.microsoft.com/office/drawing/2014/main" id="{DB896B5F-D6E7-D331-A20B-C18F21366F33}"/>
              </a:ext>
            </a:extLst>
          </p:cNvPr>
          <p:cNvSpPr txBox="1">
            <a:spLocks noChangeArrowheads="1"/>
          </p:cNvSpPr>
          <p:nvPr/>
        </p:nvSpPr>
        <p:spPr bwMode="auto">
          <a:xfrm>
            <a:off x="8153400" y="2514601"/>
            <a:ext cx="838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B</a:t>
            </a:r>
          </a:p>
        </p:txBody>
      </p:sp>
      <p:sp>
        <p:nvSpPr>
          <p:cNvPr id="53270" name="Text Box 22">
            <a:extLst>
              <a:ext uri="{FF2B5EF4-FFF2-40B4-BE49-F238E27FC236}">
                <a16:creationId xmlns:a16="http://schemas.microsoft.com/office/drawing/2014/main" id="{ECD63B38-F873-3DD3-CB5A-479A65ADC3CE}"/>
              </a:ext>
            </a:extLst>
          </p:cNvPr>
          <p:cNvSpPr txBox="1">
            <a:spLocks noChangeArrowheads="1"/>
          </p:cNvSpPr>
          <p:nvPr/>
        </p:nvSpPr>
        <p:spPr bwMode="auto">
          <a:xfrm>
            <a:off x="7620000" y="48768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r>
              <a:rPr lang="en-US" altLang="en-US" sz="2800" baseline="-25000"/>
              <a:t>’</a:t>
            </a:r>
            <a:endParaRPr lang="en-US" altLang="en-US" sz="2800"/>
          </a:p>
        </p:txBody>
      </p:sp>
      <p:sp>
        <p:nvSpPr>
          <p:cNvPr id="53273" name="Line 25">
            <a:extLst>
              <a:ext uri="{FF2B5EF4-FFF2-40B4-BE49-F238E27FC236}">
                <a16:creationId xmlns:a16="http://schemas.microsoft.com/office/drawing/2014/main" id="{6FA0E9BF-F424-1DA6-56C7-7EEA9B9EC3F9}"/>
              </a:ext>
            </a:extLst>
          </p:cNvPr>
          <p:cNvSpPr>
            <a:spLocks noChangeShapeType="1"/>
          </p:cNvSpPr>
          <p:nvPr/>
        </p:nvSpPr>
        <p:spPr bwMode="auto">
          <a:xfrm flipH="1" flipV="1">
            <a:off x="5791200" y="762000"/>
            <a:ext cx="3048000" cy="3048000"/>
          </a:xfrm>
          <a:prstGeom prst="line">
            <a:avLst/>
          </a:prstGeom>
          <a:noFill/>
          <a:ln w="57150">
            <a:solidFill>
              <a:srgbClr val="CC33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481" name="Text Box 26">
            <a:extLst>
              <a:ext uri="{FF2B5EF4-FFF2-40B4-BE49-F238E27FC236}">
                <a16:creationId xmlns:a16="http://schemas.microsoft.com/office/drawing/2014/main" id="{3E7BB146-68BF-C44A-C319-5CD857E77047}"/>
              </a:ext>
            </a:extLst>
          </p:cNvPr>
          <p:cNvSpPr txBox="1">
            <a:spLocks noChangeArrowheads="1"/>
          </p:cNvSpPr>
          <p:nvPr/>
        </p:nvSpPr>
        <p:spPr bwMode="auto">
          <a:xfrm>
            <a:off x="9372600" y="44196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p>
        </p:txBody>
      </p:sp>
      <p:sp>
        <p:nvSpPr>
          <p:cNvPr id="53275" name="Text Box 27">
            <a:extLst>
              <a:ext uri="{FF2B5EF4-FFF2-40B4-BE49-F238E27FC236}">
                <a16:creationId xmlns:a16="http://schemas.microsoft.com/office/drawing/2014/main" id="{85F9A2EE-719B-F1C5-EFF2-8FF09D1B14F7}"/>
              </a:ext>
            </a:extLst>
          </p:cNvPr>
          <p:cNvSpPr txBox="1">
            <a:spLocks noChangeArrowheads="1"/>
          </p:cNvSpPr>
          <p:nvPr/>
        </p:nvSpPr>
        <p:spPr bwMode="auto">
          <a:xfrm>
            <a:off x="8001000" y="3886200"/>
            <a:ext cx="762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D</a:t>
            </a:r>
            <a:r>
              <a:rPr lang="en-US" altLang="en-US" sz="3200" b="1" baseline="-25000"/>
              <a:t>1</a:t>
            </a:r>
            <a:endParaRPr lang="en-US" altLang="en-US" sz="3200" b="1"/>
          </a:p>
        </p:txBody>
      </p:sp>
      <p:sp>
        <p:nvSpPr>
          <p:cNvPr id="53276" name="Text Box 28">
            <a:extLst>
              <a:ext uri="{FF2B5EF4-FFF2-40B4-BE49-F238E27FC236}">
                <a16:creationId xmlns:a16="http://schemas.microsoft.com/office/drawing/2014/main" id="{BE9E9978-5238-2375-1352-A4FFD2E059AE}"/>
              </a:ext>
            </a:extLst>
          </p:cNvPr>
          <p:cNvSpPr txBox="1">
            <a:spLocks noChangeArrowheads="1"/>
          </p:cNvSpPr>
          <p:nvPr/>
        </p:nvSpPr>
        <p:spPr bwMode="auto">
          <a:xfrm>
            <a:off x="5791200" y="220980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E</a:t>
            </a:r>
            <a:r>
              <a:rPr lang="en-US" altLang="en-US" sz="3200" b="1" baseline="-25000"/>
              <a:t>1</a:t>
            </a:r>
            <a:endParaRPr lang="en-US" altLang="en-US" sz="3200" b="1"/>
          </a:p>
        </p:txBody>
      </p:sp>
      <p:sp>
        <p:nvSpPr>
          <p:cNvPr id="62484" name="Rectangle 33">
            <a:extLst>
              <a:ext uri="{FF2B5EF4-FFF2-40B4-BE49-F238E27FC236}">
                <a16:creationId xmlns:a16="http://schemas.microsoft.com/office/drawing/2014/main" id="{813A2CE6-B7CE-6E76-35D2-2B46D7D5C2AA}"/>
              </a:ext>
            </a:extLst>
          </p:cNvPr>
          <p:cNvSpPr>
            <a:spLocks noChangeArrowheads="1"/>
          </p:cNvSpPr>
          <p:nvPr/>
        </p:nvSpPr>
        <p:spPr bwMode="auto">
          <a:xfrm>
            <a:off x="3810000" y="639763"/>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endParaRPr lang="en-US" altLang="en-US" sz="4400"/>
          </a:p>
        </p:txBody>
      </p:sp>
      <p:sp>
        <p:nvSpPr>
          <p:cNvPr id="53282" name="Line 34">
            <a:extLst>
              <a:ext uri="{FF2B5EF4-FFF2-40B4-BE49-F238E27FC236}">
                <a16:creationId xmlns:a16="http://schemas.microsoft.com/office/drawing/2014/main" id="{131F365B-615F-909C-9046-3091D0BA9997}"/>
              </a:ext>
            </a:extLst>
          </p:cNvPr>
          <p:cNvSpPr>
            <a:spLocks noChangeShapeType="1"/>
          </p:cNvSpPr>
          <p:nvPr/>
        </p:nvSpPr>
        <p:spPr bwMode="auto">
          <a:xfrm flipH="1" flipV="1">
            <a:off x="4648200" y="1371600"/>
            <a:ext cx="3048000" cy="304800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83" name="Text Box 35">
            <a:extLst>
              <a:ext uri="{FF2B5EF4-FFF2-40B4-BE49-F238E27FC236}">
                <a16:creationId xmlns:a16="http://schemas.microsoft.com/office/drawing/2014/main" id="{D4589D4B-5804-CBF3-22F3-181D999BE3CD}"/>
              </a:ext>
            </a:extLst>
          </p:cNvPr>
          <p:cNvSpPr txBox="1">
            <a:spLocks noChangeArrowheads="1"/>
          </p:cNvSpPr>
          <p:nvPr/>
        </p:nvSpPr>
        <p:spPr bwMode="auto">
          <a:xfrm>
            <a:off x="8991600" y="3276600"/>
            <a:ext cx="914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D</a:t>
            </a:r>
            <a:r>
              <a:rPr lang="en-US" altLang="en-US" sz="3200" b="1" baseline="-25000"/>
              <a:t>2</a:t>
            </a:r>
            <a:endParaRPr lang="en-US" altLang="en-US" sz="3200" b="1"/>
          </a:p>
        </p:txBody>
      </p:sp>
      <p:sp>
        <p:nvSpPr>
          <p:cNvPr id="53284" name="Text Box 36">
            <a:extLst>
              <a:ext uri="{FF2B5EF4-FFF2-40B4-BE49-F238E27FC236}">
                <a16:creationId xmlns:a16="http://schemas.microsoft.com/office/drawing/2014/main" id="{65FB7A40-CA67-7205-203E-B095A85EE6AF}"/>
              </a:ext>
            </a:extLst>
          </p:cNvPr>
          <p:cNvSpPr txBox="1">
            <a:spLocks noChangeArrowheads="1"/>
          </p:cNvSpPr>
          <p:nvPr/>
        </p:nvSpPr>
        <p:spPr bwMode="auto">
          <a:xfrm>
            <a:off x="6858000" y="137160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E</a:t>
            </a:r>
            <a:r>
              <a:rPr lang="en-US" altLang="en-US" sz="3200" b="1" baseline="-25000"/>
              <a:t>2</a:t>
            </a:r>
            <a:endParaRPr lang="en-US" altLang="en-US" sz="3200" b="1"/>
          </a:p>
        </p:txBody>
      </p:sp>
      <p:sp>
        <p:nvSpPr>
          <p:cNvPr id="53285" name="Text Box 37">
            <a:extLst>
              <a:ext uri="{FF2B5EF4-FFF2-40B4-BE49-F238E27FC236}">
                <a16:creationId xmlns:a16="http://schemas.microsoft.com/office/drawing/2014/main" id="{B572E31A-8CE3-E618-120F-5CB6314C8133}"/>
              </a:ext>
            </a:extLst>
          </p:cNvPr>
          <p:cNvSpPr txBox="1">
            <a:spLocks noChangeArrowheads="1"/>
          </p:cNvSpPr>
          <p:nvPr/>
        </p:nvSpPr>
        <p:spPr bwMode="auto">
          <a:xfrm>
            <a:off x="2971800" y="19050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r>
              <a:rPr lang="en-US" altLang="en-US" sz="2800" baseline="-25000"/>
              <a:t>2</a:t>
            </a:r>
          </a:p>
        </p:txBody>
      </p:sp>
      <p:sp>
        <p:nvSpPr>
          <p:cNvPr id="53286" name="Line 38">
            <a:extLst>
              <a:ext uri="{FF2B5EF4-FFF2-40B4-BE49-F238E27FC236}">
                <a16:creationId xmlns:a16="http://schemas.microsoft.com/office/drawing/2014/main" id="{B450DAC5-60E0-19C2-4824-F039B29CBE8D}"/>
              </a:ext>
            </a:extLst>
          </p:cNvPr>
          <p:cNvSpPr>
            <a:spLocks noChangeShapeType="1"/>
          </p:cNvSpPr>
          <p:nvPr/>
        </p:nvSpPr>
        <p:spPr bwMode="auto">
          <a:xfrm>
            <a:off x="8001000" y="2971800"/>
            <a:ext cx="0" cy="17526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53287" name="Text Box 39">
            <a:extLst>
              <a:ext uri="{FF2B5EF4-FFF2-40B4-BE49-F238E27FC236}">
                <a16:creationId xmlns:a16="http://schemas.microsoft.com/office/drawing/2014/main" id="{59A15A86-1230-6B14-B914-7A8224D13DCC}"/>
              </a:ext>
            </a:extLst>
          </p:cNvPr>
          <p:cNvSpPr txBox="1">
            <a:spLocks noChangeArrowheads="1"/>
          </p:cNvSpPr>
          <p:nvPr/>
        </p:nvSpPr>
        <p:spPr bwMode="auto">
          <a:xfrm>
            <a:off x="5867400" y="48768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r>
              <a:rPr lang="en-US" altLang="en-US" sz="2800" baseline="-25000"/>
              <a:t>1</a:t>
            </a:r>
            <a:endParaRPr lang="en-US" altLang="en-US" sz="2800"/>
          </a:p>
        </p:txBody>
      </p:sp>
      <p:sp>
        <p:nvSpPr>
          <p:cNvPr id="62491" name="Line 40">
            <a:extLst>
              <a:ext uri="{FF2B5EF4-FFF2-40B4-BE49-F238E27FC236}">
                <a16:creationId xmlns:a16="http://schemas.microsoft.com/office/drawing/2014/main" id="{F68585EA-CF3E-9AB5-5BCD-F015F3A1B95C}"/>
              </a:ext>
            </a:extLst>
          </p:cNvPr>
          <p:cNvSpPr>
            <a:spLocks noChangeShapeType="1"/>
          </p:cNvSpPr>
          <p:nvPr/>
        </p:nvSpPr>
        <p:spPr bwMode="auto">
          <a:xfrm flipV="1">
            <a:off x="3429000" y="2362200"/>
            <a:ext cx="0" cy="381000"/>
          </a:xfrm>
          <a:prstGeom prst="line">
            <a:avLst/>
          </a:prstGeom>
          <a:noFill/>
          <a:ln w="9525">
            <a:solidFill>
              <a:srgbClr val="CC3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3289" name="Line 41">
            <a:extLst>
              <a:ext uri="{FF2B5EF4-FFF2-40B4-BE49-F238E27FC236}">
                <a16:creationId xmlns:a16="http://schemas.microsoft.com/office/drawing/2014/main" id="{79C6227E-7B22-F513-7BBB-65CEDDA967A2}"/>
              </a:ext>
            </a:extLst>
          </p:cNvPr>
          <p:cNvSpPr>
            <a:spLocks noChangeShapeType="1"/>
          </p:cNvSpPr>
          <p:nvPr/>
        </p:nvSpPr>
        <p:spPr bwMode="auto">
          <a:xfrm>
            <a:off x="6400800" y="5181600"/>
            <a:ext cx="533400" cy="0"/>
          </a:xfrm>
          <a:prstGeom prst="line">
            <a:avLst/>
          </a:prstGeom>
          <a:noFill/>
          <a:ln w="9525">
            <a:solidFill>
              <a:srgbClr val="CC3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3290" name="Text Box 42">
            <a:extLst>
              <a:ext uri="{FF2B5EF4-FFF2-40B4-BE49-F238E27FC236}">
                <a16:creationId xmlns:a16="http://schemas.microsoft.com/office/drawing/2014/main" id="{7CC2F4D2-33B7-1B55-960B-0A6DE2201876}"/>
              </a:ext>
            </a:extLst>
          </p:cNvPr>
          <p:cNvSpPr txBox="1">
            <a:spLocks noChangeArrowheads="1"/>
          </p:cNvSpPr>
          <p:nvPr/>
        </p:nvSpPr>
        <p:spPr bwMode="auto">
          <a:xfrm>
            <a:off x="7086600" y="49530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r>
              <a:rPr lang="en-US" altLang="en-US" sz="2800" baseline="-25000"/>
              <a:t>2</a:t>
            </a:r>
            <a:endParaRPr lang="en-US" altLang="en-US" sz="2800"/>
          </a:p>
        </p:txBody>
      </p:sp>
      <p:sp>
        <p:nvSpPr>
          <p:cNvPr id="62494" name="Line 43">
            <a:extLst>
              <a:ext uri="{FF2B5EF4-FFF2-40B4-BE49-F238E27FC236}">
                <a16:creationId xmlns:a16="http://schemas.microsoft.com/office/drawing/2014/main" id="{94B47416-AC9A-2661-831A-1063FF6015C7}"/>
              </a:ext>
            </a:extLst>
          </p:cNvPr>
          <p:cNvSpPr>
            <a:spLocks noChangeShapeType="1"/>
          </p:cNvSpPr>
          <p:nvPr/>
        </p:nvSpPr>
        <p:spPr bwMode="auto">
          <a:xfrm>
            <a:off x="6324600" y="2971800"/>
            <a:ext cx="1600200" cy="0"/>
          </a:xfrm>
          <a:prstGeom prst="line">
            <a:avLst/>
          </a:prstGeom>
          <a:noFill/>
          <a:ln w="38100">
            <a:solidFill>
              <a:schemeClr val="tx2"/>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3293" name="Line 45">
            <a:extLst>
              <a:ext uri="{FF2B5EF4-FFF2-40B4-BE49-F238E27FC236}">
                <a16:creationId xmlns:a16="http://schemas.microsoft.com/office/drawing/2014/main" id="{2679EDDD-F6DE-8E11-E595-C82CD5E9B7E9}"/>
              </a:ext>
            </a:extLst>
          </p:cNvPr>
          <p:cNvSpPr>
            <a:spLocks noChangeShapeType="1"/>
          </p:cNvSpPr>
          <p:nvPr/>
        </p:nvSpPr>
        <p:spPr bwMode="auto">
          <a:xfrm flipV="1">
            <a:off x="6172200" y="2543176"/>
            <a:ext cx="609600" cy="352425"/>
          </a:xfrm>
          <a:prstGeom prst="line">
            <a:avLst/>
          </a:prstGeom>
          <a:noFill/>
          <a:ln w="57150">
            <a:solidFill>
              <a:schemeClr val="accent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3294" name="Line 46">
            <a:extLst>
              <a:ext uri="{FF2B5EF4-FFF2-40B4-BE49-F238E27FC236}">
                <a16:creationId xmlns:a16="http://schemas.microsoft.com/office/drawing/2014/main" id="{BA04DC2A-9B59-D3AC-6238-E26BE6BB6B39}"/>
              </a:ext>
            </a:extLst>
          </p:cNvPr>
          <p:cNvSpPr>
            <a:spLocks noChangeShapeType="1"/>
          </p:cNvSpPr>
          <p:nvPr/>
        </p:nvSpPr>
        <p:spPr bwMode="auto">
          <a:xfrm flipH="1" flipV="1">
            <a:off x="7467600" y="2438400"/>
            <a:ext cx="457200" cy="457200"/>
          </a:xfrm>
          <a:prstGeom prst="line">
            <a:avLst/>
          </a:prstGeom>
          <a:noFill/>
          <a:ln w="9525">
            <a:solidFill>
              <a:schemeClr val="accent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3282"/>
                                        </p:tgtEl>
                                        <p:attrNameLst>
                                          <p:attrName>style.visibility</p:attrName>
                                        </p:attrNameLst>
                                      </p:cBhvr>
                                      <p:to>
                                        <p:strVal val="visible"/>
                                      </p:to>
                                    </p:set>
                                    <p:anim calcmode="lin" valueType="num">
                                      <p:cBhvr additive="base">
                                        <p:cTn id="7" dur="500" fill="hold"/>
                                        <p:tgtEl>
                                          <p:spTgt spid="53282"/>
                                        </p:tgtEl>
                                        <p:attrNameLst>
                                          <p:attrName>ppt_x</p:attrName>
                                        </p:attrNameLst>
                                      </p:cBhvr>
                                      <p:tavLst>
                                        <p:tav tm="0">
                                          <p:val>
                                            <p:strVal val="#ppt_x"/>
                                          </p:val>
                                        </p:tav>
                                        <p:tav tm="100000">
                                          <p:val>
                                            <p:strVal val="#ppt_x"/>
                                          </p:val>
                                        </p:tav>
                                      </p:tavLst>
                                    </p:anim>
                                    <p:anim calcmode="lin" valueType="num">
                                      <p:cBhvr additive="base">
                                        <p:cTn id="8" dur="500" fill="hold"/>
                                        <p:tgtEl>
                                          <p:spTgt spid="5328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3254"/>
                                        </p:tgtEl>
                                        <p:attrNameLst>
                                          <p:attrName>style.visibility</p:attrName>
                                        </p:attrNameLst>
                                      </p:cBhvr>
                                      <p:to>
                                        <p:strVal val="visible"/>
                                      </p:to>
                                    </p:set>
                                    <p:anim calcmode="lin" valueType="num">
                                      <p:cBhvr additive="base">
                                        <p:cTn id="11" dur="500" fill="hold"/>
                                        <p:tgtEl>
                                          <p:spTgt spid="53254"/>
                                        </p:tgtEl>
                                        <p:attrNameLst>
                                          <p:attrName>ppt_x</p:attrName>
                                        </p:attrNameLst>
                                      </p:cBhvr>
                                      <p:tavLst>
                                        <p:tav tm="0">
                                          <p:val>
                                            <p:strVal val="#ppt_x"/>
                                          </p:val>
                                        </p:tav>
                                        <p:tav tm="100000">
                                          <p:val>
                                            <p:strVal val="#ppt_x"/>
                                          </p:val>
                                        </p:tav>
                                      </p:tavLst>
                                    </p:anim>
                                    <p:anim calcmode="lin" valueType="num">
                                      <p:cBhvr additive="base">
                                        <p:cTn id="12" dur="500" fill="hold"/>
                                        <p:tgtEl>
                                          <p:spTgt spid="5325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3261"/>
                                        </p:tgtEl>
                                        <p:attrNameLst>
                                          <p:attrName>style.visibility</p:attrName>
                                        </p:attrNameLst>
                                      </p:cBhvr>
                                      <p:to>
                                        <p:strVal val="visible"/>
                                      </p:to>
                                    </p:set>
                                    <p:anim calcmode="lin" valueType="num">
                                      <p:cBhvr additive="base">
                                        <p:cTn id="15" dur="500" fill="hold"/>
                                        <p:tgtEl>
                                          <p:spTgt spid="53261"/>
                                        </p:tgtEl>
                                        <p:attrNameLst>
                                          <p:attrName>ppt_x</p:attrName>
                                        </p:attrNameLst>
                                      </p:cBhvr>
                                      <p:tavLst>
                                        <p:tav tm="0">
                                          <p:val>
                                            <p:strVal val="#ppt_x"/>
                                          </p:val>
                                        </p:tav>
                                        <p:tav tm="100000">
                                          <p:val>
                                            <p:strVal val="#ppt_x"/>
                                          </p:val>
                                        </p:tav>
                                      </p:tavLst>
                                    </p:anim>
                                    <p:anim calcmode="lin" valueType="num">
                                      <p:cBhvr additive="base">
                                        <p:cTn id="16" dur="500" fill="hold"/>
                                        <p:tgtEl>
                                          <p:spTgt spid="5326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3275"/>
                                        </p:tgtEl>
                                        <p:attrNameLst>
                                          <p:attrName>style.visibility</p:attrName>
                                        </p:attrNameLst>
                                      </p:cBhvr>
                                      <p:to>
                                        <p:strVal val="visible"/>
                                      </p:to>
                                    </p:set>
                                    <p:anim calcmode="lin" valueType="num">
                                      <p:cBhvr additive="base">
                                        <p:cTn id="19" dur="500" fill="hold"/>
                                        <p:tgtEl>
                                          <p:spTgt spid="53275"/>
                                        </p:tgtEl>
                                        <p:attrNameLst>
                                          <p:attrName>ppt_x</p:attrName>
                                        </p:attrNameLst>
                                      </p:cBhvr>
                                      <p:tavLst>
                                        <p:tav tm="0">
                                          <p:val>
                                            <p:strVal val="#ppt_x"/>
                                          </p:val>
                                        </p:tav>
                                        <p:tav tm="100000">
                                          <p:val>
                                            <p:strVal val="#ppt_x"/>
                                          </p:val>
                                        </p:tav>
                                      </p:tavLst>
                                    </p:anim>
                                    <p:anim calcmode="lin" valueType="num">
                                      <p:cBhvr additive="base">
                                        <p:cTn id="20" dur="500" fill="hold"/>
                                        <p:tgtEl>
                                          <p:spTgt spid="5327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3276"/>
                                        </p:tgtEl>
                                        <p:attrNameLst>
                                          <p:attrName>style.visibility</p:attrName>
                                        </p:attrNameLst>
                                      </p:cBhvr>
                                      <p:to>
                                        <p:strVal val="visible"/>
                                      </p:to>
                                    </p:set>
                                    <p:anim calcmode="lin" valueType="num">
                                      <p:cBhvr additive="base">
                                        <p:cTn id="25" dur="500" fill="hold"/>
                                        <p:tgtEl>
                                          <p:spTgt spid="53276"/>
                                        </p:tgtEl>
                                        <p:attrNameLst>
                                          <p:attrName>ppt_x</p:attrName>
                                        </p:attrNameLst>
                                      </p:cBhvr>
                                      <p:tavLst>
                                        <p:tav tm="0">
                                          <p:val>
                                            <p:strVal val="#ppt_x"/>
                                          </p:val>
                                        </p:tav>
                                        <p:tav tm="100000">
                                          <p:val>
                                            <p:strVal val="#ppt_x"/>
                                          </p:val>
                                        </p:tav>
                                      </p:tavLst>
                                    </p:anim>
                                    <p:anim calcmode="lin" valueType="num">
                                      <p:cBhvr additive="base">
                                        <p:cTn id="26" dur="500" fill="hold"/>
                                        <p:tgtEl>
                                          <p:spTgt spid="5327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53264"/>
                                        </p:tgtEl>
                                        <p:attrNameLst>
                                          <p:attrName>style.visibility</p:attrName>
                                        </p:attrNameLst>
                                      </p:cBhvr>
                                      <p:to>
                                        <p:strVal val="visible"/>
                                      </p:to>
                                    </p:set>
                                    <p:anim calcmode="lin" valueType="num">
                                      <p:cBhvr additive="base">
                                        <p:cTn id="29" dur="500" fill="hold"/>
                                        <p:tgtEl>
                                          <p:spTgt spid="53264"/>
                                        </p:tgtEl>
                                        <p:attrNameLst>
                                          <p:attrName>ppt_x</p:attrName>
                                        </p:attrNameLst>
                                      </p:cBhvr>
                                      <p:tavLst>
                                        <p:tav tm="0">
                                          <p:val>
                                            <p:strVal val="#ppt_x"/>
                                          </p:val>
                                        </p:tav>
                                        <p:tav tm="100000">
                                          <p:val>
                                            <p:strVal val="#ppt_x"/>
                                          </p:val>
                                        </p:tav>
                                      </p:tavLst>
                                    </p:anim>
                                    <p:anim calcmode="lin" valueType="num">
                                      <p:cBhvr additive="base">
                                        <p:cTn id="30" dur="500" fill="hold"/>
                                        <p:tgtEl>
                                          <p:spTgt spid="53264"/>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53257"/>
                                        </p:tgtEl>
                                        <p:attrNameLst>
                                          <p:attrName>style.visibility</p:attrName>
                                        </p:attrNameLst>
                                      </p:cBhvr>
                                      <p:to>
                                        <p:strVal val="visible"/>
                                      </p:to>
                                    </p:set>
                                    <p:anim calcmode="lin" valueType="num">
                                      <p:cBhvr additive="base">
                                        <p:cTn id="33" dur="500" fill="hold"/>
                                        <p:tgtEl>
                                          <p:spTgt spid="53257"/>
                                        </p:tgtEl>
                                        <p:attrNameLst>
                                          <p:attrName>ppt_x</p:attrName>
                                        </p:attrNameLst>
                                      </p:cBhvr>
                                      <p:tavLst>
                                        <p:tav tm="0">
                                          <p:val>
                                            <p:strVal val="#ppt_x"/>
                                          </p:val>
                                        </p:tav>
                                        <p:tav tm="100000">
                                          <p:val>
                                            <p:strVal val="#ppt_x"/>
                                          </p:val>
                                        </p:tav>
                                      </p:tavLst>
                                    </p:anim>
                                    <p:anim calcmode="lin" valueType="num">
                                      <p:cBhvr additive="base">
                                        <p:cTn id="34" dur="500" fill="hold"/>
                                        <p:tgtEl>
                                          <p:spTgt spid="53257"/>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53258"/>
                                        </p:tgtEl>
                                        <p:attrNameLst>
                                          <p:attrName>style.visibility</p:attrName>
                                        </p:attrNameLst>
                                      </p:cBhvr>
                                      <p:to>
                                        <p:strVal val="visible"/>
                                      </p:to>
                                    </p:set>
                                    <p:anim calcmode="lin" valueType="num">
                                      <p:cBhvr additive="base">
                                        <p:cTn id="37" dur="500" fill="hold"/>
                                        <p:tgtEl>
                                          <p:spTgt spid="53258"/>
                                        </p:tgtEl>
                                        <p:attrNameLst>
                                          <p:attrName>ppt_x</p:attrName>
                                        </p:attrNameLst>
                                      </p:cBhvr>
                                      <p:tavLst>
                                        <p:tav tm="0">
                                          <p:val>
                                            <p:strVal val="#ppt_x"/>
                                          </p:val>
                                        </p:tav>
                                        <p:tav tm="100000">
                                          <p:val>
                                            <p:strVal val="#ppt_x"/>
                                          </p:val>
                                        </p:tav>
                                      </p:tavLst>
                                    </p:anim>
                                    <p:anim calcmode="lin" valueType="num">
                                      <p:cBhvr additive="base">
                                        <p:cTn id="38" dur="500" fill="hold"/>
                                        <p:tgtEl>
                                          <p:spTgt spid="53258"/>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53287"/>
                                        </p:tgtEl>
                                        <p:attrNameLst>
                                          <p:attrName>style.visibility</p:attrName>
                                        </p:attrNameLst>
                                      </p:cBhvr>
                                      <p:to>
                                        <p:strVal val="visible"/>
                                      </p:to>
                                    </p:set>
                                    <p:anim calcmode="lin" valueType="num">
                                      <p:cBhvr additive="base">
                                        <p:cTn id="41" dur="500" fill="hold"/>
                                        <p:tgtEl>
                                          <p:spTgt spid="53287"/>
                                        </p:tgtEl>
                                        <p:attrNameLst>
                                          <p:attrName>ppt_x</p:attrName>
                                        </p:attrNameLst>
                                      </p:cBhvr>
                                      <p:tavLst>
                                        <p:tav tm="0">
                                          <p:val>
                                            <p:strVal val="#ppt_x"/>
                                          </p:val>
                                        </p:tav>
                                        <p:tav tm="100000">
                                          <p:val>
                                            <p:strVal val="#ppt_x"/>
                                          </p:val>
                                        </p:tav>
                                      </p:tavLst>
                                    </p:anim>
                                    <p:anim calcmode="lin" valueType="num">
                                      <p:cBhvr additive="base">
                                        <p:cTn id="42" dur="500" fill="hold"/>
                                        <p:tgtEl>
                                          <p:spTgt spid="53287"/>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53283"/>
                                        </p:tgtEl>
                                        <p:attrNameLst>
                                          <p:attrName>style.visibility</p:attrName>
                                        </p:attrNameLst>
                                      </p:cBhvr>
                                      <p:to>
                                        <p:strVal val="visible"/>
                                      </p:to>
                                    </p:set>
                                    <p:anim calcmode="lin" valueType="num">
                                      <p:cBhvr additive="base">
                                        <p:cTn id="47" dur="500" fill="hold"/>
                                        <p:tgtEl>
                                          <p:spTgt spid="53283"/>
                                        </p:tgtEl>
                                        <p:attrNameLst>
                                          <p:attrName>ppt_x</p:attrName>
                                        </p:attrNameLst>
                                      </p:cBhvr>
                                      <p:tavLst>
                                        <p:tav tm="0">
                                          <p:val>
                                            <p:strVal val="#ppt_x"/>
                                          </p:val>
                                        </p:tav>
                                        <p:tav tm="100000">
                                          <p:val>
                                            <p:strVal val="#ppt_x"/>
                                          </p:val>
                                        </p:tav>
                                      </p:tavLst>
                                    </p:anim>
                                    <p:anim calcmode="lin" valueType="num">
                                      <p:cBhvr additive="base">
                                        <p:cTn id="48" dur="500" fill="hold"/>
                                        <p:tgtEl>
                                          <p:spTgt spid="53283"/>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53273"/>
                                        </p:tgtEl>
                                        <p:attrNameLst>
                                          <p:attrName>style.visibility</p:attrName>
                                        </p:attrNameLst>
                                      </p:cBhvr>
                                      <p:to>
                                        <p:strVal val="visible"/>
                                      </p:to>
                                    </p:set>
                                    <p:anim calcmode="lin" valueType="num">
                                      <p:cBhvr additive="base">
                                        <p:cTn id="51" dur="500" fill="hold"/>
                                        <p:tgtEl>
                                          <p:spTgt spid="53273"/>
                                        </p:tgtEl>
                                        <p:attrNameLst>
                                          <p:attrName>ppt_x</p:attrName>
                                        </p:attrNameLst>
                                      </p:cBhvr>
                                      <p:tavLst>
                                        <p:tav tm="0">
                                          <p:val>
                                            <p:strVal val="#ppt_x"/>
                                          </p:val>
                                        </p:tav>
                                        <p:tav tm="100000">
                                          <p:val>
                                            <p:strVal val="#ppt_x"/>
                                          </p:val>
                                        </p:tav>
                                      </p:tavLst>
                                    </p:anim>
                                    <p:anim calcmode="lin" valueType="num">
                                      <p:cBhvr additive="base">
                                        <p:cTn id="52" dur="500" fill="hold"/>
                                        <p:tgtEl>
                                          <p:spTgt spid="53273"/>
                                        </p:tgtEl>
                                        <p:attrNameLst>
                                          <p:attrName>ppt_y</p:attrName>
                                        </p:attrNameLst>
                                      </p:cBhvr>
                                      <p:tavLst>
                                        <p:tav tm="0">
                                          <p:val>
                                            <p:strVal val="1+#ppt_h/2"/>
                                          </p:val>
                                        </p:tav>
                                        <p:tav tm="100000">
                                          <p:val>
                                            <p:strVal val="#ppt_y"/>
                                          </p:val>
                                        </p:tav>
                                      </p:tavLst>
                                    </p:anim>
                                  </p:childTnLst>
                                </p:cTn>
                              </p:par>
                            </p:childTnLst>
                          </p:cTn>
                        </p:par>
                      </p:childTnLst>
                    </p:cTn>
                  </p:par>
                  <p:par>
                    <p:cTn id="53" fill="hold" nodeType="clickPar">
                      <p:stCondLst>
                        <p:cond delay="indefinite"/>
                      </p:stCondLst>
                      <p:childTnLst>
                        <p:par>
                          <p:cTn id="54" fill="hold" nodeType="withGroup">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53267"/>
                                        </p:tgtEl>
                                        <p:attrNameLst>
                                          <p:attrName>style.visibility</p:attrName>
                                        </p:attrNameLst>
                                      </p:cBhvr>
                                      <p:to>
                                        <p:strVal val="visible"/>
                                      </p:to>
                                    </p:set>
                                    <p:anim calcmode="lin" valueType="num">
                                      <p:cBhvr additive="base">
                                        <p:cTn id="57" dur="500" fill="hold"/>
                                        <p:tgtEl>
                                          <p:spTgt spid="53267"/>
                                        </p:tgtEl>
                                        <p:attrNameLst>
                                          <p:attrName>ppt_x</p:attrName>
                                        </p:attrNameLst>
                                      </p:cBhvr>
                                      <p:tavLst>
                                        <p:tav tm="0">
                                          <p:val>
                                            <p:strVal val="#ppt_x"/>
                                          </p:val>
                                        </p:tav>
                                        <p:tav tm="100000">
                                          <p:val>
                                            <p:strVal val="#ppt_x"/>
                                          </p:val>
                                        </p:tav>
                                      </p:tavLst>
                                    </p:anim>
                                    <p:anim calcmode="lin" valueType="num">
                                      <p:cBhvr additive="base">
                                        <p:cTn id="58" dur="500" fill="hold"/>
                                        <p:tgtEl>
                                          <p:spTgt spid="53267"/>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53286"/>
                                        </p:tgtEl>
                                        <p:attrNameLst>
                                          <p:attrName>style.visibility</p:attrName>
                                        </p:attrNameLst>
                                      </p:cBhvr>
                                      <p:to>
                                        <p:strVal val="visible"/>
                                      </p:to>
                                    </p:set>
                                    <p:anim calcmode="lin" valueType="num">
                                      <p:cBhvr additive="base">
                                        <p:cTn id="61" dur="500" fill="hold"/>
                                        <p:tgtEl>
                                          <p:spTgt spid="53286"/>
                                        </p:tgtEl>
                                        <p:attrNameLst>
                                          <p:attrName>ppt_x</p:attrName>
                                        </p:attrNameLst>
                                      </p:cBhvr>
                                      <p:tavLst>
                                        <p:tav tm="0">
                                          <p:val>
                                            <p:strVal val="#ppt_x"/>
                                          </p:val>
                                        </p:tav>
                                        <p:tav tm="100000">
                                          <p:val>
                                            <p:strVal val="#ppt_x"/>
                                          </p:val>
                                        </p:tav>
                                      </p:tavLst>
                                    </p:anim>
                                    <p:anim calcmode="lin" valueType="num">
                                      <p:cBhvr additive="base">
                                        <p:cTn id="62" dur="500" fill="hold"/>
                                        <p:tgtEl>
                                          <p:spTgt spid="5328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53270"/>
                                        </p:tgtEl>
                                        <p:attrNameLst>
                                          <p:attrName>style.visibility</p:attrName>
                                        </p:attrNameLst>
                                      </p:cBhvr>
                                      <p:to>
                                        <p:strVal val="visible"/>
                                      </p:to>
                                    </p:set>
                                    <p:anim calcmode="lin" valueType="num">
                                      <p:cBhvr additive="base">
                                        <p:cTn id="65" dur="500" fill="hold"/>
                                        <p:tgtEl>
                                          <p:spTgt spid="53270"/>
                                        </p:tgtEl>
                                        <p:attrNameLst>
                                          <p:attrName>ppt_x</p:attrName>
                                        </p:attrNameLst>
                                      </p:cBhvr>
                                      <p:tavLst>
                                        <p:tav tm="0">
                                          <p:val>
                                            <p:strVal val="#ppt_x"/>
                                          </p:val>
                                        </p:tav>
                                        <p:tav tm="100000">
                                          <p:val>
                                            <p:strVal val="#ppt_x"/>
                                          </p:val>
                                        </p:tav>
                                      </p:tavLst>
                                    </p:anim>
                                    <p:anim calcmode="lin" valueType="num">
                                      <p:cBhvr additive="base">
                                        <p:cTn id="66" dur="500" fill="hold"/>
                                        <p:tgtEl>
                                          <p:spTgt spid="53270"/>
                                        </p:tgtEl>
                                        <p:attrNameLst>
                                          <p:attrName>ppt_y</p:attrName>
                                        </p:attrNameLst>
                                      </p:cBhvr>
                                      <p:tavLst>
                                        <p:tav tm="0">
                                          <p:val>
                                            <p:strVal val="1+#ppt_h/2"/>
                                          </p:val>
                                        </p:tav>
                                        <p:tav tm="100000">
                                          <p:val>
                                            <p:strVal val="#ppt_y"/>
                                          </p:val>
                                        </p:tav>
                                      </p:tavLst>
                                    </p:anim>
                                  </p:childTnLst>
                                </p:cTn>
                              </p:par>
                            </p:childTnLst>
                          </p:cTn>
                        </p:par>
                      </p:childTnLst>
                    </p:cTn>
                  </p:par>
                  <p:par>
                    <p:cTn id="67" fill="hold" nodeType="clickPar">
                      <p:stCondLst>
                        <p:cond delay="indefinite"/>
                      </p:stCondLst>
                      <p:childTnLst>
                        <p:par>
                          <p:cTn id="68" fill="hold" nodeType="withGroup">
                            <p:stCondLst>
                              <p:cond delay="0"/>
                            </p:stCondLst>
                            <p:childTnLst>
                              <p:par>
                                <p:cTn id="69" presetID="2" presetClass="entr" presetSubtype="4" fill="hold" nodeType="clickEffect">
                                  <p:stCondLst>
                                    <p:cond delay="0"/>
                                  </p:stCondLst>
                                  <p:childTnLst>
                                    <p:set>
                                      <p:cBhvr>
                                        <p:cTn id="70" dur="1" fill="hold">
                                          <p:stCondLst>
                                            <p:cond delay="0"/>
                                          </p:stCondLst>
                                        </p:cTn>
                                        <p:tgtEl>
                                          <p:spTgt spid="53293"/>
                                        </p:tgtEl>
                                        <p:attrNameLst>
                                          <p:attrName>style.visibility</p:attrName>
                                        </p:attrNameLst>
                                      </p:cBhvr>
                                      <p:to>
                                        <p:strVal val="visible"/>
                                      </p:to>
                                    </p:set>
                                    <p:anim calcmode="lin" valueType="num">
                                      <p:cBhvr additive="base">
                                        <p:cTn id="71" dur="500" fill="hold"/>
                                        <p:tgtEl>
                                          <p:spTgt spid="53293"/>
                                        </p:tgtEl>
                                        <p:attrNameLst>
                                          <p:attrName>ppt_x</p:attrName>
                                        </p:attrNameLst>
                                      </p:cBhvr>
                                      <p:tavLst>
                                        <p:tav tm="0">
                                          <p:val>
                                            <p:strVal val="#ppt_x"/>
                                          </p:val>
                                        </p:tav>
                                        <p:tav tm="100000">
                                          <p:val>
                                            <p:strVal val="#ppt_x"/>
                                          </p:val>
                                        </p:tav>
                                      </p:tavLst>
                                    </p:anim>
                                    <p:anim calcmode="lin" valueType="num">
                                      <p:cBhvr additive="base">
                                        <p:cTn id="72" dur="500" fill="hold"/>
                                        <p:tgtEl>
                                          <p:spTgt spid="53293"/>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53294"/>
                                        </p:tgtEl>
                                        <p:attrNameLst>
                                          <p:attrName>style.visibility</p:attrName>
                                        </p:attrNameLst>
                                      </p:cBhvr>
                                      <p:to>
                                        <p:strVal val="visible"/>
                                      </p:to>
                                    </p:set>
                                    <p:anim calcmode="lin" valueType="num">
                                      <p:cBhvr additive="base">
                                        <p:cTn id="75" dur="500" fill="hold"/>
                                        <p:tgtEl>
                                          <p:spTgt spid="53294"/>
                                        </p:tgtEl>
                                        <p:attrNameLst>
                                          <p:attrName>ppt_x</p:attrName>
                                        </p:attrNameLst>
                                      </p:cBhvr>
                                      <p:tavLst>
                                        <p:tav tm="0">
                                          <p:val>
                                            <p:strVal val="#ppt_x"/>
                                          </p:val>
                                        </p:tav>
                                        <p:tav tm="100000">
                                          <p:val>
                                            <p:strVal val="#ppt_x"/>
                                          </p:val>
                                        </p:tav>
                                      </p:tavLst>
                                    </p:anim>
                                    <p:anim calcmode="lin" valueType="num">
                                      <p:cBhvr additive="base">
                                        <p:cTn id="76" dur="500" fill="hold"/>
                                        <p:tgtEl>
                                          <p:spTgt spid="53294"/>
                                        </p:tgtEl>
                                        <p:attrNameLst>
                                          <p:attrName>ppt_y</p:attrName>
                                        </p:attrNameLst>
                                      </p:cBhvr>
                                      <p:tavLst>
                                        <p:tav tm="0">
                                          <p:val>
                                            <p:strVal val="1+#ppt_h/2"/>
                                          </p:val>
                                        </p:tav>
                                        <p:tav tm="100000">
                                          <p:val>
                                            <p:strVal val="#ppt_y"/>
                                          </p:val>
                                        </p:tav>
                                      </p:tavLst>
                                    </p:anim>
                                  </p:childTnLst>
                                </p:cTn>
                              </p:par>
                            </p:childTnLst>
                          </p:cTn>
                        </p:par>
                      </p:childTnLst>
                    </p:cTn>
                  </p:par>
                  <p:par>
                    <p:cTn id="77" fill="hold" nodeType="clickPar">
                      <p:stCondLst>
                        <p:cond delay="indefinite"/>
                      </p:stCondLst>
                      <p:childTnLst>
                        <p:par>
                          <p:cTn id="78" fill="hold" nodeType="withGroup">
                            <p:stCondLst>
                              <p:cond delay="0"/>
                            </p:stCondLst>
                            <p:childTnLst>
                              <p:par>
                                <p:cTn id="79" presetID="2" presetClass="entr" presetSubtype="4" fill="hold" grpId="0" nodeType="clickEffect">
                                  <p:stCondLst>
                                    <p:cond delay="0"/>
                                  </p:stCondLst>
                                  <p:childTnLst>
                                    <p:set>
                                      <p:cBhvr>
                                        <p:cTn id="80" dur="1" fill="hold">
                                          <p:stCondLst>
                                            <p:cond delay="0"/>
                                          </p:stCondLst>
                                        </p:cTn>
                                        <p:tgtEl>
                                          <p:spTgt spid="53284"/>
                                        </p:tgtEl>
                                        <p:attrNameLst>
                                          <p:attrName>style.visibility</p:attrName>
                                        </p:attrNameLst>
                                      </p:cBhvr>
                                      <p:to>
                                        <p:strVal val="visible"/>
                                      </p:to>
                                    </p:set>
                                    <p:anim calcmode="lin" valueType="num">
                                      <p:cBhvr additive="base">
                                        <p:cTn id="81" dur="500" fill="hold"/>
                                        <p:tgtEl>
                                          <p:spTgt spid="53284"/>
                                        </p:tgtEl>
                                        <p:attrNameLst>
                                          <p:attrName>ppt_x</p:attrName>
                                        </p:attrNameLst>
                                      </p:cBhvr>
                                      <p:tavLst>
                                        <p:tav tm="0">
                                          <p:val>
                                            <p:strVal val="#ppt_x"/>
                                          </p:val>
                                        </p:tav>
                                        <p:tav tm="100000">
                                          <p:val>
                                            <p:strVal val="#ppt_x"/>
                                          </p:val>
                                        </p:tav>
                                      </p:tavLst>
                                    </p:anim>
                                    <p:anim calcmode="lin" valueType="num">
                                      <p:cBhvr additive="base">
                                        <p:cTn id="82" dur="500" fill="hold"/>
                                        <p:tgtEl>
                                          <p:spTgt spid="53284"/>
                                        </p:tgtEl>
                                        <p:attrNameLst>
                                          <p:attrName>ppt_y</p:attrName>
                                        </p:attrNameLst>
                                      </p:cBhvr>
                                      <p:tavLst>
                                        <p:tav tm="0">
                                          <p:val>
                                            <p:strVal val="1+#ppt_h/2"/>
                                          </p:val>
                                        </p:tav>
                                        <p:tav tm="100000">
                                          <p:val>
                                            <p:strVal val="#ppt_y"/>
                                          </p:val>
                                        </p:tav>
                                      </p:tavLst>
                                    </p:anim>
                                  </p:childTnLst>
                                </p:cTn>
                              </p:par>
                              <p:par>
                                <p:cTn id="83" presetID="2" presetClass="entr" presetSubtype="4" fill="hold" nodeType="withEffect">
                                  <p:stCondLst>
                                    <p:cond delay="0"/>
                                  </p:stCondLst>
                                  <p:childTnLst>
                                    <p:set>
                                      <p:cBhvr>
                                        <p:cTn id="84" dur="1" fill="hold">
                                          <p:stCondLst>
                                            <p:cond delay="0"/>
                                          </p:stCondLst>
                                        </p:cTn>
                                        <p:tgtEl>
                                          <p:spTgt spid="53260"/>
                                        </p:tgtEl>
                                        <p:attrNameLst>
                                          <p:attrName>style.visibility</p:attrName>
                                        </p:attrNameLst>
                                      </p:cBhvr>
                                      <p:to>
                                        <p:strVal val="visible"/>
                                      </p:to>
                                    </p:set>
                                    <p:anim calcmode="lin" valueType="num">
                                      <p:cBhvr additive="base">
                                        <p:cTn id="85" dur="500" fill="hold"/>
                                        <p:tgtEl>
                                          <p:spTgt spid="53260"/>
                                        </p:tgtEl>
                                        <p:attrNameLst>
                                          <p:attrName>ppt_x</p:attrName>
                                        </p:attrNameLst>
                                      </p:cBhvr>
                                      <p:tavLst>
                                        <p:tav tm="0">
                                          <p:val>
                                            <p:strVal val="#ppt_x"/>
                                          </p:val>
                                        </p:tav>
                                        <p:tav tm="100000">
                                          <p:val>
                                            <p:strVal val="#ppt_x"/>
                                          </p:val>
                                        </p:tav>
                                      </p:tavLst>
                                    </p:anim>
                                    <p:anim calcmode="lin" valueType="num">
                                      <p:cBhvr additive="base">
                                        <p:cTn id="86" dur="500" fill="hold"/>
                                        <p:tgtEl>
                                          <p:spTgt spid="53260"/>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53285"/>
                                        </p:tgtEl>
                                        <p:attrNameLst>
                                          <p:attrName>style.visibility</p:attrName>
                                        </p:attrNameLst>
                                      </p:cBhvr>
                                      <p:to>
                                        <p:strVal val="visible"/>
                                      </p:to>
                                    </p:set>
                                    <p:anim calcmode="lin" valueType="num">
                                      <p:cBhvr additive="base">
                                        <p:cTn id="89" dur="500" fill="hold"/>
                                        <p:tgtEl>
                                          <p:spTgt spid="53285"/>
                                        </p:tgtEl>
                                        <p:attrNameLst>
                                          <p:attrName>ppt_x</p:attrName>
                                        </p:attrNameLst>
                                      </p:cBhvr>
                                      <p:tavLst>
                                        <p:tav tm="0">
                                          <p:val>
                                            <p:strVal val="#ppt_x"/>
                                          </p:val>
                                        </p:tav>
                                        <p:tav tm="100000">
                                          <p:val>
                                            <p:strVal val="#ppt_x"/>
                                          </p:val>
                                        </p:tav>
                                      </p:tavLst>
                                    </p:anim>
                                    <p:anim calcmode="lin" valueType="num">
                                      <p:cBhvr additive="base">
                                        <p:cTn id="90" dur="500" fill="hold"/>
                                        <p:tgtEl>
                                          <p:spTgt spid="53285"/>
                                        </p:tgtEl>
                                        <p:attrNameLst>
                                          <p:attrName>ppt_y</p:attrName>
                                        </p:attrNameLst>
                                      </p:cBhvr>
                                      <p:tavLst>
                                        <p:tav tm="0">
                                          <p:val>
                                            <p:strVal val="1+#ppt_h/2"/>
                                          </p:val>
                                        </p:tav>
                                        <p:tav tm="100000">
                                          <p:val>
                                            <p:strVal val="#ppt_y"/>
                                          </p:val>
                                        </p:tav>
                                      </p:tavLst>
                                    </p:anim>
                                  </p:childTnLst>
                                </p:cTn>
                              </p:par>
                              <p:par>
                                <p:cTn id="91" presetID="2" presetClass="entr" presetSubtype="4" fill="hold" nodeType="withEffect">
                                  <p:stCondLst>
                                    <p:cond delay="0"/>
                                  </p:stCondLst>
                                  <p:childTnLst>
                                    <p:set>
                                      <p:cBhvr>
                                        <p:cTn id="92" dur="1" fill="hold">
                                          <p:stCondLst>
                                            <p:cond delay="0"/>
                                          </p:stCondLst>
                                        </p:cTn>
                                        <p:tgtEl>
                                          <p:spTgt spid="53259"/>
                                        </p:tgtEl>
                                        <p:attrNameLst>
                                          <p:attrName>style.visibility</p:attrName>
                                        </p:attrNameLst>
                                      </p:cBhvr>
                                      <p:to>
                                        <p:strVal val="visible"/>
                                      </p:to>
                                    </p:set>
                                    <p:anim calcmode="lin" valueType="num">
                                      <p:cBhvr additive="base">
                                        <p:cTn id="93" dur="500" fill="hold"/>
                                        <p:tgtEl>
                                          <p:spTgt spid="53259"/>
                                        </p:tgtEl>
                                        <p:attrNameLst>
                                          <p:attrName>ppt_x</p:attrName>
                                        </p:attrNameLst>
                                      </p:cBhvr>
                                      <p:tavLst>
                                        <p:tav tm="0">
                                          <p:val>
                                            <p:strVal val="#ppt_x"/>
                                          </p:val>
                                        </p:tav>
                                        <p:tav tm="100000">
                                          <p:val>
                                            <p:strVal val="#ppt_x"/>
                                          </p:val>
                                        </p:tav>
                                      </p:tavLst>
                                    </p:anim>
                                    <p:anim calcmode="lin" valueType="num">
                                      <p:cBhvr additive="base">
                                        <p:cTn id="94" dur="500" fill="hold"/>
                                        <p:tgtEl>
                                          <p:spTgt spid="53259"/>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53290"/>
                                        </p:tgtEl>
                                        <p:attrNameLst>
                                          <p:attrName>style.visibility</p:attrName>
                                        </p:attrNameLst>
                                      </p:cBhvr>
                                      <p:to>
                                        <p:strVal val="visible"/>
                                      </p:to>
                                    </p:set>
                                    <p:anim calcmode="lin" valueType="num">
                                      <p:cBhvr additive="base">
                                        <p:cTn id="97" dur="500" fill="hold"/>
                                        <p:tgtEl>
                                          <p:spTgt spid="53290"/>
                                        </p:tgtEl>
                                        <p:attrNameLst>
                                          <p:attrName>ppt_x</p:attrName>
                                        </p:attrNameLst>
                                      </p:cBhvr>
                                      <p:tavLst>
                                        <p:tav tm="0">
                                          <p:val>
                                            <p:strVal val="#ppt_x"/>
                                          </p:val>
                                        </p:tav>
                                        <p:tav tm="100000">
                                          <p:val>
                                            <p:strVal val="#ppt_x"/>
                                          </p:val>
                                        </p:tav>
                                      </p:tavLst>
                                    </p:anim>
                                    <p:anim calcmode="lin" valueType="num">
                                      <p:cBhvr additive="base">
                                        <p:cTn id="98" dur="500" fill="hold"/>
                                        <p:tgtEl>
                                          <p:spTgt spid="53290"/>
                                        </p:tgtEl>
                                        <p:attrNameLst>
                                          <p:attrName>ppt_y</p:attrName>
                                        </p:attrNameLst>
                                      </p:cBhvr>
                                      <p:tavLst>
                                        <p:tav tm="0">
                                          <p:val>
                                            <p:strVal val="1+#ppt_h/2"/>
                                          </p:val>
                                        </p:tav>
                                        <p:tav tm="100000">
                                          <p:val>
                                            <p:strVal val="#ppt_y"/>
                                          </p:val>
                                        </p:tav>
                                      </p:tavLst>
                                    </p:anim>
                                  </p:childTnLst>
                                </p:cTn>
                              </p:par>
                            </p:childTnLst>
                          </p:cTn>
                        </p:par>
                      </p:childTnLst>
                    </p:cTn>
                  </p:par>
                  <p:par>
                    <p:cTn id="99" fill="hold" nodeType="clickPar">
                      <p:stCondLst>
                        <p:cond delay="indefinite"/>
                      </p:stCondLst>
                      <p:childTnLst>
                        <p:par>
                          <p:cTn id="100" fill="hold" nodeType="withGroup">
                            <p:stCondLst>
                              <p:cond delay="0"/>
                            </p:stCondLst>
                            <p:childTnLst>
                              <p:par>
                                <p:cTn id="101" presetID="2" presetClass="entr" presetSubtype="4" fill="hold" nodeType="clickEffect">
                                  <p:stCondLst>
                                    <p:cond delay="0"/>
                                  </p:stCondLst>
                                  <p:childTnLst>
                                    <p:set>
                                      <p:cBhvr>
                                        <p:cTn id="102" dur="1" fill="hold">
                                          <p:stCondLst>
                                            <p:cond delay="0"/>
                                          </p:stCondLst>
                                        </p:cTn>
                                        <p:tgtEl>
                                          <p:spTgt spid="53289"/>
                                        </p:tgtEl>
                                        <p:attrNameLst>
                                          <p:attrName>style.visibility</p:attrName>
                                        </p:attrNameLst>
                                      </p:cBhvr>
                                      <p:to>
                                        <p:strVal val="visible"/>
                                      </p:to>
                                    </p:set>
                                    <p:anim calcmode="lin" valueType="num">
                                      <p:cBhvr additive="base">
                                        <p:cTn id="103" dur="500" fill="hold"/>
                                        <p:tgtEl>
                                          <p:spTgt spid="53289"/>
                                        </p:tgtEl>
                                        <p:attrNameLst>
                                          <p:attrName>ppt_x</p:attrName>
                                        </p:attrNameLst>
                                      </p:cBhvr>
                                      <p:tavLst>
                                        <p:tav tm="0">
                                          <p:val>
                                            <p:strVal val="#ppt_x"/>
                                          </p:val>
                                        </p:tav>
                                        <p:tav tm="100000">
                                          <p:val>
                                            <p:strVal val="#ppt_x"/>
                                          </p:val>
                                        </p:tav>
                                      </p:tavLst>
                                    </p:anim>
                                    <p:anim calcmode="lin" valueType="num">
                                      <p:cBhvr additive="base">
                                        <p:cTn id="104" dur="500" fill="hold"/>
                                        <p:tgtEl>
                                          <p:spTgt spid="532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61" grpId="0"/>
      <p:bldP spid="53264" grpId="0"/>
      <p:bldP spid="53267" grpId="0"/>
      <p:bldP spid="53270" grpId="0"/>
      <p:bldP spid="53275" grpId="0"/>
      <p:bldP spid="53276" grpId="0"/>
      <p:bldP spid="53283" grpId="0"/>
      <p:bldP spid="53284" grpId="0"/>
      <p:bldP spid="53285" grpId="0"/>
      <p:bldP spid="53287" grpId="0"/>
      <p:bldP spid="53290"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Slide Number Placeholder 3">
            <a:extLst>
              <a:ext uri="{FF2B5EF4-FFF2-40B4-BE49-F238E27FC236}">
                <a16:creationId xmlns:a16="http://schemas.microsoft.com/office/drawing/2014/main" id="{8C1EF98A-75B1-7C59-88D0-768D5AEE173C}"/>
              </a:ext>
            </a:extLst>
          </p:cNvPr>
          <p:cNvSpPr>
            <a:spLocks noGrp="1"/>
          </p:cNvSpPr>
          <p:nvPr>
            <p:ph type="sldNum" sz="quarter" idx="12"/>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fld id="{0ED05AE0-F9A9-469E-944E-1EB1061A1320}" type="slidenum">
              <a:rPr lang="en-US" altLang="en-US" smtClean="0"/>
              <a:pPr/>
              <a:t>83</a:t>
            </a:fld>
            <a:endParaRPr lang="en-US" altLang="en-US">
              <a:latin typeface="Verdana" panose="020B0604030504040204" pitchFamily="34" charset="0"/>
            </a:endParaRPr>
          </a:p>
        </p:txBody>
      </p:sp>
      <p:sp>
        <p:nvSpPr>
          <p:cNvPr id="63491" name="Line 4">
            <a:extLst>
              <a:ext uri="{FF2B5EF4-FFF2-40B4-BE49-F238E27FC236}">
                <a16:creationId xmlns:a16="http://schemas.microsoft.com/office/drawing/2014/main" id="{8F641869-5153-1C85-0A42-50EAF315A47E}"/>
              </a:ext>
            </a:extLst>
          </p:cNvPr>
          <p:cNvSpPr>
            <a:spLocks noChangeShapeType="1"/>
          </p:cNvSpPr>
          <p:nvPr/>
        </p:nvSpPr>
        <p:spPr bwMode="auto">
          <a:xfrm>
            <a:off x="3733800" y="914400"/>
            <a:ext cx="1588" cy="3886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492" name="Line 5">
            <a:extLst>
              <a:ext uri="{FF2B5EF4-FFF2-40B4-BE49-F238E27FC236}">
                <a16:creationId xmlns:a16="http://schemas.microsoft.com/office/drawing/2014/main" id="{C7903B51-341A-6B92-632E-BBBAFB3E7DAE}"/>
              </a:ext>
            </a:extLst>
          </p:cNvPr>
          <p:cNvSpPr>
            <a:spLocks noChangeShapeType="1"/>
          </p:cNvSpPr>
          <p:nvPr/>
        </p:nvSpPr>
        <p:spPr bwMode="auto">
          <a:xfrm>
            <a:off x="3733800" y="4800600"/>
            <a:ext cx="5334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493" name="Line 6">
            <a:extLst>
              <a:ext uri="{FF2B5EF4-FFF2-40B4-BE49-F238E27FC236}">
                <a16:creationId xmlns:a16="http://schemas.microsoft.com/office/drawing/2014/main" id="{2F0FF27A-4E6A-B0DB-2B0A-2DB4D7C3A536}"/>
              </a:ext>
            </a:extLst>
          </p:cNvPr>
          <p:cNvSpPr>
            <a:spLocks noChangeShapeType="1"/>
          </p:cNvSpPr>
          <p:nvPr/>
        </p:nvSpPr>
        <p:spPr bwMode="auto">
          <a:xfrm flipV="1">
            <a:off x="4267200" y="1219201"/>
            <a:ext cx="4800600" cy="2733675"/>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494" name="Line 7">
            <a:extLst>
              <a:ext uri="{FF2B5EF4-FFF2-40B4-BE49-F238E27FC236}">
                <a16:creationId xmlns:a16="http://schemas.microsoft.com/office/drawing/2014/main" id="{0913A10E-3D83-28A4-F435-995F3700E788}"/>
              </a:ext>
            </a:extLst>
          </p:cNvPr>
          <p:cNvSpPr>
            <a:spLocks noChangeShapeType="1"/>
          </p:cNvSpPr>
          <p:nvPr/>
        </p:nvSpPr>
        <p:spPr bwMode="auto">
          <a:xfrm>
            <a:off x="3733800" y="2895601"/>
            <a:ext cx="4191000" cy="3175"/>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3495" name="Line 8">
            <a:extLst>
              <a:ext uri="{FF2B5EF4-FFF2-40B4-BE49-F238E27FC236}">
                <a16:creationId xmlns:a16="http://schemas.microsoft.com/office/drawing/2014/main" id="{692505DD-67DB-81AF-643A-4B3524FFCE5B}"/>
              </a:ext>
            </a:extLst>
          </p:cNvPr>
          <p:cNvSpPr>
            <a:spLocks noChangeShapeType="1"/>
          </p:cNvSpPr>
          <p:nvPr/>
        </p:nvSpPr>
        <p:spPr bwMode="auto">
          <a:xfrm>
            <a:off x="6096000" y="2971800"/>
            <a:ext cx="1588" cy="18288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58377" name="Line 9">
            <a:extLst>
              <a:ext uri="{FF2B5EF4-FFF2-40B4-BE49-F238E27FC236}">
                <a16:creationId xmlns:a16="http://schemas.microsoft.com/office/drawing/2014/main" id="{7850D7F1-1886-96EA-FA47-FBC3F027F55A}"/>
              </a:ext>
            </a:extLst>
          </p:cNvPr>
          <p:cNvSpPr>
            <a:spLocks noChangeShapeType="1"/>
          </p:cNvSpPr>
          <p:nvPr/>
        </p:nvSpPr>
        <p:spPr bwMode="auto">
          <a:xfrm>
            <a:off x="6858000" y="3581400"/>
            <a:ext cx="1588" cy="1219200"/>
          </a:xfrm>
          <a:prstGeom prst="line">
            <a:avLst/>
          </a:prstGeom>
          <a:noFill/>
          <a:ln w="9525">
            <a:solidFill>
              <a:srgbClr val="CC33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58378" name="Line 10">
            <a:extLst>
              <a:ext uri="{FF2B5EF4-FFF2-40B4-BE49-F238E27FC236}">
                <a16:creationId xmlns:a16="http://schemas.microsoft.com/office/drawing/2014/main" id="{96E73B8F-C16F-19B2-0BA3-7F703004E9E2}"/>
              </a:ext>
            </a:extLst>
          </p:cNvPr>
          <p:cNvSpPr>
            <a:spLocks noChangeShapeType="1"/>
          </p:cNvSpPr>
          <p:nvPr/>
        </p:nvSpPr>
        <p:spPr bwMode="auto">
          <a:xfrm>
            <a:off x="3810000" y="3657600"/>
            <a:ext cx="2971800" cy="0"/>
          </a:xfrm>
          <a:prstGeom prst="line">
            <a:avLst/>
          </a:prstGeom>
          <a:noFill/>
          <a:ln w="9525">
            <a:solidFill>
              <a:srgbClr val="CC33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58379" name="Text Box 11">
            <a:extLst>
              <a:ext uri="{FF2B5EF4-FFF2-40B4-BE49-F238E27FC236}">
                <a16:creationId xmlns:a16="http://schemas.microsoft.com/office/drawing/2014/main" id="{5B75238C-6D7B-396F-7484-4FFB4D735F50}"/>
              </a:ext>
            </a:extLst>
          </p:cNvPr>
          <p:cNvSpPr txBox="1">
            <a:spLocks noChangeArrowheads="1"/>
          </p:cNvSpPr>
          <p:nvPr/>
        </p:nvSpPr>
        <p:spPr bwMode="auto">
          <a:xfrm flipH="1">
            <a:off x="9677400" y="1752600"/>
            <a:ext cx="990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S</a:t>
            </a:r>
            <a:r>
              <a:rPr lang="en-US" altLang="en-US" sz="3200" b="1" baseline="-25000"/>
              <a:t>2</a:t>
            </a:r>
            <a:endParaRPr lang="en-US" altLang="en-US" sz="3200" b="1"/>
          </a:p>
        </p:txBody>
      </p:sp>
      <p:sp>
        <p:nvSpPr>
          <p:cNvPr id="63499" name="Text Box 12">
            <a:extLst>
              <a:ext uri="{FF2B5EF4-FFF2-40B4-BE49-F238E27FC236}">
                <a16:creationId xmlns:a16="http://schemas.microsoft.com/office/drawing/2014/main" id="{A33EB163-637A-DCEC-E783-5B3FD48C3614}"/>
              </a:ext>
            </a:extLst>
          </p:cNvPr>
          <p:cNvSpPr txBox="1">
            <a:spLocks noChangeArrowheads="1"/>
          </p:cNvSpPr>
          <p:nvPr/>
        </p:nvSpPr>
        <p:spPr bwMode="auto">
          <a:xfrm>
            <a:off x="2971800" y="6858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p>
        </p:txBody>
      </p:sp>
      <p:sp>
        <p:nvSpPr>
          <p:cNvPr id="63500" name="Text Box 13">
            <a:extLst>
              <a:ext uri="{FF2B5EF4-FFF2-40B4-BE49-F238E27FC236}">
                <a16:creationId xmlns:a16="http://schemas.microsoft.com/office/drawing/2014/main" id="{D2F025E7-A3EE-B6EB-570F-9E62488EACC4}"/>
              </a:ext>
            </a:extLst>
          </p:cNvPr>
          <p:cNvSpPr txBox="1">
            <a:spLocks noChangeArrowheads="1"/>
          </p:cNvSpPr>
          <p:nvPr/>
        </p:nvSpPr>
        <p:spPr bwMode="auto">
          <a:xfrm>
            <a:off x="2819400" y="25146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r>
              <a:rPr lang="en-US" altLang="en-US" sz="2800" baseline="-25000"/>
              <a:t>1</a:t>
            </a:r>
          </a:p>
        </p:txBody>
      </p:sp>
      <p:sp>
        <p:nvSpPr>
          <p:cNvPr id="63501" name="Text Box 14">
            <a:extLst>
              <a:ext uri="{FF2B5EF4-FFF2-40B4-BE49-F238E27FC236}">
                <a16:creationId xmlns:a16="http://schemas.microsoft.com/office/drawing/2014/main" id="{02CA84D1-F30A-4096-DC7F-675A683B7E91}"/>
              </a:ext>
            </a:extLst>
          </p:cNvPr>
          <p:cNvSpPr txBox="1">
            <a:spLocks noChangeArrowheads="1"/>
          </p:cNvSpPr>
          <p:nvPr/>
        </p:nvSpPr>
        <p:spPr bwMode="auto">
          <a:xfrm>
            <a:off x="2819400" y="3429001"/>
            <a:ext cx="685800" cy="116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endParaRPr lang="en-US" altLang="en-US" sz="2800"/>
          </a:p>
          <a:p>
            <a:pPr eaLnBrk="1" hangingPunct="1">
              <a:spcBef>
                <a:spcPct val="50000"/>
              </a:spcBef>
            </a:pPr>
            <a:endParaRPr lang="en-US" altLang="en-US" sz="2800"/>
          </a:p>
        </p:txBody>
      </p:sp>
      <p:sp>
        <p:nvSpPr>
          <p:cNvPr id="63502" name="Text Box 15">
            <a:extLst>
              <a:ext uri="{FF2B5EF4-FFF2-40B4-BE49-F238E27FC236}">
                <a16:creationId xmlns:a16="http://schemas.microsoft.com/office/drawing/2014/main" id="{36874FB6-64EE-9417-2AFD-60BA44434D8E}"/>
              </a:ext>
            </a:extLst>
          </p:cNvPr>
          <p:cNvSpPr txBox="1">
            <a:spLocks noChangeArrowheads="1"/>
          </p:cNvSpPr>
          <p:nvPr/>
        </p:nvSpPr>
        <p:spPr bwMode="auto">
          <a:xfrm>
            <a:off x="7848600" y="2286001"/>
            <a:ext cx="838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B</a:t>
            </a:r>
          </a:p>
        </p:txBody>
      </p:sp>
      <p:sp>
        <p:nvSpPr>
          <p:cNvPr id="58384" name="Text Box 16">
            <a:extLst>
              <a:ext uri="{FF2B5EF4-FFF2-40B4-BE49-F238E27FC236}">
                <a16:creationId xmlns:a16="http://schemas.microsoft.com/office/drawing/2014/main" id="{82FFD425-6947-BAA9-0687-155EA87556B9}"/>
              </a:ext>
            </a:extLst>
          </p:cNvPr>
          <p:cNvSpPr txBox="1">
            <a:spLocks noChangeArrowheads="1"/>
          </p:cNvSpPr>
          <p:nvPr/>
        </p:nvSpPr>
        <p:spPr bwMode="auto">
          <a:xfrm>
            <a:off x="7620000" y="48768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r>
              <a:rPr lang="en-US" altLang="en-US" sz="2800" baseline="-25000"/>
              <a:t>’</a:t>
            </a:r>
            <a:endParaRPr lang="en-US" altLang="en-US" sz="2800"/>
          </a:p>
        </p:txBody>
      </p:sp>
      <p:sp>
        <p:nvSpPr>
          <p:cNvPr id="63504" name="Text Box 18">
            <a:extLst>
              <a:ext uri="{FF2B5EF4-FFF2-40B4-BE49-F238E27FC236}">
                <a16:creationId xmlns:a16="http://schemas.microsoft.com/office/drawing/2014/main" id="{D3FF9AED-0C23-45A3-B9C3-A0E303374A29}"/>
              </a:ext>
            </a:extLst>
          </p:cNvPr>
          <p:cNvSpPr txBox="1">
            <a:spLocks noChangeArrowheads="1"/>
          </p:cNvSpPr>
          <p:nvPr/>
        </p:nvSpPr>
        <p:spPr bwMode="auto">
          <a:xfrm>
            <a:off x="9372600" y="44196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p>
        </p:txBody>
      </p:sp>
      <p:sp>
        <p:nvSpPr>
          <p:cNvPr id="63505" name="Text Box 19">
            <a:extLst>
              <a:ext uri="{FF2B5EF4-FFF2-40B4-BE49-F238E27FC236}">
                <a16:creationId xmlns:a16="http://schemas.microsoft.com/office/drawing/2014/main" id="{90D06500-A052-CEF8-D622-C062CA2FC08A}"/>
              </a:ext>
            </a:extLst>
          </p:cNvPr>
          <p:cNvSpPr txBox="1">
            <a:spLocks noChangeArrowheads="1"/>
          </p:cNvSpPr>
          <p:nvPr/>
        </p:nvSpPr>
        <p:spPr bwMode="auto">
          <a:xfrm>
            <a:off x="8001000" y="3886200"/>
            <a:ext cx="762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D</a:t>
            </a:r>
            <a:r>
              <a:rPr lang="en-US" altLang="en-US" sz="3200" b="1" baseline="-25000"/>
              <a:t>1</a:t>
            </a:r>
            <a:endParaRPr lang="en-US" altLang="en-US" sz="3200" b="1"/>
          </a:p>
        </p:txBody>
      </p:sp>
      <p:sp>
        <p:nvSpPr>
          <p:cNvPr id="63506" name="Text Box 20">
            <a:extLst>
              <a:ext uri="{FF2B5EF4-FFF2-40B4-BE49-F238E27FC236}">
                <a16:creationId xmlns:a16="http://schemas.microsoft.com/office/drawing/2014/main" id="{98FC9163-7595-22C0-DD42-597C37BD84B4}"/>
              </a:ext>
            </a:extLst>
          </p:cNvPr>
          <p:cNvSpPr txBox="1">
            <a:spLocks noChangeArrowheads="1"/>
          </p:cNvSpPr>
          <p:nvPr/>
        </p:nvSpPr>
        <p:spPr bwMode="auto">
          <a:xfrm>
            <a:off x="5791200" y="220980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E</a:t>
            </a:r>
            <a:r>
              <a:rPr lang="en-US" altLang="en-US" sz="3200" b="1" baseline="-25000"/>
              <a:t>1</a:t>
            </a:r>
            <a:endParaRPr lang="en-US" altLang="en-US" sz="3200" b="1"/>
          </a:p>
        </p:txBody>
      </p:sp>
      <p:sp>
        <p:nvSpPr>
          <p:cNvPr id="63507" name="Rectangle 21">
            <a:extLst>
              <a:ext uri="{FF2B5EF4-FFF2-40B4-BE49-F238E27FC236}">
                <a16:creationId xmlns:a16="http://schemas.microsoft.com/office/drawing/2014/main" id="{82323733-DBC2-E5B3-388B-381AFCB8BDDE}"/>
              </a:ext>
            </a:extLst>
          </p:cNvPr>
          <p:cNvSpPr>
            <a:spLocks noChangeArrowheads="1"/>
          </p:cNvSpPr>
          <p:nvPr/>
        </p:nvSpPr>
        <p:spPr bwMode="auto">
          <a:xfrm>
            <a:off x="3810000" y="639763"/>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endParaRPr lang="en-US" altLang="en-US" sz="4400"/>
          </a:p>
        </p:txBody>
      </p:sp>
      <p:sp>
        <p:nvSpPr>
          <p:cNvPr id="63508" name="Line 22">
            <a:extLst>
              <a:ext uri="{FF2B5EF4-FFF2-40B4-BE49-F238E27FC236}">
                <a16:creationId xmlns:a16="http://schemas.microsoft.com/office/drawing/2014/main" id="{E91F8BC8-D922-308D-4239-F43B698FFD63}"/>
              </a:ext>
            </a:extLst>
          </p:cNvPr>
          <p:cNvSpPr>
            <a:spLocks noChangeShapeType="1"/>
          </p:cNvSpPr>
          <p:nvPr/>
        </p:nvSpPr>
        <p:spPr bwMode="auto">
          <a:xfrm flipH="1" flipV="1">
            <a:off x="4648200" y="1371600"/>
            <a:ext cx="3048000" cy="304800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392" name="Text Box 24">
            <a:extLst>
              <a:ext uri="{FF2B5EF4-FFF2-40B4-BE49-F238E27FC236}">
                <a16:creationId xmlns:a16="http://schemas.microsoft.com/office/drawing/2014/main" id="{D710EDB1-0BFC-043F-AC17-F8C03205C1D9}"/>
              </a:ext>
            </a:extLst>
          </p:cNvPr>
          <p:cNvSpPr txBox="1">
            <a:spLocks noChangeArrowheads="1"/>
          </p:cNvSpPr>
          <p:nvPr/>
        </p:nvSpPr>
        <p:spPr bwMode="auto">
          <a:xfrm>
            <a:off x="6553200" y="281940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E</a:t>
            </a:r>
            <a:r>
              <a:rPr lang="en-US" altLang="en-US" sz="3200" b="1" baseline="-25000"/>
              <a:t>2</a:t>
            </a:r>
            <a:endParaRPr lang="en-US" altLang="en-US" sz="3200" b="1"/>
          </a:p>
        </p:txBody>
      </p:sp>
      <p:sp>
        <p:nvSpPr>
          <p:cNvPr id="58393" name="Text Box 25">
            <a:extLst>
              <a:ext uri="{FF2B5EF4-FFF2-40B4-BE49-F238E27FC236}">
                <a16:creationId xmlns:a16="http://schemas.microsoft.com/office/drawing/2014/main" id="{128F7397-E187-CC8E-F990-1D09FCA27416}"/>
              </a:ext>
            </a:extLst>
          </p:cNvPr>
          <p:cNvSpPr txBox="1">
            <a:spLocks noChangeArrowheads="1"/>
          </p:cNvSpPr>
          <p:nvPr/>
        </p:nvSpPr>
        <p:spPr bwMode="auto">
          <a:xfrm>
            <a:off x="2971800" y="34290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r>
              <a:rPr lang="en-US" altLang="en-US" sz="2800" baseline="-25000"/>
              <a:t>2</a:t>
            </a:r>
          </a:p>
        </p:txBody>
      </p:sp>
      <p:sp>
        <p:nvSpPr>
          <p:cNvPr id="58394" name="Line 26">
            <a:extLst>
              <a:ext uri="{FF2B5EF4-FFF2-40B4-BE49-F238E27FC236}">
                <a16:creationId xmlns:a16="http://schemas.microsoft.com/office/drawing/2014/main" id="{267E4C10-12DD-881D-4123-13995414671E}"/>
              </a:ext>
            </a:extLst>
          </p:cNvPr>
          <p:cNvSpPr>
            <a:spLocks noChangeShapeType="1"/>
          </p:cNvSpPr>
          <p:nvPr/>
        </p:nvSpPr>
        <p:spPr bwMode="auto">
          <a:xfrm>
            <a:off x="8001000" y="2971800"/>
            <a:ext cx="0" cy="17526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3512" name="Text Box 27">
            <a:extLst>
              <a:ext uri="{FF2B5EF4-FFF2-40B4-BE49-F238E27FC236}">
                <a16:creationId xmlns:a16="http://schemas.microsoft.com/office/drawing/2014/main" id="{4E9E9AC4-070B-4450-4C01-F77E33CC7A5F}"/>
              </a:ext>
            </a:extLst>
          </p:cNvPr>
          <p:cNvSpPr txBox="1">
            <a:spLocks noChangeArrowheads="1"/>
          </p:cNvSpPr>
          <p:nvPr/>
        </p:nvSpPr>
        <p:spPr bwMode="auto">
          <a:xfrm>
            <a:off x="5867400" y="48768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r>
              <a:rPr lang="en-US" altLang="en-US" sz="2800" baseline="-25000"/>
              <a:t>1</a:t>
            </a:r>
            <a:endParaRPr lang="en-US" altLang="en-US" sz="2800"/>
          </a:p>
        </p:txBody>
      </p:sp>
      <p:sp>
        <p:nvSpPr>
          <p:cNvPr id="63513" name="Line 29">
            <a:extLst>
              <a:ext uri="{FF2B5EF4-FFF2-40B4-BE49-F238E27FC236}">
                <a16:creationId xmlns:a16="http://schemas.microsoft.com/office/drawing/2014/main" id="{62232EA6-9D46-B306-890A-6A743FC4ACBA}"/>
              </a:ext>
            </a:extLst>
          </p:cNvPr>
          <p:cNvSpPr>
            <a:spLocks noChangeShapeType="1"/>
          </p:cNvSpPr>
          <p:nvPr/>
        </p:nvSpPr>
        <p:spPr bwMode="auto">
          <a:xfrm>
            <a:off x="6400800" y="5181600"/>
            <a:ext cx="533400" cy="0"/>
          </a:xfrm>
          <a:prstGeom prst="line">
            <a:avLst/>
          </a:prstGeom>
          <a:noFill/>
          <a:ln w="9525">
            <a:solidFill>
              <a:srgbClr val="CC3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8398" name="Text Box 30">
            <a:extLst>
              <a:ext uri="{FF2B5EF4-FFF2-40B4-BE49-F238E27FC236}">
                <a16:creationId xmlns:a16="http://schemas.microsoft.com/office/drawing/2014/main" id="{487199EB-50A0-D34F-4AA1-24679BE753DA}"/>
              </a:ext>
            </a:extLst>
          </p:cNvPr>
          <p:cNvSpPr txBox="1">
            <a:spLocks noChangeArrowheads="1"/>
          </p:cNvSpPr>
          <p:nvPr/>
        </p:nvSpPr>
        <p:spPr bwMode="auto">
          <a:xfrm>
            <a:off x="7086600" y="49530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r>
              <a:rPr lang="en-US" altLang="en-US" sz="2800" baseline="-25000"/>
              <a:t>2</a:t>
            </a:r>
            <a:endParaRPr lang="en-US" altLang="en-US" sz="2800"/>
          </a:p>
        </p:txBody>
      </p:sp>
      <p:sp>
        <p:nvSpPr>
          <p:cNvPr id="58399" name="Line 31">
            <a:extLst>
              <a:ext uri="{FF2B5EF4-FFF2-40B4-BE49-F238E27FC236}">
                <a16:creationId xmlns:a16="http://schemas.microsoft.com/office/drawing/2014/main" id="{6C36565B-06A0-3B1C-D0FA-8BDD4EA0FC9F}"/>
              </a:ext>
            </a:extLst>
          </p:cNvPr>
          <p:cNvSpPr>
            <a:spLocks noChangeShapeType="1"/>
          </p:cNvSpPr>
          <p:nvPr/>
        </p:nvSpPr>
        <p:spPr bwMode="auto">
          <a:xfrm flipV="1">
            <a:off x="4648200" y="2133601"/>
            <a:ext cx="4800600" cy="2733675"/>
          </a:xfrm>
          <a:prstGeom prst="line">
            <a:avLst/>
          </a:prstGeom>
          <a:noFill/>
          <a:ln w="57150">
            <a:solidFill>
              <a:srgbClr val="CC33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16" name="Text Box 32">
            <a:extLst>
              <a:ext uri="{FF2B5EF4-FFF2-40B4-BE49-F238E27FC236}">
                <a16:creationId xmlns:a16="http://schemas.microsoft.com/office/drawing/2014/main" id="{03C35702-29FF-B2A0-857A-FF0D09F151FF}"/>
              </a:ext>
            </a:extLst>
          </p:cNvPr>
          <p:cNvSpPr txBox="1">
            <a:spLocks noChangeArrowheads="1"/>
          </p:cNvSpPr>
          <p:nvPr/>
        </p:nvSpPr>
        <p:spPr bwMode="auto">
          <a:xfrm flipH="1">
            <a:off x="9372600" y="685800"/>
            <a:ext cx="762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S</a:t>
            </a:r>
            <a:r>
              <a:rPr lang="en-US" altLang="en-US" sz="3200" b="1" baseline="-25000"/>
              <a:t>1</a:t>
            </a:r>
            <a:endParaRPr lang="en-US" altLang="en-US" sz="3200" b="1"/>
          </a:p>
        </p:txBody>
      </p:sp>
      <p:sp>
        <p:nvSpPr>
          <p:cNvPr id="58401" name="Line 33">
            <a:extLst>
              <a:ext uri="{FF2B5EF4-FFF2-40B4-BE49-F238E27FC236}">
                <a16:creationId xmlns:a16="http://schemas.microsoft.com/office/drawing/2014/main" id="{E78AA811-4B5F-101B-432C-81172A8335B0}"/>
              </a:ext>
            </a:extLst>
          </p:cNvPr>
          <p:cNvSpPr>
            <a:spLocks noChangeShapeType="1"/>
          </p:cNvSpPr>
          <p:nvPr/>
        </p:nvSpPr>
        <p:spPr bwMode="auto">
          <a:xfrm>
            <a:off x="3352800" y="2971800"/>
            <a:ext cx="0" cy="457200"/>
          </a:xfrm>
          <a:prstGeom prst="line">
            <a:avLst/>
          </a:prstGeom>
          <a:noFill/>
          <a:ln w="9525">
            <a:solidFill>
              <a:srgbClr val="CC3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8402" name="Line 34">
            <a:extLst>
              <a:ext uri="{FF2B5EF4-FFF2-40B4-BE49-F238E27FC236}">
                <a16:creationId xmlns:a16="http://schemas.microsoft.com/office/drawing/2014/main" id="{AB84C611-7078-7AA8-150F-6108730AEFC6}"/>
              </a:ext>
            </a:extLst>
          </p:cNvPr>
          <p:cNvSpPr>
            <a:spLocks noChangeShapeType="1"/>
          </p:cNvSpPr>
          <p:nvPr/>
        </p:nvSpPr>
        <p:spPr bwMode="auto">
          <a:xfrm flipV="1">
            <a:off x="8229600" y="1905000"/>
            <a:ext cx="1066800" cy="76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8403" name="Line 35">
            <a:extLst>
              <a:ext uri="{FF2B5EF4-FFF2-40B4-BE49-F238E27FC236}">
                <a16:creationId xmlns:a16="http://schemas.microsoft.com/office/drawing/2014/main" id="{EA8ECA4B-272A-FC86-CC08-33E9DF4BB195}"/>
              </a:ext>
            </a:extLst>
          </p:cNvPr>
          <p:cNvSpPr>
            <a:spLocks noChangeShapeType="1"/>
          </p:cNvSpPr>
          <p:nvPr/>
        </p:nvSpPr>
        <p:spPr bwMode="auto">
          <a:xfrm>
            <a:off x="6172200" y="2895600"/>
            <a:ext cx="1905000" cy="0"/>
          </a:xfrm>
          <a:prstGeom prst="line">
            <a:avLst/>
          </a:prstGeom>
          <a:noFill/>
          <a:ln w="38100">
            <a:solidFill>
              <a:schemeClr val="hlink"/>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3520" name="Line 36">
            <a:extLst>
              <a:ext uri="{FF2B5EF4-FFF2-40B4-BE49-F238E27FC236}">
                <a16:creationId xmlns:a16="http://schemas.microsoft.com/office/drawing/2014/main" id="{EB89FCE6-4B6A-C6B3-6874-3C4955A2F4E8}"/>
              </a:ext>
            </a:extLst>
          </p:cNvPr>
          <p:cNvSpPr>
            <a:spLocks noChangeShapeType="1"/>
          </p:cNvSpPr>
          <p:nvPr/>
        </p:nvSpPr>
        <p:spPr bwMode="auto">
          <a:xfrm>
            <a:off x="6172200" y="2895600"/>
            <a:ext cx="304800" cy="304800"/>
          </a:xfrm>
          <a:prstGeom prst="line">
            <a:avLst/>
          </a:prstGeom>
          <a:noFill/>
          <a:ln w="9525">
            <a:solidFill>
              <a:schemeClr val="tx2"/>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3521" name="Line 37">
            <a:extLst>
              <a:ext uri="{FF2B5EF4-FFF2-40B4-BE49-F238E27FC236}">
                <a16:creationId xmlns:a16="http://schemas.microsoft.com/office/drawing/2014/main" id="{1445AA1F-DC30-B8F9-BEE0-352A95CD23E1}"/>
              </a:ext>
            </a:extLst>
          </p:cNvPr>
          <p:cNvSpPr>
            <a:spLocks noChangeShapeType="1"/>
          </p:cNvSpPr>
          <p:nvPr/>
        </p:nvSpPr>
        <p:spPr bwMode="auto">
          <a:xfrm flipH="1">
            <a:off x="7315200" y="2971801"/>
            <a:ext cx="609600" cy="352425"/>
          </a:xfrm>
          <a:prstGeom prst="line">
            <a:avLst/>
          </a:prstGeom>
          <a:noFill/>
          <a:ln w="9525">
            <a:solidFill>
              <a:schemeClr val="accent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8402"/>
                                        </p:tgtEl>
                                        <p:attrNameLst>
                                          <p:attrName>style.visibility</p:attrName>
                                        </p:attrNameLst>
                                      </p:cBhvr>
                                      <p:to>
                                        <p:strVal val="visible"/>
                                      </p:to>
                                    </p:set>
                                    <p:anim calcmode="lin" valueType="num">
                                      <p:cBhvr additive="base">
                                        <p:cTn id="7" dur="500" fill="hold"/>
                                        <p:tgtEl>
                                          <p:spTgt spid="58402"/>
                                        </p:tgtEl>
                                        <p:attrNameLst>
                                          <p:attrName>ppt_x</p:attrName>
                                        </p:attrNameLst>
                                      </p:cBhvr>
                                      <p:tavLst>
                                        <p:tav tm="0">
                                          <p:val>
                                            <p:strVal val="#ppt_x"/>
                                          </p:val>
                                        </p:tav>
                                        <p:tav tm="100000">
                                          <p:val>
                                            <p:strVal val="#ppt_x"/>
                                          </p:val>
                                        </p:tav>
                                      </p:tavLst>
                                    </p:anim>
                                    <p:anim calcmode="lin" valueType="num">
                                      <p:cBhvr additive="base">
                                        <p:cTn id="8" dur="500" fill="hold"/>
                                        <p:tgtEl>
                                          <p:spTgt spid="5840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8399"/>
                                        </p:tgtEl>
                                        <p:attrNameLst>
                                          <p:attrName>style.visibility</p:attrName>
                                        </p:attrNameLst>
                                      </p:cBhvr>
                                      <p:to>
                                        <p:strVal val="visible"/>
                                      </p:to>
                                    </p:set>
                                    <p:anim calcmode="lin" valueType="num">
                                      <p:cBhvr additive="base">
                                        <p:cTn id="13" dur="500" fill="hold"/>
                                        <p:tgtEl>
                                          <p:spTgt spid="58399"/>
                                        </p:tgtEl>
                                        <p:attrNameLst>
                                          <p:attrName>ppt_x</p:attrName>
                                        </p:attrNameLst>
                                      </p:cBhvr>
                                      <p:tavLst>
                                        <p:tav tm="0">
                                          <p:val>
                                            <p:strVal val="#ppt_x"/>
                                          </p:val>
                                        </p:tav>
                                        <p:tav tm="100000">
                                          <p:val>
                                            <p:strVal val="#ppt_x"/>
                                          </p:val>
                                        </p:tav>
                                      </p:tavLst>
                                    </p:anim>
                                    <p:anim calcmode="lin" valueType="num">
                                      <p:cBhvr additive="base">
                                        <p:cTn id="14" dur="500" fill="hold"/>
                                        <p:tgtEl>
                                          <p:spTgt spid="58399"/>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58379"/>
                                        </p:tgtEl>
                                        <p:attrNameLst>
                                          <p:attrName>style.visibility</p:attrName>
                                        </p:attrNameLst>
                                      </p:cBhvr>
                                      <p:to>
                                        <p:strVal val="visible"/>
                                      </p:to>
                                    </p:set>
                                    <p:anim calcmode="lin" valueType="num">
                                      <p:cBhvr additive="base">
                                        <p:cTn id="17" dur="500" fill="hold"/>
                                        <p:tgtEl>
                                          <p:spTgt spid="58379"/>
                                        </p:tgtEl>
                                        <p:attrNameLst>
                                          <p:attrName>ppt_x</p:attrName>
                                        </p:attrNameLst>
                                      </p:cBhvr>
                                      <p:tavLst>
                                        <p:tav tm="0">
                                          <p:val>
                                            <p:strVal val="#ppt_x"/>
                                          </p:val>
                                        </p:tav>
                                        <p:tav tm="100000">
                                          <p:val>
                                            <p:strVal val="#ppt_x"/>
                                          </p:val>
                                        </p:tav>
                                      </p:tavLst>
                                    </p:anim>
                                    <p:anim calcmode="lin" valueType="num">
                                      <p:cBhvr additive="base">
                                        <p:cTn id="18" dur="500" fill="hold"/>
                                        <p:tgtEl>
                                          <p:spTgt spid="58379"/>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nodeType="clickEffect">
                                  <p:stCondLst>
                                    <p:cond delay="0"/>
                                  </p:stCondLst>
                                  <p:childTnLst>
                                    <p:set>
                                      <p:cBhvr>
                                        <p:cTn id="22" dur="1" fill="hold">
                                          <p:stCondLst>
                                            <p:cond delay="0"/>
                                          </p:stCondLst>
                                        </p:cTn>
                                        <p:tgtEl>
                                          <p:spTgt spid="58394"/>
                                        </p:tgtEl>
                                        <p:attrNameLst>
                                          <p:attrName>style.visibility</p:attrName>
                                        </p:attrNameLst>
                                      </p:cBhvr>
                                      <p:to>
                                        <p:strVal val="visible"/>
                                      </p:to>
                                    </p:set>
                                    <p:anim calcmode="lin" valueType="num">
                                      <p:cBhvr additive="base">
                                        <p:cTn id="23" dur="500" fill="hold"/>
                                        <p:tgtEl>
                                          <p:spTgt spid="58394"/>
                                        </p:tgtEl>
                                        <p:attrNameLst>
                                          <p:attrName>ppt_x</p:attrName>
                                        </p:attrNameLst>
                                      </p:cBhvr>
                                      <p:tavLst>
                                        <p:tav tm="0">
                                          <p:val>
                                            <p:strVal val="#ppt_x"/>
                                          </p:val>
                                        </p:tav>
                                        <p:tav tm="100000">
                                          <p:val>
                                            <p:strVal val="#ppt_x"/>
                                          </p:val>
                                        </p:tav>
                                      </p:tavLst>
                                    </p:anim>
                                    <p:anim calcmode="lin" valueType="num">
                                      <p:cBhvr additive="base">
                                        <p:cTn id="24" dur="500" fill="hold"/>
                                        <p:tgtEl>
                                          <p:spTgt spid="5839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8384"/>
                                        </p:tgtEl>
                                        <p:attrNameLst>
                                          <p:attrName>style.visibility</p:attrName>
                                        </p:attrNameLst>
                                      </p:cBhvr>
                                      <p:to>
                                        <p:strVal val="visible"/>
                                      </p:to>
                                    </p:set>
                                    <p:anim calcmode="lin" valueType="num">
                                      <p:cBhvr additive="base">
                                        <p:cTn id="27" dur="500" fill="hold"/>
                                        <p:tgtEl>
                                          <p:spTgt spid="58384"/>
                                        </p:tgtEl>
                                        <p:attrNameLst>
                                          <p:attrName>ppt_x</p:attrName>
                                        </p:attrNameLst>
                                      </p:cBhvr>
                                      <p:tavLst>
                                        <p:tav tm="0">
                                          <p:val>
                                            <p:strVal val="#ppt_x"/>
                                          </p:val>
                                        </p:tav>
                                        <p:tav tm="100000">
                                          <p:val>
                                            <p:strVal val="#ppt_x"/>
                                          </p:val>
                                        </p:tav>
                                      </p:tavLst>
                                    </p:anim>
                                    <p:anim calcmode="lin" valueType="num">
                                      <p:cBhvr additive="base">
                                        <p:cTn id="28" dur="500" fill="hold"/>
                                        <p:tgtEl>
                                          <p:spTgt spid="58384"/>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nodeType="clickEffect">
                                  <p:stCondLst>
                                    <p:cond delay="0"/>
                                  </p:stCondLst>
                                  <p:childTnLst>
                                    <p:set>
                                      <p:cBhvr>
                                        <p:cTn id="32" dur="1" fill="hold">
                                          <p:stCondLst>
                                            <p:cond delay="0"/>
                                          </p:stCondLst>
                                        </p:cTn>
                                        <p:tgtEl>
                                          <p:spTgt spid="58403"/>
                                        </p:tgtEl>
                                        <p:attrNameLst>
                                          <p:attrName>style.visibility</p:attrName>
                                        </p:attrNameLst>
                                      </p:cBhvr>
                                      <p:to>
                                        <p:strVal val="visible"/>
                                      </p:to>
                                    </p:set>
                                    <p:anim calcmode="lin" valueType="num">
                                      <p:cBhvr additive="base">
                                        <p:cTn id="33" dur="500" fill="hold"/>
                                        <p:tgtEl>
                                          <p:spTgt spid="58403"/>
                                        </p:tgtEl>
                                        <p:attrNameLst>
                                          <p:attrName>ppt_x</p:attrName>
                                        </p:attrNameLst>
                                      </p:cBhvr>
                                      <p:tavLst>
                                        <p:tav tm="0">
                                          <p:val>
                                            <p:strVal val="#ppt_x"/>
                                          </p:val>
                                        </p:tav>
                                        <p:tav tm="100000">
                                          <p:val>
                                            <p:strVal val="#ppt_x"/>
                                          </p:val>
                                        </p:tav>
                                      </p:tavLst>
                                    </p:anim>
                                    <p:anim calcmode="lin" valueType="num">
                                      <p:cBhvr additive="base">
                                        <p:cTn id="34" dur="500" fill="hold"/>
                                        <p:tgtEl>
                                          <p:spTgt spid="58403"/>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58392"/>
                                        </p:tgtEl>
                                        <p:attrNameLst>
                                          <p:attrName>style.visibility</p:attrName>
                                        </p:attrNameLst>
                                      </p:cBhvr>
                                      <p:to>
                                        <p:strVal val="visible"/>
                                      </p:to>
                                    </p:set>
                                    <p:anim calcmode="lin" valueType="num">
                                      <p:cBhvr additive="base">
                                        <p:cTn id="39" dur="500" fill="hold"/>
                                        <p:tgtEl>
                                          <p:spTgt spid="58392"/>
                                        </p:tgtEl>
                                        <p:attrNameLst>
                                          <p:attrName>ppt_x</p:attrName>
                                        </p:attrNameLst>
                                      </p:cBhvr>
                                      <p:tavLst>
                                        <p:tav tm="0">
                                          <p:val>
                                            <p:strVal val="#ppt_x"/>
                                          </p:val>
                                        </p:tav>
                                        <p:tav tm="100000">
                                          <p:val>
                                            <p:strVal val="#ppt_x"/>
                                          </p:val>
                                        </p:tav>
                                      </p:tavLst>
                                    </p:anim>
                                    <p:anim calcmode="lin" valueType="num">
                                      <p:cBhvr additive="base">
                                        <p:cTn id="40" dur="500" fill="hold"/>
                                        <p:tgtEl>
                                          <p:spTgt spid="58392"/>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58378"/>
                                        </p:tgtEl>
                                        <p:attrNameLst>
                                          <p:attrName>style.visibility</p:attrName>
                                        </p:attrNameLst>
                                      </p:cBhvr>
                                      <p:to>
                                        <p:strVal val="visible"/>
                                      </p:to>
                                    </p:set>
                                    <p:anim calcmode="lin" valueType="num">
                                      <p:cBhvr additive="base">
                                        <p:cTn id="43" dur="500" fill="hold"/>
                                        <p:tgtEl>
                                          <p:spTgt spid="58378"/>
                                        </p:tgtEl>
                                        <p:attrNameLst>
                                          <p:attrName>ppt_x</p:attrName>
                                        </p:attrNameLst>
                                      </p:cBhvr>
                                      <p:tavLst>
                                        <p:tav tm="0">
                                          <p:val>
                                            <p:strVal val="#ppt_x"/>
                                          </p:val>
                                        </p:tav>
                                        <p:tav tm="100000">
                                          <p:val>
                                            <p:strVal val="#ppt_x"/>
                                          </p:val>
                                        </p:tav>
                                      </p:tavLst>
                                    </p:anim>
                                    <p:anim calcmode="lin" valueType="num">
                                      <p:cBhvr additive="base">
                                        <p:cTn id="44" dur="500" fill="hold"/>
                                        <p:tgtEl>
                                          <p:spTgt spid="5837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58393"/>
                                        </p:tgtEl>
                                        <p:attrNameLst>
                                          <p:attrName>style.visibility</p:attrName>
                                        </p:attrNameLst>
                                      </p:cBhvr>
                                      <p:to>
                                        <p:strVal val="visible"/>
                                      </p:to>
                                    </p:set>
                                    <p:anim calcmode="lin" valueType="num">
                                      <p:cBhvr additive="base">
                                        <p:cTn id="47" dur="500" fill="hold"/>
                                        <p:tgtEl>
                                          <p:spTgt spid="58393"/>
                                        </p:tgtEl>
                                        <p:attrNameLst>
                                          <p:attrName>ppt_x</p:attrName>
                                        </p:attrNameLst>
                                      </p:cBhvr>
                                      <p:tavLst>
                                        <p:tav tm="0">
                                          <p:val>
                                            <p:strVal val="#ppt_x"/>
                                          </p:val>
                                        </p:tav>
                                        <p:tav tm="100000">
                                          <p:val>
                                            <p:strVal val="#ppt_x"/>
                                          </p:val>
                                        </p:tav>
                                      </p:tavLst>
                                    </p:anim>
                                    <p:anim calcmode="lin" valueType="num">
                                      <p:cBhvr additive="base">
                                        <p:cTn id="48" dur="500" fill="hold"/>
                                        <p:tgtEl>
                                          <p:spTgt spid="58393"/>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58377"/>
                                        </p:tgtEl>
                                        <p:attrNameLst>
                                          <p:attrName>style.visibility</p:attrName>
                                        </p:attrNameLst>
                                      </p:cBhvr>
                                      <p:to>
                                        <p:strVal val="visible"/>
                                      </p:to>
                                    </p:set>
                                    <p:anim calcmode="lin" valueType="num">
                                      <p:cBhvr additive="base">
                                        <p:cTn id="51" dur="500" fill="hold"/>
                                        <p:tgtEl>
                                          <p:spTgt spid="58377"/>
                                        </p:tgtEl>
                                        <p:attrNameLst>
                                          <p:attrName>ppt_x</p:attrName>
                                        </p:attrNameLst>
                                      </p:cBhvr>
                                      <p:tavLst>
                                        <p:tav tm="0">
                                          <p:val>
                                            <p:strVal val="#ppt_x"/>
                                          </p:val>
                                        </p:tav>
                                        <p:tav tm="100000">
                                          <p:val>
                                            <p:strVal val="#ppt_x"/>
                                          </p:val>
                                        </p:tav>
                                      </p:tavLst>
                                    </p:anim>
                                    <p:anim calcmode="lin" valueType="num">
                                      <p:cBhvr additive="base">
                                        <p:cTn id="52" dur="500" fill="hold"/>
                                        <p:tgtEl>
                                          <p:spTgt spid="58377"/>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58398"/>
                                        </p:tgtEl>
                                        <p:attrNameLst>
                                          <p:attrName>style.visibility</p:attrName>
                                        </p:attrNameLst>
                                      </p:cBhvr>
                                      <p:to>
                                        <p:strVal val="visible"/>
                                      </p:to>
                                    </p:set>
                                    <p:anim calcmode="lin" valueType="num">
                                      <p:cBhvr additive="base">
                                        <p:cTn id="55" dur="500" fill="hold"/>
                                        <p:tgtEl>
                                          <p:spTgt spid="58398"/>
                                        </p:tgtEl>
                                        <p:attrNameLst>
                                          <p:attrName>ppt_x</p:attrName>
                                        </p:attrNameLst>
                                      </p:cBhvr>
                                      <p:tavLst>
                                        <p:tav tm="0">
                                          <p:val>
                                            <p:strVal val="#ppt_x"/>
                                          </p:val>
                                        </p:tav>
                                        <p:tav tm="100000">
                                          <p:val>
                                            <p:strVal val="#ppt_x"/>
                                          </p:val>
                                        </p:tav>
                                      </p:tavLst>
                                    </p:anim>
                                    <p:anim calcmode="lin" valueType="num">
                                      <p:cBhvr additive="base">
                                        <p:cTn id="56" dur="500" fill="hold"/>
                                        <p:tgtEl>
                                          <p:spTgt spid="58398"/>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nodeType="clickEffect">
                                  <p:stCondLst>
                                    <p:cond delay="0"/>
                                  </p:stCondLst>
                                  <p:childTnLst>
                                    <p:set>
                                      <p:cBhvr>
                                        <p:cTn id="60" dur="1" fill="hold">
                                          <p:stCondLst>
                                            <p:cond delay="0"/>
                                          </p:stCondLst>
                                        </p:cTn>
                                        <p:tgtEl>
                                          <p:spTgt spid="58401"/>
                                        </p:tgtEl>
                                        <p:attrNameLst>
                                          <p:attrName>style.visibility</p:attrName>
                                        </p:attrNameLst>
                                      </p:cBhvr>
                                      <p:to>
                                        <p:strVal val="visible"/>
                                      </p:to>
                                    </p:set>
                                    <p:anim calcmode="lin" valueType="num">
                                      <p:cBhvr additive="base">
                                        <p:cTn id="61" dur="500" fill="hold"/>
                                        <p:tgtEl>
                                          <p:spTgt spid="58401"/>
                                        </p:tgtEl>
                                        <p:attrNameLst>
                                          <p:attrName>ppt_x</p:attrName>
                                        </p:attrNameLst>
                                      </p:cBhvr>
                                      <p:tavLst>
                                        <p:tav tm="0">
                                          <p:val>
                                            <p:strVal val="#ppt_x"/>
                                          </p:val>
                                        </p:tav>
                                        <p:tav tm="100000">
                                          <p:val>
                                            <p:strVal val="#ppt_x"/>
                                          </p:val>
                                        </p:tav>
                                      </p:tavLst>
                                    </p:anim>
                                    <p:anim calcmode="lin" valueType="num">
                                      <p:cBhvr additive="base">
                                        <p:cTn id="62" dur="500" fill="hold"/>
                                        <p:tgtEl>
                                          <p:spTgt spid="584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9" grpId="0"/>
      <p:bldP spid="58384" grpId="0"/>
      <p:bldP spid="58392" grpId="0"/>
      <p:bldP spid="58393" grpId="0"/>
      <p:bldP spid="58398"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Slide Number Placeholder 3">
            <a:extLst>
              <a:ext uri="{FF2B5EF4-FFF2-40B4-BE49-F238E27FC236}">
                <a16:creationId xmlns:a16="http://schemas.microsoft.com/office/drawing/2014/main" id="{A4C09840-F3B4-59BA-7DF7-5CDE1554EC47}"/>
              </a:ext>
            </a:extLst>
          </p:cNvPr>
          <p:cNvSpPr>
            <a:spLocks noGrp="1"/>
          </p:cNvSpPr>
          <p:nvPr>
            <p:ph type="sldNum" sz="quarter" idx="12"/>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a:lstStyle>
          <a:p>
            <a:fld id="{0ED05AE0-F9A9-469E-944E-1EB1061A1320}" type="slidenum">
              <a:rPr lang="en-US" altLang="en-US" smtClean="0"/>
              <a:pPr/>
              <a:t>84</a:t>
            </a:fld>
            <a:endParaRPr lang="en-US" altLang="en-US">
              <a:latin typeface="Verdana" panose="020B0604030504040204" pitchFamily="34" charset="0"/>
            </a:endParaRPr>
          </a:p>
        </p:txBody>
      </p:sp>
      <p:sp>
        <p:nvSpPr>
          <p:cNvPr id="64515" name="Line 4">
            <a:extLst>
              <a:ext uri="{FF2B5EF4-FFF2-40B4-BE49-F238E27FC236}">
                <a16:creationId xmlns:a16="http://schemas.microsoft.com/office/drawing/2014/main" id="{3405A5A3-1DB9-EB37-1FAA-F714530853E6}"/>
              </a:ext>
            </a:extLst>
          </p:cNvPr>
          <p:cNvSpPr>
            <a:spLocks noChangeShapeType="1"/>
          </p:cNvSpPr>
          <p:nvPr/>
        </p:nvSpPr>
        <p:spPr bwMode="auto">
          <a:xfrm>
            <a:off x="3733800" y="914400"/>
            <a:ext cx="1588" cy="3886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16" name="Line 5">
            <a:extLst>
              <a:ext uri="{FF2B5EF4-FFF2-40B4-BE49-F238E27FC236}">
                <a16:creationId xmlns:a16="http://schemas.microsoft.com/office/drawing/2014/main" id="{D78E3219-39EA-38EE-8DCE-0FEE53141957}"/>
              </a:ext>
            </a:extLst>
          </p:cNvPr>
          <p:cNvSpPr>
            <a:spLocks noChangeShapeType="1"/>
          </p:cNvSpPr>
          <p:nvPr/>
        </p:nvSpPr>
        <p:spPr bwMode="auto">
          <a:xfrm>
            <a:off x="3733800" y="4800600"/>
            <a:ext cx="5334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17" name="Line 6">
            <a:extLst>
              <a:ext uri="{FF2B5EF4-FFF2-40B4-BE49-F238E27FC236}">
                <a16:creationId xmlns:a16="http://schemas.microsoft.com/office/drawing/2014/main" id="{1BD3118B-3AFC-4DC1-5F36-752B52688AFE}"/>
              </a:ext>
            </a:extLst>
          </p:cNvPr>
          <p:cNvSpPr>
            <a:spLocks noChangeShapeType="1"/>
          </p:cNvSpPr>
          <p:nvPr/>
        </p:nvSpPr>
        <p:spPr bwMode="auto">
          <a:xfrm flipV="1">
            <a:off x="4267200" y="1219201"/>
            <a:ext cx="4800600" cy="2733675"/>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07" name="Line 7">
            <a:extLst>
              <a:ext uri="{FF2B5EF4-FFF2-40B4-BE49-F238E27FC236}">
                <a16:creationId xmlns:a16="http://schemas.microsoft.com/office/drawing/2014/main" id="{2AB64F8B-C938-2BCE-544E-823BD55D208D}"/>
              </a:ext>
            </a:extLst>
          </p:cNvPr>
          <p:cNvSpPr>
            <a:spLocks noChangeShapeType="1"/>
          </p:cNvSpPr>
          <p:nvPr/>
        </p:nvSpPr>
        <p:spPr bwMode="auto">
          <a:xfrm>
            <a:off x="3733800" y="2895601"/>
            <a:ext cx="4191000" cy="3175"/>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4519" name="Line 8">
            <a:extLst>
              <a:ext uri="{FF2B5EF4-FFF2-40B4-BE49-F238E27FC236}">
                <a16:creationId xmlns:a16="http://schemas.microsoft.com/office/drawing/2014/main" id="{F1667D63-F127-C69D-8792-B4827137C02D}"/>
              </a:ext>
            </a:extLst>
          </p:cNvPr>
          <p:cNvSpPr>
            <a:spLocks noChangeShapeType="1"/>
          </p:cNvSpPr>
          <p:nvPr/>
        </p:nvSpPr>
        <p:spPr bwMode="auto">
          <a:xfrm>
            <a:off x="6096000" y="2971800"/>
            <a:ext cx="1588" cy="18288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4520" name="Text Box 11">
            <a:extLst>
              <a:ext uri="{FF2B5EF4-FFF2-40B4-BE49-F238E27FC236}">
                <a16:creationId xmlns:a16="http://schemas.microsoft.com/office/drawing/2014/main" id="{D3039D0E-BC6F-B75A-DCA8-35AF5049A17A}"/>
              </a:ext>
            </a:extLst>
          </p:cNvPr>
          <p:cNvSpPr txBox="1">
            <a:spLocks noChangeArrowheads="1"/>
          </p:cNvSpPr>
          <p:nvPr/>
        </p:nvSpPr>
        <p:spPr bwMode="auto">
          <a:xfrm>
            <a:off x="2971800" y="6858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p>
        </p:txBody>
      </p:sp>
      <p:sp>
        <p:nvSpPr>
          <p:cNvPr id="51212" name="Text Box 12">
            <a:extLst>
              <a:ext uri="{FF2B5EF4-FFF2-40B4-BE49-F238E27FC236}">
                <a16:creationId xmlns:a16="http://schemas.microsoft.com/office/drawing/2014/main" id="{0AFB0BD7-0703-1E28-1E92-C241A1E86A12}"/>
              </a:ext>
            </a:extLst>
          </p:cNvPr>
          <p:cNvSpPr txBox="1">
            <a:spLocks noChangeArrowheads="1"/>
          </p:cNvSpPr>
          <p:nvPr/>
        </p:nvSpPr>
        <p:spPr bwMode="auto">
          <a:xfrm>
            <a:off x="2819400" y="25146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P</a:t>
            </a:r>
            <a:r>
              <a:rPr lang="en-US" altLang="en-US" sz="2800" baseline="-25000"/>
              <a:t>1</a:t>
            </a:r>
          </a:p>
        </p:txBody>
      </p:sp>
      <p:sp>
        <p:nvSpPr>
          <p:cNvPr id="64522" name="Text Box 13">
            <a:extLst>
              <a:ext uri="{FF2B5EF4-FFF2-40B4-BE49-F238E27FC236}">
                <a16:creationId xmlns:a16="http://schemas.microsoft.com/office/drawing/2014/main" id="{394E2E1E-50B3-D4D2-53F8-ECD75FF5FD19}"/>
              </a:ext>
            </a:extLst>
          </p:cNvPr>
          <p:cNvSpPr txBox="1">
            <a:spLocks noChangeArrowheads="1"/>
          </p:cNvSpPr>
          <p:nvPr/>
        </p:nvSpPr>
        <p:spPr bwMode="auto">
          <a:xfrm>
            <a:off x="2819400" y="3429001"/>
            <a:ext cx="685800" cy="116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endParaRPr lang="en-US" altLang="en-US" sz="2800"/>
          </a:p>
          <a:p>
            <a:pPr eaLnBrk="1" hangingPunct="1">
              <a:spcBef>
                <a:spcPct val="50000"/>
              </a:spcBef>
            </a:pPr>
            <a:endParaRPr lang="en-US" altLang="en-US" sz="2800"/>
          </a:p>
        </p:txBody>
      </p:sp>
      <p:sp>
        <p:nvSpPr>
          <p:cNvPr id="64523" name="Text Box 16">
            <a:extLst>
              <a:ext uri="{FF2B5EF4-FFF2-40B4-BE49-F238E27FC236}">
                <a16:creationId xmlns:a16="http://schemas.microsoft.com/office/drawing/2014/main" id="{2D3FF9B7-770F-F141-9747-ECCBE30AC78A}"/>
              </a:ext>
            </a:extLst>
          </p:cNvPr>
          <p:cNvSpPr txBox="1">
            <a:spLocks noChangeArrowheads="1"/>
          </p:cNvSpPr>
          <p:nvPr/>
        </p:nvSpPr>
        <p:spPr bwMode="auto">
          <a:xfrm>
            <a:off x="9372600" y="44196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p>
        </p:txBody>
      </p:sp>
      <p:sp>
        <p:nvSpPr>
          <p:cNvPr id="64524" name="Text Box 17">
            <a:extLst>
              <a:ext uri="{FF2B5EF4-FFF2-40B4-BE49-F238E27FC236}">
                <a16:creationId xmlns:a16="http://schemas.microsoft.com/office/drawing/2014/main" id="{A97176F2-EBD5-2DBA-71BD-4AA720EDC7D7}"/>
              </a:ext>
            </a:extLst>
          </p:cNvPr>
          <p:cNvSpPr txBox="1">
            <a:spLocks noChangeArrowheads="1"/>
          </p:cNvSpPr>
          <p:nvPr/>
        </p:nvSpPr>
        <p:spPr bwMode="auto">
          <a:xfrm>
            <a:off x="4495800" y="762000"/>
            <a:ext cx="762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D</a:t>
            </a:r>
            <a:r>
              <a:rPr lang="en-US" altLang="en-US" sz="3200" b="1" baseline="-25000"/>
              <a:t>1</a:t>
            </a:r>
            <a:endParaRPr lang="en-US" altLang="en-US" sz="3200" b="1"/>
          </a:p>
        </p:txBody>
      </p:sp>
      <p:sp>
        <p:nvSpPr>
          <p:cNvPr id="64525" name="Text Box 18">
            <a:extLst>
              <a:ext uri="{FF2B5EF4-FFF2-40B4-BE49-F238E27FC236}">
                <a16:creationId xmlns:a16="http://schemas.microsoft.com/office/drawing/2014/main" id="{7BAF8D84-F58B-C038-A0A3-0063ED8D7AF8}"/>
              </a:ext>
            </a:extLst>
          </p:cNvPr>
          <p:cNvSpPr txBox="1">
            <a:spLocks noChangeArrowheads="1"/>
          </p:cNvSpPr>
          <p:nvPr/>
        </p:nvSpPr>
        <p:spPr bwMode="auto">
          <a:xfrm>
            <a:off x="5791200" y="220980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E</a:t>
            </a:r>
            <a:r>
              <a:rPr lang="en-US" altLang="en-US" sz="3200" b="1" baseline="-25000"/>
              <a:t>1</a:t>
            </a:r>
            <a:endParaRPr lang="en-US" altLang="en-US" sz="3200" b="1"/>
          </a:p>
        </p:txBody>
      </p:sp>
      <p:sp>
        <p:nvSpPr>
          <p:cNvPr id="64526" name="Rectangle 19">
            <a:extLst>
              <a:ext uri="{FF2B5EF4-FFF2-40B4-BE49-F238E27FC236}">
                <a16:creationId xmlns:a16="http://schemas.microsoft.com/office/drawing/2014/main" id="{D8930769-77E6-6F16-9D77-C7E8299B0DCF}"/>
              </a:ext>
            </a:extLst>
          </p:cNvPr>
          <p:cNvSpPr>
            <a:spLocks noChangeArrowheads="1"/>
          </p:cNvSpPr>
          <p:nvPr/>
        </p:nvSpPr>
        <p:spPr bwMode="auto">
          <a:xfrm>
            <a:off x="3810000" y="639763"/>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endParaRPr lang="en-US" altLang="en-US" sz="4400"/>
          </a:p>
        </p:txBody>
      </p:sp>
      <p:sp>
        <p:nvSpPr>
          <p:cNvPr id="64527" name="Line 20">
            <a:extLst>
              <a:ext uri="{FF2B5EF4-FFF2-40B4-BE49-F238E27FC236}">
                <a16:creationId xmlns:a16="http://schemas.microsoft.com/office/drawing/2014/main" id="{91E116A8-8D62-D1E5-F242-18795EA3795C}"/>
              </a:ext>
            </a:extLst>
          </p:cNvPr>
          <p:cNvSpPr>
            <a:spLocks noChangeShapeType="1"/>
          </p:cNvSpPr>
          <p:nvPr/>
        </p:nvSpPr>
        <p:spPr bwMode="auto">
          <a:xfrm flipH="1" flipV="1">
            <a:off x="4648200" y="1371600"/>
            <a:ext cx="3048000" cy="304800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21" name="Text Box 21">
            <a:extLst>
              <a:ext uri="{FF2B5EF4-FFF2-40B4-BE49-F238E27FC236}">
                <a16:creationId xmlns:a16="http://schemas.microsoft.com/office/drawing/2014/main" id="{DD560036-12EE-86C3-F5D6-0D2189B1CD95}"/>
              </a:ext>
            </a:extLst>
          </p:cNvPr>
          <p:cNvSpPr txBox="1">
            <a:spLocks noChangeArrowheads="1"/>
          </p:cNvSpPr>
          <p:nvPr/>
        </p:nvSpPr>
        <p:spPr bwMode="auto">
          <a:xfrm>
            <a:off x="7848600" y="2209800"/>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E</a:t>
            </a:r>
            <a:r>
              <a:rPr lang="en-US" altLang="en-US" sz="3200" b="1" baseline="-25000"/>
              <a:t>2</a:t>
            </a:r>
            <a:endParaRPr lang="en-US" altLang="en-US" sz="3200" b="1"/>
          </a:p>
        </p:txBody>
      </p:sp>
      <p:sp>
        <p:nvSpPr>
          <p:cNvPr id="51223" name="Line 23">
            <a:extLst>
              <a:ext uri="{FF2B5EF4-FFF2-40B4-BE49-F238E27FC236}">
                <a16:creationId xmlns:a16="http://schemas.microsoft.com/office/drawing/2014/main" id="{22CC3789-B474-080E-D617-79D0C9EF01F9}"/>
              </a:ext>
            </a:extLst>
          </p:cNvPr>
          <p:cNvSpPr>
            <a:spLocks noChangeShapeType="1"/>
          </p:cNvSpPr>
          <p:nvPr/>
        </p:nvSpPr>
        <p:spPr bwMode="auto">
          <a:xfrm>
            <a:off x="8001000" y="2971800"/>
            <a:ext cx="0" cy="1752600"/>
          </a:xfrm>
          <a:prstGeom prst="line">
            <a:avLst/>
          </a:prstGeom>
          <a:noFill/>
          <a:ln w="9525">
            <a:solidFill>
              <a:srgbClr val="CC33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4530" name="Text Box 24">
            <a:extLst>
              <a:ext uri="{FF2B5EF4-FFF2-40B4-BE49-F238E27FC236}">
                <a16:creationId xmlns:a16="http://schemas.microsoft.com/office/drawing/2014/main" id="{187447F4-A563-0047-4E67-080B1DEDC6AA}"/>
              </a:ext>
            </a:extLst>
          </p:cNvPr>
          <p:cNvSpPr txBox="1">
            <a:spLocks noChangeArrowheads="1"/>
          </p:cNvSpPr>
          <p:nvPr/>
        </p:nvSpPr>
        <p:spPr bwMode="auto">
          <a:xfrm>
            <a:off x="5867400" y="48768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r>
              <a:rPr lang="en-US" altLang="en-US" sz="2800" baseline="-25000"/>
              <a:t>1</a:t>
            </a:r>
            <a:endParaRPr lang="en-US" altLang="en-US" sz="2800"/>
          </a:p>
        </p:txBody>
      </p:sp>
      <p:sp>
        <p:nvSpPr>
          <p:cNvPr id="51225" name="Line 25">
            <a:extLst>
              <a:ext uri="{FF2B5EF4-FFF2-40B4-BE49-F238E27FC236}">
                <a16:creationId xmlns:a16="http://schemas.microsoft.com/office/drawing/2014/main" id="{FD18A1C2-EDFB-A9FA-4681-B29B1EC6A909}"/>
              </a:ext>
            </a:extLst>
          </p:cNvPr>
          <p:cNvSpPr>
            <a:spLocks noChangeShapeType="1"/>
          </p:cNvSpPr>
          <p:nvPr/>
        </p:nvSpPr>
        <p:spPr bwMode="auto">
          <a:xfrm>
            <a:off x="6400800" y="5181600"/>
            <a:ext cx="533400" cy="0"/>
          </a:xfrm>
          <a:prstGeom prst="line">
            <a:avLst/>
          </a:prstGeom>
          <a:noFill/>
          <a:ln w="9525">
            <a:solidFill>
              <a:srgbClr val="CC3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1226" name="Text Box 26">
            <a:extLst>
              <a:ext uri="{FF2B5EF4-FFF2-40B4-BE49-F238E27FC236}">
                <a16:creationId xmlns:a16="http://schemas.microsoft.com/office/drawing/2014/main" id="{7471A24A-3E27-357E-2535-8AF710DD710B}"/>
              </a:ext>
            </a:extLst>
          </p:cNvPr>
          <p:cNvSpPr txBox="1">
            <a:spLocks noChangeArrowheads="1"/>
          </p:cNvSpPr>
          <p:nvPr/>
        </p:nvSpPr>
        <p:spPr bwMode="auto">
          <a:xfrm>
            <a:off x="7696200" y="49530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2800"/>
              <a:t>Q</a:t>
            </a:r>
            <a:r>
              <a:rPr lang="en-US" altLang="en-US" sz="2800" baseline="-25000"/>
              <a:t>2</a:t>
            </a:r>
            <a:endParaRPr lang="en-US" altLang="en-US" sz="2800"/>
          </a:p>
        </p:txBody>
      </p:sp>
      <p:sp>
        <p:nvSpPr>
          <p:cNvPr id="51227" name="Line 27">
            <a:extLst>
              <a:ext uri="{FF2B5EF4-FFF2-40B4-BE49-F238E27FC236}">
                <a16:creationId xmlns:a16="http://schemas.microsoft.com/office/drawing/2014/main" id="{E3E346D9-9BF0-B77C-4C4C-930134FAB77E}"/>
              </a:ext>
            </a:extLst>
          </p:cNvPr>
          <p:cNvSpPr>
            <a:spLocks noChangeShapeType="1"/>
          </p:cNvSpPr>
          <p:nvPr/>
        </p:nvSpPr>
        <p:spPr bwMode="auto">
          <a:xfrm flipV="1">
            <a:off x="4648200" y="2133601"/>
            <a:ext cx="4800600" cy="2733675"/>
          </a:xfrm>
          <a:prstGeom prst="line">
            <a:avLst/>
          </a:prstGeom>
          <a:noFill/>
          <a:ln w="57150">
            <a:solidFill>
              <a:srgbClr val="CC33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28" name="Text Box 28">
            <a:extLst>
              <a:ext uri="{FF2B5EF4-FFF2-40B4-BE49-F238E27FC236}">
                <a16:creationId xmlns:a16="http://schemas.microsoft.com/office/drawing/2014/main" id="{67413A07-0DDA-ECFE-21A7-91D49529FA61}"/>
              </a:ext>
            </a:extLst>
          </p:cNvPr>
          <p:cNvSpPr txBox="1">
            <a:spLocks noChangeArrowheads="1"/>
          </p:cNvSpPr>
          <p:nvPr/>
        </p:nvSpPr>
        <p:spPr bwMode="auto">
          <a:xfrm flipH="1">
            <a:off x="9525000" y="1752600"/>
            <a:ext cx="762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S</a:t>
            </a:r>
            <a:r>
              <a:rPr lang="en-US" altLang="en-US" sz="3200" b="1" baseline="-25000"/>
              <a:t>2</a:t>
            </a:r>
            <a:endParaRPr lang="en-US" altLang="en-US" sz="3200" b="1"/>
          </a:p>
        </p:txBody>
      </p:sp>
      <p:sp>
        <p:nvSpPr>
          <p:cNvPr id="64535" name="Line 32">
            <a:extLst>
              <a:ext uri="{FF2B5EF4-FFF2-40B4-BE49-F238E27FC236}">
                <a16:creationId xmlns:a16="http://schemas.microsoft.com/office/drawing/2014/main" id="{CAF920E8-11DF-595C-12B0-C187DB590985}"/>
              </a:ext>
            </a:extLst>
          </p:cNvPr>
          <p:cNvSpPr>
            <a:spLocks noChangeShapeType="1"/>
          </p:cNvSpPr>
          <p:nvPr/>
        </p:nvSpPr>
        <p:spPr bwMode="auto">
          <a:xfrm>
            <a:off x="6172200" y="2895600"/>
            <a:ext cx="304800" cy="304800"/>
          </a:xfrm>
          <a:prstGeom prst="line">
            <a:avLst/>
          </a:prstGeom>
          <a:noFill/>
          <a:ln w="9525">
            <a:solidFill>
              <a:schemeClr val="tx2"/>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4536" name="Line 33">
            <a:extLst>
              <a:ext uri="{FF2B5EF4-FFF2-40B4-BE49-F238E27FC236}">
                <a16:creationId xmlns:a16="http://schemas.microsoft.com/office/drawing/2014/main" id="{AAD257FE-4124-2A27-4726-4F3C13603BC7}"/>
              </a:ext>
            </a:extLst>
          </p:cNvPr>
          <p:cNvSpPr>
            <a:spLocks noChangeShapeType="1"/>
          </p:cNvSpPr>
          <p:nvPr/>
        </p:nvSpPr>
        <p:spPr bwMode="auto">
          <a:xfrm flipH="1">
            <a:off x="7315200" y="2971801"/>
            <a:ext cx="609600" cy="352425"/>
          </a:xfrm>
          <a:prstGeom prst="line">
            <a:avLst/>
          </a:prstGeom>
          <a:noFill/>
          <a:ln w="9525">
            <a:solidFill>
              <a:schemeClr val="accent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1234" name="Line 34">
            <a:extLst>
              <a:ext uri="{FF2B5EF4-FFF2-40B4-BE49-F238E27FC236}">
                <a16:creationId xmlns:a16="http://schemas.microsoft.com/office/drawing/2014/main" id="{844349AF-416F-CF59-2F2B-AFFA22258E93}"/>
              </a:ext>
            </a:extLst>
          </p:cNvPr>
          <p:cNvSpPr>
            <a:spLocks noChangeShapeType="1"/>
          </p:cNvSpPr>
          <p:nvPr/>
        </p:nvSpPr>
        <p:spPr bwMode="auto">
          <a:xfrm flipH="1" flipV="1">
            <a:off x="5715000" y="685800"/>
            <a:ext cx="3048000" cy="3048000"/>
          </a:xfrm>
          <a:prstGeom prst="line">
            <a:avLst/>
          </a:prstGeom>
          <a:noFill/>
          <a:ln w="5715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38" name="Text Box 35">
            <a:extLst>
              <a:ext uri="{FF2B5EF4-FFF2-40B4-BE49-F238E27FC236}">
                <a16:creationId xmlns:a16="http://schemas.microsoft.com/office/drawing/2014/main" id="{08FD83B8-EF87-59D0-79D6-D598D2904B83}"/>
              </a:ext>
            </a:extLst>
          </p:cNvPr>
          <p:cNvSpPr txBox="1">
            <a:spLocks noChangeArrowheads="1"/>
          </p:cNvSpPr>
          <p:nvPr/>
        </p:nvSpPr>
        <p:spPr bwMode="auto">
          <a:xfrm>
            <a:off x="6019800" y="381000"/>
            <a:ext cx="762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D</a:t>
            </a:r>
            <a:r>
              <a:rPr lang="en-US" altLang="en-US" sz="3200" b="1" baseline="-25000"/>
              <a:t>2</a:t>
            </a:r>
            <a:endParaRPr lang="en-US" altLang="en-US" sz="3200" b="1"/>
          </a:p>
        </p:txBody>
      </p:sp>
      <p:sp>
        <p:nvSpPr>
          <p:cNvPr id="64539" name="Text Box 36">
            <a:extLst>
              <a:ext uri="{FF2B5EF4-FFF2-40B4-BE49-F238E27FC236}">
                <a16:creationId xmlns:a16="http://schemas.microsoft.com/office/drawing/2014/main" id="{3A50A17A-6BE5-19E3-6EE6-8C08110EE6B5}"/>
              </a:ext>
            </a:extLst>
          </p:cNvPr>
          <p:cNvSpPr txBox="1">
            <a:spLocks noChangeArrowheads="1"/>
          </p:cNvSpPr>
          <p:nvPr/>
        </p:nvSpPr>
        <p:spPr bwMode="auto">
          <a:xfrm flipH="1">
            <a:off x="9067800" y="838200"/>
            <a:ext cx="762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Times" pitchFamily="2" charset="0"/>
              </a:defRPr>
            </a:lvl1pPr>
            <a:lvl2pPr marL="742950" indent="-285750">
              <a:defRPr>
                <a:solidFill>
                  <a:schemeClr val="tx1"/>
                </a:solidFill>
                <a:latin typeface="VNI-Times" pitchFamily="2" charset="0"/>
              </a:defRPr>
            </a:lvl2pPr>
            <a:lvl3pPr marL="1143000" indent="-228600">
              <a:defRPr>
                <a:solidFill>
                  <a:schemeClr val="tx1"/>
                </a:solidFill>
                <a:latin typeface="VNI-Times" pitchFamily="2" charset="0"/>
              </a:defRPr>
            </a:lvl3pPr>
            <a:lvl4pPr marL="1600200" indent="-228600">
              <a:defRPr>
                <a:solidFill>
                  <a:schemeClr val="tx1"/>
                </a:solidFill>
                <a:latin typeface="VNI-Times" pitchFamily="2" charset="0"/>
              </a:defRPr>
            </a:lvl4pPr>
            <a:lvl5pPr marL="2057400" indent="-228600">
              <a:defRPr>
                <a:solidFill>
                  <a:schemeClr val="tx1"/>
                </a:solidFill>
                <a:latin typeface="VNI-Times" pitchFamily="2" charset="0"/>
              </a:defRPr>
            </a:lvl5pPr>
            <a:lvl6pPr marL="2514600" indent="-228600" eaLnBrk="0" fontAlgn="base" hangingPunct="0">
              <a:spcBef>
                <a:spcPct val="0"/>
              </a:spcBef>
              <a:spcAft>
                <a:spcPct val="0"/>
              </a:spcAft>
              <a:defRPr>
                <a:solidFill>
                  <a:schemeClr val="tx1"/>
                </a:solidFill>
                <a:latin typeface="VNI-Times" pitchFamily="2" charset="0"/>
              </a:defRPr>
            </a:lvl6pPr>
            <a:lvl7pPr marL="2971800" indent="-228600" eaLnBrk="0" fontAlgn="base" hangingPunct="0">
              <a:spcBef>
                <a:spcPct val="0"/>
              </a:spcBef>
              <a:spcAft>
                <a:spcPct val="0"/>
              </a:spcAft>
              <a:defRPr>
                <a:solidFill>
                  <a:schemeClr val="tx1"/>
                </a:solidFill>
                <a:latin typeface="VNI-Times" pitchFamily="2" charset="0"/>
              </a:defRPr>
            </a:lvl7pPr>
            <a:lvl8pPr marL="3429000" indent="-228600" eaLnBrk="0" fontAlgn="base" hangingPunct="0">
              <a:spcBef>
                <a:spcPct val="0"/>
              </a:spcBef>
              <a:spcAft>
                <a:spcPct val="0"/>
              </a:spcAft>
              <a:defRPr>
                <a:solidFill>
                  <a:schemeClr val="tx1"/>
                </a:solidFill>
                <a:latin typeface="VNI-Times" pitchFamily="2" charset="0"/>
              </a:defRPr>
            </a:lvl8pPr>
            <a:lvl9pPr marL="3886200" indent="-228600" eaLnBrk="0" fontAlgn="base" hangingPunct="0">
              <a:spcBef>
                <a:spcPct val="0"/>
              </a:spcBef>
              <a:spcAft>
                <a:spcPct val="0"/>
              </a:spcAft>
              <a:defRPr>
                <a:solidFill>
                  <a:schemeClr val="tx1"/>
                </a:solidFill>
                <a:latin typeface="VNI-Times" pitchFamily="2" charset="0"/>
              </a:defRPr>
            </a:lvl9pPr>
          </a:lstStyle>
          <a:p>
            <a:pPr eaLnBrk="1" hangingPunct="1">
              <a:spcBef>
                <a:spcPct val="50000"/>
              </a:spcBef>
            </a:pPr>
            <a:r>
              <a:rPr lang="en-US" altLang="en-US" sz="3200" b="1"/>
              <a:t>S</a:t>
            </a:r>
            <a:r>
              <a:rPr lang="en-US" altLang="en-US" sz="3200" b="1" baseline="-25000"/>
              <a:t>1</a:t>
            </a:r>
            <a:endParaRPr lang="en-US" altLang="en-US" sz="3200" b="1"/>
          </a:p>
        </p:txBody>
      </p:sp>
      <p:sp>
        <p:nvSpPr>
          <p:cNvPr id="51237" name="Line 37">
            <a:extLst>
              <a:ext uri="{FF2B5EF4-FFF2-40B4-BE49-F238E27FC236}">
                <a16:creationId xmlns:a16="http://schemas.microsoft.com/office/drawing/2014/main" id="{5C0CE7E0-2D73-62F1-0D5E-75579F3B8E0E}"/>
              </a:ext>
            </a:extLst>
          </p:cNvPr>
          <p:cNvSpPr>
            <a:spLocks noChangeShapeType="1"/>
          </p:cNvSpPr>
          <p:nvPr/>
        </p:nvSpPr>
        <p:spPr bwMode="auto">
          <a:xfrm>
            <a:off x="5257800" y="1524000"/>
            <a:ext cx="914400" cy="0"/>
          </a:xfrm>
          <a:prstGeom prst="line">
            <a:avLst/>
          </a:prstGeom>
          <a:noFill/>
          <a:ln w="9525">
            <a:solidFill>
              <a:schemeClr val="tx2"/>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1238" name="Line 38">
            <a:extLst>
              <a:ext uri="{FF2B5EF4-FFF2-40B4-BE49-F238E27FC236}">
                <a16:creationId xmlns:a16="http://schemas.microsoft.com/office/drawing/2014/main" id="{2B4BD1D4-966B-E233-7273-4824E3DD24A1}"/>
              </a:ext>
            </a:extLst>
          </p:cNvPr>
          <p:cNvSpPr>
            <a:spLocks noChangeShapeType="1"/>
          </p:cNvSpPr>
          <p:nvPr/>
        </p:nvSpPr>
        <p:spPr bwMode="auto">
          <a:xfrm>
            <a:off x="8229600" y="1981200"/>
            <a:ext cx="762000" cy="0"/>
          </a:xfrm>
          <a:prstGeom prst="line">
            <a:avLst/>
          </a:prstGeom>
          <a:noFill/>
          <a:ln w="9525">
            <a:solidFill>
              <a:schemeClr val="hlink"/>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1237"/>
                                        </p:tgtEl>
                                        <p:attrNameLst>
                                          <p:attrName>style.visibility</p:attrName>
                                        </p:attrNameLst>
                                      </p:cBhvr>
                                      <p:to>
                                        <p:strVal val="visible"/>
                                      </p:to>
                                    </p:set>
                                    <p:anim calcmode="lin" valueType="num">
                                      <p:cBhvr additive="base">
                                        <p:cTn id="7" dur="500" fill="hold"/>
                                        <p:tgtEl>
                                          <p:spTgt spid="51237"/>
                                        </p:tgtEl>
                                        <p:attrNameLst>
                                          <p:attrName>ppt_x</p:attrName>
                                        </p:attrNameLst>
                                      </p:cBhvr>
                                      <p:tavLst>
                                        <p:tav tm="0">
                                          <p:val>
                                            <p:strVal val="#ppt_x"/>
                                          </p:val>
                                        </p:tav>
                                        <p:tav tm="100000">
                                          <p:val>
                                            <p:strVal val="#ppt_x"/>
                                          </p:val>
                                        </p:tav>
                                      </p:tavLst>
                                    </p:anim>
                                    <p:anim calcmode="lin" valueType="num">
                                      <p:cBhvr additive="base">
                                        <p:cTn id="8" dur="500" fill="hold"/>
                                        <p:tgtEl>
                                          <p:spTgt spid="5123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1234"/>
                                        </p:tgtEl>
                                        <p:attrNameLst>
                                          <p:attrName>style.visibility</p:attrName>
                                        </p:attrNameLst>
                                      </p:cBhvr>
                                      <p:to>
                                        <p:strVal val="visible"/>
                                      </p:to>
                                    </p:set>
                                    <p:anim calcmode="lin" valueType="num">
                                      <p:cBhvr additive="base">
                                        <p:cTn id="11" dur="500" fill="hold"/>
                                        <p:tgtEl>
                                          <p:spTgt spid="51234"/>
                                        </p:tgtEl>
                                        <p:attrNameLst>
                                          <p:attrName>ppt_x</p:attrName>
                                        </p:attrNameLst>
                                      </p:cBhvr>
                                      <p:tavLst>
                                        <p:tav tm="0">
                                          <p:val>
                                            <p:strVal val="#ppt_x"/>
                                          </p:val>
                                        </p:tav>
                                        <p:tav tm="100000">
                                          <p:val>
                                            <p:strVal val="#ppt_x"/>
                                          </p:val>
                                        </p:tav>
                                      </p:tavLst>
                                    </p:anim>
                                    <p:anim calcmode="lin" valueType="num">
                                      <p:cBhvr additive="base">
                                        <p:cTn id="12" dur="500" fill="hold"/>
                                        <p:tgtEl>
                                          <p:spTgt spid="51234"/>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51238"/>
                                        </p:tgtEl>
                                        <p:attrNameLst>
                                          <p:attrName>style.visibility</p:attrName>
                                        </p:attrNameLst>
                                      </p:cBhvr>
                                      <p:to>
                                        <p:strVal val="visible"/>
                                      </p:to>
                                    </p:set>
                                    <p:anim calcmode="lin" valueType="num">
                                      <p:cBhvr additive="base">
                                        <p:cTn id="17" dur="500" fill="hold"/>
                                        <p:tgtEl>
                                          <p:spTgt spid="51238"/>
                                        </p:tgtEl>
                                        <p:attrNameLst>
                                          <p:attrName>ppt_x</p:attrName>
                                        </p:attrNameLst>
                                      </p:cBhvr>
                                      <p:tavLst>
                                        <p:tav tm="0">
                                          <p:val>
                                            <p:strVal val="#ppt_x"/>
                                          </p:val>
                                        </p:tav>
                                        <p:tav tm="100000">
                                          <p:val>
                                            <p:strVal val="#ppt_x"/>
                                          </p:val>
                                        </p:tav>
                                      </p:tavLst>
                                    </p:anim>
                                    <p:anim calcmode="lin" valueType="num">
                                      <p:cBhvr additive="base">
                                        <p:cTn id="18" dur="500" fill="hold"/>
                                        <p:tgtEl>
                                          <p:spTgt spid="51238"/>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1228"/>
                                        </p:tgtEl>
                                        <p:attrNameLst>
                                          <p:attrName>style.visibility</p:attrName>
                                        </p:attrNameLst>
                                      </p:cBhvr>
                                      <p:to>
                                        <p:strVal val="visible"/>
                                      </p:to>
                                    </p:set>
                                    <p:anim calcmode="lin" valueType="num">
                                      <p:cBhvr additive="base">
                                        <p:cTn id="21" dur="500" fill="hold"/>
                                        <p:tgtEl>
                                          <p:spTgt spid="51228"/>
                                        </p:tgtEl>
                                        <p:attrNameLst>
                                          <p:attrName>ppt_x</p:attrName>
                                        </p:attrNameLst>
                                      </p:cBhvr>
                                      <p:tavLst>
                                        <p:tav tm="0">
                                          <p:val>
                                            <p:strVal val="#ppt_x"/>
                                          </p:val>
                                        </p:tav>
                                        <p:tav tm="100000">
                                          <p:val>
                                            <p:strVal val="#ppt_x"/>
                                          </p:val>
                                        </p:tav>
                                      </p:tavLst>
                                    </p:anim>
                                    <p:anim calcmode="lin" valueType="num">
                                      <p:cBhvr additive="base">
                                        <p:cTn id="22" dur="500" fill="hold"/>
                                        <p:tgtEl>
                                          <p:spTgt spid="51228"/>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51227"/>
                                        </p:tgtEl>
                                        <p:attrNameLst>
                                          <p:attrName>style.visibility</p:attrName>
                                        </p:attrNameLst>
                                      </p:cBhvr>
                                      <p:to>
                                        <p:strVal val="visible"/>
                                      </p:to>
                                    </p:set>
                                    <p:anim calcmode="lin" valueType="num">
                                      <p:cBhvr additive="base">
                                        <p:cTn id="25" dur="500" fill="hold"/>
                                        <p:tgtEl>
                                          <p:spTgt spid="51227"/>
                                        </p:tgtEl>
                                        <p:attrNameLst>
                                          <p:attrName>ppt_x</p:attrName>
                                        </p:attrNameLst>
                                      </p:cBhvr>
                                      <p:tavLst>
                                        <p:tav tm="0">
                                          <p:val>
                                            <p:strVal val="#ppt_x"/>
                                          </p:val>
                                        </p:tav>
                                        <p:tav tm="100000">
                                          <p:val>
                                            <p:strVal val="#ppt_x"/>
                                          </p:val>
                                        </p:tav>
                                      </p:tavLst>
                                    </p:anim>
                                    <p:anim calcmode="lin" valueType="num">
                                      <p:cBhvr additive="base">
                                        <p:cTn id="26" dur="500" fill="hold"/>
                                        <p:tgtEl>
                                          <p:spTgt spid="5122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1221"/>
                                        </p:tgtEl>
                                        <p:attrNameLst>
                                          <p:attrName>style.visibility</p:attrName>
                                        </p:attrNameLst>
                                      </p:cBhvr>
                                      <p:to>
                                        <p:strVal val="visible"/>
                                      </p:to>
                                    </p:set>
                                    <p:anim calcmode="lin" valueType="num">
                                      <p:cBhvr additive="base">
                                        <p:cTn id="31" dur="500" fill="hold"/>
                                        <p:tgtEl>
                                          <p:spTgt spid="51221"/>
                                        </p:tgtEl>
                                        <p:attrNameLst>
                                          <p:attrName>ppt_x</p:attrName>
                                        </p:attrNameLst>
                                      </p:cBhvr>
                                      <p:tavLst>
                                        <p:tav tm="0">
                                          <p:val>
                                            <p:strVal val="#ppt_x"/>
                                          </p:val>
                                        </p:tav>
                                        <p:tav tm="100000">
                                          <p:val>
                                            <p:strVal val="#ppt_x"/>
                                          </p:val>
                                        </p:tav>
                                      </p:tavLst>
                                    </p:anim>
                                    <p:anim calcmode="lin" valueType="num">
                                      <p:cBhvr additive="base">
                                        <p:cTn id="32" dur="500" fill="hold"/>
                                        <p:tgtEl>
                                          <p:spTgt spid="51221"/>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51207"/>
                                        </p:tgtEl>
                                        <p:attrNameLst>
                                          <p:attrName>style.visibility</p:attrName>
                                        </p:attrNameLst>
                                      </p:cBhvr>
                                      <p:to>
                                        <p:strVal val="visible"/>
                                      </p:to>
                                    </p:set>
                                    <p:anim calcmode="lin" valueType="num">
                                      <p:cBhvr additive="base">
                                        <p:cTn id="35" dur="500" fill="hold"/>
                                        <p:tgtEl>
                                          <p:spTgt spid="51207"/>
                                        </p:tgtEl>
                                        <p:attrNameLst>
                                          <p:attrName>ppt_x</p:attrName>
                                        </p:attrNameLst>
                                      </p:cBhvr>
                                      <p:tavLst>
                                        <p:tav tm="0">
                                          <p:val>
                                            <p:strVal val="#ppt_x"/>
                                          </p:val>
                                        </p:tav>
                                        <p:tav tm="100000">
                                          <p:val>
                                            <p:strVal val="#ppt_x"/>
                                          </p:val>
                                        </p:tav>
                                      </p:tavLst>
                                    </p:anim>
                                    <p:anim calcmode="lin" valueType="num">
                                      <p:cBhvr additive="base">
                                        <p:cTn id="36" dur="500" fill="hold"/>
                                        <p:tgtEl>
                                          <p:spTgt spid="5120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51212"/>
                                        </p:tgtEl>
                                        <p:attrNameLst>
                                          <p:attrName>style.visibility</p:attrName>
                                        </p:attrNameLst>
                                      </p:cBhvr>
                                      <p:to>
                                        <p:strVal val="visible"/>
                                      </p:to>
                                    </p:set>
                                    <p:anim calcmode="lin" valueType="num">
                                      <p:cBhvr additive="base">
                                        <p:cTn id="39" dur="500" fill="hold"/>
                                        <p:tgtEl>
                                          <p:spTgt spid="51212"/>
                                        </p:tgtEl>
                                        <p:attrNameLst>
                                          <p:attrName>ppt_x</p:attrName>
                                        </p:attrNameLst>
                                      </p:cBhvr>
                                      <p:tavLst>
                                        <p:tav tm="0">
                                          <p:val>
                                            <p:strVal val="#ppt_x"/>
                                          </p:val>
                                        </p:tav>
                                        <p:tav tm="100000">
                                          <p:val>
                                            <p:strVal val="#ppt_x"/>
                                          </p:val>
                                        </p:tav>
                                      </p:tavLst>
                                    </p:anim>
                                    <p:anim calcmode="lin" valueType="num">
                                      <p:cBhvr additive="base">
                                        <p:cTn id="40" dur="500" fill="hold"/>
                                        <p:tgtEl>
                                          <p:spTgt spid="51212"/>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51223"/>
                                        </p:tgtEl>
                                        <p:attrNameLst>
                                          <p:attrName>style.visibility</p:attrName>
                                        </p:attrNameLst>
                                      </p:cBhvr>
                                      <p:to>
                                        <p:strVal val="visible"/>
                                      </p:to>
                                    </p:set>
                                    <p:anim calcmode="lin" valueType="num">
                                      <p:cBhvr additive="base">
                                        <p:cTn id="43" dur="500" fill="hold"/>
                                        <p:tgtEl>
                                          <p:spTgt spid="51223"/>
                                        </p:tgtEl>
                                        <p:attrNameLst>
                                          <p:attrName>ppt_x</p:attrName>
                                        </p:attrNameLst>
                                      </p:cBhvr>
                                      <p:tavLst>
                                        <p:tav tm="0">
                                          <p:val>
                                            <p:strVal val="#ppt_x"/>
                                          </p:val>
                                        </p:tav>
                                        <p:tav tm="100000">
                                          <p:val>
                                            <p:strVal val="#ppt_x"/>
                                          </p:val>
                                        </p:tav>
                                      </p:tavLst>
                                    </p:anim>
                                    <p:anim calcmode="lin" valueType="num">
                                      <p:cBhvr additive="base">
                                        <p:cTn id="44" dur="500" fill="hold"/>
                                        <p:tgtEl>
                                          <p:spTgt spid="51223"/>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51226"/>
                                        </p:tgtEl>
                                        <p:attrNameLst>
                                          <p:attrName>style.visibility</p:attrName>
                                        </p:attrNameLst>
                                      </p:cBhvr>
                                      <p:to>
                                        <p:strVal val="visible"/>
                                      </p:to>
                                    </p:set>
                                    <p:anim calcmode="lin" valueType="num">
                                      <p:cBhvr additive="base">
                                        <p:cTn id="47" dur="500" fill="hold"/>
                                        <p:tgtEl>
                                          <p:spTgt spid="51226"/>
                                        </p:tgtEl>
                                        <p:attrNameLst>
                                          <p:attrName>ppt_x</p:attrName>
                                        </p:attrNameLst>
                                      </p:cBhvr>
                                      <p:tavLst>
                                        <p:tav tm="0">
                                          <p:val>
                                            <p:strVal val="#ppt_x"/>
                                          </p:val>
                                        </p:tav>
                                        <p:tav tm="100000">
                                          <p:val>
                                            <p:strVal val="#ppt_x"/>
                                          </p:val>
                                        </p:tav>
                                      </p:tavLst>
                                    </p:anim>
                                    <p:anim calcmode="lin" valueType="num">
                                      <p:cBhvr additive="base">
                                        <p:cTn id="48" dur="500" fill="hold"/>
                                        <p:tgtEl>
                                          <p:spTgt spid="51226"/>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2" presetClass="entr" presetSubtype="4" fill="hold" nodeType="clickEffect">
                                  <p:stCondLst>
                                    <p:cond delay="0"/>
                                  </p:stCondLst>
                                  <p:childTnLst>
                                    <p:set>
                                      <p:cBhvr>
                                        <p:cTn id="52" dur="1" fill="hold">
                                          <p:stCondLst>
                                            <p:cond delay="0"/>
                                          </p:stCondLst>
                                        </p:cTn>
                                        <p:tgtEl>
                                          <p:spTgt spid="51225"/>
                                        </p:tgtEl>
                                        <p:attrNameLst>
                                          <p:attrName>style.visibility</p:attrName>
                                        </p:attrNameLst>
                                      </p:cBhvr>
                                      <p:to>
                                        <p:strVal val="visible"/>
                                      </p:to>
                                    </p:set>
                                    <p:anim calcmode="lin" valueType="num">
                                      <p:cBhvr additive="base">
                                        <p:cTn id="53" dur="500" fill="hold"/>
                                        <p:tgtEl>
                                          <p:spTgt spid="51225"/>
                                        </p:tgtEl>
                                        <p:attrNameLst>
                                          <p:attrName>ppt_x</p:attrName>
                                        </p:attrNameLst>
                                      </p:cBhvr>
                                      <p:tavLst>
                                        <p:tav tm="0">
                                          <p:val>
                                            <p:strVal val="#ppt_x"/>
                                          </p:val>
                                        </p:tav>
                                        <p:tav tm="100000">
                                          <p:val>
                                            <p:strVal val="#ppt_x"/>
                                          </p:val>
                                        </p:tav>
                                      </p:tavLst>
                                    </p:anim>
                                    <p:anim calcmode="lin" valueType="num">
                                      <p:cBhvr additive="base">
                                        <p:cTn id="54" dur="500" fill="hold"/>
                                        <p:tgtEl>
                                          <p:spTgt spid="512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12" grpId="0"/>
      <p:bldP spid="51221" grpId="0"/>
      <p:bldP spid="51226" grpId="0"/>
      <p:bldP spid="51228"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9" name="Title 1">
            <a:extLst>
              <a:ext uri="{FF2B5EF4-FFF2-40B4-BE49-F238E27FC236}">
                <a16:creationId xmlns:a16="http://schemas.microsoft.com/office/drawing/2014/main" id="{089E571C-2884-A3BA-4AE6-6B752744A0F4}"/>
              </a:ext>
            </a:extLst>
          </p:cNvPr>
          <p:cNvSpPr>
            <a:spLocks noGrp="1"/>
          </p:cNvSpPr>
          <p:nvPr>
            <p:ph type="title"/>
          </p:nvPr>
        </p:nvSpPr>
        <p:spPr>
          <a:xfrm>
            <a:off x="914400" y="914400"/>
            <a:ext cx="10360152" cy="914400"/>
          </a:xfrm>
        </p:spPr>
        <p:txBody>
          <a:bodyPr/>
          <a:lstStyle/>
          <a:p>
            <a:r>
              <a:rPr lang="en-US" altLang="en-US" sz="3200" b="1" dirty="0" err="1">
                <a:ea typeface="+mn-ea"/>
                <a:cs typeface="+mn-cs"/>
              </a:rPr>
              <a:t>Thay</a:t>
            </a:r>
            <a:r>
              <a:rPr lang="en-US" altLang="en-US" sz="3200" b="1" dirty="0">
                <a:ea typeface="+mn-ea"/>
                <a:cs typeface="+mn-cs"/>
              </a:rPr>
              <a:t> </a:t>
            </a:r>
            <a:r>
              <a:rPr lang="en-US" altLang="en-US" sz="3200" b="1" dirty="0" err="1">
                <a:ea typeface="+mn-ea"/>
                <a:cs typeface="+mn-cs"/>
              </a:rPr>
              <a:t>đổi</a:t>
            </a:r>
            <a:r>
              <a:rPr lang="en-US" altLang="en-US" sz="3200" b="1" dirty="0">
                <a:ea typeface="+mn-ea"/>
                <a:cs typeface="+mn-cs"/>
              </a:rPr>
              <a:t> </a:t>
            </a:r>
            <a:r>
              <a:rPr lang="en-US" altLang="en-US" sz="3200" b="1" dirty="0" err="1">
                <a:ea typeface="+mn-ea"/>
                <a:cs typeface="+mn-cs"/>
              </a:rPr>
              <a:t>trạng</a:t>
            </a:r>
            <a:r>
              <a:rPr lang="en-US" altLang="en-US" sz="3200" b="1" dirty="0">
                <a:ea typeface="+mn-ea"/>
                <a:cs typeface="+mn-cs"/>
              </a:rPr>
              <a:t> </a:t>
            </a:r>
            <a:r>
              <a:rPr lang="en-US" altLang="en-US" sz="3200" b="1" dirty="0" err="1">
                <a:ea typeface="+mn-ea"/>
                <a:cs typeface="+mn-cs"/>
              </a:rPr>
              <a:t>thái</a:t>
            </a:r>
            <a:r>
              <a:rPr lang="en-US" altLang="en-US" sz="3200" b="1" dirty="0">
                <a:ea typeface="+mn-ea"/>
                <a:cs typeface="+mn-cs"/>
              </a:rPr>
              <a:t> </a:t>
            </a:r>
            <a:r>
              <a:rPr lang="en-US" altLang="en-US" sz="3200" b="1" dirty="0" err="1">
                <a:ea typeface="+mn-ea"/>
                <a:cs typeface="+mn-cs"/>
              </a:rPr>
              <a:t>cân</a:t>
            </a:r>
            <a:r>
              <a:rPr lang="en-US" altLang="en-US" sz="3200" b="1" dirty="0">
                <a:ea typeface="+mn-ea"/>
                <a:cs typeface="+mn-cs"/>
              </a:rPr>
              <a:t> </a:t>
            </a:r>
            <a:r>
              <a:rPr lang="en-US" altLang="en-US" sz="3200" b="1" dirty="0" err="1">
                <a:ea typeface="+mn-ea"/>
                <a:cs typeface="+mn-cs"/>
              </a:rPr>
              <a:t>bằng</a:t>
            </a:r>
            <a:r>
              <a:rPr lang="en-US" altLang="en-US" sz="3200" b="1" dirty="0">
                <a:ea typeface="+mn-ea"/>
                <a:cs typeface="+mn-cs"/>
              </a:rPr>
              <a:t> </a:t>
            </a:r>
            <a:r>
              <a:rPr lang="en-US" altLang="en-US" sz="3200" b="1" dirty="0" err="1">
                <a:ea typeface="+mn-ea"/>
                <a:cs typeface="+mn-cs"/>
              </a:rPr>
              <a:t>của</a:t>
            </a:r>
            <a:r>
              <a:rPr lang="en-US" altLang="en-US" sz="3200" b="1" dirty="0">
                <a:ea typeface="+mn-ea"/>
                <a:cs typeface="+mn-cs"/>
              </a:rPr>
              <a:t> TT</a:t>
            </a:r>
            <a:br>
              <a:rPr lang="en-US" altLang="en-US" sz="3200" b="1" dirty="0">
                <a:ea typeface="+mn-ea"/>
                <a:cs typeface="+mn-cs"/>
              </a:rPr>
            </a:br>
            <a:endParaRPr lang="en-US" dirty="0"/>
          </a:p>
        </p:txBody>
      </p:sp>
      <p:sp>
        <p:nvSpPr>
          <p:cNvPr id="76802" name="Title 1">
            <a:extLst>
              <a:ext uri="{FF2B5EF4-FFF2-40B4-BE49-F238E27FC236}">
                <a16:creationId xmlns:a16="http://schemas.microsoft.com/office/drawing/2014/main" id="{D713CA60-DFE3-2DF8-139C-F54FA8CCA97F}"/>
              </a:ext>
            </a:extLst>
          </p:cNvPr>
          <p:cNvSpPr txBox="1">
            <a:spLocks/>
          </p:cNvSpPr>
          <p:nvPr/>
        </p:nvSpPr>
        <p:spPr>
          <a:xfrm>
            <a:off x="914399" y="2039112"/>
            <a:ext cx="3364992" cy="3904488"/>
          </a:xfrm>
          <a:prstGeom prst="rect">
            <a:avLst/>
          </a:prstGeom>
        </p:spPr>
        <p:txBody>
          <a:bodyPr vert="horz" lIns="91440" tIns="45720" rIns="91440" bIns="45720" rtlCol="0" anchorCtr="0">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marL="228600" indent="-228600">
              <a:spcBef>
                <a:spcPts val="1000"/>
              </a:spcBef>
              <a:buFont typeface="+mj-lt"/>
              <a:buAutoNum type="arabicPeriod"/>
            </a:pPr>
            <a:endParaRPr lang="en-US" altLang="en-US" sz="2000" b="1" dirty="0">
              <a:latin typeface="+mn-lt"/>
              <a:ea typeface="+mn-ea"/>
              <a:cs typeface="+mn-cs"/>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vert="horz" lIns="91440" tIns="45720" rIns="91440" bIns="45720" rtlCol="0" anchor="ctr">
            <a:normAutofit/>
          </a:bodyPr>
          <a:lstStyle/>
          <a:p>
            <a:pPr>
              <a:spcAft>
                <a:spcPts val="600"/>
              </a:spcAft>
            </a:pPr>
            <a:fld id="{58FB4751-880F-D840-AAA9-3A15815CC996}" type="slidenum">
              <a:rPr lang="en-US" smtClean="0"/>
              <a:pPr>
                <a:spcAft>
                  <a:spcPts val="600"/>
                </a:spcAft>
              </a:pPr>
              <a:t>85</a:t>
            </a:fld>
            <a:endParaRPr lang="en-US"/>
          </a:p>
        </p:txBody>
      </p:sp>
      <p:sp>
        <p:nvSpPr>
          <p:cNvPr id="61443" name="Rectangle 2">
            <a:extLst>
              <a:ext uri="{FF2B5EF4-FFF2-40B4-BE49-F238E27FC236}">
                <a16:creationId xmlns:a16="http://schemas.microsoft.com/office/drawing/2014/main" id="{4C186F9C-A0CD-D13E-DB68-A1CC806FAF5E}"/>
              </a:ext>
            </a:extLst>
          </p:cNvPr>
          <p:cNvSpPr txBox="1">
            <a:spLocks noChangeArrowheads="1"/>
          </p:cNvSpPr>
          <p:nvPr/>
        </p:nvSpPr>
        <p:spPr>
          <a:xfrm>
            <a:off x="3096966" y="457200"/>
            <a:ext cx="5867489" cy="1371600"/>
          </a:xfrm>
          <a:prstGeom prst="rect">
            <a:avLst/>
          </a:prstGeom>
        </p:spPr>
        <p:txBody>
          <a:bodyPr vert="horz" lIns="91440" tIns="45720" rIns="91440" bIns="45720" rtlCol="0" anchor="b"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endParaRPr lang="en-US" altLang="en-US" b="1" dirty="0">
              <a:latin typeface="VNI-Times" pitchFamily="2" charset="0"/>
            </a:endParaRPr>
          </a:p>
        </p:txBody>
      </p:sp>
      <p:graphicFrame>
        <p:nvGraphicFramePr>
          <p:cNvPr id="76807" name="Content Placeholder 2">
            <a:extLst>
              <a:ext uri="{FF2B5EF4-FFF2-40B4-BE49-F238E27FC236}">
                <a16:creationId xmlns:a16="http://schemas.microsoft.com/office/drawing/2014/main" id="{545730EB-AC4F-66E9-F99A-8109F0861BFF}"/>
              </a:ext>
            </a:extLst>
          </p:cNvPr>
          <p:cNvGraphicFramePr/>
          <p:nvPr>
            <p:extLst>
              <p:ext uri="{D42A27DB-BD31-4B8C-83A1-F6EECF244321}">
                <p14:modId xmlns:p14="http://schemas.microsoft.com/office/powerpoint/2010/main" val="3518390439"/>
              </p:ext>
            </p:extLst>
          </p:nvPr>
        </p:nvGraphicFramePr>
        <p:xfrm>
          <a:off x="2641434" y="1975316"/>
          <a:ext cx="8712366" cy="39044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1045143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Number Placeholder 4">
            <a:extLst>
              <a:ext uri="{FF2B5EF4-FFF2-40B4-BE49-F238E27FC236}">
                <a16:creationId xmlns:a16="http://schemas.microsoft.com/office/drawing/2014/main" id="{AE9785B6-4351-E8D5-295D-5C590D10204C}"/>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1600">
                <a:solidFill>
                  <a:schemeClr val="tx1"/>
                </a:solidFill>
                <a:latin typeface="Times New Roman" panose="02020603050405020304" pitchFamily="18" charset="0"/>
              </a:rPr>
              <a:t>3.</a:t>
            </a:r>
            <a:fld id="{839FB08E-077E-4CBA-BC0D-6D2000213331}" type="slidenum">
              <a:rPr lang="en-US" altLang="en-US" sz="1600">
                <a:solidFill>
                  <a:schemeClr val="tx1"/>
                </a:solidFill>
                <a:latin typeface="Times New Roman" panose="02020603050405020304" pitchFamily="18" charset="0"/>
              </a:rPr>
              <a:pPr>
                <a:spcBef>
                  <a:spcPct val="0"/>
                </a:spcBef>
                <a:buClrTx/>
                <a:buSzTx/>
                <a:buFontTx/>
                <a:buNone/>
              </a:pPr>
              <a:t>86</a:t>
            </a:fld>
            <a:endParaRPr lang="en-US" altLang="en-US" sz="1400">
              <a:solidFill>
                <a:schemeClr val="tx1"/>
              </a:solidFill>
              <a:latin typeface="Times New Roman" panose="02020603050405020304" pitchFamily="18" charset="0"/>
            </a:endParaRPr>
          </a:p>
        </p:txBody>
      </p:sp>
      <p:sp>
        <p:nvSpPr>
          <p:cNvPr id="77827" name="Rectangle 4">
            <a:extLst>
              <a:ext uri="{FF2B5EF4-FFF2-40B4-BE49-F238E27FC236}">
                <a16:creationId xmlns:a16="http://schemas.microsoft.com/office/drawing/2014/main" id="{8B11F80F-B7C5-D340-2EBC-45B993F62207}"/>
              </a:ext>
            </a:extLst>
          </p:cNvPr>
          <p:cNvSpPr>
            <a:spLocks noGrp="1" noChangeArrowheads="1"/>
          </p:cNvSpPr>
          <p:nvPr>
            <p:ph type="title"/>
          </p:nvPr>
        </p:nvSpPr>
        <p:spPr>
          <a:xfrm>
            <a:off x="324466" y="514350"/>
            <a:ext cx="11547986" cy="1104900"/>
          </a:xfrm>
        </p:spPr>
        <p:txBody>
          <a:bodyPr/>
          <a:lstStyle/>
          <a:p>
            <a:pPr algn="ctr"/>
            <a:r>
              <a:rPr lang="en-US" altLang="en-US" sz="4000" b="1" dirty="0" err="1"/>
              <a:t>Thay</a:t>
            </a:r>
            <a:r>
              <a:rPr lang="en-US" altLang="en-US" sz="4000" b="1" dirty="0"/>
              <a:t> </a:t>
            </a:r>
            <a:r>
              <a:rPr lang="en-US" altLang="en-US" sz="4000" b="1" dirty="0" err="1"/>
              <a:t>đổi</a:t>
            </a:r>
            <a:r>
              <a:rPr lang="en-US" altLang="en-US" sz="4000" b="1" dirty="0"/>
              <a:t> </a:t>
            </a:r>
            <a:r>
              <a:rPr lang="en-US" altLang="en-US" sz="4000" b="1" dirty="0" err="1"/>
              <a:t>cầu</a:t>
            </a:r>
            <a:r>
              <a:rPr lang="en-US" altLang="en-US" sz="4000" b="1" dirty="0"/>
              <a:t> </a:t>
            </a:r>
            <a:r>
              <a:rPr lang="en-US" altLang="en-US" sz="4000" b="1" dirty="0" err="1"/>
              <a:t>trên</a:t>
            </a:r>
            <a:r>
              <a:rPr lang="en-US" altLang="en-US" sz="4000" b="1" dirty="0"/>
              <a:t> </a:t>
            </a:r>
            <a:r>
              <a:rPr lang="en-US" altLang="en-US" sz="4000" b="1" dirty="0" err="1"/>
              <a:t>thị</a:t>
            </a:r>
            <a:r>
              <a:rPr lang="en-US" altLang="en-US" sz="4000" b="1" dirty="0"/>
              <a:t> </a:t>
            </a:r>
            <a:r>
              <a:rPr lang="en-US" altLang="en-US" sz="4000" b="1" dirty="0" err="1"/>
              <a:t>trường</a:t>
            </a:r>
            <a:r>
              <a:rPr lang="en-US" altLang="en-US" sz="4000" b="1" dirty="0"/>
              <a:t> </a:t>
            </a:r>
            <a:r>
              <a:rPr lang="en-US" altLang="en-US" sz="4000" b="1" dirty="0" err="1"/>
              <a:t>thịt</a:t>
            </a:r>
            <a:r>
              <a:rPr lang="en-US" altLang="en-US" sz="4000" b="1" dirty="0"/>
              <a:t> </a:t>
            </a:r>
            <a:r>
              <a:rPr lang="en-US" altLang="en-US" sz="4000" b="1" dirty="0" err="1"/>
              <a:t>heo</a:t>
            </a:r>
            <a:r>
              <a:rPr lang="en-US" altLang="en-US" sz="4000" b="1" dirty="0"/>
              <a:t>: </a:t>
            </a:r>
            <a:br>
              <a:rPr lang="en-US" altLang="en-US" sz="4000" b="1" dirty="0"/>
            </a:br>
            <a:r>
              <a:rPr lang="en-GB" altLang="en-US" sz="4000" b="1" dirty="0" err="1"/>
              <a:t>Giả</a:t>
            </a:r>
            <a:r>
              <a:rPr lang="en-GB" altLang="en-US" sz="4000" b="1" dirty="0"/>
              <a:t> </a:t>
            </a:r>
            <a:r>
              <a:rPr lang="en-GB" altLang="en-US" sz="4000" b="1" dirty="0" err="1"/>
              <a:t>sử</a:t>
            </a:r>
            <a:r>
              <a:rPr lang="en-GB" altLang="en-US" sz="4000" b="1" dirty="0"/>
              <a:t> </a:t>
            </a:r>
            <a:r>
              <a:rPr lang="en-GB" altLang="en-US" sz="4000" b="1" dirty="0" err="1"/>
              <a:t>giá</a:t>
            </a:r>
            <a:r>
              <a:rPr lang="en-GB" altLang="en-US" sz="4000" b="1" dirty="0"/>
              <a:t> </a:t>
            </a:r>
            <a:r>
              <a:rPr lang="en-GB" altLang="en-US" sz="4000" b="1" dirty="0" err="1"/>
              <a:t>thịt</a:t>
            </a:r>
            <a:r>
              <a:rPr lang="en-GB" altLang="en-US" sz="4000" b="1" dirty="0"/>
              <a:t> </a:t>
            </a:r>
            <a:r>
              <a:rPr lang="en-GB" altLang="en-US" sz="4000" b="1" dirty="0" err="1"/>
              <a:t>bò</a:t>
            </a:r>
            <a:r>
              <a:rPr lang="en-GB" altLang="en-US" sz="4000" b="1" dirty="0"/>
              <a:t> </a:t>
            </a:r>
            <a:r>
              <a:rPr lang="en-GB" altLang="en-US" sz="4000" b="1" dirty="0" err="1"/>
              <a:t>tăng</a:t>
            </a:r>
            <a:br>
              <a:rPr lang="en-GB" altLang="en-US" sz="4000" b="1" dirty="0">
                <a:solidFill>
                  <a:srgbClr val="0000FF"/>
                </a:solidFill>
              </a:rPr>
            </a:br>
            <a:endParaRPr lang="en-US" altLang="en-US" sz="4000" b="1" dirty="0"/>
          </a:p>
        </p:txBody>
      </p:sp>
      <p:sp>
        <p:nvSpPr>
          <p:cNvPr id="77828" name="Line 5">
            <a:extLst>
              <a:ext uri="{FF2B5EF4-FFF2-40B4-BE49-F238E27FC236}">
                <a16:creationId xmlns:a16="http://schemas.microsoft.com/office/drawing/2014/main" id="{03EF0C27-0930-5ECF-190E-193520CEAF32}"/>
              </a:ext>
            </a:extLst>
          </p:cNvPr>
          <p:cNvSpPr>
            <a:spLocks noChangeShapeType="1"/>
          </p:cNvSpPr>
          <p:nvPr/>
        </p:nvSpPr>
        <p:spPr bwMode="auto">
          <a:xfrm>
            <a:off x="2667000" y="5486400"/>
            <a:ext cx="327660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7829" name="Line 6">
            <a:extLst>
              <a:ext uri="{FF2B5EF4-FFF2-40B4-BE49-F238E27FC236}">
                <a16:creationId xmlns:a16="http://schemas.microsoft.com/office/drawing/2014/main" id="{6301E403-F0CB-2192-AC2E-1F189ECDB203}"/>
              </a:ext>
            </a:extLst>
          </p:cNvPr>
          <p:cNvSpPr>
            <a:spLocks noChangeShapeType="1"/>
          </p:cNvSpPr>
          <p:nvPr/>
        </p:nvSpPr>
        <p:spPr bwMode="auto">
          <a:xfrm flipV="1">
            <a:off x="2667000" y="2362200"/>
            <a:ext cx="0" cy="31242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7830" name="Line 7">
            <a:extLst>
              <a:ext uri="{FF2B5EF4-FFF2-40B4-BE49-F238E27FC236}">
                <a16:creationId xmlns:a16="http://schemas.microsoft.com/office/drawing/2014/main" id="{F3B2B8DA-DD46-85BA-0B0F-3F5EFAC6D685}"/>
              </a:ext>
            </a:extLst>
          </p:cNvPr>
          <p:cNvSpPr>
            <a:spLocks noChangeShapeType="1"/>
          </p:cNvSpPr>
          <p:nvPr/>
        </p:nvSpPr>
        <p:spPr bwMode="auto">
          <a:xfrm>
            <a:off x="2971800" y="2667000"/>
            <a:ext cx="2514600" cy="2438400"/>
          </a:xfrm>
          <a:prstGeom prst="line">
            <a:avLst/>
          </a:prstGeom>
          <a:noFill/>
          <a:ln w="57150">
            <a:solidFill>
              <a:srgbClr val="5F5F5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7831" name="Line 8">
            <a:extLst>
              <a:ext uri="{FF2B5EF4-FFF2-40B4-BE49-F238E27FC236}">
                <a16:creationId xmlns:a16="http://schemas.microsoft.com/office/drawing/2014/main" id="{B2AE12F5-94D3-7100-A013-15486270BC2A}"/>
              </a:ext>
            </a:extLst>
          </p:cNvPr>
          <p:cNvSpPr>
            <a:spLocks noChangeShapeType="1"/>
          </p:cNvSpPr>
          <p:nvPr/>
        </p:nvSpPr>
        <p:spPr bwMode="auto">
          <a:xfrm flipV="1">
            <a:off x="2971800" y="2514600"/>
            <a:ext cx="2590800" cy="2590800"/>
          </a:xfrm>
          <a:prstGeom prst="line">
            <a:avLst/>
          </a:prstGeom>
          <a:noFill/>
          <a:ln w="57150">
            <a:solidFill>
              <a:srgbClr val="CC0066"/>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7832" name="Text Box 9">
            <a:extLst>
              <a:ext uri="{FF2B5EF4-FFF2-40B4-BE49-F238E27FC236}">
                <a16:creationId xmlns:a16="http://schemas.microsoft.com/office/drawing/2014/main" id="{FAFD7B24-65CC-86A8-BFA3-B908FCDF3F0F}"/>
              </a:ext>
            </a:extLst>
          </p:cNvPr>
          <p:cNvSpPr txBox="1">
            <a:spLocks noChangeArrowheads="1"/>
          </p:cNvSpPr>
          <p:nvPr/>
        </p:nvSpPr>
        <p:spPr bwMode="auto">
          <a:xfrm>
            <a:off x="5121276" y="5029200"/>
            <a:ext cx="5175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D</a:t>
            </a:r>
            <a:r>
              <a:rPr lang="en-US" altLang="en-US" sz="2400" b="1" baseline="-25000">
                <a:solidFill>
                  <a:schemeClr val="tx1"/>
                </a:solidFill>
              </a:rPr>
              <a:t>0</a:t>
            </a:r>
            <a:endParaRPr lang="en-US" altLang="en-US" sz="2400">
              <a:solidFill>
                <a:schemeClr val="tx1"/>
              </a:solidFill>
            </a:endParaRPr>
          </a:p>
        </p:txBody>
      </p:sp>
      <p:sp>
        <p:nvSpPr>
          <p:cNvPr id="77833" name="Text Box 11">
            <a:extLst>
              <a:ext uri="{FF2B5EF4-FFF2-40B4-BE49-F238E27FC236}">
                <a16:creationId xmlns:a16="http://schemas.microsoft.com/office/drawing/2014/main" id="{BD8BE4AD-C5B3-AE36-32BD-C84E702B5380}"/>
              </a:ext>
            </a:extLst>
          </p:cNvPr>
          <p:cNvSpPr txBox="1">
            <a:spLocks noChangeArrowheads="1"/>
          </p:cNvSpPr>
          <p:nvPr/>
        </p:nvSpPr>
        <p:spPr bwMode="auto">
          <a:xfrm>
            <a:off x="5029200" y="2133601"/>
            <a:ext cx="5032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S</a:t>
            </a:r>
            <a:r>
              <a:rPr lang="en-US" altLang="en-US" sz="2400" b="1" baseline="-25000">
                <a:solidFill>
                  <a:schemeClr val="tx1"/>
                </a:solidFill>
              </a:rPr>
              <a:t>0</a:t>
            </a:r>
            <a:endParaRPr lang="en-US" altLang="en-US" sz="2400" b="1">
              <a:solidFill>
                <a:schemeClr val="tx1"/>
              </a:solidFill>
            </a:endParaRPr>
          </a:p>
        </p:txBody>
      </p:sp>
      <p:sp>
        <p:nvSpPr>
          <p:cNvPr id="77834" name="Line 13">
            <a:extLst>
              <a:ext uri="{FF2B5EF4-FFF2-40B4-BE49-F238E27FC236}">
                <a16:creationId xmlns:a16="http://schemas.microsoft.com/office/drawing/2014/main" id="{D0339A63-B5E5-BFE7-1C36-B1724432CADA}"/>
              </a:ext>
            </a:extLst>
          </p:cNvPr>
          <p:cNvSpPr>
            <a:spLocks noChangeShapeType="1"/>
          </p:cNvSpPr>
          <p:nvPr/>
        </p:nvSpPr>
        <p:spPr bwMode="auto">
          <a:xfrm>
            <a:off x="4191000" y="3810000"/>
            <a:ext cx="0" cy="16764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7835" name="Line 14">
            <a:extLst>
              <a:ext uri="{FF2B5EF4-FFF2-40B4-BE49-F238E27FC236}">
                <a16:creationId xmlns:a16="http://schemas.microsoft.com/office/drawing/2014/main" id="{C6495A87-F849-AE8E-FD73-DB7A1B23A18E}"/>
              </a:ext>
            </a:extLst>
          </p:cNvPr>
          <p:cNvSpPr>
            <a:spLocks noChangeShapeType="1"/>
          </p:cNvSpPr>
          <p:nvPr/>
        </p:nvSpPr>
        <p:spPr bwMode="auto">
          <a:xfrm flipH="1">
            <a:off x="2667000" y="3810001"/>
            <a:ext cx="2362200" cy="47625"/>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7836" name="Text Box 15">
            <a:extLst>
              <a:ext uri="{FF2B5EF4-FFF2-40B4-BE49-F238E27FC236}">
                <a16:creationId xmlns:a16="http://schemas.microsoft.com/office/drawing/2014/main" id="{FC52E9F7-41F9-66A3-4417-B7847B9D8DC7}"/>
              </a:ext>
            </a:extLst>
          </p:cNvPr>
          <p:cNvSpPr txBox="1">
            <a:spLocks noChangeArrowheads="1"/>
          </p:cNvSpPr>
          <p:nvPr/>
        </p:nvSpPr>
        <p:spPr bwMode="auto">
          <a:xfrm>
            <a:off x="3962400" y="5486400"/>
            <a:ext cx="53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Q</a:t>
            </a:r>
            <a:r>
              <a:rPr lang="en-US" altLang="en-US" sz="2400" b="1" baseline="-25000">
                <a:solidFill>
                  <a:schemeClr val="tx1"/>
                </a:solidFill>
              </a:rPr>
              <a:t>0</a:t>
            </a:r>
            <a:endParaRPr lang="en-US" altLang="en-US" sz="2400">
              <a:solidFill>
                <a:schemeClr val="tx1"/>
              </a:solidFill>
            </a:endParaRPr>
          </a:p>
        </p:txBody>
      </p:sp>
      <p:sp>
        <p:nvSpPr>
          <p:cNvPr id="77837" name="Text Box 16">
            <a:extLst>
              <a:ext uri="{FF2B5EF4-FFF2-40B4-BE49-F238E27FC236}">
                <a16:creationId xmlns:a16="http://schemas.microsoft.com/office/drawing/2014/main" id="{4CA9C25E-F093-C52D-E391-BFC94670B633}"/>
              </a:ext>
            </a:extLst>
          </p:cNvPr>
          <p:cNvSpPr txBox="1">
            <a:spLocks noChangeArrowheads="1"/>
          </p:cNvSpPr>
          <p:nvPr/>
        </p:nvSpPr>
        <p:spPr bwMode="auto">
          <a:xfrm>
            <a:off x="2133601" y="3581400"/>
            <a:ext cx="5000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P</a:t>
            </a:r>
            <a:r>
              <a:rPr lang="en-US" altLang="en-US" sz="2400" b="1" baseline="-25000">
                <a:solidFill>
                  <a:schemeClr val="tx1"/>
                </a:solidFill>
              </a:rPr>
              <a:t>0</a:t>
            </a:r>
            <a:endParaRPr lang="en-US" altLang="en-US" sz="2400" b="1">
              <a:solidFill>
                <a:schemeClr val="tx1"/>
              </a:solidFill>
            </a:endParaRPr>
          </a:p>
        </p:txBody>
      </p:sp>
      <p:sp>
        <p:nvSpPr>
          <p:cNvPr id="77838" name="Text Box 17">
            <a:extLst>
              <a:ext uri="{FF2B5EF4-FFF2-40B4-BE49-F238E27FC236}">
                <a16:creationId xmlns:a16="http://schemas.microsoft.com/office/drawing/2014/main" id="{4BC2DE18-F55A-D87D-8033-59DD8D3FBC35}"/>
              </a:ext>
            </a:extLst>
          </p:cNvPr>
          <p:cNvSpPr txBox="1">
            <a:spLocks noChangeArrowheads="1"/>
          </p:cNvSpPr>
          <p:nvPr/>
        </p:nvSpPr>
        <p:spPr bwMode="auto">
          <a:xfrm>
            <a:off x="4038600" y="3870325"/>
            <a:ext cx="45076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E</a:t>
            </a:r>
            <a:r>
              <a:rPr lang="en-US" altLang="en-US" sz="2000" b="1" baseline="-25000">
                <a:solidFill>
                  <a:schemeClr val="tx1"/>
                </a:solidFill>
              </a:rPr>
              <a:t>0</a:t>
            </a:r>
            <a:endParaRPr lang="en-US" altLang="en-US" sz="2000">
              <a:solidFill>
                <a:schemeClr val="tx1"/>
              </a:solidFill>
            </a:endParaRPr>
          </a:p>
        </p:txBody>
      </p:sp>
      <p:sp>
        <p:nvSpPr>
          <p:cNvPr id="77839" name="Text Box 18">
            <a:extLst>
              <a:ext uri="{FF2B5EF4-FFF2-40B4-BE49-F238E27FC236}">
                <a16:creationId xmlns:a16="http://schemas.microsoft.com/office/drawing/2014/main" id="{2EA1542C-7970-D838-CC64-1A9CD4D19C21}"/>
              </a:ext>
            </a:extLst>
          </p:cNvPr>
          <p:cNvSpPr txBox="1">
            <a:spLocks noChangeArrowheads="1"/>
          </p:cNvSpPr>
          <p:nvPr/>
        </p:nvSpPr>
        <p:spPr bwMode="auto">
          <a:xfrm rot="16387231">
            <a:off x="2116932" y="2467769"/>
            <a:ext cx="582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i="1">
                <a:solidFill>
                  <a:schemeClr val="tx1"/>
                </a:solidFill>
              </a:rPr>
              <a:t>Giá</a:t>
            </a:r>
            <a:endParaRPr lang="en-US" altLang="en-US" sz="2400" i="1">
              <a:solidFill>
                <a:schemeClr val="tx1"/>
              </a:solidFill>
            </a:endParaRPr>
          </a:p>
        </p:txBody>
      </p:sp>
      <p:sp>
        <p:nvSpPr>
          <p:cNvPr id="77840" name="Text Box 19">
            <a:extLst>
              <a:ext uri="{FF2B5EF4-FFF2-40B4-BE49-F238E27FC236}">
                <a16:creationId xmlns:a16="http://schemas.microsoft.com/office/drawing/2014/main" id="{95DC52AA-E845-53BE-EBA2-C67F4162C4C1}"/>
              </a:ext>
            </a:extLst>
          </p:cNvPr>
          <p:cNvSpPr txBox="1">
            <a:spLocks noChangeArrowheads="1"/>
          </p:cNvSpPr>
          <p:nvPr/>
        </p:nvSpPr>
        <p:spPr bwMode="auto">
          <a:xfrm>
            <a:off x="5029201" y="5638800"/>
            <a:ext cx="1230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i="1">
                <a:solidFill>
                  <a:schemeClr val="tx1"/>
                </a:solidFill>
              </a:rPr>
              <a:t>Số lượng</a:t>
            </a:r>
          </a:p>
        </p:txBody>
      </p:sp>
      <p:sp>
        <p:nvSpPr>
          <p:cNvPr id="77841" name="Text Box 33">
            <a:extLst>
              <a:ext uri="{FF2B5EF4-FFF2-40B4-BE49-F238E27FC236}">
                <a16:creationId xmlns:a16="http://schemas.microsoft.com/office/drawing/2014/main" id="{BD5734C9-F19F-2968-0039-AC3F341B780F}"/>
              </a:ext>
            </a:extLst>
          </p:cNvPr>
          <p:cNvSpPr txBox="1">
            <a:spLocks noChangeArrowheads="1"/>
          </p:cNvSpPr>
          <p:nvPr/>
        </p:nvSpPr>
        <p:spPr bwMode="auto">
          <a:xfrm>
            <a:off x="6560575" y="1611289"/>
            <a:ext cx="47371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GB" altLang="en-US" b="1" dirty="0" err="1"/>
              <a:t>Người</a:t>
            </a:r>
            <a:r>
              <a:rPr lang="en-GB" altLang="en-US" b="1" dirty="0"/>
              <a:t> ta </a:t>
            </a:r>
            <a:r>
              <a:rPr lang="en-GB" altLang="en-US" b="1" dirty="0" err="1"/>
              <a:t>sẽ</a:t>
            </a:r>
            <a:r>
              <a:rPr lang="en-GB" altLang="en-US" b="1" dirty="0"/>
              <a:t> </a:t>
            </a:r>
            <a:r>
              <a:rPr lang="en-GB" altLang="en-US" b="1" dirty="0" err="1"/>
              <a:t>mua</a:t>
            </a:r>
            <a:r>
              <a:rPr lang="en-GB" altLang="en-US" b="1" dirty="0"/>
              <a:t> </a:t>
            </a:r>
            <a:r>
              <a:rPr lang="en-GB" altLang="en-US" b="1" dirty="0" err="1"/>
              <a:t>nhiều</a:t>
            </a:r>
            <a:r>
              <a:rPr lang="en-GB" altLang="en-US" b="1" dirty="0"/>
              <a:t> </a:t>
            </a:r>
            <a:r>
              <a:rPr lang="en-GB" altLang="en-US" b="1" dirty="0" err="1"/>
              <a:t>thịt</a:t>
            </a:r>
            <a:r>
              <a:rPr lang="en-GB" altLang="en-US" b="1" dirty="0"/>
              <a:t> </a:t>
            </a:r>
            <a:r>
              <a:rPr lang="en-GB" altLang="en-US" b="1" dirty="0" err="1"/>
              <a:t>heo</a:t>
            </a:r>
            <a:r>
              <a:rPr lang="en-GB" altLang="en-US" b="1" dirty="0"/>
              <a:t> </a:t>
            </a:r>
            <a:r>
              <a:rPr lang="en-GB" altLang="en-US" b="1" dirty="0" err="1"/>
              <a:t>hơn</a:t>
            </a:r>
            <a:r>
              <a:rPr lang="en-GB" altLang="en-US" b="1" dirty="0"/>
              <a:t> ở </a:t>
            </a:r>
            <a:r>
              <a:rPr lang="en-GB" altLang="en-US" b="1" dirty="0" err="1"/>
              <a:t>mọi</a:t>
            </a:r>
            <a:r>
              <a:rPr lang="en-GB" altLang="en-US" b="1" dirty="0"/>
              <a:t> </a:t>
            </a:r>
          </a:p>
          <a:p>
            <a:pPr>
              <a:spcBef>
                <a:spcPct val="0"/>
              </a:spcBef>
              <a:buClrTx/>
              <a:buSzTx/>
              <a:buFontTx/>
              <a:buNone/>
            </a:pPr>
            <a:r>
              <a:rPr lang="en-GB" altLang="en-US" b="1" dirty="0" err="1"/>
              <a:t>mức</a:t>
            </a:r>
            <a:r>
              <a:rPr lang="en-GB" altLang="en-US" b="1" dirty="0"/>
              <a:t> </a:t>
            </a:r>
            <a:r>
              <a:rPr lang="en-GB" altLang="en-US" b="1" dirty="0" err="1"/>
              <a:t>giá</a:t>
            </a:r>
            <a:endParaRPr lang="en-GB" altLang="en-US" b="1" dirty="0"/>
          </a:p>
        </p:txBody>
      </p:sp>
      <p:grpSp>
        <p:nvGrpSpPr>
          <p:cNvPr id="77842" name="Group 26">
            <a:extLst>
              <a:ext uri="{FF2B5EF4-FFF2-40B4-BE49-F238E27FC236}">
                <a16:creationId xmlns:a16="http://schemas.microsoft.com/office/drawing/2014/main" id="{1576088C-A0CD-7987-80D4-3B162EF90879}"/>
              </a:ext>
            </a:extLst>
          </p:cNvPr>
          <p:cNvGrpSpPr>
            <a:grpSpLocks/>
          </p:cNvGrpSpPr>
          <p:nvPr/>
        </p:nvGrpSpPr>
        <p:grpSpPr bwMode="auto">
          <a:xfrm>
            <a:off x="3352801" y="2514600"/>
            <a:ext cx="2879725" cy="2819400"/>
            <a:chOff x="1152" y="1584"/>
            <a:chExt cx="1814" cy="1776"/>
          </a:xfrm>
        </p:grpSpPr>
        <p:sp>
          <p:nvSpPr>
            <p:cNvPr id="77857" name="Line 27">
              <a:extLst>
                <a:ext uri="{FF2B5EF4-FFF2-40B4-BE49-F238E27FC236}">
                  <a16:creationId xmlns:a16="http://schemas.microsoft.com/office/drawing/2014/main" id="{71F38459-D314-DFEB-40AB-73637442BC02}"/>
                </a:ext>
              </a:extLst>
            </p:cNvPr>
            <p:cNvSpPr>
              <a:spLocks noChangeShapeType="1"/>
            </p:cNvSpPr>
            <p:nvPr/>
          </p:nvSpPr>
          <p:spPr bwMode="auto">
            <a:xfrm>
              <a:off x="1344" y="1584"/>
              <a:ext cx="1584" cy="1536"/>
            </a:xfrm>
            <a:prstGeom prst="line">
              <a:avLst/>
            </a:prstGeom>
            <a:noFill/>
            <a:ln w="57150">
              <a:solidFill>
                <a:schemeClr val="accent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7858" name="Text Box 29">
              <a:extLst>
                <a:ext uri="{FF2B5EF4-FFF2-40B4-BE49-F238E27FC236}">
                  <a16:creationId xmlns:a16="http://schemas.microsoft.com/office/drawing/2014/main" id="{6AF1F18A-8BC5-84D1-5DD7-ED15825D7286}"/>
                </a:ext>
              </a:extLst>
            </p:cNvPr>
            <p:cNvSpPr txBox="1">
              <a:spLocks noChangeArrowheads="1"/>
            </p:cNvSpPr>
            <p:nvPr/>
          </p:nvSpPr>
          <p:spPr bwMode="auto">
            <a:xfrm>
              <a:off x="2640" y="3072"/>
              <a:ext cx="32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D</a:t>
              </a:r>
              <a:r>
                <a:rPr lang="en-US" altLang="en-US" sz="2400" b="1" baseline="-25000">
                  <a:solidFill>
                    <a:schemeClr val="tx1"/>
                  </a:solidFill>
                </a:rPr>
                <a:t>1</a:t>
              </a:r>
              <a:endParaRPr lang="en-US" altLang="en-US" sz="2400">
                <a:solidFill>
                  <a:schemeClr val="tx1"/>
                </a:solidFill>
              </a:endParaRPr>
            </a:p>
          </p:txBody>
        </p:sp>
        <p:sp>
          <p:nvSpPr>
            <p:cNvPr id="77859" name="Line 30">
              <a:extLst>
                <a:ext uri="{FF2B5EF4-FFF2-40B4-BE49-F238E27FC236}">
                  <a16:creationId xmlns:a16="http://schemas.microsoft.com/office/drawing/2014/main" id="{7225E2F1-94D0-32B3-004D-7892D13A6E5A}"/>
                </a:ext>
              </a:extLst>
            </p:cNvPr>
            <p:cNvSpPr>
              <a:spLocks noChangeShapeType="1"/>
            </p:cNvSpPr>
            <p:nvPr/>
          </p:nvSpPr>
          <p:spPr bwMode="auto">
            <a:xfrm>
              <a:off x="1152" y="1824"/>
              <a:ext cx="384" cy="0"/>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3" name="Group 39">
            <a:extLst>
              <a:ext uri="{FF2B5EF4-FFF2-40B4-BE49-F238E27FC236}">
                <a16:creationId xmlns:a16="http://schemas.microsoft.com/office/drawing/2014/main" id="{33C4170B-6414-C5F9-0E76-1533DDF8E413}"/>
              </a:ext>
            </a:extLst>
          </p:cNvPr>
          <p:cNvGrpSpPr>
            <a:grpSpLocks/>
          </p:cNvGrpSpPr>
          <p:nvPr/>
        </p:nvGrpSpPr>
        <p:grpSpPr bwMode="auto">
          <a:xfrm>
            <a:off x="2133600" y="3124201"/>
            <a:ext cx="8904288" cy="3103563"/>
            <a:chOff x="384" y="1968"/>
            <a:chExt cx="5609" cy="1955"/>
          </a:xfrm>
        </p:grpSpPr>
        <p:grpSp>
          <p:nvGrpSpPr>
            <p:cNvPr id="77848" name="Group 37">
              <a:extLst>
                <a:ext uri="{FF2B5EF4-FFF2-40B4-BE49-F238E27FC236}">
                  <a16:creationId xmlns:a16="http://schemas.microsoft.com/office/drawing/2014/main" id="{DF5B3BA0-14C9-D9B5-17FF-EC286C1F412F}"/>
                </a:ext>
              </a:extLst>
            </p:cNvPr>
            <p:cNvGrpSpPr>
              <a:grpSpLocks/>
            </p:cNvGrpSpPr>
            <p:nvPr/>
          </p:nvGrpSpPr>
          <p:grpSpPr bwMode="auto">
            <a:xfrm>
              <a:off x="384" y="1968"/>
              <a:ext cx="5609" cy="1955"/>
              <a:chOff x="384" y="1968"/>
              <a:chExt cx="5609" cy="1955"/>
            </a:xfrm>
          </p:grpSpPr>
          <p:grpSp>
            <p:nvGrpSpPr>
              <p:cNvPr id="77850" name="Group 20">
                <a:extLst>
                  <a:ext uri="{FF2B5EF4-FFF2-40B4-BE49-F238E27FC236}">
                    <a16:creationId xmlns:a16="http://schemas.microsoft.com/office/drawing/2014/main" id="{A52F81D1-B392-21F0-BFB9-B5B38C91FF3E}"/>
                  </a:ext>
                </a:extLst>
              </p:cNvPr>
              <p:cNvGrpSpPr>
                <a:grpSpLocks/>
              </p:cNvGrpSpPr>
              <p:nvPr/>
            </p:nvGrpSpPr>
            <p:grpSpPr bwMode="auto">
              <a:xfrm>
                <a:off x="384" y="1968"/>
                <a:ext cx="2002" cy="1776"/>
                <a:chOff x="384" y="1968"/>
                <a:chExt cx="2002" cy="1776"/>
              </a:xfrm>
            </p:grpSpPr>
            <p:sp>
              <p:nvSpPr>
                <p:cNvPr id="77852" name="Text Box 21">
                  <a:extLst>
                    <a:ext uri="{FF2B5EF4-FFF2-40B4-BE49-F238E27FC236}">
                      <a16:creationId xmlns:a16="http://schemas.microsoft.com/office/drawing/2014/main" id="{1E1312EA-1E03-2089-0CF6-729E2298F617}"/>
                    </a:ext>
                  </a:extLst>
                </p:cNvPr>
                <p:cNvSpPr txBox="1">
                  <a:spLocks noChangeArrowheads="1"/>
                </p:cNvSpPr>
                <p:nvPr/>
              </p:nvSpPr>
              <p:spPr bwMode="auto">
                <a:xfrm>
                  <a:off x="2102" y="2041"/>
                  <a:ext cx="28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E</a:t>
                  </a:r>
                  <a:r>
                    <a:rPr lang="en-US" altLang="en-US" sz="2000" b="1" baseline="-25000">
                      <a:solidFill>
                        <a:schemeClr val="tx1"/>
                      </a:solidFill>
                    </a:rPr>
                    <a:t>1</a:t>
                  </a:r>
                  <a:endParaRPr lang="en-US" altLang="en-US" sz="2000" b="1">
                    <a:solidFill>
                      <a:schemeClr val="tx1"/>
                    </a:solidFill>
                  </a:endParaRPr>
                </a:p>
              </p:txBody>
            </p:sp>
            <p:sp>
              <p:nvSpPr>
                <p:cNvPr id="77853" name="Line 22">
                  <a:extLst>
                    <a:ext uri="{FF2B5EF4-FFF2-40B4-BE49-F238E27FC236}">
                      <a16:creationId xmlns:a16="http://schemas.microsoft.com/office/drawing/2014/main" id="{05439177-3AD6-278E-201B-E6C30E2CB235}"/>
                    </a:ext>
                  </a:extLst>
                </p:cNvPr>
                <p:cNvSpPr>
                  <a:spLocks noChangeShapeType="1"/>
                </p:cNvSpPr>
                <p:nvPr/>
              </p:nvSpPr>
              <p:spPr bwMode="auto">
                <a:xfrm>
                  <a:off x="1968" y="2160"/>
                  <a:ext cx="0" cy="1296"/>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7854" name="Line 23">
                  <a:extLst>
                    <a:ext uri="{FF2B5EF4-FFF2-40B4-BE49-F238E27FC236}">
                      <a16:creationId xmlns:a16="http://schemas.microsoft.com/office/drawing/2014/main" id="{44265F6D-776F-9545-D628-23470977D010}"/>
                    </a:ext>
                  </a:extLst>
                </p:cNvPr>
                <p:cNvSpPr>
                  <a:spLocks noChangeShapeType="1"/>
                </p:cNvSpPr>
                <p:nvPr/>
              </p:nvSpPr>
              <p:spPr bwMode="auto">
                <a:xfrm flipH="1">
                  <a:off x="720" y="2160"/>
                  <a:ext cx="1248"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7855" name="Text Box 24">
                  <a:extLst>
                    <a:ext uri="{FF2B5EF4-FFF2-40B4-BE49-F238E27FC236}">
                      <a16:creationId xmlns:a16="http://schemas.microsoft.com/office/drawing/2014/main" id="{F96CFE0D-73DD-B2CC-DEA2-540BB40E00AC}"/>
                    </a:ext>
                  </a:extLst>
                </p:cNvPr>
                <p:cNvSpPr txBox="1">
                  <a:spLocks noChangeArrowheads="1"/>
                </p:cNvSpPr>
                <p:nvPr/>
              </p:nvSpPr>
              <p:spPr bwMode="auto">
                <a:xfrm>
                  <a:off x="1824" y="3456"/>
                  <a:ext cx="33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Q</a:t>
                  </a:r>
                  <a:r>
                    <a:rPr lang="en-US" altLang="en-US" sz="2400" b="1" baseline="-25000">
                      <a:solidFill>
                        <a:schemeClr val="tx1"/>
                      </a:solidFill>
                    </a:rPr>
                    <a:t>1</a:t>
                  </a:r>
                  <a:endParaRPr lang="en-US" altLang="en-US" sz="2400">
                    <a:solidFill>
                      <a:schemeClr val="tx1"/>
                    </a:solidFill>
                  </a:endParaRPr>
                </a:p>
              </p:txBody>
            </p:sp>
            <p:sp>
              <p:nvSpPr>
                <p:cNvPr id="77856" name="Text Box 25">
                  <a:extLst>
                    <a:ext uri="{FF2B5EF4-FFF2-40B4-BE49-F238E27FC236}">
                      <a16:creationId xmlns:a16="http://schemas.microsoft.com/office/drawing/2014/main" id="{CD50D01D-D24D-985C-E24B-F1FB0D6D7C47}"/>
                    </a:ext>
                  </a:extLst>
                </p:cNvPr>
                <p:cNvSpPr txBox="1">
                  <a:spLocks noChangeArrowheads="1"/>
                </p:cNvSpPr>
                <p:nvPr/>
              </p:nvSpPr>
              <p:spPr bwMode="auto">
                <a:xfrm>
                  <a:off x="384" y="1968"/>
                  <a:ext cx="31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P</a:t>
                  </a:r>
                  <a:r>
                    <a:rPr lang="en-US" altLang="en-US" sz="2400" b="1" baseline="-25000">
                      <a:solidFill>
                        <a:schemeClr val="tx1"/>
                      </a:solidFill>
                    </a:rPr>
                    <a:t>1</a:t>
                  </a:r>
                  <a:endParaRPr lang="en-US" altLang="en-US" sz="2400" b="1">
                    <a:solidFill>
                      <a:schemeClr val="tx1"/>
                    </a:solidFill>
                  </a:endParaRPr>
                </a:p>
              </p:txBody>
            </p:sp>
          </p:grpSp>
          <p:sp>
            <p:nvSpPr>
              <p:cNvPr id="77851" name="Text Box 35">
                <a:extLst>
                  <a:ext uri="{FF2B5EF4-FFF2-40B4-BE49-F238E27FC236}">
                    <a16:creationId xmlns:a16="http://schemas.microsoft.com/office/drawing/2014/main" id="{612B042B-2378-EAFB-3435-E7916D84A1CF}"/>
                  </a:ext>
                </a:extLst>
              </p:cNvPr>
              <p:cNvSpPr txBox="1">
                <a:spLocks noChangeArrowheads="1"/>
              </p:cNvSpPr>
              <p:nvPr/>
            </p:nvSpPr>
            <p:spPr bwMode="auto">
              <a:xfrm>
                <a:off x="3168" y="2004"/>
                <a:ext cx="2825" cy="1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GB" altLang="en-US" b="1" dirty="0" err="1"/>
                  <a:t>Thị</a:t>
                </a:r>
                <a:r>
                  <a:rPr lang="en-GB" altLang="en-US" b="1" dirty="0"/>
                  <a:t> </a:t>
                </a:r>
                <a:r>
                  <a:rPr lang="en-GB" altLang="en-US" b="1" dirty="0" err="1"/>
                  <a:t>trường</a:t>
                </a:r>
                <a:r>
                  <a:rPr lang="en-GB" altLang="en-US" b="1" dirty="0"/>
                  <a:t> </a:t>
                </a:r>
                <a:r>
                  <a:rPr lang="en-GB" altLang="en-US" b="1" dirty="0" err="1"/>
                  <a:t>sẽ</a:t>
                </a:r>
                <a:r>
                  <a:rPr lang="en-GB" altLang="en-US" b="1" dirty="0"/>
                  <a:t> </a:t>
                </a:r>
                <a:r>
                  <a:rPr lang="en-GB" altLang="en-US" b="1" dirty="0" err="1"/>
                  <a:t>điều</a:t>
                </a:r>
                <a:r>
                  <a:rPr lang="en-GB" altLang="en-US" b="1" dirty="0"/>
                  <a:t> </a:t>
                </a:r>
                <a:r>
                  <a:rPr lang="en-GB" altLang="en-US" b="1" dirty="0" err="1"/>
                  <a:t>chỉnh</a:t>
                </a:r>
                <a:r>
                  <a:rPr lang="en-GB" altLang="en-US" b="1" dirty="0"/>
                  <a:t> </a:t>
                </a:r>
                <a:r>
                  <a:rPr lang="en-GB" altLang="en-US" b="1" dirty="0" err="1"/>
                  <a:t>tới</a:t>
                </a:r>
                <a:r>
                  <a:rPr lang="en-GB" altLang="en-US" b="1" dirty="0"/>
                  <a:t> </a:t>
                </a:r>
                <a:r>
                  <a:rPr lang="en-GB" altLang="en-US" b="1" dirty="0" err="1"/>
                  <a:t>điểm</a:t>
                </a:r>
                <a:r>
                  <a:rPr lang="en-GB" altLang="en-US" b="1" dirty="0"/>
                  <a:t> </a:t>
                </a:r>
                <a:r>
                  <a:rPr lang="en-GB" altLang="en-US" b="1" dirty="0" err="1"/>
                  <a:t>cân</a:t>
                </a:r>
                <a:r>
                  <a:rPr lang="en-GB" altLang="en-US" b="1" dirty="0"/>
                  <a:t> </a:t>
                </a:r>
                <a:r>
                  <a:rPr lang="en-GB" altLang="en-US" b="1" dirty="0" err="1"/>
                  <a:t>bằng</a:t>
                </a:r>
                <a:r>
                  <a:rPr lang="en-GB" altLang="en-US" b="1" dirty="0"/>
                  <a:t> </a:t>
                </a:r>
                <a:r>
                  <a:rPr lang="en-GB" altLang="en-US" b="1" dirty="0" err="1"/>
                  <a:t>mới</a:t>
                </a:r>
                <a:r>
                  <a:rPr lang="en-GB" altLang="en-US" b="1" dirty="0"/>
                  <a:t> </a:t>
                </a:r>
                <a:r>
                  <a:rPr lang="en-GB" altLang="en-US" b="1" dirty="0" err="1"/>
                  <a:t>tại</a:t>
                </a:r>
                <a:r>
                  <a:rPr lang="en-GB" altLang="en-US" b="1" dirty="0"/>
                  <a:t> E</a:t>
                </a:r>
                <a:r>
                  <a:rPr lang="en-GB" altLang="en-US" b="1" baseline="-25000" dirty="0"/>
                  <a:t>1</a:t>
                </a:r>
                <a:r>
                  <a:rPr lang="en-GB" altLang="en-US" b="1" dirty="0"/>
                  <a:t> </a:t>
                </a:r>
              </a:p>
              <a:p>
                <a:pPr>
                  <a:spcBef>
                    <a:spcPct val="0"/>
                  </a:spcBef>
                  <a:buClrTx/>
                  <a:buSzTx/>
                  <a:buFontTx/>
                  <a:buNone/>
                </a:pPr>
                <a:r>
                  <a:rPr lang="en-GB" altLang="en-US" b="1" dirty="0" err="1"/>
                  <a:t>có</a:t>
                </a:r>
                <a:r>
                  <a:rPr lang="en-GB" altLang="en-US" b="1" dirty="0"/>
                  <a:t> </a:t>
                </a:r>
                <a:r>
                  <a:rPr lang="en-GB" altLang="en-US" b="1" dirty="0" err="1"/>
                  <a:t>mức</a:t>
                </a:r>
                <a:r>
                  <a:rPr lang="en-GB" altLang="en-US" b="1" dirty="0"/>
                  <a:t> </a:t>
                </a:r>
                <a:r>
                  <a:rPr lang="en-GB" altLang="en-US" b="1" dirty="0" err="1"/>
                  <a:t>giá</a:t>
                </a:r>
                <a:r>
                  <a:rPr lang="en-GB" altLang="en-US" b="1" dirty="0"/>
                  <a:t> </a:t>
                </a:r>
                <a:r>
                  <a:rPr lang="en-GB" altLang="en-US" b="1" dirty="0" err="1"/>
                  <a:t>cao</a:t>
                </a:r>
                <a:endParaRPr lang="en-GB" altLang="en-US" b="1" dirty="0"/>
              </a:p>
              <a:p>
                <a:pPr>
                  <a:spcBef>
                    <a:spcPct val="0"/>
                  </a:spcBef>
                  <a:buClrTx/>
                  <a:buSzTx/>
                  <a:buFontTx/>
                  <a:buNone/>
                </a:pPr>
                <a:r>
                  <a:rPr lang="en-GB" altLang="en-US" b="1" dirty="0"/>
                  <a:t> </a:t>
                </a:r>
                <a:r>
                  <a:rPr lang="en-GB" altLang="en-US" b="1" dirty="0" err="1"/>
                  <a:t>hơn</a:t>
                </a:r>
                <a:r>
                  <a:rPr lang="en-GB" altLang="en-US" b="1" dirty="0"/>
                  <a:t> </a:t>
                </a:r>
                <a:r>
                  <a:rPr lang="en-GB" altLang="en-US" b="1" dirty="0" err="1"/>
                  <a:t>và</a:t>
                </a:r>
                <a:r>
                  <a:rPr lang="en-GB" altLang="en-US" b="1" dirty="0"/>
                  <a:t> </a:t>
                </a:r>
                <a:r>
                  <a:rPr lang="en-GB" altLang="en-US" b="1" dirty="0" err="1"/>
                  <a:t>sản</a:t>
                </a:r>
                <a:r>
                  <a:rPr lang="en-GB" altLang="en-US" b="1" dirty="0"/>
                  <a:t> </a:t>
                </a:r>
                <a:r>
                  <a:rPr lang="en-GB" altLang="en-US" b="1" dirty="0" err="1"/>
                  <a:t>lượng</a:t>
                </a:r>
                <a:r>
                  <a:rPr lang="en-GB" altLang="en-US" b="1" dirty="0"/>
                  <a:t> </a:t>
                </a:r>
                <a:r>
                  <a:rPr lang="en-GB" altLang="en-US" b="1" dirty="0" err="1"/>
                  <a:t>nhiều</a:t>
                </a:r>
                <a:r>
                  <a:rPr lang="en-GB" altLang="en-US" b="1" dirty="0"/>
                  <a:t> </a:t>
                </a:r>
                <a:r>
                  <a:rPr lang="en-GB" altLang="en-US" b="1" dirty="0" err="1"/>
                  <a:t>hơn</a:t>
                </a:r>
                <a:endParaRPr lang="en-GB" altLang="en-US" b="1" dirty="0"/>
              </a:p>
            </p:txBody>
          </p:sp>
        </p:grpSp>
        <p:sp>
          <p:nvSpPr>
            <p:cNvPr id="77849" name="Oval 38">
              <a:extLst>
                <a:ext uri="{FF2B5EF4-FFF2-40B4-BE49-F238E27FC236}">
                  <a16:creationId xmlns:a16="http://schemas.microsoft.com/office/drawing/2014/main" id="{A1E7F40C-B158-77B3-BEAA-91197AE458ED}"/>
                </a:ext>
              </a:extLst>
            </p:cNvPr>
            <p:cNvSpPr>
              <a:spLocks noChangeArrowheads="1"/>
            </p:cNvSpPr>
            <p:nvPr/>
          </p:nvSpPr>
          <p:spPr bwMode="auto">
            <a:xfrm>
              <a:off x="1905" y="2130"/>
              <a:ext cx="96" cy="96"/>
            </a:xfrm>
            <a:prstGeom prst="ellipse">
              <a:avLst/>
            </a:prstGeom>
            <a:solidFill>
              <a:schemeClr val="accent1"/>
            </a:solidFill>
            <a:ln w="9525">
              <a:solidFill>
                <a:schemeClr val="tx1"/>
              </a:solidFill>
              <a:round/>
              <a:headEnd/>
              <a:tailEnd/>
            </a:ln>
          </p:spPr>
          <p:txBody>
            <a:bodyPr wrap="none" anchor="ct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endParaRPr lang="en-US" altLang="en-US" sz="2400">
                <a:solidFill>
                  <a:schemeClr val="tx1"/>
                </a:solidFill>
              </a:endParaRPr>
            </a:p>
          </p:txBody>
        </p:sp>
      </p:grpSp>
      <p:sp>
        <p:nvSpPr>
          <p:cNvPr id="77844" name="Line 13">
            <a:extLst>
              <a:ext uri="{FF2B5EF4-FFF2-40B4-BE49-F238E27FC236}">
                <a16:creationId xmlns:a16="http://schemas.microsoft.com/office/drawing/2014/main" id="{24006E77-2708-AE63-61C8-ED7D0348FB00}"/>
              </a:ext>
            </a:extLst>
          </p:cNvPr>
          <p:cNvSpPr>
            <a:spLocks noChangeShapeType="1"/>
          </p:cNvSpPr>
          <p:nvPr/>
        </p:nvSpPr>
        <p:spPr bwMode="auto">
          <a:xfrm>
            <a:off x="5029200" y="3810000"/>
            <a:ext cx="0" cy="16764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US"/>
          </a:p>
        </p:txBody>
      </p:sp>
      <p:cxnSp>
        <p:nvCxnSpPr>
          <p:cNvPr id="77845" name="Straight Arrow Connector 32">
            <a:extLst>
              <a:ext uri="{FF2B5EF4-FFF2-40B4-BE49-F238E27FC236}">
                <a16:creationId xmlns:a16="http://schemas.microsoft.com/office/drawing/2014/main" id="{C2B92CA1-AC38-FDBD-987C-5D2EAAA5FD7F}"/>
              </a:ext>
            </a:extLst>
          </p:cNvPr>
          <p:cNvCxnSpPr>
            <a:cxnSpLocks noChangeShapeType="1"/>
          </p:cNvCxnSpPr>
          <p:nvPr/>
        </p:nvCxnSpPr>
        <p:spPr bwMode="auto">
          <a:xfrm rot="5400000" flipH="1" flipV="1">
            <a:off x="2667001" y="3656013"/>
            <a:ext cx="304800" cy="3175"/>
          </a:xfrm>
          <a:prstGeom prst="straightConnector1">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77846" name="Straight Arrow Connector 33">
            <a:extLst>
              <a:ext uri="{FF2B5EF4-FFF2-40B4-BE49-F238E27FC236}">
                <a16:creationId xmlns:a16="http://schemas.microsoft.com/office/drawing/2014/main" id="{16054944-AC23-51B4-62CA-CDFC03B9D6B1}"/>
              </a:ext>
            </a:extLst>
          </p:cNvPr>
          <p:cNvCxnSpPr>
            <a:cxnSpLocks noChangeShapeType="1"/>
          </p:cNvCxnSpPr>
          <p:nvPr/>
        </p:nvCxnSpPr>
        <p:spPr bwMode="auto">
          <a:xfrm flipV="1">
            <a:off x="4267200" y="5334000"/>
            <a:ext cx="381000" cy="1588"/>
          </a:xfrm>
          <a:prstGeom prst="straightConnector1">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77847" name="Straight Arrow Connector 35">
            <a:extLst>
              <a:ext uri="{FF2B5EF4-FFF2-40B4-BE49-F238E27FC236}">
                <a16:creationId xmlns:a16="http://schemas.microsoft.com/office/drawing/2014/main" id="{5D9A4C5E-215A-CC9A-E7CE-A827B618BC48}"/>
              </a:ext>
            </a:extLst>
          </p:cNvPr>
          <p:cNvCxnSpPr>
            <a:cxnSpLocks noChangeShapeType="1"/>
          </p:cNvCxnSpPr>
          <p:nvPr/>
        </p:nvCxnSpPr>
        <p:spPr bwMode="auto">
          <a:xfrm>
            <a:off x="4343400" y="3808414"/>
            <a:ext cx="533400" cy="1587"/>
          </a:xfrm>
          <a:prstGeom prst="straightConnector1">
            <a:avLst/>
          </a:prstGeom>
          <a:noFill/>
          <a:ln w="28575" algn="ctr">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52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fltVal val="0"/>
                                          </p:val>
                                        </p:tav>
                                        <p:tav tm="100000">
                                          <p:val>
                                            <p:strVal val="#ppt_w"/>
                                          </p:val>
                                        </p:tav>
                                      </p:tavLst>
                                    </p:anim>
                                    <p:anim calcmode="lin" valueType="num">
                                      <p:cBhvr>
                                        <p:cTn id="8" dur="2000" fill="hold"/>
                                        <p:tgtEl>
                                          <p:spTgt spid="3"/>
                                        </p:tgtEl>
                                        <p:attrNameLst>
                                          <p:attrName>ppt_h</p:attrName>
                                        </p:attrNameLst>
                                      </p:cBhvr>
                                      <p:tavLst>
                                        <p:tav tm="0">
                                          <p:val>
                                            <p:fltVal val="0"/>
                                          </p:val>
                                        </p:tav>
                                        <p:tav tm="100000">
                                          <p:val>
                                            <p:strVal val="#ppt_h"/>
                                          </p:val>
                                        </p:tav>
                                      </p:tavLst>
                                    </p:anim>
                                    <p:anim calcmode="lin" valueType="num">
                                      <p:cBhvr>
                                        <p:cTn id="9" dur="2000" fill="hold"/>
                                        <p:tgtEl>
                                          <p:spTgt spid="3"/>
                                        </p:tgtEl>
                                        <p:attrNameLst>
                                          <p:attrName>ppt_x</p:attrName>
                                        </p:attrNameLst>
                                      </p:cBhvr>
                                      <p:tavLst>
                                        <p:tav tm="0">
                                          <p:val>
                                            <p:fltVal val="0.5"/>
                                          </p:val>
                                        </p:tav>
                                        <p:tav tm="100000">
                                          <p:val>
                                            <p:strVal val="#ppt_x"/>
                                          </p:val>
                                        </p:tav>
                                      </p:tavLst>
                                    </p:anim>
                                    <p:anim calcmode="lin" valueType="num">
                                      <p:cBhvr>
                                        <p:cTn id="10" dur="20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Number Placeholder 4">
            <a:extLst>
              <a:ext uri="{FF2B5EF4-FFF2-40B4-BE49-F238E27FC236}">
                <a16:creationId xmlns:a16="http://schemas.microsoft.com/office/drawing/2014/main" id="{91BF1F32-FA20-AEEE-57B9-86282798D9D3}"/>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1600">
                <a:solidFill>
                  <a:schemeClr val="tx1"/>
                </a:solidFill>
                <a:latin typeface="Times New Roman" panose="02020603050405020304" pitchFamily="18" charset="0"/>
              </a:rPr>
              <a:t>3.</a:t>
            </a:r>
            <a:fld id="{6AAD014E-EE28-4697-9F14-AD14880F89E8}" type="slidenum">
              <a:rPr lang="en-US" altLang="en-US" sz="1600">
                <a:solidFill>
                  <a:schemeClr val="tx1"/>
                </a:solidFill>
                <a:latin typeface="Times New Roman" panose="02020603050405020304" pitchFamily="18" charset="0"/>
              </a:rPr>
              <a:pPr>
                <a:spcBef>
                  <a:spcPct val="0"/>
                </a:spcBef>
                <a:buClrTx/>
                <a:buSzTx/>
                <a:buFontTx/>
                <a:buNone/>
              </a:pPr>
              <a:t>87</a:t>
            </a:fld>
            <a:endParaRPr lang="en-US" altLang="en-US" sz="1400">
              <a:solidFill>
                <a:schemeClr val="tx1"/>
              </a:solidFill>
              <a:latin typeface="Times New Roman" panose="02020603050405020304" pitchFamily="18" charset="0"/>
            </a:endParaRPr>
          </a:p>
        </p:txBody>
      </p:sp>
      <p:sp>
        <p:nvSpPr>
          <p:cNvPr id="79875" name="Rectangle 3">
            <a:extLst>
              <a:ext uri="{FF2B5EF4-FFF2-40B4-BE49-F238E27FC236}">
                <a16:creationId xmlns:a16="http://schemas.microsoft.com/office/drawing/2014/main" id="{ED87B1F8-78B2-BDC5-25ED-0F02446E8022}"/>
              </a:ext>
            </a:extLst>
          </p:cNvPr>
          <p:cNvSpPr>
            <a:spLocks noGrp="1" noChangeArrowheads="1"/>
          </p:cNvSpPr>
          <p:nvPr>
            <p:ph type="title"/>
          </p:nvPr>
        </p:nvSpPr>
        <p:spPr>
          <a:xfrm>
            <a:off x="849314" y="247291"/>
            <a:ext cx="10515600" cy="1325563"/>
          </a:xfrm>
        </p:spPr>
        <p:txBody>
          <a:bodyPr/>
          <a:lstStyle/>
          <a:p>
            <a:pPr algn="ctr"/>
            <a:r>
              <a:rPr lang="en-US" altLang="en-US" sz="4000" b="1" dirty="0" err="1"/>
              <a:t>Thay</a:t>
            </a:r>
            <a:r>
              <a:rPr lang="en-US" altLang="en-US" sz="4000" b="1" dirty="0"/>
              <a:t> </a:t>
            </a:r>
            <a:r>
              <a:rPr lang="en-US" altLang="en-US" sz="4000" b="1" dirty="0" err="1"/>
              <a:t>đổi</a:t>
            </a:r>
            <a:r>
              <a:rPr lang="en-US" altLang="en-US" sz="4000" b="1" dirty="0"/>
              <a:t> </a:t>
            </a:r>
            <a:r>
              <a:rPr lang="en-US" altLang="en-US" sz="4000" b="1" dirty="0" err="1"/>
              <a:t>cung</a:t>
            </a:r>
            <a:r>
              <a:rPr lang="en-US" altLang="en-US" sz="4000" b="1" dirty="0"/>
              <a:t> </a:t>
            </a:r>
            <a:r>
              <a:rPr lang="en-US" altLang="en-US" sz="4000" b="1" dirty="0" err="1"/>
              <a:t>trên</a:t>
            </a:r>
            <a:r>
              <a:rPr lang="en-US" altLang="en-US" sz="4000" b="1" dirty="0"/>
              <a:t> </a:t>
            </a:r>
            <a:r>
              <a:rPr lang="en-US" altLang="en-US" sz="4000" b="1" dirty="0" err="1"/>
              <a:t>thị</a:t>
            </a:r>
            <a:r>
              <a:rPr lang="en-US" altLang="en-US" sz="4000" b="1" dirty="0"/>
              <a:t> </a:t>
            </a:r>
            <a:r>
              <a:rPr lang="en-US" altLang="en-US" sz="4000" b="1" dirty="0" err="1"/>
              <a:t>trường</a:t>
            </a:r>
            <a:r>
              <a:rPr lang="en-US" altLang="en-US" sz="4000" b="1" dirty="0"/>
              <a:t> </a:t>
            </a:r>
            <a:r>
              <a:rPr lang="en-US" altLang="en-US" sz="4000" b="1" dirty="0" err="1"/>
              <a:t>thịt</a:t>
            </a:r>
            <a:r>
              <a:rPr lang="en-US" altLang="en-US" sz="4000" b="1" dirty="0"/>
              <a:t> </a:t>
            </a:r>
            <a:r>
              <a:rPr lang="en-US" altLang="en-US" sz="4000" b="1" dirty="0" err="1"/>
              <a:t>heo</a:t>
            </a:r>
            <a:r>
              <a:rPr lang="en-US" altLang="en-US" sz="4000" b="1" dirty="0"/>
              <a:t>:</a:t>
            </a:r>
            <a:br>
              <a:rPr lang="en-US" altLang="en-US" sz="4000" b="1" dirty="0"/>
            </a:br>
            <a:r>
              <a:rPr lang="en-GB" altLang="en-US" sz="3600" b="1" dirty="0" err="1"/>
              <a:t>Giả</a:t>
            </a:r>
            <a:r>
              <a:rPr lang="en-GB" altLang="en-US" sz="3600" b="1" dirty="0"/>
              <a:t> </a:t>
            </a:r>
            <a:r>
              <a:rPr lang="en-GB" altLang="en-US" sz="3600" b="1" dirty="0" err="1"/>
              <a:t>sử</a:t>
            </a:r>
            <a:r>
              <a:rPr lang="en-GB" altLang="en-US" sz="3600" b="1" dirty="0"/>
              <a:t> </a:t>
            </a:r>
            <a:r>
              <a:rPr lang="en-GB" altLang="en-US" sz="3600" b="1" dirty="0" err="1"/>
              <a:t>giá</a:t>
            </a:r>
            <a:r>
              <a:rPr lang="en-GB" altLang="en-US" sz="3600" b="1" dirty="0"/>
              <a:t> </a:t>
            </a:r>
            <a:r>
              <a:rPr lang="en-GB" altLang="en-US" sz="3600" b="1" dirty="0" err="1"/>
              <a:t>cám</a:t>
            </a:r>
            <a:r>
              <a:rPr lang="en-GB" altLang="en-US" sz="3600" b="1" dirty="0"/>
              <a:t> </a:t>
            </a:r>
            <a:r>
              <a:rPr lang="en-GB" altLang="en-US" sz="3600" b="1" dirty="0" err="1"/>
              <a:t>heo</a:t>
            </a:r>
            <a:r>
              <a:rPr lang="en-GB" altLang="en-US" sz="3600" b="1" dirty="0"/>
              <a:t> </a:t>
            </a:r>
            <a:r>
              <a:rPr lang="en-GB" altLang="en-US" sz="3600" b="1" dirty="0" err="1"/>
              <a:t>tăng</a:t>
            </a:r>
            <a:endParaRPr lang="en-US" altLang="en-US" sz="3600" b="1" dirty="0"/>
          </a:p>
        </p:txBody>
      </p:sp>
      <p:sp>
        <p:nvSpPr>
          <p:cNvPr id="79876" name="Line 4">
            <a:extLst>
              <a:ext uri="{FF2B5EF4-FFF2-40B4-BE49-F238E27FC236}">
                <a16:creationId xmlns:a16="http://schemas.microsoft.com/office/drawing/2014/main" id="{C9B2CD82-9C0A-859F-E11E-274964195758}"/>
              </a:ext>
            </a:extLst>
          </p:cNvPr>
          <p:cNvSpPr>
            <a:spLocks noChangeShapeType="1"/>
          </p:cNvSpPr>
          <p:nvPr/>
        </p:nvSpPr>
        <p:spPr bwMode="auto">
          <a:xfrm>
            <a:off x="2667000" y="5486400"/>
            <a:ext cx="327660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9877" name="Line 5">
            <a:extLst>
              <a:ext uri="{FF2B5EF4-FFF2-40B4-BE49-F238E27FC236}">
                <a16:creationId xmlns:a16="http://schemas.microsoft.com/office/drawing/2014/main" id="{4336720D-22AB-DBE0-1435-F4D7BED04609}"/>
              </a:ext>
            </a:extLst>
          </p:cNvPr>
          <p:cNvSpPr>
            <a:spLocks noChangeShapeType="1"/>
          </p:cNvSpPr>
          <p:nvPr/>
        </p:nvSpPr>
        <p:spPr bwMode="auto">
          <a:xfrm flipV="1">
            <a:off x="2667000" y="2362200"/>
            <a:ext cx="0" cy="31242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9878" name="Line 6">
            <a:extLst>
              <a:ext uri="{FF2B5EF4-FFF2-40B4-BE49-F238E27FC236}">
                <a16:creationId xmlns:a16="http://schemas.microsoft.com/office/drawing/2014/main" id="{29614409-231B-6597-EA3A-80F8419B5D21}"/>
              </a:ext>
            </a:extLst>
          </p:cNvPr>
          <p:cNvSpPr>
            <a:spLocks noChangeShapeType="1"/>
          </p:cNvSpPr>
          <p:nvPr/>
        </p:nvSpPr>
        <p:spPr bwMode="auto">
          <a:xfrm>
            <a:off x="2971800" y="2667000"/>
            <a:ext cx="2514600" cy="2438400"/>
          </a:xfrm>
          <a:prstGeom prst="line">
            <a:avLst/>
          </a:prstGeom>
          <a:noFill/>
          <a:ln w="5715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9879" name="Text Box 8">
            <a:extLst>
              <a:ext uri="{FF2B5EF4-FFF2-40B4-BE49-F238E27FC236}">
                <a16:creationId xmlns:a16="http://schemas.microsoft.com/office/drawing/2014/main" id="{7A68B267-2D99-CCA3-B8A7-C666B8DED2D8}"/>
              </a:ext>
            </a:extLst>
          </p:cNvPr>
          <p:cNvSpPr txBox="1">
            <a:spLocks noChangeArrowheads="1"/>
          </p:cNvSpPr>
          <p:nvPr/>
        </p:nvSpPr>
        <p:spPr bwMode="auto">
          <a:xfrm>
            <a:off x="4953000" y="4953001"/>
            <a:ext cx="5207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t>D</a:t>
            </a:r>
            <a:r>
              <a:rPr lang="en-US" altLang="en-US" sz="2400" b="1" baseline="-25000"/>
              <a:t>0</a:t>
            </a:r>
            <a:endParaRPr lang="en-US" altLang="en-US" sz="2400"/>
          </a:p>
        </p:txBody>
      </p:sp>
      <p:sp>
        <p:nvSpPr>
          <p:cNvPr id="79880" name="Line 12">
            <a:extLst>
              <a:ext uri="{FF2B5EF4-FFF2-40B4-BE49-F238E27FC236}">
                <a16:creationId xmlns:a16="http://schemas.microsoft.com/office/drawing/2014/main" id="{71A9F965-9B72-9B09-4D13-9424B62AB62A}"/>
              </a:ext>
            </a:extLst>
          </p:cNvPr>
          <p:cNvSpPr>
            <a:spLocks noChangeShapeType="1"/>
          </p:cNvSpPr>
          <p:nvPr/>
        </p:nvSpPr>
        <p:spPr bwMode="auto">
          <a:xfrm>
            <a:off x="4214813" y="3810000"/>
            <a:ext cx="0" cy="16764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9881" name="Line 13">
            <a:extLst>
              <a:ext uri="{FF2B5EF4-FFF2-40B4-BE49-F238E27FC236}">
                <a16:creationId xmlns:a16="http://schemas.microsoft.com/office/drawing/2014/main" id="{ACE3095E-9EF7-DAF4-D8D9-EAF9861612F9}"/>
              </a:ext>
            </a:extLst>
          </p:cNvPr>
          <p:cNvSpPr>
            <a:spLocks noChangeShapeType="1"/>
          </p:cNvSpPr>
          <p:nvPr/>
        </p:nvSpPr>
        <p:spPr bwMode="auto">
          <a:xfrm flipH="1">
            <a:off x="2667000" y="3886200"/>
            <a:ext cx="15240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9882" name="Text Box 14">
            <a:extLst>
              <a:ext uri="{FF2B5EF4-FFF2-40B4-BE49-F238E27FC236}">
                <a16:creationId xmlns:a16="http://schemas.microsoft.com/office/drawing/2014/main" id="{1F5E5BE8-AB10-379F-4ACE-199B2EB14593}"/>
              </a:ext>
            </a:extLst>
          </p:cNvPr>
          <p:cNvSpPr txBox="1">
            <a:spLocks noChangeArrowheads="1"/>
          </p:cNvSpPr>
          <p:nvPr/>
        </p:nvSpPr>
        <p:spPr bwMode="auto">
          <a:xfrm>
            <a:off x="3962400" y="5486400"/>
            <a:ext cx="53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Q</a:t>
            </a:r>
            <a:r>
              <a:rPr lang="en-US" altLang="en-US" sz="2400" b="1" baseline="-25000">
                <a:solidFill>
                  <a:schemeClr val="tx1"/>
                </a:solidFill>
              </a:rPr>
              <a:t>0</a:t>
            </a:r>
            <a:endParaRPr lang="en-US" altLang="en-US" sz="2400">
              <a:solidFill>
                <a:schemeClr val="tx1"/>
              </a:solidFill>
            </a:endParaRPr>
          </a:p>
        </p:txBody>
      </p:sp>
      <p:sp>
        <p:nvSpPr>
          <p:cNvPr id="79883" name="Text Box 15">
            <a:extLst>
              <a:ext uri="{FF2B5EF4-FFF2-40B4-BE49-F238E27FC236}">
                <a16:creationId xmlns:a16="http://schemas.microsoft.com/office/drawing/2014/main" id="{31012EB2-0F5B-730E-DC95-214BDD74FFFA}"/>
              </a:ext>
            </a:extLst>
          </p:cNvPr>
          <p:cNvSpPr txBox="1">
            <a:spLocks noChangeArrowheads="1"/>
          </p:cNvSpPr>
          <p:nvPr/>
        </p:nvSpPr>
        <p:spPr bwMode="auto">
          <a:xfrm>
            <a:off x="2209801" y="3657600"/>
            <a:ext cx="5000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P</a:t>
            </a:r>
            <a:r>
              <a:rPr lang="en-US" altLang="en-US" sz="2400" b="1" baseline="-25000">
                <a:solidFill>
                  <a:schemeClr val="tx1"/>
                </a:solidFill>
              </a:rPr>
              <a:t>0</a:t>
            </a:r>
            <a:endParaRPr lang="en-US" altLang="en-US" sz="2400" b="1">
              <a:solidFill>
                <a:schemeClr val="tx1"/>
              </a:solidFill>
            </a:endParaRPr>
          </a:p>
        </p:txBody>
      </p:sp>
      <p:sp>
        <p:nvSpPr>
          <p:cNvPr id="79884" name="Text Box 16">
            <a:extLst>
              <a:ext uri="{FF2B5EF4-FFF2-40B4-BE49-F238E27FC236}">
                <a16:creationId xmlns:a16="http://schemas.microsoft.com/office/drawing/2014/main" id="{ACE9E3E5-8FBE-925B-A021-057DC4772E47}"/>
              </a:ext>
            </a:extLst>
          </p:cNvPr>
          <p:cNvSpPr txBox="1">
            <a:spLocks noChangeArrowheads="1"/>
          </p:cNvSpPr>
          <p:nvPr/>
        </p:nvSpPr>
        <p:spPr bwMode="auto">
          <a:xfrm>
            <a:off x="4419600" y="3657600"/>
            <a:ext cx="450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E</a:t>
            </a:r>
            <a:r>
              <a:rPr lang="en-US" altLang="en-US" sz="2000" b="1" baseline="-25000">
                <a:solidFill>
                  <a:schemeClr val="tx1"/>
                </a:solidFill>
              </a:rPr>
              <a:t>0</a:t>
            </a:r>
            <a:endParaRPr lang="en-US" altLang="en-US" sz="2000">
              <a:solidFill>
                <a:schemeClr val="tx1"/>
              </a:solidFill>
            </a:endParaRPr>
          </a:p>
        </p:txBody>
      </p:sp>
      <p:sp>
        <p:nvSpPr>
          <p:cNvPr id="79885" name="Text Box 17">
            <a:extLst>
              <a:ext uri="{FF2B5EF4-FFF2-40B4-BE49-F238E27FC236}">
                <a16:creationId xmlns:a16="http://schemas.microsoft.com/office/drawing/2014/main" id="{280499BC-22FE-4DCB-4710-B6719F2A04F1}"/>
              </a:ext>
            </a:extLst>
          </p:cNvPr>
          <p:cNvSpPr txBox="1">
            <a:spLocks noChangeArrowheads="1"/>
          </p:cNvSpPr>
          <p:nvPr/>
        </p:nvSpPr>
        <p:spPr bwMode="auto">
          <a:xfrm rot="16387231">
            <a:off x="2116932" y="2467769"/>
            <a:ext cx="582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i="1">
                <a:solidFill>
                  <a:schemeClr val="tx1"/>
                </a:solidFill>
              </a:rPr>
              <a:t>Giá</a:t>
            </a:r>
          </a:p>
        </p:txBody>
      </p:sp>
      <p:sp>
        <p:nvSpPr>
          <p:cNvPr id="79886" name="Text Box 18">
            <a:extLst>
              <a:ext uri="{FF2B5EF4-FFF2-40B4-BE49-F238E27FC236}">
                <a16:creationId xmlns:a16="http://schemas.microsoft.com/office/drawing/2014/main" id="{85333C7E-7CF5-A239-B6C9-14DEBBD41DD2}"/>
              </a:ext>
            </a:extLst>
          </p:cNvPr>
          <p:cNvSpPr txBox="1">
            <a:spLocks noChangeArrowheads="1"/>
          </p:cNvSpPr>
          <p:nvPr/>
        </p:nvSpPr>
        <p:spPr bwMode="auto">
          <a:xfrm>
            <a:off x="4876801" y="5638800"/>
            <a:ext cx="1230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i="1">
                <a:solidFill>
                  <a:schemeClr val="tx1"/>
                </a:solidFill>
              </a:rPr>
              <a:t>Số lượng</a:t>
            </a:r>
            <a:endParaRPr lang="en-US" altLang="en-US" sz="2400">
              <a:solidFill>
                <a:schemeClr val="tx1"/>
              </a:solidFill>
            </a:endParaRPr>
          </a:p>
        </p:txBody>
      </p:sp>
      <p:sp>
        <p:nvSpPr>
          <p:cNvPr id="79887" name="Line 7">
            <a:extLst>
              <a:ext uri="{FF2B5EF4-FFF2-40B4-BE49-F238E27FC236}">
                <a16:creationId xmlns:a16="http://schemas.microsoft.com/office/drawing/2014/main" id="{292C1842-C9B8-EBEB-8579-1622E6A89F38}"/>
              </a:ext>
            </a:extLst>
          </p:cNvPr>
          <p:cNvSpPr>
            <a:spLocks noChangeShapeType="1"/>
          </p:cNvSpPr>
          <p:nvPr/>
        </p:nvSpPr>
        <p:spPr bwMode="auto">
          <a:xfrm flipV="1">
            <a:off x="2971800" y="2514600"/>
            <a:ext cx="2590800" cy="2590800"/>
          </a:xfrm>
          <a:prstGeom prst="line">
            <a:avLst/>
          </a:prstGeom>
          <a:noFill/>
          <a:ln w="57150">
            <a:solidFill>
              <a:srgbClr val="CC0066"/>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9888" name="Text Box 10">
            <a:extLst>
              <a:ext uri="{FF2B5EF4-FFF2-40B4-BE49-F238E27FC236}">
                <a16:creationId xmlns:a16="http://schemas.microsoft.com/office/drawing/2014/main" id="{B7131DB5-2E28-62AF-BF0F-52BFD3D75BD2}"/>
              </a:ext>
            </a:extLst>
          </p:cNvPr>
          <p:cNvSpPr txBox="1">
            <a:spLocks noChangeArrowheads="1"/>
          </p:cNvSpPr>
          <p:nvPr/>
        </p:nvSpPr>
        <p:spPr bwMode="auto">
          <a:xfrm>
            <a:off x="5181601" y="2057400"/>
            <a:ext cx="5000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rgbClr val="C00000"/>
                </a:solidFill>
              </a:rPr>
              <a:t>S</a:t>
            </a:r>
            <a:r>
              <a:rPr lang="en-US" altLang="en-US" sz="2400" b="1" baseline="-25000">
                <a:solidFill>
                  <a:srgbClr val="C00000"/>
                </a:solidFill>
              </a:rPr>
              <a:t>0</a:t>
            </a:r>
            <a:endParaRPr lang="en-US" altLang="en-US" sz="2400" b="1">
              <a:solidFill>
                <a:srgbClr val="C00000"/>
              </a:solidFill>
            </a:endParaRPr>
          </a:p>
        </p:txBody>
      </p:sp>
      <p:grpSp>
        <p:nvGrpSpPr>
          <p:cNvPr id="2" name="Group 37">
            <a:extLst>
              <a:ext uri="{FF2B5EF4-FFF2-40B4-BE49-F238E27FC236}">
                <a16:creationId xmlns:a16="http://schemas.microsoft.com/office/drawing/2014/main" id="{95CD92B4-D6A3-0587-136E-AF18CB63451B}"/>
              </a:ext>
            </a:extLst>
          </p:cNvPr>
          <p:cNvGrpSpPr>
            <a:grpSpLocks/>
          </p:cNvGrpSpPr>
          <p:nvPr/>
        </p:nvGrpSpPr>
        <p:grpSpPr bwMode="auto">
          <a:xfrm>
            <a:off x="2819400" y="1612900"/>
            <a:ext cx="7842250" cy="2959100"/>
            <a:chOff x="816" y="1016"/>
            <a:chExt cx="4940" cy="1864"/>
          </a:xfrm>
        </p:grpSpPr>
        <p:sp>
          <p:nvSpPr>
            <p:cNvPr id="30749" name="Text Box 19">
              <a:extLst>
                <a:ext uri="{FF2B5EF4-FFF2-40B4-BE49-F238E27FC236}">
                  <a16:creationId xmlns:a16="http://schemas.microsoft.com/office/drawing/2014/main" id="{74144B06-EEA8-5ACF-A526-C130A7FE50AF}"/>
                </a:ext>
              </a:extLst>
            </p:cNvPr>
            <p:cNvSpPr txBox="1">
              <a:spLocks noChangeArrowheads="1"/>
            </p:cNvSpPr>
            <p:nvPr/>
          </p:nvSpPr>
          <p:spPr bwMode="auto">
            <a:xfrm>
              <a:off x="2064" y="1056"/>
              <a:ext cx="267" cy="233"/>
            </a:xfrm>
            <a:prstGeom prst="rect">
              <a:avLst/>
            </a:prstGeom>
            <a:noFill/>
            <a:ln w="9525">
              <a:noFill/>
              <a:miter lim="800000"/>
              <a:headEnd/>
              <a:tailEnd/>
            </a:ln>
          </p:spPr>
          <p:txBody>
            <a:bodyPr wrap="none">
              <a:spAutoFit/>
            </a:bodyPr>
            <a:lstStyle/>
            <a:p>
              <a:pPr>
                <a:defRPr/>
              </a:pPr>
              <a:r>
                <a:rPr lang="en-US" b="1">
                  <a:solidFill>
                    <a:schemeClr val="accent6">
                      <a:lumMod val="50000"/>
                    </a:schemeClr>
                  </a:solidFill>
                  <a:latin typeface="Arial" charset="0"/>
                </a:rPr>
                <a:t>S</a:t>
              </a:r>
              <a:r>
                <a:rPr lang="en-US" b="1" baseline="-25000">
                  <a:solidFill>
                    <a:schemeClr val="accent6">
                      <a:lumMod val="50000"/>
                    </a:schemeClr>
                  </a:solidFill>
                  <a:latin typeface="Arial" charset="0"/>
                </a:rPr>
                <a:t>1</a:t>
              </a:r>
              <a:endParaRPr lang="en-US" b="1">
                <a:solidFill>
                  <a:schemeClr val="accent6">
                    <a:lumMod val="50000"/>
                  </a:schemeClr>
                </a:solidFill>
                <a:latin typeface="Arial" charset="0"/>
              </a:endParaRPr>
            </a:p>
          </p:txBody>
        </p:sp>
        <p:sp>
          <p:nvSpPr>
            <p:cNvPr id="79903" name="Line 20">
              <a:extLst>
                <a:ext uri="{FF2B5EF4-FFF2-40B4-BE49-F238E27FC236}">
                  <a16:creationId xmlns:a16="http://schemas.microsoft.com/office/drawing/2014/main" id="{6CDA7884-F8A9-6E45-4AB6-9E844A5AAC15}"/>
                </a:ext>
              </a:extLst>
            </p:cNvPr>
            <p:cNvSpPr>
              <a:spLocks noChangeShapeType="1"/>
            </p:cNvSpPr>
            <p:nvPr/>
          </p:nvSpPr>
          <p:spPr bwMode="auto">
            <a:xfrm flipV="1">
              <a:off x="816" y="1248"/>
              <a:ext cx="1632" cy="1632"/>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9904" name="Line 26">
              <a:extLst>
                <a:ext uri="{FF2B5EF4-FFF2-40B4-BE49-F238E27FC236}">
                  <a16:creationId xmlns:a16="http://schemas.microsoft.com/office/drawing/2014/main" id="{883CFEAC-33B8-95B4-3728-6C52B9DDEAE0}"/>
                </a:ext>
              </a:extLst>
            </p:cNvPr>
            <p:cNvSpPr>
              <a:spLocks noChangeShapeType="1"/>
            </p:cNvSpPr>
            <p:nvPr/>
          </p:nvSpPr>
          <p:spPr bwMode="auto">
            <a:xfrm flipH="1">
              <a:off x="2016" y="1728"/>
              <a:ext cx="336" cy="0"/>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9905" name="Text Box 30">
              <a:extLst>
                <a:ext uri="{FF2B5EF4-FFF2-40B4-BE49-F238E27FC236}">
                  <a16:creationId xmlns:a16="http://schemas.microsoft.com/office/drawing/2014/main" id="{63BA9565-74A5-98A7-2DEA-9264A0189CE0}"/>
                </a:ext>
              </a:extLst>
            </p:cNvPr>
            <p:cNvSpPr txBox="1">
              <a:spLocks noChangeArrowheads="1"/>
            </p:cNvSpPr>
            <p:nvPr/>
          </p:nvSpPr>
          <p:spPr bwMode="auto">
            <a:xfrm>
              <a:off x="2972" y="1016"/>
              <a:ext cx="2784" cy="1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GB" altLang="en-US" sz="2800" b="1" dirty="0"/>
                <a:t>Chi </a:t>
              </a:r>
              <a:r>
                <a:rPr lang="en-GB" altLang="en-US" sz="2800" b="1" dirty="0" err="1"/>
                <a:t>phí</a:t>
              </a:r>
              <a:r>
                <a:rPr lang="en-GB" altLang="en-US" sz="2800" b="1" dirty="0"/>
                <a:t> </a:t>
              </a:r>
              <a:r>
                <a:rPr lang="en-GB" altLang="en-US" sz="2800" b="1" dirty="0" err="1"/>
                <a:t>tăng</a:t>
              </a:r>
              <a:r>
                <a:rPr lang="en-GB" altLang="en-US" sz="2800" b="1" dirty="0"/>
                <a:t> </a:t>
              </a:r>
              <a:r>
                <a:rPr lang="en-GB" altLang="en-US" sz="2800" b="1" dirty="0" err="1"/>
                <a:t>làm</a:t>
              </a:r>
              <a:r>
                <a:rPr lang="en-GB" altLang="en-US" sz="2800" b="1" dirty="0"/>
                <a:t> </a:t>
              </a:r>
              <a:r>
                <a:rPr lang="en-GB" altLang="en-US" sz="2800" b="1" dirty="0" err="1"/>
                <a:t>người</a:t>
              </a:r>
              <a:r>
                <a:rPr lang="en-GB" altLang="en-US" sz="2800" b="1" dirty="0"/>
                <a:t> ta </a:t>
              </a:r>
              <a:r>
                <a:rPr lang="en-GB" altLang="en-US" sz="2800" b="1" dirty="0" err="1"/>
                <a:t>ít</a:t>
              </a:r>
              <a:r>
                <a:rPr lang="en-GB" altLang="en-US" sz="2800" b="1" dirty="0"/>
                <a:t> </a:t>
              </a:r>
              <a:r>
                <a:rPr lang="en-GB" altLang="en-US" sz="2800" b="1" dirty="0" err="1"/>
                <a:t>muốn</a:t>
              </a:r>
              <a:r>
                <a:rPr lang="en-GB" altLang="en-US" sz="2800" b="1" dirty="0"/>
                <a:t> </a:t>
              </a:r>
              <a:r>
                <a:rPr lang="en-GB" altLang="en-US" sz="2800" b="1" dirty="0" err="1"/>
                <a:t>bán</a:t>
              </a:r>
              <a:r>
                <a:rPr lang="en-GB" altLang="en-US" sz="2800" b="1" dirty="0"/>
                <a:t> </a:t>
              </a:r>
              <a:r>
                <a:rPr lang="en-GB" altLang="en-US" sz="2800" b="1" dirty="0" err="1"/>
                <a:t>heo</a:t>
              </a:r>
              <a:r>
                <a:rPr lang="en-GB" altLang="en-US" sz="2800" b="1" dirty="0"/>
                <a:t> </a:t>
              </a:r>
              <a:r>
                <a:rPr lang="en-GB" altLang="en-US" sz="2800" b="1" dirty="0" err="1"/>
                <a:t>hơn</a:t>
              </a:r>
              <a:endParaRPr lang="en-GB" altLang="en-US" sz="2800" b="1" dirty="0"/>
            </a:p>
            <a:p>
              <a:pPr>
                <a:spcBef>
                  <a:spcPct val="0"/>
                </a:spcBef>
                <a:buClrTx/>
                <a:buSzTx/>
                <a:buFontTx/>
                <a:buNone/>
              </a:pPr>
              <a:r>
                <a:rPr lang="en-GB" altLang="en-US" sz="2800" b="1" dirty="0" err="1"/>
                <a:t>Đường</a:t>
              </a:r>
              <a:r>
                <a:rPr lang="en-GB" altLang="en-US" sz="2800" b="1" dirty="0"/>
                <a:t> </a:t>
              </a:r>
              <a:r>
                <a:rPr lang="en-GB" altLang="en-US" sz="2800" b="1" dirty="0" err="1"/>
                <a:t>cung</a:t>
              </a:r>
              <a:r>
                <a:rPr lang="en-GB" altLang="en-US" sz="2800" b="1" dirty="0"/>
                <a:t> </a:t>
              </a:r>
              <a:r>
                <a:rPr lang="en-GB" altLang="en-US" sz="2800" b="1" dirty="0" err="1"/>
                <a:t>dịchchuyển</a:t>
              </a:r>
              <a:r>
                <a:rPr lang="en-GB" altLang="en-US" sz="2800" b="1" dirty="0"/>
                <a:t> sang </a:t>
              </a:r>
              <a:r>
                <a:rPr lang="en-GB" altLang="en-US" sz="2800" b="1" dirty="0" err="1"/>
                <a:t>trái</a:t>
              </a:r>
              <a:r>
                <a:rPr lang="en-GB" altLang="en-US" sz="2800" b="1" dirty="0"/>
                <a:t> </a:t>
              </a:r>
              <a:r>
                <a:rPr lang="en-GB" altLang="en-US" sz="2800" b="1" dirty="0" err="1"/>
                <a:t>từ</a:t>
              </a:r>
              <a:r>
                <a:rPr lang="en-GB" altLang="en-US" sz="2800" b="1" dirty="0"/>
                <a:t> </a:t>
              </a:r>
              <a:r>
                <a:rPr lang="en-GB" altLang="en-US" sz="2800" b="1" dirty="0">
                  <a:solidFill>
                    <a:srgbClr val="000099"/>
                  </a:solidFill>
                </a:rPr>
                <a:t>S</a:t>
              </a:r>
              <a:r>
                <a:rPr lang="en-GB" altLang="en-US" sz="2800" b="1" baseline="-25000" dirty="0">
                  <a:solidFill>
                    <a:srgbClr val="000099"/>
                  </a:solidFill>
                </a:rPr>
                <a:t>0 </a:t>
              </a:r>
              <a:r>
                <a:rPr lang="en-GB" altLang="en-US" sz="2800" b="1" dirty="0" err="1">
                  <a:solidFill>
                    <a:srgbClr val="000099"/>
                  </a:solidFill>
                </a:rPr>
                <a:t>đến</a:t>
              </a:r>
              <a:r>
                <a:rPr lang="en-GB" altLang="en-US" sz="2800" b="1" dirty="0">
                  <a:solidFill>
                    <a:srgbClr val="000099"/>
                  </a:solidFill>
                </a:rPr>
                <a:t> S</a:t>
              </a:r>
              <a:r>
                <a:rPr lang="en-GB" altLang="en-US" sz="2800" b="1" baseline="-25000" dirty="0">
                  <a:solidFill>
                    <a:srgbClr val="000099"/>
                  </a:solidFill>
                </a:rPr>
                <a:t>1</a:t>
              </a:r>
              <a:r>
                <a:rPr lang="en-GB" altLang="en-US" sz="2800" b="1" dirty="0">
                  <a:solidFill>
                    <a:srgbClr val="000099"/>
                  </a:solidFill>
                </a:rPr>
                <a:t>             </a:t>
              </a:r>
              <a:endParaRPr lang="en-GB" altLang="en-US" sz="2800" b="1" baseline="-25000" dirty="0">
                <a:solidFill>
                  <a:srgbClr val="000099"/>
                </a:solidFill>
              </a:endParaRPr>
            </a:p>
          </p:txBody>
        </p:sp>
      </p:grpSp>
      <p:sp>
        <p:nvSpPr>
          <p:cNvPr id="55327" name="Text Box 31">
            <a:extLst>
              <a:ext uri="{FF2B5EF4-FFF2-40B4-BE49-F238E27FC236}">
                <a16:creationId xmlns:a16="http://schemas.microsoft.com/office/drawing/2014/main" id="{0F07E413-2926-B363-9CC5-D7388A39A9FF}"/>
              </a:ext>
            </a:extLst>
          </p:cNvPr>
          <p:cNvSpPr txBox="1">
            <a:spLocks noChangeArrowheads="1"/>
          </p:cNvSpPr>
          <p:nvPr/>
        </p:nvSpPr>
        <p:spPr bwMode="auto">
          <a:xfrm>
            <a:off x="6248400" y="3505201"/>
            <a:ext cx="4038600"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GB" altLang="en-US" sz="2800" b="1" dirty="0"/>
              <a:t>Cung </a:t>
            </a:r>
            <a:r>
              <a:rPr lang="en-GB" altLang="en-US" sz="2800" b="1" dirty="0" err="1"/>
              <a:t>lớn</a:t>
            </a:r>
            <a:r>
              <a:rPr lang="en-GB" altLang="en-US" sz="2800" b="1" dirty="0"/>
              <a:t> </a:t>
            </a:r>
            <a:r>
              <a:rPr lang="en-GB" altLang="en-US" sz="2800" b="1" dirty="0" err="1"/>
              <a:t>hơn</a:t>
            </a:r>
            <a:r>
              <a:rPr lang="en-GB" altLang="en-US" sz="2800" b="1" dirty="0"/>
              <a:t> </a:t>
            </a:r>
            <a:r>
              <a:rPr lang="en-GB" altLang="en-US" sz="2800" b="1" dirty="0" err="1"/>
              <a:t>cầu</a:t>
            </a:r>
            <a:r>
              <a:rPr lang="en-GB" altLang="en-US" sz="2800" b="1" dirty="0"/>
              <a:t> </a:t>
            </a:r>
            <a:r>
              <a:rPr lang="en-GB" altLang="en-US" sz="2800" b="1" dirty="0" err="1"/>
              <a:t>gây</a:t>
            </a:r>
            <a:r>
              <a:rPr lang="en-GB" altLang="en-US" sz="2800" b="1" dirty="0"/>
              <a:t> </a:t>
            </a:r>
            <a:r>
              <a:rPr lang="en-GB" altLang="en-US" sz="2800" b="1" dirty="0" err="1"/>
              <a:t>áp</a:t>
            </a:r>
            <a:r>
              <a:rPr lang="en-GB" altLang="en-US" sz="2800" b="1" dirty="0"/>
              <a:t> </a:t>
            </a:r>
            <a:r>
              <a:rPr lang="en-GB" altLang="en-US" sz="2800" b="1" dirty="0" err="1"/>
              <a:t>lực</a:t>
            </a:r>
            <a:r>
              <a:rPr lang="en-GB" altLang="en-US" sz="2800" b="1" dirty="0"/>
              <a:t> </a:t>
            </a:r>
            <a:r>
              <a:rPr lang="en-GB" altLang="en-US" sz="2800" b="1" dirty="0" err="1"/>
              <a:t>tăng</a:t>
            </a:r>
            <a:r>
              <a:rPr lang="en-GB" altLang="en-US" sz="2800" b="1" dirty="0"/>
              <a:t> </a:t>
            </a:r>
            <a:r>
              <a:rPr lang="en-GB" altLang="en-US" sz="2800" b="1" dirty="0" err="1"/>
              <a:t>giá.Thị</a:t>
            </a:r>
            <a:r>
              <a:rPr lang="en-GB" altLang="en-US" sz="2800" b="1" dirty="0"/>
              <a:t> </a:t>
            </a:r>
            <a:r>
              <a:rPr lang="en-GB" altLang="en-US" sz="2800" b="1" dirty="0" err="1"/>
              <a:t>trường</a:t>
            </a:r>
            <a:r>
              <a:rPr lang="en-GB" altLang="en-US" sz="2800" b="1" dirty="0"/>
              <a:t> </a:t>
            </a:r>
            <a:r>
              <a:rPr lang="en-GB" altLang="en-US" sz="2800" b="1" dirty="0" err="1"/>
              <a:t>sẽ</a:t>
            </a:r>
            <a:r>
              <a:rPr lang="en-GB" altLang="en-US" sz="2800" b="1" dirty="0"/>
              <a:t> </a:t>
            </a:r>
            <a:r>
              <a:rPr lang="en-GB" altLang="en-US" sz="2800" b="1" dirty="0" err="1"/>
              <a:t>điều</a:t>
            </a:r>
            <a:r>
              <a:rPr lang="en-GB" altLang="en-US" sz="2800" b="1" dirty="0"/>
              <a:t> </a:t>
            </a:r>
            <a:r>
              <a:rPr lang="en-GB" altLang="en-US" sz="2800" b="1" dirty="0" err="1"/>
              <a:t>chỉnh</a:t>
            </a:r>
            <a:r>
              <a:rPr lang="en-GB" altLang="en-US" sz="2800" b="1" dirty="0"/>
              <a:t> </a:t>
            </a:r>
            <a:r>
              <a:rPr lang="en-GB" altLang="en-US" sz="2800" b="1" dirty="0" err="1"/>
              <a:t>tới</a:t>
            </a:r>
            <a:r>
              <a:rPr lang="en-GB" altLang="en-US" sz="2800" b="1" dirty="0"/>
              <a:t> </a:t>
            </a:r>
            <a:r>
              <a:rPr lang="en-GB" altLang="en-US" sz="2800" b="1" dirty="0" err="1"/>
              <a:t>điểm</a:t>
            </a:r>
            <a:r>
              <a:rPr lang="en-GB" altLang="en-US" sz="2800" b="1" dirty="0"/>
              <a:t> </a:t>
            </a:r>
            <a:r>
              <a:rPr lang="en-GB" altLang="en-US" sz="2800" b="1" dirty="0" err="1"/>
              <a:t>cân</a:t>
            </a:r>
            <a:r>
              <a:rPr lang="en-GB" altLang="en-US" sz="2800" b="1" dirty="0"/>
              <a:t> </a:t>
            </a:r>
            <a:r>
              <a:rPr lang="en-GB" altLang="en-US" sz="2800" b="1" dirty="0" err="1"/>
              <a:t>bằng</a:t>
            </a:r>
            <a:r>
              <a:rPr lang="en-GB" altLang="en-US" sz="2800" b="1" dirty="0"/>
              <a:t> </a:t>
            </a:r>
            <a:r>
              <a:rPr lang="en-GB" altLang="en-US" sz="2800" b="1" dirty="0" err="1"/>
              <a:t>mới</a:t>
            </a:r>
            <a:r>
              <a:rPr lang="en-GB" altLang="en-US" sz="2800" b="1" dirty="0"/>
              <a:t> </a:t>
            </a:r>
            <a:r>
              <a:rPr lang="en-GB" altLang="en-US" sz="2800" b="1" dirty="0" err="1"/>
              <a:t>tại</a:t>
            </a:r>
            <a:r>
              <a:rPr lang="en-GB" altLang="en-US" sz="2800" b="1" dirty="0"/>
              <a:t> E</a:t>
            </a:r>
            <a:r>
              <a:rPr lang="en-GB" altLang="en-US" sz="2800" b="1" baseline="-25000" dirty="0"/>
              <a:t>1</a:t>
            </a:r>
            <a:endParaRPr lang="en-GB" altLang="en-US" sz="2800" b="1" dirty="0"/>
          </a:p>
        </p:txBody>
      </p:sp>
      <p:grpSp>
        <p:nvGrpSpPr>
          <p:cNvPr id="3" name="Group 36">
            <a:extLst>
              <a:ext uri="{FF2B5EF4-FFF2-40B4-BE49-F238E27FC236}">
                <a16:creationId xmlns:a16="http://schemas.microsoft.com/office/drawing/2014/main" id="{89205CAF-3712-2AD3-D745-431153A75F37}"/>
              </a:ext>
            </a:extLst>
          </p:cNvPr>
          <p:cNvGrpSpPr>
            <a:grpSpLocks/>
          </p:cNvGrpSpPr>
          <p:nvPr/>
        </p:nvGrpSpPr>
        <p:grpSpPr bwMode="auto">
          <a:xfrm>
            <a:off x="2209800" y="2895600"/>
            <a:ext cx="1828800" cy="3048000"/>
            <a:chOff x="432" y="1824"/>
            <a:chExt cx="1152" cy="1920"/>
          </a:xfrm>
        </p:grpSpPr>
        <p:grpSp>
          <p:nvGrpSpPr>
            <p:cNvPr id="79895" name="Group 34">
              <a:extLst>
                <a:ext uri="{FF2B5EF4-FFF2-40B4-BE49-F238E27FC236}">
                  <a16:creationId xmlns:a16="http://schemas.microsoft.com/office/drawing/2014/main" id="{446AE5E8-206A-6D23-E353-38E55223542F}"/>
                </a:ext>
              </a:extLst>
            </p:cNvPr>
            <p:cNvGrpSpPr>
              <a:grpSpLocks/>
            </p:cNvGrpSpPr>
            <p:nvPr/>
          </p:nvGrpSpPr>
          <p:grpSpPr bwMode="auto">
            <a:xfrm>
              <a:off x="432" y="1824"/>
              <a:ext cx="1152" cy="1920"/>
              <a:chOff x="432" y="1824"/>
              <a:chExt cx="1152" cy="1920"/>
            </a:xfrm>
          </p:grpSpPr>
          <p:sp>
            <p:nvSpPr>
              <p:cNvPr id="79897" name="Line 22">
                <a:extLst>
                  <a:ext uri="{FF2B5EF4-FFF2-40B4-BE49-F238E27FC236}">
                    <a16:creationId xmlns:a16="http://schemas.microsoft.com/office/drawing/2014/main" id="{D36F2D03-3C51-D58B-87D3-715F32D3EAD5}"/>
                  </a:ext>
                </a:extLst>
              </p:cNvPr>
              <p:cNvSpPr>
                <a:spLocks noChangeShapeType="1"/>
              </p:cNvSpPr>
              <p:nvPr/>
            </p:nvSpPr>
            <p:spPr bwMode="auto">
              <a:xfrm>
                <a:off x="1488" y="2208"/>
                <a:ext cx="0" cy="1248"/>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9898" name="Line 23">
                <a:extLst>
                  <a:ext uri="{FF2B5EF4-FFF2-40B4-BE49-F238E27FC236}">
                    <a16:creationId xmlns:a16="http://schemas.microsoft.com/office/drawing/2014/main" id="{F98ECE2D-8920-6AD4-3518-C1F3E1EA9391}"/>
                  </a:ext>
                </a:extLst>
              </p:cNvPr>
              <p:cNvSpPr>
                <a:spLocks noChangeShapeType="1"/>
              </p:cNvSpPr>
              <p:nvPr/>
            </p:nvSpPr>
            <p:spPr bwMode="auto">
              <a:xfrm flipH="1">
                <a:off x="720" y="2208"/>
                <a:ext cx="768"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9899" name="Text Box 24">
                <a:extLst>
                  <a:ext uri="{FF2B5EF4-FFF2-40B4-BE49-F238E27FC236}">
                    <a16:creationId xmlns:a16="http://schemas.microsoft.com/office/drawing/2014/main" id="{7224F640-6DBA-F323-F2D7-42B6C350F46E}"/>
                  </a:ext>
                </a:extLst>
              </p:cNvPr>
              <p:cNvSpPr txBox="1">
                <a:spLocks noChangeArrowheads="1"/>
              </p:cNvSpPr>
              <p:nvPr/>
            </p:nvSpPr>
            <p:spPr bwMode="auto">
              <a:xfrm>
                <a:off x="1248" y="3456"/>
                <a:ext cx="33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dash"/>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Q</a:t>
                </a:r>
                <a:r>
                  <a:rPr lang="en-US" altLang="en-US" sz="2400" b="1" baseline="-25000">
                    <a:solidFill>
                      <a:schemeClr val="tx1"/>
                    </a:solidFill>
                  </a:rPr>
                  <a:t>1</a:t>
                </a:r>
                <a:endParaRPr lang="en-US" altLang="en-US" sz="2400">
                  <a:solidFill>
                    <a:schemeClr val="tx1"/>
                  </a:solidFill>
                </a:endParaRPr>
              </a:p>
            </p:txBody>
          </p:sp>
          <p:sp>
            <p:nvSpPr>
              <p:cNvPr id="79900" name="Text Box 25">
                <a:extLst>
                  <a:ext uri="{FF2B5EF4-FFF2-40B4-BE49-F238E27FC236}">
                    <a16:creationId xmlns:a16="http://schemas.microsoft.com/office/drawing/2014/main" id="{09639ACC-691D-2F46-6BD5-FD2667704BA2}"/>
                  </a:ext>
                </a:extLst>
              </p:cNvPr>
              <p:cNvSpPr txBox="1">
                <a:spLocks noChangeArrowheads="1"/>
              </p:cNvSpPr>
              <p:nvPr/>
            </p:nvSpPr>
            <p:spPr bwMode="auto">
              <a:xfrm>
                <a:off x="432" y="2064"/>
                <a:ext cx="31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dash"/>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P</a:t>
                </a:r>
                <a:r>
                  <a:rPr lang="en-US" altLang="en-US" sz="2400" b="1" baseline="-25000">
                    <a:solidFill>
                      <a:schemeClr val="tx1"/>
                    </a:solidFill>
                  </a:rPr>
                  <a:t>1</a:t>
                </a:r>
                <a:endParaRPr lang="en-US" altLang="en-US" sz="2400" b="1">
                  <a:solidFill>
                    <a:schemeClr val="tx1"/>
                  </a:solidFill>
                </a:endParaRPr>
              </a:p>
            </p:txBody>
          </p:sp>
          <p:sp>
            <p:nvSpPr>
              <p:cNvPr id="79901" name="Text Box 27">
                <a:extLst>
                  <a:ext uri="{FF2B5EF4-FFF2-40B4-BE49-F238E27FC236}">
                    <a16:creationId xmlns:a16="http://schemas.microsoft.com/office/drawing/2014/main" id="{0BC9BD3D-C958-4944-DEA3-A2C840E9CBF2}"/>
                  </a:ext>
                </a:extLst>
              </p:cNvPr>
              <p:cNvSpPr txBox="1">
                <a:spLocks noChangeArrowheads="1"/>
              </p:cNvSpPr>
              <p:nvPr/>
            </p:nvSpPr>
            <p:spPr bwMode="auto">
              <a:xfrm>
                <a:off x="1296" y="1824"/>
                <a:ext cx="28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dash"/>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E</a:t>
                </a:r>
                <a:r>
                  <a:rPr lang="en-US" altLang="en-US" sz="2000" b="1" baseline="-25000">
                    <a:solidFill>
                      <a:schemeClr val="tx1"/>
                    </a:solidFill>
                  </a:rPr>
                  <a:t>1</a:t>
                </a:r>
                <a:endParaRPr lang="en-US" altLang="en-US" sz="2000">
                  <a:solidFill>
                    <a:schemeClr val="tx1"/>
                  </a:solidFill>
                </a:endParaRPr>
              </a:p>
            </p:txBody>
          </p:sp>
        </p:grpSp>
        <p:sp>
          <p:nvSpPr>
            <p:cNvPr id="79896" name="Oval 35">
              <a:extLst>
                <a:ext uri="{FF2B5EF4-FFF2-40B4-BE49-F238E27FC236}">
                  <a16:creationId xmlns:a16="http://schemas.microsoft.com/office/drawing/2014/main" id="{7A417C90-B092-8695-33F1-1DF78BC19668}"/>
                </a:ext>
              </a:extLst>
            </p:cNvPr>
            <p:cNvSpPr>
              <a:spLocks noChangeArrowheads="1"/>
            </p:cNvSpPr>
            <p:nvPr/>
          </p:nvSpPr>
          <p:spPr bwMode="auto">
            <a:xfrm>
              <a:off x="1440" y="2160"/>
              <a:ext cx="96" cy="96"/>
            </a:xfrm>
            <a:prstGeom prst="ellipse">
              <a:avLst/>
            </a:prstGeom>
            <a:solidFill>
              <a:schemeClr val="accent2"/>
            </a:solidFill>
            <a:ln w="9525">
              <a:solidFill>
                <a:schemeClr val="tx1"/>
              </a:solidFill>
              <a:prstDash val="dash"/>
              <a:round/>
              <a:headEnd/>
              <a:tailEnd/>
            </a:ln>
          </p:spPr>
          <p:txBody>
            <a:bodyPr wrap="none" anchor="ct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endParaRPr lang="en-US" altLang="en-US" sz="2400">
                <a:solidFill>
                  <a:schemeClr val="tx1"/>
                </a:solidFill>
              </a:endParaRPr>
            </a:p>
          </p:txBody>
        </p:sp>
      </p:grpSp>
      <p:cxnSp>
        <p:nvCxnSpPr>
          <p:cNvPr id="79892" name="Straight Arrow Connector 31">
            <a:extLst>
              <a:ext uri="{FF2B5EF4-FFF2-40B4-BE49-F238E27FC236}">
                <a16:creationId xmlns:a16="http://schemas.microsoft.com/office/drawing/2014/main" id="{0BF29804-4EBD-2F4A-40C3-3FD6E47134D3}"/>
              </a:ext>
            </a:extLst>
          </p:cNvPr>
          <p:cNvCxnSpPr>
            <a:cxnSpLocks noChangeShapeType="1"/>
          </p:cNvCxnSpPr>
          <p:nvPr/>
        </p:nvCxnSpPr>
        <p:spPr bwMode="auto">
          <a:xfrm rot="5400000" flipH="1" flipV="1">
            <a:off x="2667001" y="3733801"/>
            <a:ext cx="304800" cy="3175"/>
          </a:xfrm>
          <a:prstGeom prst="straightConnector1">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79893" name="Straight Arrow Connector 33">
            <a:extLst>
              <a:ext uri="{FF2B5EF4-FFF2-40B4-BE49-F238E27FC236}">
                <a16:creationId xmlns:a16="http://schemas.microsoft.com/office/drawing/2014/main" id="{A9EECDB5-51C2-1810-3123-EC1439CA3ACA}"/>
              </a:ext>
            </a:extLst>
          </p:cNvPr>
          <p:cNvCxnSpPr>
            <a:cxnSpLocks noChangeShapeType="1"/>
          </p:cNvCxnSpPr>
          <p:nvPr/>
        </p:nvCxnSpPr>
        <p:spPr bwMode="auto">
          <a:xfrm>
            <a:off x="3657600" y="3810000"/>
            <a:ext cx="457200" cy="1588"/>
          </a:xfrm>
          <a:prstGeom prst="straightConnector1">
            <a:avLst/>
          </a:prstGeom>
          <a:noFill/>
          <a:ln w="28575" algn="ctr">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79894" name="Straight Arrow Connector 34">
            <a:extLst>
              <a:ext uri="{FF2B5EF4-FFF2-40B4-BE49-F238E27FC236}">
                <a16:creationId xmlns:a16="http://schemas.microsoft.com/office/drawing/2014/main" id="{A7DB6473-6A3D-2E59-6C9E-6A1F2743ECA5}"/>
              </a:ext>
            </a:extLst>
          </p:cNvPr>
          <p:cNvCxnSpPr>
            <a:cxnSpLocks noChangeShapeType="1"/>
          </p:cNvCxnSpPr>
          <p:nvPr/>
        </p:nvCxnSpPr>
        <p:spPr bwMode="auto">
          <a:xfrm rot="10800000">
            <a:off x="3886200" y="5334000"/>
            <a:ext cx="304800" cy="1588"/>
          </a:xfrm>
          <a:prstGeom prst="straightConnector1">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55327"/>
                                        </p:tgtEl>
                                        <p:attrNameLst>
                                          <p:attrName>style.visibility</p:attrName>
                                        </p:attrNameLst>
                                      </p:cBhvr>
                                      <p:to>
                                        <p:strVal val="visible"/>
                                      </p:to>
                                    </p:set>
                                    <p:anim calcmode="lin" valueType="num">
                                      <p:cBhvr additive="base">
                                        <p:cTn id="13" dur="2000" fill="hold"/>
                                        <p:tgtEl>
                                          <p:spTgt spid="55327"/>
                                        </p:tgtEl>
                                        <p:attrNameLst>
                                          <p:attrName>ppt_x</p:attrName>
                                        </p:attrNameLst>
                                      </p:cBhvr>
                                      <p:tavLst>
                                        <p:tav tm="0">
                                          <p:val>
                                            <p:strVal val="1+#ppt_w/2"/>
                                          </p:val>
                                        </p:tav>
                                        <p:tav tm="100000">
                                          <p:val>
                                            <p:strVal val="#ppt_x"/>
                                          </p:val>
                                        </p:tav>
                                      </p:tavLst>
                                    </p:anim>
                                    <p:anim calcmode="lin" valueType="num">
                                      <p:cBhvr additive="base">
                                        <p:cTn id="14" dur="2000" fill="hold"/>
                                        <p:tgtEl>
                                          <p:spTgt spid="55327"/>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2000"/>
                            </p:stCondLst>
                            <p:childTnLst>
                              <p:par>
                                <p:cTn id="16" presetID="15"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2000" fill="hold"/>
                                        <p:tgtEl>
                                          <p:spTgt spid="3"/>
                                        </p:tgtEl>
                                        <p:attrNameLst>
                                          <p:attrName>ppt_w</p:attrName>
                                        </p:attrNameLst>
                                      </p:cBhvr>
                                      <p:tavLst>
                                        <p:tav tm="0">
                                          <p:val>
                                            <p:fltVal val="0"/>
                                          </p:val>
                                        </p:tav>
                                        <p:tav tm="100000">
                                          <p:val>
                                            <p:strVal val="#ppt_w"/>
                                          </p:val>
                                        </p:tav>
                                      </p:tavLst>
                                    </p:anim>
                                    <p:anim calcmode="lin" valueType="num">
                                      <p:cBhvr>
                                        <p:cTn id="19" dur="2000" fill="hold"/>
                                        <p:tgtEl>
                                          <p:spTgt spid="3"/>
                                        </p:tgtEl>
                                        <p:attrNameLst>
                                          <p:attrName>ppt_h</p:attrName>
                                        </p:attrNameLst>
                                      </p:cBhvr>
                                      <p:tavLst>
                                        <p:tav tm="0">
                                          <p:val>
                                            <p:fltVal val="0"/>
                                          </p:val>
                                        </p:tav>
                                        <p:tav tm="100000">
                                          <p:val>
                                            <p:strVal val="#ppt_h"/>
                                          </p:val>
                                        </p:tav>
                                      </p:tavLst>
                                    </p:anim>
                                    <p:anim calcmode="lin" valueType="num">
                                      <p:cBhvr>
                                        <p:cTn id="20" dur="2000" fill="hold"/>
                                        <p:tgtEl>
                                          <p:spTgt spid="3"/>
                                        </p:tgtEl>
                                        <p:attrNameLst>
                                          <p:attrName>ppt_x</p:attrName>
                                        </p:attrNameLst>
                                      </p:cBhvr>
                                      <p:tavLst>
                                        <p:tav tm="0" fmla="#ppt_x+(cos(-2*pi*(1-$))*-#ppt_x-sin(-2*pi*(1-$))*(1-#ppt_y))*(1-$)">
                                          <p:val>
                                            <p:fltVal val="0"/>
                                          </p:val>
                                        </p:tav>
                                        <p:tav tm="100000">
                                          <p:val>
                                            <p:fltVal val="1"/>
                                          </p:val>
                                        </p:tav>
                                      </p:tavLst>
                                    </p:anim>
                                    <p:anim calcmode="lin" valueType="num">
                                      <p:cBhvr>
                                        <p:cTn id="21" dur="2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27" grpId="0" autoUpdateAnimBg="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88</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1283110" y="1865671"/>
            <a:ext cx="10070690"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err="1">
                <a:latin typeface="+mj-lt"/>
              </a:rPr>
              <a:t>Câu</a:t>
            </a:r>
            <a:r>
              <a:rPr lang="en-US" sz="3200" b="1" dirty="0">
                <a:latin typeface="+mj-lt"/>
              </a:rPr>
              <a:t> 1:</a:t>
            </a:r>
          </a:p>
          <a:p>
            <a:r>
              <a:rPr lang="en-US" sz="3200" b="1" dirty="0" err="1">
                <a:latin typeface="+mj-lt"/>
              </a:rPr>
              <a:t>Hàm</a:t>
            </a:r>
            <a:r>
              <a:rPr lang="en-US" sz="3200" b="1" dirty="0">
                <a:latin typeface="+mj-lt"/>
              </a:rPr>
              <a:t> </a:t>
            </a:r>
            <a:r>
              <a:rPr lang="en-US" sz="3200" b="1" dirty="0" err="1">
                <a:latin typeface="+mj-lt"/>
              </a:rPr>
              <a:t>cầu</a:t>
            </a:r>
            <a:r>
              <a:rPr lang="en-US" sz="3200" b="1" dirty="0">
                <a:latin typeface="+mj-lt"/>
              </a:rPr>
              <a:t> </a:t>
            </a:r>
            <a:r>
              <a:rPr lang="en-US" sz="3200" b="1" dirty="0" err="1">
                <a:latin typeface="+mj-lt"/>
              </a:rPr>
              <a:t>cho</a:t>
            </a:r>
            <a:r>
              <a:rPr lang="en-US" sz="3200" b="1" dirty="0">
                <a:latin typeface="+mj-lt"/>
              </a:rPr>
              <a:t> </a:t>
            </a:r>
            <a:r>
              <a:rPr lang="en-US" sz="3200" b="1" dirty="0" err="1">
                <a:latin typeface="+mj-lt"/>
              </a:rPr>
              <a:t>sản</a:t>
            </a:r>
            <a:r>
              <a:rPr lang="en-US" sz="3200" b="1" dirty="0">
                <a:latin typeface="+mj-lt"/>
              </a:rPr>
              <a:t> </a:t>
            </a:r>
            <a:r>
              <a:rPr lang="en-US" sz="3200" b="1" dirty="0" err="1">
                <a:latin typeface="+mj-lt"/>
              </a:rPr>
              <a:t>phẩm</a:t>
            </a:r>
            <a:r>
              <a:rPr lang="en-US" sz="3200" b="1" dirty="0">
                <a:latin typeface="+mj-lt"/>
              </a:rPr>
              <a:t> X </a:t>
            </a:r>
            <a:r>
              <a:rPr lang="en-US" sz="3200" b="1" dirty="0" err="1">
                <a:latin typeface="+mj-lt"/>
              </a:rPr>
              <a:t>là</a:t>
            </a:r>
            <a:r>
              <a:rPr lang="en-US" sz="3200" b="1" dirty="0">
                <a:latin typeface="+mj-lt"/>
              </a:rPr>
              <a:t> </a:t>
            </a:r>
            <a:r>
              <a:rPr lang="en-US" sz="3200" b="1" dirty="0" err="1">
                <a:latin typeface="+mj-lt"/>
              </a:rPr>
              <a:t>Qd</a:t>
            </a:r>
            <a:r>
              <a:rPr lang="en-US" sz="3200" b="1" dirty="0">
                <a:latin typeface="+mj-lt"/>
              </a:rPr>
              <a:t>​=120−3P </a:t>
            </a:r>
            <a:r>
              <a:rPr lang="en-US" sz="3200" b="1" dirty="0" err="1">
                <a:latin typeface="+mj-lt"/>
              </a:rPr>
              <a:t>và</a:t>
            </a:r>
            <a:r>
              <a:rPr lang="en-US" sz="3200" b="1" dirty="0">
                <a:latin typeface="+mj-lt"/>
              </a:rPr>
              <a:t> </a:t>
            </a:r>
            <a:r>
              <a:rPr lang="en-US" sz="3200" b="1" dirty="0" err="1">
                <a:latin typeface="+mj-lt"/>
              </a:rPr>
              <a:t>hàm</a:t>
            </a:r>
            <a:r>
              <a:rPr lang="en-US" sz="3200" b="1" dirty="0">
                <a:latin typeface="+mj-lt"/>
              </a:rPr>
              <a:t> </a:t>
            </a:r>
            <a:r>
              <a:rPr lang="en-US" sz="3200" b="1" dirty="0" err="1">
                <a:latin typeface="+mj-lt"/>
              </a:rPr>
              <a:t>cung</a:t>
            </a:r>
            <a:r>
              <a:rPr lang="en-US" sz="3200" b="1" dirty="0">
                <a:latin typeface="+mj-lt"/>
              </a:rPr>
              <a:t> </a:t>
            </a:r>
            <a:r>
              <a:rPr lang="en-US" sz="3200" b="1" dirty="0" err="1">
                <a:latin typeface="+mj-lt"/>
              </a:rPr>
              <a:t>là</a:t>
            </a:r>
            <a:r>
              <a:rPr lang="en-US" sz="3200" b="1" dirty="0">
                <a:latin typeface="+mj-lt"/>
              </a:rPr>
              <a:t> Qs=30+2P. </a:t>
            </a:r>
            <a:r>
              <a:rPr lang="en-US" sz="3200" b="1" dirty="0" err="1">
                <a:latin typeface="+mj-lt"/>
              </a:rPr>
              <a:t>Giá</a:t>
            </a:r>
            <a:r>
              <a:rPr lang="en-US" sz="3200" b="1" dirty="0">
                <a:latin typeface="+mj-lt"/>
              </a:rPr>
              <a:t> </a:t>
            </a:r>
            <a:r>
              <a:rPr lang="en-US" sz="3200" b="1" dirty="0" err="1">
                <a:latin typeface="+mj-lt"/>
              </a:rPr>
              <a:t>cân</a:t>
            </a:r>
            <a:r>
              <a:rPr lang="en-US" sz="3200" b="1" dirty="0">
                <a:latin typeface="+mj-lt"/>
              </a:rPr>
              <a:t> </a:t>
            </a:r>
            <a:r>
              <a:rPr lang="en-US" sz="3200" b="1" dirty="0" err="1">
                <a:latin typeface="+mj-lt"/>
              </a:rPr>
              <a:t>bằng</a:t>
            </a:r>
            <a:r>
              <a:rPr lang="en-US" sz="3200" b="1" dirty="0">
                <a:latin typeface="+mj-lt"/>
              </a:rPr>
              <a:t> </a:t>
            </a:r>
            <a:r>
              <a:rPr lang="en-US" sz="3200" b="1" dirty="0" err="1">
                <a:latin typeface="+mj-lt"/>
              </a:rPr>
              <a:t>là</a:t>
            </a:r>
            <a:endParaRPr lang="en-US" sz="3200" dirty="0">
              <a:latin typeface="+mj-lt"/>
            </a:endParaRPr>
          </a:p>
          <a:p>
            <a:r>
              <a:rPr lang="en-US" sz="3200" dirty="0">
                <a:latin typeface="+mj-lt"/>
              </a:rPr>
              <a:t>a) 20</a:t>
            </a:r>
            <a:br>
              <a:rPr lang="en-US" sz="3200" dirty="0">
                <a:latin typeface="+mj-lt"/>
              </a:rPr>
            </a:br>
            <a:r>
              <a:rPr lang="en-US" sz="3200" dirty="0">
                <a:latin typeface="+mj-lt"/>
              </a:rPr>
              <a:t>b) 30</a:t>
            </a:r>
            <a:br>
              <a:rPr lang="en-US" sz="3200" dirty="0">
                <a:latin typeface="+mj-lt"/>
              </a:rPr>
            </a:br>
            <a:r>
              <a:rPr lang="en-US" sz="3200" dirty="0">
                <a:latin typeface="+mj-lt"/>
              </a:rPr>
              <a:t>c) 25</a:t>
            </a:r>
            <a:br>
              <a:rPr lang="en-US" sz="3200" dirty="0">
                <a:latin typeface="+mj-lt"/>
              </a:rPr>
            </a:br>
            <a:r>
              <a:rPr lang="en-US" sz="3200" dirty="0">
                <a:latin typeface="+mj-lt"/>
              </a:rPr>
              <a:t>d) 40</a:t>
            </a:r>
          </a:p>
        </p:txBody>
      </p:sp>
    </p:spTree>
    <p:extLst>
      <p:ext uri="{BB962C8B-B14F-4D97-AF65-F5344CB8AC3E}">
        <p14:creationId xmlns:p14="http://schemas.microsoft.com/office/powerpoint/2010/main" val="172488281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89</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1283110" y="1865671"/>
            <a:ext cx="10070690"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vi-VN" sz="3200" b="1" dirty="0">
                <a:latin typeface="+mj-lt"/>
              </a:rPr>
              <a:t>Câu 2:</a:t>
            </a:r>
          </a:p>
          <a:p>
            <a:r>
              <a:rPr lang="vi-VN" sz="3200" b="1" dirty="0">
                <a:latin typeface="+mj-lt"/>
              </a:rPr>
              <a:t>Tại giá 20, lượng cầu cho sản phẩm Y là 100 và lượng cung là 60. Thị trường đang trong tình trạng</a:t>
            </a:r>
            <a:r>
              <a:rPr lang="en-US" sz="3200" b="1" dirty="0">
                <a:latin typeface="+mj-lt"/>
              </a:rPr>
              <a:t>:</a:t>
            </a:r>
            <a:endParaRPr lang="vi-VN" sz="3200" dirty="0">
              <a:latin typeface="+mj-lt"/>
            </a:endParaRPr>
          </a:p>
          <a:p>
            <a:r>
              <a:rPr lang="vi-VN" sz="3200" dirty="0">
                <a:latin typeface="+mj-lt"/>
              </a:rPr>
              <a:t>a) Cân bằng</a:t>
            </a:r>
            <a:br>
              <a:rPr lang="vi-VN" sz="3200" dirty="0">
                <a:latin typeface="+mj-lt"/>
              </a:rPr>
            </a:br>
            <a:r>
              <a:rPr lang="vi-VN" sz="3200" dirty="0">
                <a:latin typeface="+mj-lt"/>
              </a:rPr>
              <a:t>b) Dư thừa</a:t>
            </a:r>
            <a:br>
              <a:rPr lang="vi-VN" sz="3200" dirty="0">
                <a:latin typeface="+mj-lt"/>
              </a:rPr>
            </a:br>
            <a:r>
              <a:rPr lang="vi-VN" sz="3200" dirty="0">
                <a:latin typeface="+mj-lt"/>
              </a:rPr>
              <a:t>c) Thiếu hụt</a:t>
            </a:r>
            <a:br>
              <a:rPr lang="vi-VN" sz="3200" dirty="0">
                <a:latin typeface="+mj-lt"/>
              </a:rPr>
            </a:br>
            <a:r>
              <a:rPr lang="vi-VN" sz="3200" dirty="0">
                <a:latin typeface="+mj-lt"/>
              </a:rPr>
              <a:t>d) Không xác định</a:t>
            </a:r>
          </a:p>
        </p:txBody>
      </p:sp>
    </p:spTree>
    <p:extLst>
      <p:ext uri="{BB962C8B-B14F-4D97-AF65-F5344CB8AC3E}">
        <p14:creationId xmlns:p14="http://schemas.microsoft.com/office/powerpoint/2010/main" val="21040904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1">
            <a:extLst>
              <a:ext uri="{FF2B5EF4-FFF2-40B4-BE49-F238E27FC236}">
                <a16:creationId xmlns:a16="http://schemas.microsoft.com/office/drawing/2014/main" id="{85F0EA43-C67B-127E-2D7E-10774DD308DE}"/>
              </a:ext>
            </a:extLst>
          </p:cNvPr>
          <p:cNvSpPr>
            <a:spLocks noGrp="1"/>
          </p:cNvSpPr>
          <p:nvPr>
            <p:ph type="sldNum" sz="quarter" idx="12"/>
          </p:nvPr>
        </p:nvSpPr>
        <p:spPr bwMode="auto">
          <a:xfrm>
            <a:off x="6858000" y="6323013"/>
            <a:ext cx="1905000" cy="45720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A6B5E5C1-8A18-41BA-B5B8-B61E6395DD12}" type="slidenum">
              <a:rPr lang="en-US" altLang="en-US" smtClean="0"/>
              <a:pPr>
                <a:spcBef>
                  <a:spcPct val="0"/>
                </a:spcBef>
                <a:buClrTx/>
                <a:buSzTx/>
                <a:buFontTx/>
                <a:buNone/>
              </a:pPr>
              <a:t>9</a:t>
            </a:fld>
            <a:endParaRPr lang="en-US" altLang="en-US" sz="1400">
              <a:solidFill>
                <a:schemeClr val="tx1"/>
              </a:solidFill>
              <a:latin typeface="Times New Roman" panose="02020603050405020304" pitchFamily="18" charset="0"/>
            </a:endParaRPr>
          </a:p>
        </p:txBody>
      </p:sp>
      <p:sp>
        <p:nvSpPr>
          <p:cNvPr id="3" name="Title 1">
            <a:extLst>
              <a:ext uri="{FF2B5EF4-FFF2-40B4-BE49-F238E27FC236}">
                <a16:creationId xmlns:a16="http://schemas.microsoft.com/office/drawing/2014/main" id="{DCC4D4A8-C207-CB47-766C-ACEDBC028944}"/>
              </a:ext>
            </a:extLst>
          </p:cNvPr>
          <p:cNvSpPr txBox="1">
            <a:spLocks/>
          </p:cNvSpPr>
          <p:nvPr/>
        </p:nvSpPr>
        <p:spPr>
          <a:xfrm>
            <a:off x="2389239" y="-265113"/>
            <a:ext cx="7639663" cy="1600200"/>
          </a:xfrm>
          <a:prstGeom prst="rect">
            <a:avLst/>
          </a:prstGeom>
        </p:spPr>
        <p:txBody>
          <a:bodyPr/>
          <a:lstStyle/>
          <a:p>
            <a:pPr algn="ctr">
              <a:defRPr/>
            </a:pPr>
            <a:endParaRPr lang="en-US" sz="3200" b="1" kern="0" dirty="0">
              <a:solidFill>
                <a:srgbClr val="002060"/>
              </a:solidFill>
              <a:latin typeface="+mj-lt"/>
              <a:ea typeface="+mj-ea"/>
              <a:cs typeface="+mj-cs"/>
            </a:endParaRPr>
          </a:p>
          <a:p>
            <a:pPr algn="ctr">
              <a:defRPr/>
            </a:pPr>
            <a:r>
              <a:rPr lang="en-US" sz="4400" b="1" dirty="0">
                <a:latin typeface="+mj-lt"/>
              </a:rPr>
              <a:t>2.1.2. </a:t>
            </a:r>
            <a:r>
              <a:rPr lang="en-US" sz="4400" b="1" dirty="0" err="1">
                <a:latin typeface="+mj-lt"/>
              </a:rPr>
              <a:t>Mô</a:t>
            </a:r>
            <a:r>
              <a:rPr lang="en-US" sz="4400" b="1" dirty="0">
                <a:latin typeface="+mj-lt"/>
              </a:rPr>
              <a:t> </a:t>
            </a:r>
            <a:r>
              <a:rPr lang="en-US" sz="4400" b="1" dirty="0" err="1">
                <a:latin typeface="+mj-lt"/>
              </a:rPr>
              <a:t>hình</a:t>
            </a:r>
            <a:r>
              <a:rPr lang="en-US" sz="4400" b="1" dirty="0">
                <a:latin typeface="+mj-lt"/>
              </a:rPr>
              <a:t> </a:t>
            </a:r>
            <a:r>
              <a:rPr lang="en-US" sz="4400" b="1" dirty="0" err="1">
                <a:latin typeface="+mj-lt"/>
              </a:rPr>
              <a:t>thị</a:t>
            </a:r>
            <a:r>
              <a:rPr lang="en-US" sz="4400" b="1" dirty="0">
                <a:latin typeface="+mj-lt"/>
              </a:rPr>
              <a:t> </a:t>
            </a:r>
            <a:r>
              <a:rPr lang="en-US" sz="4400" b="1" dirty="0" err="1">
                <a:latin typeface="+mj-lt"/>
              </a:rPr>
              <a:t>trường</a:t>
            </a:r>
            <a:endParaRPr lang="en-US" sz="4400" b="1" dirty="0">
              <a:latin typeface="+mj-lt"/>
            </a:endParaRPr>
          </a:p>
          <a:p>
            <a:pPr algn="ctr">
              <a:defRPr/>
            </a:pPr>
            <a:endParaRPr lang="en-US" sz="4400" b="1" kern="0" dirty="0">
              <a:solidFill>
                <a:srgbClr val="002060"/>
              </a:solidFill>
              <a:latin typeface="+mj-lt"/>
              <a:ea typeface="+mj-ea"/>
              <a:cs typeface="+mj-cs"/>
            </a:endParaRPr>
          </a:p>
        </p:txBody>
      </p:sp>
      <p:sp>
        <p:nvSpPr>
          <p:cNvPr id="4" name="Subtitle 2">
            <a:extLst>
              <a:ext uri="{FF2B5EF4-FFF2-40B4-BE49-F238E27FC236}">
                <a16:creationId xmlns:a16="http://schemas.microsoft.com/office/drawing/2014/main" id="{C741ED87-8FB6-98AA-3E81-95EACD634BF8}"/>
              </a:ext>
            </a:extLst>
          </p:cNvPr>
          <p:cNvSpPr txBox="1">
            <a:spLocks/>
          </p:cNvSpPr>
          <p:nvPr/>
        </p:nvSpPr>
        <p:spPr>
          <a:xfrm>
            <a:off x="412956" y="1082777"/>
            <a:ext cx="11503740" cy="4191000"/>
          </a:xfrm>
          <a:prstGeom prst="rect">
            <a:avLst/>
          </a:prstGeom>
        </p:spPr>
        <p:txBody>
          <a:bodyPr/>
          <a:lstStyle/>
          <a:p>
            <a:r>
              <a:rPr lang="en-US" sz="3200" b="1" dirty="0">
                <a:latin typeface="+mj-lt"/>
              </a:rPr>
              <a:t>2.1.2.2.</a:t>
            </a:r>
            <a:r>
              <a:rPr lang="vi-VN" sz="3200" b="1" dirty="0">
                <a:latin typeface="+mj-lt"/>
              </a:rPr>
              <a:t> Cạnh tranh độc quyền (Monopolistic Competition)</a:t>
            </a:r>
          </a:p>
          <a:p>
            <a:r>
              <a:rPr lang="vi-VN" sz="3200" b="1" dirty="0">
                <a:latin typeface="+mj-lt"/>
              </a:rPr>
              <a:t>Đặc điểm</a:t>
            </a:r>
            <a:r>
              <a:rPr lang="vi-VN" sz="3200" dirty="0">
                <a:latin typeface="+mj-lt"/>
              </a:rPr>
              <a:t>:</a:t>
            </a:r>
          </a:p>
          <a:p>
            <a:pPr lvl="1"/>
            <a:r>
              <a:rPr lang="en-US" sz="3200" dirty="0">
                <a:latin typeface="+mj-lt"/>
              </a:rPr>
              <a:t>- </a:t>
            </a:r>
            <a:r>
              <a:rPr lang="vi-VN" sz="3200" dirty="0">
                <a:latin typeface="+mj-lt"/>
              </a:rPr>
              <a:t>Có nhiều người bán nhưng sản phẩm của họ khác biệt nhau về mặt chất lượng, thương hiệu, hoặc tính năng.</a:t>
            </a:r>
          </a:p>
          <a:p>
            <a:pPr lvl="1"/>
            <a:r>
              <a:rPr lang="en-US" sz="3200" dirty="0">
                <a:latin typeface="+mj-lt"/>
              </a:rPr>
              <a:t>- </a:t>
            </a:r>
            <a:r>
              <a:rPr lang="vi-VN" sz="3200" dirty="0">
                <a:latin typeface="+mj-lt"/>
              </a:rPr>
              <a:t>Các doanh nghiệp có quyền quyết định giá trong phạm vi hẹp.</a:t>
            </a:r>
          </a:p>
          <a:p>
            <a:pPr lvl="1"/>
            <a:r>
              <a:rPr lang="en-US" sz="3200" dirty="0">
                <a:latin typeface="+mj-lt"/>
              </a:rPr>
              <a:t>- </a:t>
            </a:r>
            <a:r>
              <a:rPr lang="vi-VN" sz="3200" dirty="0">
                <a:latin typeface="+mj-lt"/>
              </a:rPr>
              <a:t>Tồn tại sự cạnh tranh về sản phẩm và dịch vụ, và sự khác biệt này tạo nên quyền lực giá cả cho doanh nghiệp.</a:t>
            </a:r>
          </a:p>
          <a:p>
            <a:pPr lvl="1"/>
            <a:r>
              <a:rPr lang="en-US" sz="3200" dirty="0">
                <a:latin typeface="+mj-lt"/>
              </a:rPr>
              <a:t>- </a:t>
            </a:r>
            <a:r>
              <a:rPr lang="vi-VN" sz="3200" dirty="0">
                <a:latin typeface="+mj-lt"/>
              </a:rPr>
              <a:t>Gia nhập và rút lui khỏi thị trường khá dễ dàng.</a:t>
            </a:r>
          </a:p>
          <a:p>
            <a:r>
              <a:rPr lang="vi-VN" sz="3200" b="1" dirty="0">
                <a:latin typeface="+mj-lt"/>
              </a:rPr>
              <a:t>Ví dụ</a:t>
            </a:r>
            <a:r>
              <a:rPr lang="vi-VN" sz="3200" dirty="0">
                <a:latin typeface="+mj-lt"/>
              </a:rPr>
              <a:t>: Thị trường nhà hàng, nơi có nhiều lựa chọn khác nhau về ẩm thực, phong cách và chất lượng.</a:t>
            </a:r>
          </a:p>
        </p:txBody>
      </p:sp>
    </p:spTree>
    <p:extLst>
      <p:ext uri="{BB962C8B-B14F-4D97-AF65-F5344CB8AC3E}">
        <p14:creationId xmlns:p14="http://schemas.microsoft.com/office/powerpoint/2010/main" val="383051452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additive="base">
                                        <p:cTn id="12" dur="50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3" dur="50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 calcmode="lin" valueType="num">
                                      <p:cBhvr additive="base">
                                        <p:cTn id="18" dur="50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9" dur="50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 calcmode="lin" valueType="num">
                                      <p:cBhvr additive="base">
                                        <p:cTn id="24" dur="50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5" dur="50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 calcmode="lin" valueType="num">
                                      <p:cBhvr additive="base">
                                        <p:cTn id="30" dur="50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31" dur="50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4">
                                            <p:txEl>
                                              <p:pRg st="4" end="4"/>
                                            </p:txEl>
                                          </p:spTgt>
                                        </p:tgtEl>
                                        <p:attrNameLst>
                                          <p:attrName>style.visibility</p:attrName>
                                        </p:attrNameLst>
                                      </p:cBhvr>
                                      <p:to>
                                        <p:strVal val="visible"/>
                                      </p:to>
                                    </p:set>
                                    <p:anim calcmode="lin" valueType="num">
                                      <p:cBhvr additive="base">
                                        <p:cTn id="36" dur="50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7" dur="50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anim calcmode="lin" valueType="num">
                                      <p:cBhvr additive="base">
                                        <p:cTn id="42" dur="50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43" dur="50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4">
                                            <p:txEl>
                                              <p:pRg st="6" end="6"/>
                                            </p:txEl>
                                          </p:spTgt>
                                        </p:tgtEl>
                                        <p:attrNameLst>
                                          <p:attrName>style.visibility</p:attrName>
                                        </p:attrNameLst>
                                      </p:cBhvr>
                                      <p:to>
                                        <p:strVal val="visible"/>
                                      </p:to>
                                    </p:set>
                                    <p:anim calcmode="lin" valueType="num">
                                      <p:cBhvr additive="base">
                                        <p:cTn id="48" dur="50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49" dur="50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90</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1283110" y="1865671"/>
            <a:ext cx="10070690"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vi-VN" sz="3200" b="1" dirty="0">
                <a:latin typeface="+mj-lt"/>
              </a:rPr>
              <a:t>Câu </a:t>
            </a:r>
            <a:r>
              <a:rPr lang="en-US" sz="3200" b="1" dirty="0">
                <a:latin typeface="+mj-lt"/>
              </a:rPr>
              <a:t>3</a:t>
            </a:r>
            <a:r>
              <a:rPr lang="vi-VN" sz="3200" b="1" dirty="0">
                <a:latin typeface="+mj-lt"/>
              </a:rPr>
              <a:t>:</a:t>
            </a:r>
          </a:p>
          <a:p>
            <a:r>
              <a:rPr lang="vi-VN" sz="3200" b="1" dirty="0">
                <a:latin typeface="+mj-lt"/>
              </a:rPr>
              <a:t>Hàm cầu cho sản phẩm A là Qd​=150−4P và hàm cung là Qs​=50+2P. </a:t>
            </a:r>
            <a:r>
              <a:rPr lang="en-US" sz="3200" b="1" dirty="0">
                <a:latin typeface="+mj-lt"/>
              </a:rPr>
              <a:t>L</a:t>
            </a:r>
            <a:r>
              <a:rPr lang="vi-VN" sz="3200" b="1" dirty="0">
                <a:latin typeface="+mj-lt"/>
              </a:rPr>
              <a:t>ượng dư thừa khi giá là 30</a:t>
            </a:r>
            <a:r>
              <a:rPr lang="en-US" sz="3200" b="1" dirty="0">
                <a:latin typeface="+mj-lt"/>
              </a:rPr>
              <a:t> </a:t>
            </a:r>
            <a:r>
              <a:rPr lang="en-US" sz="3200" b="1" dirty="0" err="1">
                <a:latin typeface="+mj-lt"/>
              </a:rPr>
              <a:t>là</a:t>
            </a:r>
            <a:r>
              <a:rPr lang="en-US" sz="3200" b="1" dirty="0">
                <a:latin typeface="+mj-lt"/>
              </a:rPr>
              <a:t>:</a:t>
            </a:r>
            <a:endParaRPr lang="vi-VN" sz="3200" dirty="0">
              <a:latin typeface="+mj-lt"/>
            </a:endParaRPr>
          </a:p>
          <a:p>
            <a:r>
              <a:rPr lang="vi-VN" sz="3200" dirty="0">
                <a:latin typeface="+mj-lt"/>
              </a:rPr>
              <a:t>a) 50</a:t>
            </a:r>
            <a:br>
              <a:rPr lang="vi-VN" sz="3200" dirty="0">
                <a:latin typeface="+mj-lt"/>
              </a:rPr>
            </a:br>
            <a:r>
              <a:rPr lang="vi-VN" sz="3200" dirty="0">
                <a:latin typeface="+mj-lt"/>
              </a:rPr>
              <a:t>b) 30</a:t>
            </a:r>
            <a:br>
              <a:rPr lang="vi-VN" sz="3200" dirty="0">
                <a:latin typeface="+mj-lt"/>
              </a:rPr>
            </a:br>
            <a:r>
              <a:rPr lang="vi-VN" sz="3200" dirty="0">
                <a:latin typeface="+mj-lt"/>
              </a:rPr>
              <a:t>c) 20</a:t>
            </a:r>
            <a:br>
              <a:rPr lang="vi-VN" sz="3200" dirty="0">
                <a:latin typeface="+mj-lt"/>
              </a:rPr>
            </a:br>
            <a:r>
              <a:rPr lang="vi-VN" sz="3200" dirty="0">
                <a:latin typeface="+mj-lt"/>
              </a:rPr>
              <a:t>d) 10</a:t>
            </a:r>
          </a:p>
        </p:txBody>
      </p:sp>
    </p:spTree>
    <p:extLst>
      <p:ext uri="{BB962C8B-B14F-4D97-AF65-F5344CB8AC3E}">
        <p14:creationId xmlns:p14="http://schemas.microsoft.com/office/powerpoint/2010/main" val="336406749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91</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1283110" y="1865671"/>
            <a:ext cx="10070690"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vi-VN" sz="3200" b="1" dirty="0">
                <a:latin typeface="+mj-lt"/>
              </a:rPr>
              <a:t>Câu </a:t>
            </a:r>
            <a:r>
              <a:rPr lang="en-US" sz="3200" b="1" dirty="0">
                <a:latin typeface="+mj-lt"/>
              </a:rPr>
              <a:t>4</a:t>
            </a:r>
            <a:r>
              <a:rPr lang="vi-VN" sz="3200" b="1" dirty="0">
                <a:latin typeface="+mj-lt"/>
              </a:rPr>
              <a:t>:</a:t>
            </a:r>
          </a:p>
          <a:p>
            <a:r>
              <a:rPr lang="vi-VN" sz="3200" b="1" dirty="0">
                <a:latin typeface="+mj-lt"/>
              </a:rPr>
              <a:t>Giả sử hàm cầu cho sản phẩm C là Qd=200−5P và hàm cung là Qs​=80+3P. </a:t>
            </a:r>
            <a:r>
              <a:rPr lang="en-US" sz="3200" b="1" dirty="0">
                <a:latin typeface="+mj-lt"/>
              </a:rPr>
              <a:t>G</a:t>
            </a:r>
            <a:r>
              <a:rPr lang="vi-VN" sz="3200" b="1" dirty="0">
                <a:latin typeface="+mj-lt"/>
              </a:rPr>
              <a:t>iá và lượng cân bằng</a:t>
            </a:r>
            <a:r>
              <a:rPr lang="en-US" sz="3200" b="1" dirty="0">
                <a:latin typeface="+mj-lt"/>
              </a:rPr>
              <a:t> </a:t>
            </a:r>
            <a:r>
              <a:rPr lang="en-US" sz="3200" b="1" dirty="0" err="1">
                <a:latin typeface="+mj-lt"/>
              </a:rPr>
              <a:t>là</a:t>
            </a:r>
            <a:r>
              <a:rPr lang="en-US" sz="3200" b="1" dirty="0">
                <a:latin typeface="+mj-lt"/>
              </a:rPr>
              <a:t>:</a:t>
            </a:r>
            <a:endParaRPr lang="vi-VN" sz="3200" dirty="0">
              <a:latin typeface="+mj-lt"/>
            </a:endParaRPr>
          </a:p>
          <a:p>
            <a:r>
              <a:rPr lang="vi-VN" sz="3200" dirty="0">
                <a:latin typeface="+mj-lt"/>
              </a:rPr>
              <a:t>a) Giá 20, Lượng 80</a:t>
            </a:r>
            <a:br>
              <a:rPr lang="vi-VN" sz="3200" dirty="0">
                <a:latin typeface="+mj-lt"/>
              </a:rPr>
            </a:br>
            <a:r>
              <a:rPr lang="vi-VN" sz="3200" dirty="0">
                <a:latin typeface="+mj-lt"/>
              </a:rPr>
              <a:t>b) Giá 30, Lượng 100</a:t>
            </a:r>
            <a:br>
              <a:rPr lang="vi-VN" sz="3200" dirty="0">
                <a:latin typeface="+mj-lt"/>
              </a:rPr>
            </a:br>
            <a:r>
              <a:rPr lang="vi-VN" sz="3200" dirty="0">
                <a:latin typeface="+mj-lt"/>
              </a:rPr>
              <a:t>c) Giá 40, Lượng 150</a:t>
            </a:r>
            <a:br>
              <a:rPr lang="vi-VN" sz="3200" dirty="0">
                <a:latin typeface="+mj-lt"/>
              </a:rPr>
            </a:br>
            <a:r>
              <a:rPr lang="vi-VN" sz="3200" dirty="0">
                <a:latin typeface="+mj-lt"/>
              </a:rPr>
              <a:t>d) Giá 50, Lượng 200</a:t>
            </a:r>
          </a:p>
        </p:txBody>
      </p:sp>
    </p:spTree>
    <p:extLst>
      <p:ext uri="{BB962C8B-B14F-4D97-AF65-F5344CB8AC3E}">
        <p14:creationId xmlns:p14="http://schemas.microsoft.com/office/powerpoint/2010/main" val="36445161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92</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1496041" y="1882604"/>
            <a:ext cx="9935547"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err="1">
                <a:latin typeface="+mj-lt"/>
              </a:rPr>
              <a:t>Câu</a:t>
            </a:r>
            <a:r>
              <a:rPr lang="en-US" sz="3200" b="1" dirty="0">
                <a:latin typeface="+mj-lt"/>
              </a:rPr>
              <a:t> 5:</a:t>
            </a:r>
          </a:p>
          <a:p>
            <a:r>
              <a:rPr lang="en-US" sz="3200" b="1" dirty="0">
                <a:latin typeface="+mj-lt"/>
              </a:rPr>
              <a:t>Khi </a:t>
            </a:r>
            <a:r>
              <a:rPr lang="en-US" sz="3200" b="1" dirty="0" err="1">
                <a:latin typeface="+mj-lt"/>
              </a:rPr>
              <a:t>cầu</a:t>
            </a:r>
            <a:r>
              <a:rPr lang="en-US" sz="3200" b="1" dirty="0">
                <a:latin typeface="+mj-lt"/>
              </a:rPr>
              <a:t> </a:t>
            </a:r>
            <a:r>
              <a:rPr lang="en-US" sz="3200" b="1" dirty="0" err="1">
                <a:latin typeface="+mj-lt"/>
              </a:rPr>
              <a:t>tăng</a:t>
            </a:r>
            <a:r>
              <a:rPr lang="en-US" sz="3200" b="1" dirty="0">
                <a:latin typeface="+mj-lt"/>
              </a:rPr>
              <a:t> </a:t>
            </a:r>
            <a:r>
              <a:rPr lang="en-US" sz="3200" b="1" dirty="0" err="1">
                <a:latin typeface="+mj-lt"/>
              </a:rPr>
              <a:t>trong</a:t>
            </a:r>
            <a:r>
              <a:rPr lang="en-US" sz="3200" b="1" dirty="0">
                <a:latin typeface="+mj-lt"/>
              </a:rPr>
              <a:t> </a:t>
            </a:r>
            <a:r>
              <a:rPr lang="en-US" sz="3200" b="1" dirty="0" err="1">
                <a:latin typeface="+mj-lt"/>
              </a:rPr>
              <a:t>khi</a:t>
            </a:r>
            <a:r>
              <a:rPr lang="en-US" sz="3200" b="1" dirty="0">
                <a:latin typeface="+mj-lt"/>
              </a:rPr>
              <a:t> </a:t>
            </a:r>
            <a:r>
              <a:rPr lang="en-US" sz="3200" b="1" dirty="0" err="1">
                <a:latin typeface="+mj-lt"/>
              </a:rPr>
              <a:t>cung</a:t>
            </a:r>
            <a:r>
              <a:rPr lang="en-US" sz="3200" b="1" dirty="0">
                <a:latin typeface="+mj-lt"/>
              </a:rPr>
              <a:t> </a:t>
            </a:r>
            <a:r>
              <a:rPr lang="en-US" sz="3200" b="1" dirty="0" err="1">
                <a:latin typeface="+mj-lt"/>
              </a:rPr>
              <a:t>không</a:t>
            </a:r>
            <a:r>
              <a:rPr lang="en-US" sz="3200" b="1" dirty="0">
                <a:latin typeface="+mj-lt"/>
              </a:rPr>
              <a:t> </a:t>
            </a:r>
            <a:r>
              <a:rPr lang="en-US" sz="3200" b="1" dirty="0" err="1">
                <a:latin typeface="+mj-lt"/>
              </a:rPr>
              <a:t>đổi</a:t>
            </a:r>
            <a:r>
              <a:rPr lang="en-US" sz="3200" b="1" dirty="0">
                <a:latin typeface="+mj-lt"/>
              </a:rPr>
              <a:t>, </a:t>
            </a:r>
            <a:r>
              <a:rPr lang="en-US" sz="3200" b="1" dirty="0" err="1">
                <a:latin typeface="+mj-lt"/>
              </a:rPr>
              <a:t>mức</a:t>
            </a:r>
            <a:r>
              <a:rPr lang="en-US" sz="3200" b="1" dirty="0">
                <a:latin typeface="+mj-lt"/>
              </a:rPr>
              <a:t> </a:t>
            </a:r>
            <a:r>
              <a:rPr lang="en-US" sz="3200" b="1" dirty="0" err="1">
                <a:latin typeface="+mj-lt"/>
              </a:rPr>
              <a:t>giá</a:t>
            </a:r>
            <a:r>
              <a:rPr lang="en-US" sz="3200" b="1" dirty="0">
                <a:latin typeface="+mj-lt"/>
              </a:rPr>
              <a:t> </a:t>
            </a:r>
            <a:r>
              <a:rPr lang="en-US" sz="3200" b="1" dirty="0" err="1">
                <a:latin typeface="+mj-lt"/>
              </a:rPr>
              <a:t>cân</a:t>
            </a:r>
            <a:r>
              <a:rPr lang="en-US" sz="3200" b="1" dirty="0">
                <a:latin typeface="+mj-lt"/>
              </a:rPr>
              <a:t> </a:t>
            </a:r>
            <a:r>
              <a:rPr lang="en-US" sz="3200" b="1" dirty="0" err="1">
                <a:latin typeface="+mj-lt"/>
              </a:rPr>
              <a:t>bằng</a:t>
            </a:r>
            <a:r>
              <a:rPr lang="en-US" sz="3200" b="1" dirty="0">
                <a:latin typeface="+mj-lt"/>
              </a:rPr>
              <a:t> </a:t>
            </a:r>
            <a:r>
              <a:rPr lang="en-US" sz="3200" b="1" dirty="0" err="1">
                <a:latin typeface="+mj-lt"/>
              </a:rPr>
              <a:t>sẽ</a:t>
            </a:r>
            <a:r>
              <a:rPr lang="en-US" sz="3200" b="1" dirty="0">
                <a:latin typeface="+mj-lt"/>
              </a:rPr>
              <a:t>:</a:t>
            </a:r>
            <a:endParaRPr lang="en-US" sz="3200" dirty="0">
              <a:latin typeface="+mj-lt"/>
            </a:endParaRPr>
          </a:p>
          <a:p>
            <a:r>
              <a:rPr lang="en-US" sz="3200" dirty="0">
                <a:latin typeface="+mj-lt"/>
              </a:rPr>
              <a:t>a) </a:t>
            </a:r>
            <a:r>
              <a:rPr lang="en-US" sz="3200" dirty="0" err="1">
                <a:latin typeface="+mj-lt"/>
              </a:rPr>
              <a:t>Tăng</a:t>
            </a:r>
            <a:br>
              <a:rPr lang="en-US" sz="3200" dirty="0">
                <a:latin typeface="+mj-lt"/>
              </a:rPr>
            </a:br>
            <a:r>
              <a:rPr lang="en-US" sz="3200" dirty="0">
                <a:latin typeface="+mj-lt"/>
              </a:rPr>
              <a:t>b) </a:t>
            </a:r>
            <a:r>
              <a:rPr lang="en-US" sz="3200" dirty="0" err="1">
                <a:latin typeface="+mj-lt"/>
              </a:rPr>
              <a:t>Giảm</a:t>
            </a:r>
            <a:br>
              <a:rPr lang="en-US" sz="3200" dirty="0">
                <a:latin typeface="+mj-lt"/>
              </a:rPr>
            </a:br>
            <a:r>
              <a:rPr lang="en-US" sz="3200" dirty="0">
                <a:latin typeface="+mj-lt"/>
              </a:rPr>
              <a:t>c) </a:t>
            </a:r>
            <a:r>
              <a:rPr lang="en-US" sz="3200" dirty="0" err="1">
                <a:latin typeface="+mj-lt"/>
              </a:rPr>
              <a:t>Không</a:t>
            </a:r>
            <a:r>
              <a:rPr lang="en-US" sz="3200" dirty="0">
                <a:latin typeface="+mj-lt"/>
              </a:rPr>
              <a:t> </a:t>
            </a:r>
            <a:r>
              <a:rPr lang="en-US" sz="3200" dirty="0" err="1">
                <a:latin typeface="+mj-lt"/>
              </a:rPr>
              <a:t>thay</a:t>
            </a:r>
            <a:r>
              <a:rPr lang="en-US" sz="3200" dirty="0">
                <a:latin typeface="+mj-lt"/>
              </a:rPr>
              <a:t> </a:t>
            </a:r>
            <a:r>
              <a:rPr lang="en-US" sz="3200" dirty="0" err="1">
                <a:latin typeface="+mj-lt"/>
              </a:rPr>
              <a:t>đổi</a:t>
            </a:r>
            <a:br>
              <a:rPr lang="en-US" sz="3200" dirty="0">
                <a:latin typeface="+mj-lt"/>
              </a:rPr>
            </a:br>
            <a:r>
              <a:rPr lang="en-US" sz="3200" dirty="0">
                <a:latin typeface="+mj-lt"/>
              </a:rPr>
              <a:t>d) </a:t>
            </a:r>
            <a:r>
              <a:rPr lang="en-US" sz="3200" dirty="0" err="1">
                <a:latin typeface="+mj-lt"/>
              </a:rPr>
              <a:t>Không</a:t>
            </a:r>
            <a:r>
              <a:rPr lang="en-US" sz="3200" dirty="0">
                <a:latin typeface="+mj-lt"/>
              </a:rPr>
              <a:t> </a:t>
            </a:r>
            <a:r>
              <a:rPr lang="en-US" sz="3200" dirty="0" err="1">
                <a:latin typeface="+mj-lt"/>
              </a:rPr>
              <a:t>xác</a:t>
            </a:r>
            <a:r>
              <a:rPr lang="en-US" sz="3200" dirty="0">
                <a:latin typeface="+mj-lt"/>
              </a:rPr>
              <a:t> </a:t>
            </a:r>
            <a:r>
              <a:rPr lang="en-US" sz="3200" dirty="0" err="1">
                <a:latin typeface="+mj-lt"/>
              </a:rPr>
              <a:t>định</a:t>
            </a:r>
            <a:endParaRPr lang="en-US" sz="3200" dirty="0">
              <a:latin typeface="+mj-lt"/>
            </a:endParaRPr>
          </a:p>
        </p:txBody>
      </p:sp>
    </p:spTree>
    <p:extLst>
      <p:ext uri="{BB962C8B-B14F-4D97-AF65-F5344CB8AC3E}">
        <p14:creationId xmlns:p14="http://schemas.microsoft.com/office/powerpoint/2010/main" val="378921395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93</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1283110" y="1865671"/>
            <a:ext cx="10070690"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err="1">
                <a:latin typeface="+mj-lt"/>
              </a:rPr>
              <a:t>Câu</a:t>
            </a:r>
            <a:r>
              <a:rPr lang="en-US" sz="3200" b="1" dirty="0">
                <a:latin typeface="+mj-lt"/>
              </a:rPr>
              <a:t> 6:</a:t>
            </a:r>
          </a:p>
          <a:p>
            <a:r>
              <a:rPr lang="en-US" sz="3200" b="1" dirty="0">
                <a:latin typeface="+mj-lt"/>
              </a:rPr>
              <a:t>Khi </a:t>
            </a:r>
            <a:r>
              <a:rPr lang="en-US" sz="3200" b="1" dirty="0" err="1">
                <a:latin typeface="+mj-lt"/>
              </a:rPr>
              <a:t>cầu</a:t>
            </a:r>
            <a:r>
              <a:rPr lang="en-US" sz="3200" b="1" dirty="0">
                <a:latin typeface="+mj-lt"/>
              </a:rPr>
              <a:t> </a:t>
            </a:r>
            <a:r>
              <a:rPr lang="en-US" sz="3200" b="1" dirty="0" err="1">
                <a:latin typeface="+mj-lt"/>
              </a:rPr>
              <a:t>tăng</a:t>
            </a:r>
            <a:r>
              <a:rPr lang="en-US" sz="3200" b="1" dirty="0">
                <a:latin typeface="+mj-lt"/>
              </a:rPr>
              <a:t> </a:t>
            </a:r>
            <a:r>
              <a:rPr lang="en-US" sz="3200" b="1" dirty="0" err="1">
                <a:latin typeface="+mj-lt"/>
              </a:rPr>
              <a:t>trong</a:t>
            </a:r>
            <a:r>
              <a:rPr lang="en-US" sz="3200" b="1" dirty="0">
                <a:latin typeface="+mj-lt"/>
              </a:rPr>
              <a:t> </a:t>
            </a:r>
            <a:r>
              <a:rPr lang="en-US" sz="3200" b="1" dirty="0" err="1">
                <a:latin typeface="+mj-lt"/>
              </a:rPr>
              <a:t>khi</a:t>
            </a:r>
            <a:r>
              <a:rPr lang="en-US" sz="3200" b="1" dirty="0">
                <a:latin typeface="+mj-lt"/>
              </a:rPr>
              <a:t> </a:t>
            </a:r>
            <a:r>
              <a:rPr lang="en-US" sz="3200" b="1" dirty="0" err="1">
                <a:latin typeface="+mj-lt"/>
              </a:rPr>
              <a:t>cung</a:t>
            </a:r>
            <a:r>
              <a:rPr lang="en-US" sz="3200" b="1" dirty="0">
                <a:latin typeface="+mj-lt"/>
              </a:rPr>
              <a:t> </a:t>
            </a:r>
            <a:r>
              <a:rPr lang="en-US" sz="3200" b="1" dirty="0" err="1">
                <a:latin typeface="+mj-lt"/>
              </a:rPr>
              <a:t>không</a:t>
            </a:r>
            <a:r>
              <a:rPr lang="en-US" sz="3200" b="1" dirty="0">
                <a:latin typeface="+mj-lt"/>
              </a:rPr>
              <a:t> </a:t>
            </a:r>
            <a:r>
              <a:rPr lang="en-US" sz="3200" b="1" dirty="0" err="1">
                <a:latin typeface="+mj-lt"/>
              </a:rPr>
              <a:t>đổi</a:t>
            </a:r>
            <a:r>
              <a:rPr lang="en-US" sz="3200" b="1" dirty="0">
                <a:latin typeface="+mj-lt"/>
              </a:rPr>
              <a:t>, </a:t>
            </a:r>
            <a:r>
              <a:rPr lang="en-US" sz="3200" b="1" dirty="0" err="1">
                <a:latin typeface="+mj-lt"/>
              </a:rPr>
              <a:t>mức</a:t>
            </a:r>
            <a:r>
              <a:rPr lang="en-US" sz="3200" b="1" dirty="0">
                <a:latin typeface="+mj-lt"/>
              </a:rPr>
              <a:t> </a:t>
            </a:r>
            <a:r>
              <a:rPr lang="en-US" sz="3200" b="1" dirty="0" err="1">
                <a:latin typeface="+mj-lt"/>
              </a:rPr>
              <a:t>giá</a:t>
            </a:r>
            <a:r>
              <a:rPr lang="en-US" sz="3200" b="1" dirty="0">
                <a:latin typeface="+mj-lt"/>
              </a:rPr>
              <a:t> </a:t>
            </a:r>
            <a:r>
              <a:rPr lang="en-US" sz="3200" b="1" dirty="0" err="1">
                <a:latin typeface="+mj-lt"/>
              </a:rPr>
              <a:t>cân</a:t>
            </a:r>
            <a:r>
              <a:rPr lang="en-US" sz="3200" b="1" dirty="0">
                <a:latin typeface="+mj-lt"/>
              </a:rPr>
              <a:t> </a:t>
            </a:r>
            <a:r>
              <a:rPr lang="en-US" sz="3200" b="1" dirty="0" err="1">
                <a:latin typeface="+mj-lt"/>
              </a:rPr>
              <a:t>bằng</a:t>
            </a:r>
            <a:r>
              <a:rPr lang="en-US" sz="3200" b="1" dirty="0">
                <a:latin typeface="+mj-lt"/>
              </a:rPr>
              <a:t> </a:t>
            </a:r>
            <a:r>
              <a:rPr lang="en-US" sz="3200" b="1" dirty="0" err="1">
                <a:latin typeface="+mj-lt"/>
              </a:rPr>
              <a:t>sẽ</a:t>
            </a:r>
            <a:endParaRPr lang="en-US" sz="3200" dirty="0">
              <a:latin typeface="+mj-lt"/>
            </a:endParaRPr>
          </a:p>
          <a:p>
            <a:r>
              <a:rPr lang="en-US" sz="3200" dirty="0">
                <a:latin typeface="+mj-lt"/>
              </a:rPr>
              <a:t>a) </a:t>
            </a:r>
            <a:r>
              <a:rPr lang="en-US" sz="3200" dirty="0" err="1">
                <a:latin typeface="+mj-lt"/>
              </a:rPr>
              <a:t>Tăng</a:t>
            </a:r>
            <a:br>
              <a:rPr lang="en-US" sz="3200" dirty="0">
                <a:latin typeface="+mj-lt"/>
              </a:rPr>
            </a:br>
            <a:r>
              <a:rPr lang="en-US" sz="3200" dirty="0">
                <a:latin typeface="+mj-lt"/>
              </a:rPr>
              <a:t>b) </a:t>
            </a:r>
            <a:r>
              <a:rPr lang="en-US" sz="3200" dirty="0" err="1">
                <a:latin typeface="+mj-lt"/>
              </a:rPr>
              <a:t>Giảm</a:t>
            </a:r>
            <a:br>
              <a:rPr lang="en-US" sz="3200" dirty="0">
                <a:latin typeface="+mj-lt"/>
              </a:rPr>
            </a:br>
            <a:r>
              <a:rPr lang="en-US" sz="3200" dirty="0">
                <a:latin typeface="+mj-lt"/>
              </a:rPr>
              <a:t>c) </a:t>
            </a:r>
            <a:r>
              <a:rPr lang="en-US" sz="3200" dirty="0" err="1">
                <a:latin typeface="+mj-lt"/>
              </a:rPr>
              <a:t>Không</a:t>
            </a:r>
            <a:r>
              <a:rPr lang="en-US" sz="3200" dirty="0">
                <a:latin typeface="+mj-lt"/>
              </a:rPr>
              <a:t> </a:t>
            </a:r>
            <a:r>
              <a:rPr lang="en-US" sz="3200" dirty="0" err="1">
                <a:latin typeface="+mj-lt"/>
              </a:rPr>
              <a:t>thay</a:t>
            </a:r>
            <a:r>
              <a:rPr lang="en-US" sz="3200" dirty="0">
                <a:latin typeface="+mj-lt"/>
              </a:rPr>
              <a:t> </a:t>
            </a:r>
            <a:r>
              <a:rPr lang="en-US" sz="3200" dirty="0" err="1">
                <a:latin typeface="+mj-lt"/>
              </a:rPr>
              <a:t>đổi</a:t>
            </a:r>
            <a:br>
              <a:rPr lang="en-US" sz="3200" dirty="0">
                <a:latin typeface="+mj-lt"/>
              </a:rPr>
            </a:br>
            <a:r>
              <a:rPr lang="en-US" sz="3200" dirty="0">
                <a:latin typeface="+mj-lt"/>
              </a:rPr>
              <a:t>d) </a:t>
            </a:r>
            <a:r>
              <a:rPr lang="en-US" sz="3200" dirty="0" err="1">
                <a:latin typeface="+mj-lt"/>
              </a:rPr>
              <a:t>Không</a:t>
            </a:r>
            <a:r>
              <a:rPr lang="en-US" sz="3200" dirty="0">
                <a:latin typeface="+mj-lt"/>
              </a:rPr>
              <a:t> </a:t>
            </a:r>
            <a:r>
              <a:rPr lang="en-US" sz="3200" dirty="0" err="1">
                <a:latin typeface="+mj-lt"/>
              </a:rPr>
              <a:t>xác</a:t>
            </a:r>
            <a:r>
              <a:rPr lang="en-US" sz="3200" dirty="0">
                <a:latin typeface="+mj-lt"/>
              </a:rPr>
              <a:t> </a:t>
            </a:r>
            <a:r>
              <a:rPr lang="en-US" sz="3200" dirty="0" err="1">
                <a:latin typeface="+mj-lt"/>
              </a:rPr>
              <a:t>định</a:t>
            </a:r>
            <a:endParaRPr lang="en-US" sz="3200" dirty="0">
              <a:latin typeface="+mj-lt"/>
            </a:endParaRPr>
          </a:p>
        </p:txBody>
      </p:sp>
    </p:spTree>
    <p:extLst>
      <p:ext uri="{BB962C8B-B14F-4D97-AF65-F5344CB8AC3E}">
        <p14:creationId xmlns:p14="http://schemas.microsoft.com/office/powerpoint/2010/main" val="206360347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94</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1283110" y="1865671"/>
            <a:ext cx="10070690"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err="1">
                <a:latin typeface="+mj-lt"/>
              </a:rPr>
              <a:t>Câu</a:t>
            </a:r>
            <a:r>
              <a:rPr lang="en-US" sz="3200" b="1" dirty="0">
                <a:latin typeface="+mj-lt"/>
              </a:rPr>
              <a:t> 7:</a:t>
            </a:r>
          </a:p>
          <a:p>
            <a:r>
              <a:rPr lang="en-US" sz="3200" b="1" dirty="0">
                <a:latin typeface="+mj-lt"/>
              </a:rPr>
              <a:t>Khi </a:t>
            </a:r>
            <a:r>
              <a:rPr lang="en-US" sz="3200" b="1" dirty="0" err="1">
                <a:latin typeface="+mj-lt"/>
              </a:rPr>
              <a:t>cả</a:t>
            </a:r>
            <a:r>
              <a:rPr lang="en-US" sz="3200" b="1" dirty="0">
                <a:latin typeface="+mj-lt"/>
              </a:rPr>
              <a:t> </a:t>
            </a:r>
            <a:r>
              <a:rPr lang="en-US" sz="3200" b="1" dirty="0" err="1">
                <a:latin typeface="+mj-lt"/>
              </a:rPr>
              <a:t>cầu</a:t>
            </a:r>
            <a:r>
              <a:rPr lang="en-US" sz="3200" b="1" dirty="0">
                <a:latin typeface="+mj-lt"/>
              </a:rPr>
              <a:t> </a:t>
            </a:r>
            <a:r>
              <a:rPr lang="en-US" sz="3200" b="1" dirty="0" err="1">
                <a:latin typeface="+mj-lt"/>
              </a:rPr>
              <a:t>và</a:t>
            </a:r>
            <a:r>
              <a:rPr lang="en-US" sz="3200" b="1" dirty="0">
                <a:latin typeface="+mj-lt"/>
              </a:rPr>
              <a:t> </a:t>
            </a:r>
            <a:r>
              <a:rPr lang="en-US" sz="3200" b="1" dirty="0" err="1">
                <a:latin typeface="+mj-lt"/>
              </a:rPr>
              <a:t>cung</a:t>
            </a:r>
            <a:r>
              <a:rPr lang="en-US" sz="3200" b="1" dirty="0">
                <a:latin typeface="+mj-lt"/>
              </a:rPr>
              <a:t> </a:t>
            </a:r>
            <a:r>
              <a:rPr lang="en-US" sz="3200" b="1" dirty="0" err="1">
                <a:latin typeface="+mj-lt"/>
              </a:rPr>
              <a:t>đều</a:t>
            </a:r>
            <a:r>
              <a:rPr lang="en-US" sz="3200" b="1" dirty="0">
                <a:latin typeface="+mj-lt"/>
              </a:rPr>
              <a:t> </a:t>
            </a:r>
            <a:r>
              <a:rPr lang="en-US" sz="3200" b="1" dirty="0" err="1">
                <a:latin typeface="+mj-lt"/>
              </a:rPr>
              <a:t>tăng</a:t>
            </a:r>
            <a:r>
              <a:rPr lang="en-US" sz="3200" b="1" dirty="0">
                <a:latin typeface="+mj-lt"/>
              </a:rPr>
              <a:t>, </a:t>
            </a:r>
            <a:r>
              <a:rPr lang="en-US" sz="3200" b="1" dirty="0" err="1">
                <a:latin typeface="+mj-lt"/>
              </a:rPr>
              <a:t>mức</a:t>
            </a:r>
            <a:r>
              <a:rPr lang="en-US" sz="3200" b="1" dirty="0">
                <a:latin typeface="+mj-lt"/>
              </a:rPr>
              <a:t> </a:t>
            </a:r>
            <a:r>
              <a:rPr lang="en-US" sz="3200" b="1" dirty="0" err="1">
                <a:latin typeface="+mj-lt"/>
              </a:rPr>
              <a:t>giá</a:t>
            </a:r>
            <a:r>
              <a:rPr lang="en-US" sz="3200" b="1" dirty="0">
                <a:latin typeface="+mj-lt"/>
              </a:rPr>
              <a:t> </a:t>
            </a:r>
            <a:r>
              <a:rPr lang="en-US" sz="3200" b="1" dirty="0" err="1">
                <a:latin typeface="+mj-lt"/>
              </a:rPr>
              <a:t>cân</a:t>
            </a:r>
            <a:r>
              <a:rPr lang="en-US" sz="3200" b="1" dirty="0">
                <a:latin typeface="+mj-lt"/>
              </a:rPr>
              <a:t> </a:t>
            </a:r>
            <a:r>
              <a:rPr lang="en-US" sz="3200" b="1" dirty="0" err="1">
                <a:latin typeface="+mj-lt"/>
              </a:rPr>
              <a:t>bằng</a:t>
            </a:r>
            <a:r>
              <a:rPr lang="en-US" sz="3200" b="1" dirty="0">
                <a:latin typeface="+mj-lt"/>
              </a:rPr>
              <a:t> </a:t>
            </a:r>
            <a:r>
              <a:rPr lang="en-US" sz="3200" b="1" dirty="0" err="1">
                <a:latin typeface="+mj-lt"/>
              </a:rPr>
              <a:t>sẽ</a:t>
            </a:r>
            <a:endParaRPr lang="en-US" sz="3200" dirty="0">
              <a:latin typeface="+mj-lt"/>
            </a:endParaRPr>
          </a:p>
          <a:p>
            <a:r>
              <a:rPr lang="en-US" sz="3200" dirty="0">
                <a:latin typeface="+mj-lt"/>
              </a:rPr>
              <a:t>a) </a:t>
            </a:r>
            <a:r>
              <a:rPr lang="en-US" sz="3200" dirty="0" err="1">
                <a:latin typeface="+mj-lt"/>
              </a:rPr>
              <a:t>Tăng</a:t>
            </a:r>
            <a:br>
              <a:rPr lang="en-US" sz="3200" dirty="0">
                <a:latin typeface="+mj-lt"/>
              </a:rPr>
            </a:br>
            <a:r>
              <a:rPr lang="en-US" sz="3200" dirty="0">
                <a:latin typeface="+mj-lt"/>
              </a:rPr>
              <a:t>b) </a:t>
            </a:r>
            <a:r>
              <a:rPr lang="en-US" sz="3200" dirty="0" err="1">
                <a:latin typeface="+mj-lt"/>
              </a:rPr>
              <a:t>Giảm</a:t>
            </a:r>
            <a:br>
              <a:rPr lang="en-US" sz="3200" dirty="0">
                <a:latin typeface="+mj-lt"/>
              </a:rPr>
            </a:br>
            <a:r>
              <a:rPr lang="en-US" sz="3200" dirty="0">
                <a:latin typeface="+mj-lt"/>
              </a:rPr>
              <a:t>c) </a:t>
            </a:r>
            <a:r>
              <a:rPr lang="en-US" sz="3200" dirty="0" err="1">
                <a:latin typeface="+mj-lt"/>
              </a:rPr>
              <a:t>Không</a:t>
            </a:r>
            <a:r>
              <a:rPr lang="en-US" sz="3200" dirty="0">
                <a:latin typeface="+mj-lt"/>
              </a:rPr>
              <a:t> </a:t>
            </a:r>
            <a:r>
              <a:rPr lang="en-US" sz="3200" dirty="0" err="1">
                <a:latin typeface="+mj-lt"/>
              </a:rPr>
              <a:t>thể</a:t>
            </a:r>
            <a:r>
              <a:rPr lang="en-US" sz="3200" dirty="0">
                <a:latin typeface="+mj-lt"/>
              </a:rPr>
              <a:t> </a:t>
            </a:r>
            <a:r>
              <a:rPr lang="en-US" sz="3200" dirty="0" err="1">
                <a:latin typeface="+mj-lt"/>
              </a:rPr>
              <a:t>xác</a:t>
            </a:r>
            <a:r>
              <a:rPr lang="en-US" sz="3200" dirty="0">
                <a:latin typeface="+mj-lt"/>
              </a:rPr>
              <a:t> </a:t>
            </a:r>
            <a:r>
              <a:rPr lang="en-US" sz="3200" dirty="0" err="1">
                <a:latin typeface="+mj-lt"/>
              </a:rPr>
              <a:t>định</a:t>
            </a:r>
            <a:br>
              <a:rPr lang="en-US" sz="3200" dirty="0">
                <a:latin typeface="+mj-lt"/>
              </a:rPr>
            </a:br>
            <a:r>
              <a:rPr lang="en-US" sz="3200" dirty="0">
                <a:latin typeface="+mj-lt"/>
              </a:rPr>
              <a:t>d) </a:t>
            </a:r>
            <a:r>
              <a:rPr lang="en-US" sz="3200" dirty="0" err="1">
                <a:latin typeface="+mj-lt"/>
              </a:rPr>
              <a:t>Không</a:t>
            </a:r>
            <a:r>
              <a:rPr lang="en-US" sz="3200" dirty="0">
                <a:latin typeface="+mj-lt"/>
              </a:rPr>
              <a:t> </a:t>
            </a:r>
            <a:r>
              <a:rPr lang="en-US" sz="3200" dirty="0" err="1">
                <a:latin typeface="+mj-lt"/>
              </a:rPr>
              <a:t>thay</a:t>
            </a:r>
            <a:r>
              <a:rPr lang="en-US" sz="3200" dirty="0">
                <a:latin typeface="+mj-lt"/>
              </a:rPr>
              <a:t> </a:t>
            </a:r>
            <a:r>
              <a:rPr lang="en-US" sz="3200" dirty="0" err="1">
                <a:latin typeface="+mj-lt"/>
              </a:rPr>
              <a:t>đổi</a:t>
            </a:r>
            <a:endParaRPr lang="en-US" sz="3200" dirty="0">
              <a:latin typeface="+mj-lt"/>
            </a:endParaRPr>
          </a:p>
        </p:txBody>
      </p:sp>
    </p:spTree>
    <p:extLst>
      <p:ext uri="{BB962C8B-B14F-4D97-AF65-F5344CB8AC3E}">
        <p14:creationId xmlns:p14="http://schemas.microsoft.com/office/powerpoint/2010/main" val="61661563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95</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1283110" y="1865671"/>
            <a:ext cx="10070690"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err="1">
                <a:latin typeface="+mj-lt"/>
              </a:rPr>
              <a:t>Câu</a:t>
            </a:r>
            <a:r>
              <a:rPr lang="en-US" sz="3200" b="1" dirty="0">
                <a:latin typeface="+mj-lt"/>
              </a:rPr>
              <a:t> 8:</a:t>
            </a:r>
          </a:p>
          <a:p>
            <a:r>
              <a:rPr lang="en-US" sz="3200" b="1" dirty="0" err="1">
                <a:latin typeface="+mj-lt"/>
              </a:rPr>
              <a:t>Nếu</a:t>
            </a:r>
            <a:r>
              <a:rPr lang="en-US" sz="3200" b="1" dirty="0">
                <a:latin typeface="+mj-lt"/>
              </a:rPr>
              <a:t> </a:t>
            </a:r>
            <a:r>
              <a:rPr lang="en-US" sz="3200" b="1" dirty="0" err="1">
                <a:latin typeface="+mj-lt"/>
              </a:rPr>
              <a:t>cầu</a:t>
            </a:r>
            <a:r>
              <a:rPr lang="en-US" sz="3200" b="1" dirty="0">
                <a:latin typeface="+mj-lt"/>
              </a:rPr>
              <a:t> </a:t>
            </a:r>
            <a:r>
              <a:rPr lang="en-US" sz="3200" b="1" dirty="0" err="1">
                <a:latin typeface="+mj-lt"/>
              </a:rPr>
              <a:t>giảm</a:t>
            </a:r>
            <a:r>
              <a:rPr lang="en-US" sz="3200" b="1" dirty="0">
                <a:latin typeface="+mj-lt"/>
              </a:rPr>
              <a:t> </a:t>
            </a:r>
            <a:r>
              <a:rPr lang="en-US" sz="3200" b="1" dirty="0" err="1">
                <a:latin typeface="+mj-lt"/>
              </a:rPr>
              <a:t>trong</a:t>
            </a:r>
            <a:r>
              <a:rPr lang="en-US" sz="3200" b="1" dirty="0">
                <a:latin typeface="+mj-lt"/>
              </a:rPr>
              <a:t> </a:t>
            </a:r>
            <a:r>
              <a:rPr lang="en-US" sz="3200" b="1" dirty="0" err="1">
                <a:latin typeface="+mj-lt"/>
              </a:rPr>
              <a:t>khi</a:t>
            </a:r>
            <a:r>
              <a:rPr lang="en-US" sz="3200" b="1" dirty="0">
                <a:latin typeface="+mj-lt"/>
              </a:rPr>
              <a:t> </a:t>
            </a:r>
            <a:r>
              <a:rPr lang="en-US" sz="3200" b="1" dirty="0" err="1">
                <a:latin typeface="+mj-lt"/>
              </a:rPr>
              <a:t>cung</a:t>
            </a:r>
            <a:r>
              <a:rPr lang="en-US" sz="3200" b="1" dirty="0">
                <a:latin typeface="+mj-lt"/>
              </a:rPr>
              <a:t> </a:t>
            </a:r>
            <a:r>
              <a:rPr lang="en-US" sz="3200" b="1" dirty="0" err="1">
                <a:latin typeface="+mj-lt"/>
              </a:rPr>
              <a:t>không</a:t>
            </a:r>
            <a:r>
              <a:rPr lang="en-US" sz="3200" b="1" dirty="0">
                <a:latin typeface="+mj-lt"/>
              </a:rPr>
              <a:t> </a:t>
            </a:r>
            <a:r>
              <a:rPr lang="en-US" sz="3200" b="1" dirty="0" err="1">
                <a:latin typeface="+mj-lt"/>
              </a:rPr>
              <a:t>đổi</a:t>
            </a:r>
            <a:r>
              <a:rPr lang="en-US" sz="3200" b="1" dirty="0">
                <a:latin typeface="+mj-lt"/>
              </a:rPr>
              <a:t>, </a:t>
            </a:r>
            <a:r>
              <a:rPr lang="en-US" sz="3200" b="1" dirty="0" err="1">
                <a:latin typeface="+mj-lt"/>
              </a:rPr>
              <a:t>mức</a:t>
            </a:r>
            <a:r>
              <a:rPr lang="en-US" sz="3200" b="1" dirty="0">
                <a:latin typeface="+mj-lt"/>
              </a:rPr>
              <a:t> </a:t>
            </a:r>
            <a:r>
              <a:rPr lang="en-US" sz="3200" b="1" dirty="0" err="1">
                <a:latin typeface="+mj-lt"/>
              </a:rPr>
              <a:t>giá</a:t>
            </a:r>
            <a:r>
              <a:rPr lang="en-US" sz="3200" b="1" dirty="0">
                <a:latin typeface="+mj-lt"/>
              </a:rPr>
              <a:t> </a:t>
            </a:r>
            <a:r>
              <a:rPr lang="en-US" sz="3200" b="1" dirty="0" err="1">
                <a:latin typeface="+mj-lt"/>
              </a:rPr>
              <a:t>cân</a:t>
            </a:r>
            <a:r>
              <a:rPr lang="en-US" sz="3200" b="1" dirty="0">
                <a:latin typeface="+mj-lt"/>
              </a:rPr>
              <a:t> </a:t>
            </a:r>
            <a:r>
              <a:rPr lang="en-US" sz="3200" b="1" dirty="0" err="1">
                <a:latin typeface="+mj-lt"/>
              </a:rPr>
              <a:t>bằng</a:t>
            </a:r>
            <a:r>
              <a:rPr lang="en-US" sz="3200" b="1" dirty="0">
                <a:latin typeface="+mj-lt"/>
              </a:rPr>
              <a:t> </a:t>
            </a:r>
            <a:r>
              <a:rPr lang="en-US" sz="3200" b="1" dirty="0" err="1">
                <a:latin typeface="+mj-lt"/>
              </a:rPr>
              <a:t>sẽ</a:t>
            </a:r>
            <a:endParaRPr lang="en-US" sz="3200" dirty="0">
              <a:latin typeface="+mj-lt"/>
            </a:endParaRPr>
          </a:p>
          <a:p>
            <a:r>
              <a:rPr lang="en-US" sz="3200" dirty="0">
                <a:latin typeface="+mj-lt"/>
              </a:rPr>
              <a:t>a) </a:t>
            </a:r>
            <a:r>
              <a:rPr lang="en-US" sz="3200" dirty="0" err="1">
                <a:latin typeface="+mj-lt"/>
              </a:rPr>
              <a:t>Tăng</a:t>
            </a:r>
            <a:br>
              <a:rPr lang="en-US" sz="3200" dirty="0">
                <a:latin typeface="+mj-lt"/>
              </a:rPr>
            </a:br>
            <a:r>
              <a:rPr lang="en-US" sz="3200" dirty="0">
                <a:latin typeface="+mj-lt"/>
              </a:rPr>
              <a:t>b) </a:t>
            </a:r>
            <a:r>
              <a:rPr lang="en-US" sz="3200" dirty="0" err="1">
                <a:latin typeface="+mj-lt"/>
              </a:rPr>
              <a:t>Giảm</a:t>
            </a:r>
            <a:br>
              <a:rPr lang="en-US" sz="3200" dirty="0">
                <a:latin typeface="+mj-lt"/>
              </a:rPr>
            </a:br>
            <a:r>
              <a:rPr lang="en-US" sz="3200" dirty="0">
                <a:latin typeface="+mj-lt"/>
              </a:rPr>
              <a:t>c) </a:t>
            </a:r>
            <a:r>
              <a:rPr lang="en-US" sz="3200" dirty="0" err="1">
                <a:latin typeface="+mj-lt"/>
              </a:rPr>
              <a:t>Không</a:t>
            </a:r>
            <a:r>
              <a:rPr lang="en-US" sz="3200" dirty="0">
                <a:latin typeface="+mj-lt"/>
              </a:rPr>
              <a:t> </a:t>
            </a:r>
            <a:r>
              <a:rPr lang="en-US" sz="3200" dirty="0" err="1">
                <a:latin typeface="+mj-lt"/>
              </a:rPr>
              <a:t>thay</a:t>
            </a:r>
            <a:r>
              <a:rPr lang="en-US" sz="3200" dirty="0">
                <a:latin typeface="+mj-lt"/>
              </a:rPr>
              <a:t> </a:t>
            </a:r>
            <a:r>
              <a:rPr lang="en-US" sz="3200" dirty="0" err="1">
                <a:latin typeface="+mj-lt"/>
              </a:rPr>
              <a:t>đổi</a:t>
            </a:r>
            <a:br>
              <a:rPr lang="en-US" sz="3200" dirty="0">
                <a:latin typeface="+mj-lt"/>
              </a:rPr>
            </a:br>
            <a:r>
              <a:rPr lang="en-US" sz="3200" dirty="0">
                <a:latin typeface="+mj-lt"/>
              </a:rPr>
              <a:t>d) </a:t>
            </a:r>
            <a:r>
              <a:rPr lang="en-US" sz="3200" dirty="0" err="1">
                <a:latin typeface="+mj-lt"/>
              </a:rPr>
              <a:t>Không</a:t>
            </a:r>
            <a:r>
              <a:rPr lang="en-US" sz="3200" dirty="0">
                <a:latin typeface="+mj-lt"/>
              </a:rPr>
              <a:t> </a:t>
            </a:r>
            <a:r>
              <a:rPr lang="en-US" sz="3200" dirty="0" err="1">
                <a:latin typeface="+mj-lt"/>
              </a:rPr>
              <a:t>xác</a:t>
            </a:r>
            <a:r>
              <a:rPr lang="en-US" sz="3200" dirty="0">
                <a:latin typeface="+mj-lt"/>
              </a:rPr>
              <a:t> </a:t>
            </a:r>
            <a:r>
              <a:rPr lang="en-US" sz="3200" dirty="0" err="1">
                <a:latin typeface="+mj-lt"/>
              </a:rPr>
              <a:t>định</a:t>
            </a:r>
            <a:endParaRPr lang="en-US" sz="3200" dirty="0">
              <a:latin typeface="+mj-lt"/>
            </a:endParaRPr>
          </a:p>
        </p:txBody>
      </p:sp>
    </p:spTree>
    <p:extLst>
      <p:ext uri="{BB962C8B-B14F-4D97-AF65-F5344CB8AC3E}">
        <p14:creationId xmlns:p14="http://schemas.microsoft.com/office/powerpoint/2010/main" val="179394675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96</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1283110" y="1865671"/>
            <a:ext cx="10070690"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err="1">
                <a:latin typeface="+mj-lt"/>
              </a:rPr>
              <a:t>Câu</a:t>
            </a:r>
            <a:r>
              <a:rPr lang="en-US" sz="3200" b="1" dirty="0">
                <a:latin typeface="+mj-lt"/>
              </a:rPr>
              <a:t> 9:</a:t>
            </a:r>
          </a:p>
          <a:p>
            <a:r>
              <a:rPr lang="vi-VN" sz="3200" b="1" dirty="0">
                <a:latin typeface="+mj-lt"/>
              </a:rPr>
              <a:t>Khi có sự thay đổi trong sở thích của người tiêu dùng dẫn đến cầu tăng, điều gì xảy ra với mức giá cân bằng?</a:t>
            </a:r>
            <a:endParaRPr lang="vi-VN" sz="3200" dirty="0">
              <a:latin typeface="+mj-lt"/>
            </a:endParaRPr>
          </a:p>
          <a:p>
            <a:r>
              <a:rPr lang="vi-VN" sz="3200" dirty="0">
                <a:latin typeface="+mj-lt"/>
              </a:rPr>
              <a:t>a) Tăng</a:t>
            </a:r>
            <a:br>
              <a:rPr lang="vi-VN" sz="3200" dirty="0">
                <a:latin typeface="+mj-lt"/>
              </a:rPr>
            </a:br>
            <a:r>
              <a:rPr lang="vi-VN" sz="3200" dirty="0">
                <a:latin typeface="+mj-lt"/>
              </a:rPr>
              <a:t>b) Giảm</a:t>
            </a:r>
            <a:br>
              <a:rPr lang="vi-VN" sz="3200" dirty="0">
                <a:latin typeface="+mj-lt"/>
              </a:rPr>
            </a:br>
            <a:r>
              <a:rPr lang="vi-VN" sz="3200" dirty="0">
                <a:latin typeface="+mj-lt"/>
              </a:rPr>
              <a:t>c) Không thay đổi</a:t>
            </a:r>
            <a:br>
              <a:rPr lang="vi-VN" sz="3200" dirty="0">
                <a:latin typeface="+mj-lt"/>
              </a:rPr>
            </a:br>
            <a:r>
              <a:rPr lang="vi-VN" sz="3200" dirty="0">
                <a:latin typeface="+mj-lt"/>
              </a:rPr>
              <a:t>d) Không xác định</a:t>
            </a:r>
          </a:p>
        </p:txBody>
      </p:sp>
    </p:spTree>
    <p:extLst>
      <p:ext uri="{BB962C8B-B14F-4D97-AF65-F5344CB8AC3E}">
        <p14:creationId xmlns:p14="http://schemas.microsoft.com/office/powerpoint/2010/main" val="127547056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32736" y="232222"/>
            <a:ext cx="11353800" cy="663677"/>
          </a:xfrm>
        </p:spPr>
        <p:txBody>
          <a:bodyPr>
            <a:noAutofit/>
          </a:bodyPr>
          <a:lstStyle/>
          <a:p>
            <a:pPr marL="0" marR="0" algn="ctr">
              <a:lnSpc>
                <a:spcPct val="107000"/>
              </a:lnSpc>
              <a:spcBef>
                <a:spcPts val="0"/>
              </a:spcBef>
              <a:spcAft>
                <a:spcPts val="800"/>
              </a:spcAft>
            </a:pP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CÂU</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HỎI</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TRẮC</a:t>
            </a:r>
            <a:r>
              <a:rPr lang="en-US" sz="5400" b="1" kern="100" dirty="0">
                <a:effectLst/>
                <a:latin typeface="Amasis MT Pro Medium" panose="02040604050005020304" pitchFamily="18" charset="0"/>
                <a:ea typeface="Aptos" panose="020B0004020202020204" pitchFamily="34" charset="0"/>
                <a:cs typeface="Times New Roman" panose="02020603050405020304" pitchFamily="18" charset="0"/>
              </a:rPr>
              <a:t> </a:t>
            </a:r>
            <a:r>
              <a:rPr lang="en-US" sz="5400" b="1" kern="100" dirty="0" err="1">
                <a:effectLst/>
                <a:latin typeface="Amasis MT Pro Medium" panose="02040604050005020304" pitchFamily="18" charset="0"/>
                <a:ea typeface="Aptos" panose="020B0004020202020204" pitchFamily="34" charset="0"/>
                <a:cs typeface="Times New Roman" panose="02020603050405020304" pitchFamily="18" charset="0"/>
              </a:rPr>
              <a:t>NGHIỆM</a:t>
            </a:r>
            <a:endParaRPr lang="en-US" sz="5400" kern="100" dirty="0">
              <a:effectLst/>
              <a:latin typeface="Amasis MT Pro Medium" panose="02040604050005020304" pitchFamily="18"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97</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1283110" y="1865671"/>
            <a:ext cx="10070690" cy="38770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err="1">
                <a:latin typeface="+mj-lt"/>
              </a:rPr>
              <a:t>Câu</a:t>
            </a:r>
            <a:r>
              <a:rPr lang="en-US" sz="3200" b="1" dirty="0">
                <a:latin typeface="+mj-lt"/>
              </a:rPr>
              <a:t> 10:</a:t>
            </a:r>
          </a:p>
          <a:p>
            <a:r>
              <a:rPr lang="en-US" sz="3200" b="1" dirty="0" err="1">
                <a:latin typeface="+mj-lt"/>
              </a:rPr>
              <a:t>Nếu</a:t>
            </a:r>
            <a:r>
              <a:rPr lang="en-US" sz="3200" b="1" dirty="0">
                <a:latin typeface="+mj-lt"/>
              </a:rPr>
              <a:t> </a:t>
            </a:r>
            <a:r>
              <a:rPr lang="en-US" sz="3200" b="1" dirty="0" err="1">
                <a:latin typeface="+mj-lt"/>
              </a:rPr>
              <a:t>có</a:t>
            </a:r>
            <a:r>
              <a:rPr lang="en-US" sz="3200" b="1" dirty="0">
                <a:latin typeface="+mj-lt"/>
              </a:rPr>
              <a:t> </a:t>
            </a:r>
            <a:r>
              <a:rPr lang="en-US" sz="3200" b="1" dirty="0" err="1">
                <a:latin typeface="+mj-lt"/>
              </a:rPr>
              <a:t>sự</a:t>
            </a:r>
            <a:r>
              <a:rPr lang="en-US" sz="3200" b="1" dirty="0">
                <a:latin typeface="+mj-lt"/>
              </a:rPr>
              <a:t> </a:t>
            </a:r>
            <a:r>
              <a:rPr lang="en-US" sz="3200" b="1" dirty="0" err="1">
                <a:latin typeface="+mj-lt"/>
              </a:rPr>
              <a:t>cạnh</a:t>
            </a:r>
            <a:r>
              <a:rPr lang="en-US" sz="3200" b="1" dirty="0">
                <a:latin typeface="+mj-lt"/>
              </a:rPr>
              <a:t> </a:t>
            </a:r>
            <a:r>
              <a:rPr lang="en-US" sz="3200" b="1" dirty="0" err="1">
                <a:latin typeface="+mj-lt"/>
              </a:rPr>
              <a:t>tranh</a:t>
            </a:r>
            <a:r>
              <a:rPr lang="en-US" sz="3200" b="1" dirty="0">
                <a:latin typeface="+mj-lt"/>
              </a:rPr>
              <a:t> </a:t>
            </a:r>
            <a:r>
              <a:rPr lang="en-US" sz="3200" b="1" dirty="0" err="1">
                <a:latin typeface="+mj-lt"/>
              </a:rPr>
              <a:t>từ</a:t>
            </a:r>
            <a:r>
              <a:rPr lang="en-US" sz="3200" b="1" dirty="0">
                <a:latin typeface="+mj-lt"/>
              </a:rPr>
              <a:t> </a:t>
            </a:r>
            <a:r>
              <a:rPr lang="en-US" sz="3200" b="1" dirty="0" err="1">
                <a:latin typeface="+mj-lt"/>
              </a:rPr>
              <a:t>hàng</a:t>
            </a:r>
            <a:r>
              <a:rPr lang="en-US" sz="3200" b="1" dirty="0">
                <a:latin typeface="+mj-lt"/>
              </a:rPr>
              <a:t> </a:t>
            </a:r>
            <a:r>
              <a:rPr lang="en-US" sz="3200" b="1" dirty="0" err="1">
                <a:latin typeface="+mj-lt"/>
              </a:rPr>
              <a:t>hóa</a:t>
            </a:r>
            <a:r>
              <a:rPr lang="en-US" sz="3200" b="1" dirty="0">
                <a:latin typeface="+mj-lt"/>
              </a:rPr>
              <a:t> </a:t>
            </a:r>
            <a:r>
              <a:rPr lang="en-US" sz="3200" b="1" dirty="0" err="1">
                <a:latin typeface="+mj-lt"/>
              </a:rPr>
              <a:t>thay</a:t>
            </a:r>
            <a:r>
              <a:rPr lang="en-US" sz="3200" b="1" dirty="0">
                <a:latin typeface="+mj-lt"/>
              </a:rPr>
              <a:t> </a:t>
            </a:r>
            <a:r>
              <a:rPr lang="en-US" sz="3200" b="1" dirty="0" err="1">
                <a:latin typeface="+mj-lt"/>
              </a:rPr>
              <a:t>thế</a:t>
            </a:r>
            <a:r>
              <a:rPr lang="en-US" sz="3200" b="1" dirty="0">
                <a:latin typeface="+mj-lt"/>
              </a:rPr>
              <a:t>, </a:t>
            </a:r>
            <a:r>
              <a:rPr lang="en-US" sz="3200" b="1" dirty="0" err="1">
                <a:latin typeface="+mj-lt"/>
              </a:rPr>
              <a:t>cầu</a:t>
            </a:r>
            <a:r>
              <a:rPr lang="en-US" sz="3200" b="1" dirty="0">
                <a:latin typeface="+mj-lt"/>
              </a:rPr>
              <a:t> </a:t>
            </a:r>
            <a:r>
              <a:rPr lang="en-US" sz="3200" b="1" dirty="0" err="1">
                <a:latin typeface="+mj-lt"/>
              </a:rPr>
              <a:t>của</a:t>
            </a:r>
            <a:r>
              <a:rPr lang="en-US" sz="3200" b="1" dirty="0">
                <a:latin typeface="+mj-lt"/>
              </a:rPr>
              <a:t> </a:t>
            </a:r>
            <a:r>
              <a:rPr lang="en-US" sz="3200" b="1" dirty="0" err="1">
                <a:latin typeface="+mj-lt"/>
              </a:rPr>
              <a:t>hàng</a:t>
            </a:r>
            <a:r>
              <a:rPr lang="en-US" sz="3200" b="1" dirty="0">
                <a:latin typeface="+mj-lt"/>
              </a:rPr>
              <a:t> </a:t>
            </a:r>
            <a:r>
              <a:rPr lang="en-US" sz="3200" b="1" dirty="0" err="1">
                <a:latin typeface="+mj-lt"/>
              </a:rPr>
              <a:t>hóa</a:t>
            </a:r>
            <a:r>
              <a:rPr lang="en-US" sz="3200" b="1" dirty="0">
                <a:latin typeface="+mj-lt"/>
              </a:rPr>
              <a:t> </a:t>
            </a:r>
            <a:r>
              <a:rPr lang="en-US" sz="3200" b="1" dirty="0" err="1">
                <a:latin typeface="+mj-lt"/>
              </a:rPr>
              <a:t>hiện</a:t>
            </a:r>
            <a:r>
              <a:rPr lang="en-US" sz="3200" b="1" dirty="0">
                <a:latin typeface="+mj-lt"/>
              </a:rPr>
              <a:t> </a:t>
            </a:r>
            <a:r>
              <a:rPr lang="en-US" sz="3200" b="1" dirty="0" err="1">
                <a:latin typeface="+mj-lt"/>
              </a:rPr>
              <a:t>tại</a:t>
            </a:r>
            <a:r>
              <a:rPr lang="en-US" sz="3200" b="1" dirty="0">
                <a:latin typeface="+mj-lt"/>
              </a:rPr>
              <a:t> </a:t>
            </a:r>
            <a:r>
              <a:rPr lang="en-US" sz="3200" b="1" dirty="0" err="1">
                <a:latin typeface="+mj-lt"/>
              </a:rPr>
              <a:t>sẽ</a:t>
            </a:r>
            <a:endParaRPr lang="en-US" sz="3200" dirty="0">
              <a:latin typeface="+mj-lt"/>
            </a:endParaRPr>
          </a:p>
          <a:p>
            <a:r>
              <a:rPr lang="en-US" sz="3200" dirty="0">
                <a:latin typeface="+mj-lt"/>
              </a:rPr>
              <a:t>a) </a:t>
            </a:r>
            <a:r>
              <a:rPr lang="en-US" sz="3200" dirty="0" err="1">
                <a:latin typeface="+mj-lt"/>
              </a:rPr>
              <a:t>Tăng</a:t>
            </a:r>
            <a:br>
              <a:rPr lang="en-US" sz="3200" dirty="0">
                <a:latin typeface="+mj-lt"/>
              </a:rPr>
            </a:br>
            <a:r>
              <a:rPr lang="en-US" sz="3200" dirty="0">
                <a:latin typeface="+mj-lt"/>
              </a:rPr>
              <a:t>b) </a:t>
            </a:r>
            <a:r>
              <a:rPr lang="en-US" sz="3200" dirty="0" err="1">
                <a:latin typeface="+mj-lt"/>
              </a:rPr>
              <a:t>Giảm</a:t>
            </a:r>
            <a:br>
              <a:rPr lang="en-US" sz="3200" dirty="0">
                <a:latin typeface="+mj-lt"/>
              </a:rPr>
            </a:br>
            <a:r>
              <a:rPr lang="en-US" sz="3200" dirty="0">
                <a:latin typeface="+mj-lt"/>
              </a:rPr>
              <a:t>c) </a:t>
            </a:r>
            <a:r>
              <a:rPr lang="en-US" sz="3200" dirty="0" err="1">
                <a:latin typeface="+mj-lt"/>
              </a:rPr>
              <a:t>Không</a:t>
            </a:r>
            <a:r>
              <a:rPr lang="en-US" sz="3200" dirty="0">
                <a:latin typeface="+mj-lt"/>
              </a:rPr>
              <a:t> </a:t>
            </a:r>
            <a:r>
              <a:rPr lang="en-US" sz="3200" dirty="0" err="1">
                <a:latin typeface="+mj-lt"/>
              </a:rPr>
              <a:t>thay</a:t>
            </a:r>
            <a:r>
              <a:rPr lang="en-US" sz="3200" dirty="0">
                <a:latin typeface="+mj-lt"/>
              </a:rPr>
              <a:t> </a:t>
            </a:r>
            <a:r>
              <a:rPr lang="en-US" sz="3200" dirty="0" err="1">
                <a:latin typeface="+mj-lt"/>
              </a:rPr>
              <a:t>đổi</a:t>
            </a:r>
            <a:br>
              <a:rPr lang="en-US" sz="3200" dirty="0">
                <a:latin typeface="+mj-lt"/>
              </a:rPr>
            </a:br>
            <a:r>
              <a:rPr lang="en-US" sz="3200" dirty="0">
                <a:latin typeface="+mj-lt"/>
              </a:rPr>
              <a:t>d) </a:t>
            </a:r>
            <a:r>
              <a:rPr lang="en-US" sz="3200" dirty="0" err="1">
                <a:latin typeface="+mj-lt"/>
              </a:rPr>
              <a:t>Không</a:t>
            </a:r>
            <a:r>
              <a:rPr lang="en-US" sz="3200" dirty="0">
                <a:latin typeface="+mj-lt"/>
              </a:rPr>
              <a:t> </a:t>
            </a:r>
            <a:r>
              <a:rPr lang="en-US" sz="3200" dirty="0" err="1">
                <a:latin typeface="+mj-lt"/>
              </a:rPr>
              <a:t>xác</a:t>
            </a:r>
            <a:r>
              <a:rPr lang="en-US" sz="3200" dirty="0">
                <a:latin typeface="+mj-lt"/>
              </a:rPr>
              <a:t> </a:t>
            </a:r>
            <a:r>
              <a:rPr lang="en-US" sz="3200" dirty="0" err="1">
                <a:latin typeface="+mj-lt"/>
              </a:rPr>
              <a:t>định</a:t>
            </a:r>
            <a:endParaRPr lang="en-US" sz="3200" dirty="0">
              <a:latin typeface="+mj-lt"/>
            </a:endParaRPr>
          </a:p>
        </p:txBody>
      </p:sp>
    </p:spTree>
    <p:extLst>
      <p:ext uri="{BB962C8B-B14F-4D97-AF65-F5344CB8AC3E}">
        <p14:creationId xmlns:p14="http://schemas.microsoft.com/office/powerpoint/2010/main" val="71577328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98</a:t>
            </a:fld>
            <a:endParaRPr lang="en-US" dirty="0"/>
          </a:p>
        </p:txBody>
      </p:sp>
      <p:sp>
        <p:nvSpPr>
          <p:cNvPr id="4" name="Content Placeholder 3">
            <a:extLst>
              <a:ext uri="{FF2B5EF4-FFF2-40B4-BE49-F238E27FC236}">
                <a16:creationId xmlns:a16="http://schemas.microsoft.com/office/drawing/2014/main" id="{A4F3D731-6385-41D9-6915-E60F05121C35}"/>
              </a:ext>
            </a:extLst>
          </p:cNvPr>
          <p:cNvSpPr>
            <a:spLocks noGrp="1"/>
          </p:cNvSpPr>
          <p:nvPr>
            <p:ph sz="quarter" idx="11"/>
          </p:nvPr>
        </p:nvSpPr>
        <p:spPr/>
        <p:txBody>
          <a:bodyPr/>
          <a:lstStyle/>
          <a:p>
            <a:endParaRPr lang="en-US"/>
          </a:p>
        </p:txBody>
      </p:sp>
      <p:sp>
        <p:nvSpPr>
          <p:cNvPr id="81922" name="Title 1">
            <a:extLst>
              <a:ext uri="{FF2B5EF4-FFF2-40B4-BE49-F238E27FC236}">
                <a16:creationId xmlns:a16="http://schemas.microsoft.com/office/drawing/2014/main" id="{D970940D-2ECB-0AB8-70EE-225F15FE2A5B}"/>
              </a:ext>
            </a:extLst>
          </p:cNvPr>
          <p:cNvSpPr>
            <a:spLocks noGrp="1"/>
          </p:cNvSpPr>
          <p:nvPr>
            <p:ph type="title"/>
          </p:nvPr>
        </p:nvSpPr>
        <p:spPr>
          <a:xfrm>
            <a:off x="1106129" y="304800"/>
            <a:ext cx="10663084" cy="1104900"/>
          </a:xfrm>
        </p:spPr>
        <p:txBody>
          <a:bodyPr/>
          <a:lstStyle/>
          <a:p>
            <a:r>
              <a:rPr lang="en-US" altLang="en-US" sz="4000" b="1" dirty="0" err="1"/>
              <a:t>Nếu</a:t>
            </a:r>
            <a:r>
              <a:rPr lang="en-US" altLang="en-US" sz="4000" b="1" dirty="0"/>
              <a:t> </a:t>
            </a:r>
            <a:r>
              <a:rPr lang="en-US" altLang="en-US" sz="4000" b="1" dirty="0" err="1"/>
              <a:t>các</a:t>
            </a:r>
            <a:r>
              <a:rPr lang="en-US" altLang="en-US" sz="4000" b="1" dirty="0"/>
              <a:t> </a:t>
            </a:r>
            <a:r>
              <a:rPr lang="en-US" altLang="en-US" sz="4000" b="1" dirty="0" err="1"/>
              <a:t>yếu</a:t>
            </a:r>
            <a:r>
              <a:rPr lang="en-US" altLang="en-US" sz="4000" b="1" dirty="0"/>
              <a:t> </a:t>
            </a:r>
            <a:r>
              <a:rPr lang="en-US" altLang="en-US" sz="4000" b="1" dirty="0" err="1"/>
              <a:t>tố</a:t>
            </a:r>
            <a:r>
              <a:rPr lang="en-US" altLang="en-US" sz="4000" b="1" dirty="0"/>
              <a:t> </a:t>
            </a:r>
            <a:r>
              <a:rPr lang="en-US" altLang="en-US" sz="4000" b="1" dirty="0" err="1"/>
              <a:t>khác</a:t>
            </a:r>
            <a:r>
              <a:rPr lang="en-US" altLang="en-US" sz="4000" b="1" dirty="0"/>
              <a:t> </a:t>
            </a:r>
            <a:r>
              <a:rPr lang="en-US" altLang="en-US" sz="4000" b="1" dirty="0" err="1"/>
              <a:t>giá</a:t>
            </a:r>
            <a:r>
              <a:rPr lang="en-US" altLang="en-US" sz="4000" b="1" dirty="0"/>
              <a:t> </a:t>
            </a:r>
            <a:r>
              <a:rPr lang="en-US" altLang="en-US" sz="4000" b="1" dirty="0" err="1"/>
              <a:t>thay</a:t>
            </a:r>
            <a:r>
              <a:rPr lang="en-US" altLang="en-US" sz="4000" b="1" dirty="0"/>
              <a:t> </a:t>
            </a:r>
            <a:r>
              <a:rPr lang="en-US" altLang="en-US" sz="4000" b="1" dirty="0" err="1"/>
              <a:t>đổi</a:t>
            </a:r>
            <a:r>
              <a:rPr lang="en-US" altLang="en-US" sz="4000" b="1" dirty="0"/>
              <a:t> </a:t>
            </a:r>
            <a:r>
              <a:rPr lang="en-US" altLang="en-US" sz="4000" b="1" dirty="0" err="1"/>
              <a:t>làm</a:t>
            </a:r>
            <a:r>
              <a:rPr lang="en-US" altLang="en-US" sz="4000" b="1" dirty="0"/>
              <a:t> </a:t>
            </a:r>
            <a:r>
              <a:rPr lang="en-US" altLang="en-US" sz="4000" b="1" dirty="0" err="1"/>
              <a:t>cho</a:t>
            </a:r>
            <a:r>
              <a:rPr lang="en-US" altLang="en-US" sz="4000" b="1" dirty="0"/>
              <a:t>:</a:t>
            </a:r>
          </a:p>
        </p:txBody>
      </p:sp>
      <p:sp>
        <p:nvSpPr>
          <p:cNvPr id="5" name="Content Placeholder 2">
            <a:extLst>
              <a:ext uri="{FF2B5EF4-FFF2-40B4-BE49-F238E27FC236}">
                <a16:creationId xmlns:a16="http://schemas.microsoft.com/office/drawing/2014/main" id="{FAF3DE3C-35D7-BFBE-59E2-58E3D5B9F4BC}"/>
              </a:ext>
            </a:extLst>
          </p:cNvPr>
          <p:cNvSpPr txBox="1">
            <a:spLocks/>
          </p:cNvSpPr>
          <p:nvPr/>
        </p:nvSpPr>
        <p:spPr>
          <a:xfrm>
            <a:off x="2209800" y="1752600"/>
            <a:ext cx="9234948" cy="41148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a:latin typeface="+mj-lt"/>
              </a:rPr>
              <a:t>Cầu tăng →giá tăng, sản lượng tăng</a:t>
            </a:r>
          </a:p>
          <a:p>
            <a:r>
              <a:rPr lang="en-US" altLang="en-US" sz="3200">
                <a:latin typeface="+mj-lt"/>
              </a:rPr>
              <a:t>Cầu giảm →giá giảm, sản lượng giảm</a:t>
            </a:r>
          </a:p>
          <a:p>
            <a:r>
              <a:rPr lang="en-US" altLang="en-US" sz="3200">
                <a:latin typeface="+mj-lt"/>
              </a:rPr>
              <a:t>Cung tăng →giá giảm, sản lượng tăng</a:t>
            </a:r>
          </a:p>
          <a:p>
            <a:r>
              <a:rPr lang="en-US" altLang="en-US" sz="3200">
                <a:latin typeface="+mj-lt"/>
              </a:rPr>
              <a:t>Cung giảm →giá tăng, sản lượng giảm</a:t>
            </a:r>
          </a:p>
          <a:p>
            <a:r>
              <a:rPr lang="en-US" altLang="en-US" sz="3200">
                <a:latin typeface="+mj-lt"/>
              </a:rPr>
              <a:t>Cả cung lẫn cầu cùng thay đổi</a:t>
            </a:r>
          </a:p>
          <a:p>
            <a:r>
              <a:rPr lang="en-US" altLang="en-US" sz="3200">
                <a:latin typeface="+mj-lt"/>
              </a:rPr>
              <a:t>Kết luận: nguyên nhân dẫn đến giá và sản lượng hàng hoá tăng hay giảm là gì?</a:t>
            </a:r>
            <a:endParaRPr lang="en-US" altLang="en-US" sz="3200" dirty="0">
              <a:latin typeface="+mj-lt"/>
            </a:endParaRPr>
          </a:p>
        </p:txBody>
      </p:sp>
    </p:spTree>
    <p:extLst>
      <p:ext uri="{BB962C8B-B14F-4D97-AF65-F5344CB8AC3E}">
        <p14:creationId xmlns:p14="http://schemas.microsoft.com/office/powerpoint/2010/main" val="21637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8" dur="50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0" fill="hold"/>
                                        <p:tgtEl>
                                          <p:spTgt spid="5">
                                            <p:txEl>
                                              <p:pRg st="1" end="1"/>
                                            </p:txEl>
                                          </p:spTgt>
                                        </p:tgtEl>
                                        <p:attrNameLst>
                                          <p:attrName>ppt_x</p:attrName>
                                        </p:attrNameLst>
                                      </p:cBhvr>
                                      <p:tavLst>
                                        <p:tav tm="0">
                                          <p:val>
                                            <p:strVal val="1+#ppt_w/2"/>
                                          </p:val>
                                        </p:tav>
                                        <p:tav tm="100000">
                                          <p:val>
                                            <p:strVal val="#ppt_x"/>
                                          </p:val>
                                        </p:tav>
                                      </p:tavLst>
                                    </p:anim>
                                    <p:anim calcmode="lin" valueType="num">
                                      <p:cBhvr additive="base">
                                        <p:cTn id="14" dur="5000" fill="hold"/>
                                        <p:tgtEl>
                                          <p:spTgt spid="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0" fill="hold"/>
                                        <p:tgtEl>
                                          <p:spTgt spid="5">
                                            <p:txEl>
                                              <p:pRg st="2" end="2"/>
                                            </p:txEl>
                                          </p:spTgt>
                                        </p:tgtEl>
                                        <p:attrNameLst>
                                          <p:attrName>ppt_x</p:attrName>
                                        </p:attrNameLst>
                                      </p:cBhvr>
                                      <p:tavLst>
                                        <p:tav tm="0">
                                          <p:val>
                                            <p:strVal val="1+#ppt_w/2"/>
                                          </p:val>
                                        </p:tav>
                                        <p:tav tm="100000">
                                          <p:val>
                                            <p:strVal val="#ppt_x"/>
                                          </p:val>
                                        </p:tav>
                                      </p:tavLst>
                                    </p:anim>
                                    <p:anim calcmode="lin" valueType="num">
                                      <p:cBhvr additive="base">
                                        <p:cTn id="20" dur="5000" fill="hold"/>
                                        <p:tgtEl>
                                          <p:spTgt spid="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0" fill="hold"/>
                                        <p:tgtEl>
                                          <p:spTgt spid="5">
                                            <p:txEl>
                                              <p:pRg st="3" end="3"/>
                                            </p:txEl>
                                          </p:spTgt>
                                        </p:tgtEl>
                                        <p:attrNameLst>
                                          <p:attrName>ppt_x</p:attrName>
                                        </p:attrNameLst>
                                      </p:cBhvr>
                                      <p:tavLst>
                                        <p:tav tm="0">
                                          <p:val>
                                            <p:strVal val="1+#ppt_w/2"/>
                                          </p:val>
                                        </p:tav>
                                        <p:tav tm="100000">
                                          <p:val>
                                            <p:strVal val="#ppt_x"/>
                                          </p:val>
                                        </p:tav>
                                      </p:tavLst>
                                    </p:anim>
                                    <p:anim calcmode="lin" valueType="num">
                                      <p:cBhvr additive="base">
                                        <p:cTn id="26" dur="5000" fill="hold"/>
                                        <p:tgtEl>
                                          <p:spTgt spid="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0" fill="hold"/>
                                        <p:tgtEl>
                                          <p:spTgt spid="5">
                                            <p:txEl>
                                              <p:pRg st="4" end="4"/>
                                            </p:txEl>
                                          </p:spTgt>
                                        </p:tgtEl>
                                        <p:attrNameLst>
                                          <p:attrName>ppt_x</p:attrName>
                                        </p:attrNameLst>
                                      </p:cBhvr>
                                      <p:tavLst>
                                        <p:tav tm="0">
                                          <p:val>
                                            <p:strVal val="1+#ppt_w/2"/>
                                          </p:val>
                                        </p:tav>
                                        <p:tav tm="100000">
                                          <p:val>
                                            <p:strVal val="#ppt_x"/>
                                          </p:val>
                                        </p:tav>
                                      </p:tavLst>
                                    </p:anim>
                                    <p:anim calcmode="lin" valueType="num">
                                      <p:cBhvr additive="base">
                                        <p:cTn id="32" dur="5000" fill="hold"/>
                                        <p:tgtEl>
                                          <p:spTgt spid="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 calcmode="lin" valueType="num">
                                      <p:cBhvr additive="base">
                                        <p:cTn id="37" dur="5000" fill="hold"/>
                                        <p:tgtEl>
                                          <p:spTgt spid="5">
                                            <p:txEl>
                                              <p:pRg st="5" end="5"/>
                                            </p:txEl>
                                          </p:spTgt>
                                        </p:tgtEl>
                                        <p:attrNameLst>
                                          <p:attrName>ppt_x</p:attrName>
                                        </p:attrNameLst>
                                      </p:cBhvr>
                                      <p:tavLst>
                                        <p:tav tm="0">
                                          <p:val>
                                            <p:strVal val="1+#ppt_w/2"/>
                                          </p:val>
                                        </p:tav>
                                        <p:tav tm="100000">
                                          <p:val>
                                            <p:strVal val="#ppt_x"/>
                                          </p:val>
                                        </p:tav>
                                      </p:tavLst>
                                    </p:anim>
                                    <p:anim calcmode="lin" valueType="num">
                                      <p:cBhvr additive="base">
                                        <p:cTn id="38" dur="5000" fill="hold"/>
                                        <p:tgtEl>
                                          <p:spTgt spid="5">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99</a:t>
            </a:fld>
            <a:endParaRPr lang="en-US" dirty="0"/>
          </a:p>
        </p:txBody>
      </p:sp>
      <p:sp>
        <p:nvSpPr>
          <p:cNvPr id="4" name="Content Placeholder 3">
            <a:extLst>
              <a:ext uri="{FF2B5EF4-FFF2-40B4-BE49-F238E27FC236}">
                <a16:creationId xmlns:a16="http://schemas.microsoft.com/office/drawing/2014/main" id="{A4F3D731-6385-41D9-6915-E60F05121C35}"/>
              </a:ext>
            </a:extLst>
          </p:cNvPr>
          <p:cNvSpPr>
            <a:spLocks noGrp="1"/>
          </p:cNvSpPr>
          <p:nvPr>
            <p:ph sz="quarter" idx="11"/>
          </p:nvPr>
        </p:nvSpPr>
        <p:spPr/>
        <p:txBody>
          <a:bodyPr/>
          <a:lstStyle/>
          <a:p>
            <a:endParaRPr lang="en-US"/>
          </a:p>
        </p:txBody>
      </p:sp>
      <p:sp>
        <p:nvSpPr>
          <p:cNvPr id="6" name="Title 5">
            <a:extLst>
              <a:ext uri="{FF2B5EF4-FFF2-40B4-BE49-F238E27FC236}">
                <a16:creationId xmlns:a16="http://schemas.microsoft.com/office/drawing/2014/main" id="{8CD44C4F-BFC4-054D-906F-78BC52A908A2}"/>
              </a:ext>
            </a:extLst>
          </p:cNvPr>
          <p:cNvSpPr>
            <a:spLocks noGrp="1"/>
          </p:cNvSpPr>
          <p:nvPr>
            <p:ph type="title"/>
          </p:nvPr>
        </p:nvSpPr>
        <p:spPr/>
        <p:txBody>
          <a:bodyPr/>
          <a:lstStyle/>
          <a:p>
            <a:endParaRPr lang="en-US"/>
          </a:p>
        </p:txBody>
      </p:sp>
      <p:sp>
        <p:nvSpPr>
          <p:cNvPr id="65539" name="Rectangle 2">
            <a:extLst>
              <a:ext uri="{FF2B5EF4-FFF2-40B4-BE49-F238E27FC236}">
                <a16:creationId xmlns:a16="http://schemas.microsoft.com/office/drawing/2014/main" id="{0885DBCD-339C-463C-7C02-6A6A581E20A0}"/>
              </a:ext>
            </a:extLst>
          </p:cNvPr>
          <p:cNvSpPr txBox="1">
            <a:spLocks noChangeArrowheads="1"/>
          </p:cNvSpPr>
          <p:nvPr/>
        </p:nvSpPr>
        <p:spPr>
          <a:xfrm>
            <a:off x="1980488" y="150267"/>
            <a:ext cx="8231023" cy="884903"/>
          </a:xfrm>
          <a:prstGeom prst="rect">
            <a:avLst/>
          </a:prstGeom>
        </p:spPr>
        <p:txBody>
          <a:bodyPr vert="horz" lIns="91440" tIns="45720" rIns="91440" bIns="45720" rtlCol="0" anchor="b"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en-US" altLang="en-US" b="1">
                <a:solidFill>
                  <a:srgbClr val="FFFF00"/>
                </a:solidFill>
                <a:latin typeface="VNI-Souvir" pitchFamily="2" charset="0"/>
              </a:rPr>
              <a:t>2.5. ÑOÄ CO GIAÕN CUÛA CUNG CAÀU</a:t>
            </a:r>
            <a:endParaRPr lang="en-US" altLang="en-US" b="1" dirty="0">
              <a:solidFill>
                <a:srgbClr val="FFFF00"/>
              </a:solidFill>
              <a:latin typeface="VNI-Souvir" pitchFamily="2" charset="0"/>
            </a:endParaRPr>
          </a:p>
        </p:txBody>
      </p:sp>
      <p:sp>
        <p:nvSpPr>
          <p:cNvPr id="65540" name="Rectangle 3">
            <a:extLst>
              <a:ext uri="{FF2B5EF4-FFF2-40B4-BE49-F238E27FC236}">
                <a16:creationId xmlns:a16="http://schemas.microsoft.com/office/drawing/2014/main" id="{8EA9CBD6-1D61-F6B8-C825-BB36DA09E7A3}"/>
              </a:ext>
            </a:extLst>
          </p:cNvPr>
          <p:cNvSpPr txBox="1">
            <a:spLocks noChangeArrowheads="1"/>
          </p:cNvSpPr>
          <p:nvPr/>
        </p:nvSpPr>
        <p:spPr>
          <a:xfrm>
            <a:off x="3078621" y="1035170"/>
            <a:ext cx="6404592" cy="467983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400">
                <a:latin typeface="VNI-Souvir" pitchFamily="2" charset="0"/>
              </a:rPr>
              <a:t>2.5.1.Ñoä co giaõn cuûa caàu</a:t>
            </a:r>
          </a:p>
          <a:p>
            <a:r>
              <a:rPr lang="en-US" altLang="en-US" sz="3400">
                <a:latin typeface="VNI-Souvir" pitchFamily="2" charset="0"/>
              </a:rPr>
              <a:t>2.5.2.Ñoä co giaõn cuûa cung</a:t>
            </a:r>
            <a:endParaRPr lang="en-US" altLang="en-US" sz="3400" dirty="0">
              <a:latin typeface="VNI-Souvir" pitchFamily="2" charset="0"/>
            </a:endParaRPr>
          </a:p>
        </p:txBody>
      </p:sp>
      <p:sp>
        <p:nvSpPr>
          <p:cNvPr id="7" name="Title 1">
            <a:extLst>
              <a:ext uri="{FF2B5EF4-FFF2-40B4-BE49-F238E27FC236}">
                <a16:creationId xmlns:a16="http://schemas.microsoft.com/office/drawing/2014/main" id="{0056380F-A567-62D8-8B74-E9566258CFB3}"/>
              </a:ext>
            </a:extLst>
          </p:cNvPr>
          <p:cNvSpPr txBox="1">
            <a:spLocks/>
          </p:cNvSpPr>
          <p:nvPr/>
        </p:nvSpPr>
        <p:spPr>
          <a:xfrm>
            <a:off x="1268361" y="2665413"/>
            <a:ext cx="10191136" cy="2209800"/>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pPr algn="just"/>
            <a:r>
              <a:rPr lang="en-US" altLang="en-US" sz="3600" b="1" u="sng" dirty="0" err="1">
                <a:solidFill>
                  <a:schemeClr val="tx1"/>
                </a:solidFill>
              </a:rPr>
              <a:t>Mục</a:t>
            </a:r>
            <a:r>
              <a:rPr lang="en-US" altLang="en-US" sz="3600" b="1" u="sng" dirty="0">
                <a:solidFill>
                  <a:schemeClr val="tx1"/>
                </a:solidFill>
              </a:rPr>
              <a:t> </a:t>
            </a:r>
            <a:r>
              <a:rPr lang="en-US" altLang="en-US" sz="3600" b="1" u="sng" dirty="0" err="1">
                <a:solidFill>
                  <a:schemeClr val="tx1"/>
                </a:solidFill>
              </a:rPr>
              <a:t>đích</a:t>
            </a:r>
            <a:r>
              <a:rPr lang="en-US" altLang="en-US" sz="3600" b="1" dirty="0">
                <a:solidFill>
                  <a:schemeClr val="tx1"/>
                </a:solidFill>
              </a:rPr>
              <a:t>: </a:t>
            </a:r>
            <a:r>
              <a:rPr lang="en-US" altLang="en-US" sz="3600" b="1" dirty="0" err="1">
                <a:solidFill>
                  <a:schemeClr val="tx1"/>
                </a:solidFill>
              </a:rPr>
              <a:t>Nghiên</a:t>
            </a:r>
            <a:r>
              <a:rPr lang="en-US" altLang="en-US" sz="3600" b="1" dirty="0">
                <a:solidFill>
                  <a:schemeClr val="tx1"/>
                </a:solidFill>
              </a:rPr>
              <a:t> </a:t>
            </a:r>
            <a:r>
              <a:rPr lang="en-US" altLang="en-US" sz="3600" b="1" dirty="0" err="1">
                <a:solidFill>
                  <a:schemeClr val="tx1"/>
                </a:solidFill>
              </a:rPr>
              <a:t>cứu</a:t>
            </a:r>
            <a:r>
              <a:rPr lang="en-US" altLang="en-US" sz="3600" b="1" dirty="0">
                <a:solidFill>
                  <a:schemeClr val="tx1"/>
                </a:solidFill>
              </a:rPr>
              <a:t> </a:t>
            </a:r>
            <a:r>
              <a:rPr lang="en-US" altLang="en-US" sz="3600" b="1" dirty="0" err="1">
                <a:solidFill>
                  <a:schemeClr val="tx1"/>
                </a:solidFill>
              </a:rPr>
              <a:t>mức</a:t>
            </a:r>
            <a:r>
              <a:rPr lang="en-US" altLang="en-US" sz="3600" b="1" dirty="0">
                <a:solidFill>
                  <a:schemeClr val="tx1"/>
                </a:solidFill>
              </a:rPr>
              <a:t> </a:t>
            </a:r>
            <a:r>
              <a:rPr lang="en-US" altLang="en-US" sz="3600" b="1" dirty="0" err="1">
                <a:solidFill>
                  <a:schemeClr val="tx1"/>
                </a:solidFill>
              </a:rPr>
              <a:t>độ</a:t>
            </a:r>
            <a:r>
              <a:rPr lang="en-US" altLang="en-US" sz="3600" b="1" dirty="0">
                <a:solidFill>
                  <a:schemeClr val="tx1"/>
                </a:solidFill>
              </a:rPr>
              <a:t> </a:t>
            </a:r>
            <a:r>
              <a:rPr lang="en-US" altLang="en-US" sz="3600" b="1" dirty="0" err="1">
                <a:solidFill>
                  <a:schemeClr val="tx1"/>
                </a:solidFill>
              </a:rPr>
              <a:t>ảnh</a:t>
            </a:r>
            <a:r>
              <a:rPr lang="en-US" altLang="en-US" sz="3600" b="1" dirty="0">
                <a:solidFill>
                  <a:schemeClr val="tx1"/>
                </a:solidFill>
              </a:rPr>
              <a:t> </a:t>
            </a:r>
            <a:r>
              <a:rPr lang="en-US" altLang="en-US" sz="3600" b="1" dirty="0" err="1">
                <a:solidFill>
                  <a:schemeClr val="tx1"/>
                </a:solidFill>
              </a:rPr>
              <a:t>hưởng</a:t>
            </a:r>
            <a:r>
              <a:rPr lang="en-US" altLang="en-US" sz="3600" b="1" dirty="0">
                <a:solidFill>
                  <a:schemeClr val="tx1"/>
                </a:solidFill>
              </a:rPr>
              <a:t> </a:t>
            </a:r>
            <a:r>
              <a:rPr lang="en-US" altLang="en-US" sz="3600" b="1" dirty="0" err="1">
                <a:solidFill>
                  <a:schemeClr val="tx1"/>
                </a:solidFill>
              </a:rPr>
              <a:t>của</a:t>
            </a:r>
            <a:r>
              <a:rPr lang="en-US" altLang="en-US" sz="3600" b="1" dirty="0">
                <a:solidFill>
                  <a:schemeClr val="tx1"/>
                </a:solidFill>
              </a:rPr>
              <a:t> </a:t>
            </a:r>
            <a:r>
              <a:rPr lang="en-US" altLang="en-US" sz="3600" b="1" dirty="0" err="1">
                <a:solidFill>
                  <a:schemeClr val="tx1"/>
                </a:solidFill>
              </a:rPr>
              <a:t>giá</a:t>
            </a:r>
            <a:r>
              <a:rPr lang="en-US" altLang="en-US" sz="3600" b="1" dirty="0">
                <a:solidFill>
                  <a:schemeClr val="tx1"/>
                </a:solidFill>
              </a:rPr>
              <a:t>, </a:t>
            </a:r>
            <a:r>
              <a:rPr lang="en-US" altLang="en-US" sz="3600" b="1" dirty="0" err="1">
                <a:solidFill>
                  <a:schemeClr val="tx1"/>
                </a:solidFill>
              </a:rPr>
              <a:t>thu</a:t>
            </a:r>
            <a:r>
              <a:rPr lang="en-US" altLang="en-US" sz="3600" b="1" dirty="0">
                <a:solidFill>
                  <a:schemeClr val="tx1"/>
                </a:solidFill>
              </a:rPr>
              <a:t> </a:t>
            </a:r>
            <a:r>
              <a:rPr lang="en-US" altLang="en-US" sz="3600" b="1" dirty="0" err="1">
                <a:solidFill>
                  <a:schemeClr val="tx1"/>
                </a:solidFill>
              </a:rPr>
              <a:t>nhập</a:t>
            </a:r>
            <a:r>
              <a:rPr lang="en-US" altLang="en-US" sz="3600" b="1" dirty="0">
                <a:solidFill>
                  <a:schemeClr val="tx1"/>
                </a:solidFill>
              </a:rPr>
              <a:t> </a:t>
            </a:r>
            <a:r>
              <a:rPr lang="en-US" altLang="en-US" sz="3600" b="1" dirty="0" err="1">
                <a:solidFill>
                  <a:schemeClr val="tx1"/>
                </a:solidFill>
              </a:rPr>
              <a:t>và</a:t>
            </a:r>
            <a:r>
              <a:rPr lang="en-US" altLang="en-US" sz="3600" b="1" dirty="0">
                <a:solidFill>
                  <a:schemeClr val="tx1"/>
                </a:solidFill>
              </a:rPr>
              <a:t> </a:t>
            </a:r>
            <a:r>
              <a:rPr lang="en-US" altLang="en-US" sz="3600" b="1" dirty="0" err="1">
                <a:solidFill>
                  <a:schemeClr val="tx1"/>
                </a:solidFill>
              </a:rPr>
              <a:t>các</a:t>
            </a:r>
            <a:r>
              <a:rPr lang="en-US" altLang="en-US" sz="3600" b="1" dirty="0">
                <a:solidFill>
                  <a:schemeClr val="tx1"/>
                </a:solidFill>
              </a:rPr>
              <a:t> </a:t>
            </a:r>
            <a:r>
              <a:rPr lang="en-US" altLang="en-US" sz="3600" b="1" dirty="0" err="1">
                <a:solidFill>
                  <a:schemeClr val="tx1"/>
                </a:solidFill>
              </a:rPr>
              <a:t>yếu</a:t>
            </a:r>
            <a:r>
              <a:rPr lang="en-US" altLang="en-US" sz="3600" b="1" dirty="0">
                <a:solidFill>
                  <a:schemeClr val="tx1"/>
                </a:solidFill>
              </a:rPr>
              <a:t> </a:t>
            </a:r>
            <a:r>
              <a:rPr lang="en-US" altLang="en-US" sz="3600" b="1" dirty="0" err="1">
                <a:solidFill>
                  <a:schemeClr val="tx1"/>
                </a:solidFill>
              </a:rPr>
              <a:t>tố</a:t>
            </a:r>
            <a:r>
              <a:rPr lang="en-US" altLang="en-US" sz="3600" b="1" dirty="0">
                <a:solidFill>
                  <a:schemeClr val="tx1"/>
                </a:solidFill>
              </a:rPr>
              <a:t> </a:t>
            </a:r>
            <a:r>
              <a:rPr lang="en-US" altLang="en-US" sz="3600" b="1" dirty="0" err="1">
                <a:solidFill>
                  <a:schemeClr val="tx1"/>
                </a:solidFill>
              </a:rPr>
              <a:t>khác</a:t>
            </a:r>
            <a:r>
              <a:rPr lang="en-US" altLang="en-US" sz="3600" b="1" dirty="0">
                <a:solidFill>
                  <a:schemeClr val="tx1"/>
                </a:solidFill>
              </a:rPr>
              <a:t> </a:t>
            </a:r>
            <a:r>
              <a:rPr lang="en-US" altLang="en-US" sz="3600" b="1" dirty="0" err="1">
                <a:solidFill>
                  <a:schemeClr val="tx1"/>
                </a:solidFill>
              </a:rPr>
              <a:t>đến</a:t>
            </a:r>
            <a:r>
              <a:rPr lang="en-US" altLang="en-US" sz="3600" b="1" dirty="0">
                <a:solidFill>
                  <a:schemeClr val="tx1"/>
                </a:solidFill>
              </a:rPr>
              <a:t> </a:t>
            </a:r>
            <a:r>
              <a:rPr lang="en-US" altLang="en-US" sz="3600" b="1" dirty="0" err="1">
                <a:solidFill>
                  <a:schemeClr val="tx1"/>
                </a:solidFill>
              </a:rPr>
              <a:t>hành</a:t>
            </a:r>
            <a:r>
              <a:rPr lang="en-US" altLang="en-US" sz="3600" b="1" dirty="0">
                <a:solidFill>
                  <a:schemeClr val="tx1"/>
                </a:solidFill>
              </a:rPr>
              <a:t> vi </a:t>
            </a:r>
            <a:r>
              <a:rPr lang="en-US" altLang="en-US" sz="3600" b="1" dirty="0" err="1">
                <a:solidFill>
                  <a:schemeClr val="tx1"/>
                </a:solidFill>
              </a:rPr>
              <a:t>của</a:t>
            </a:r>
            <a:r>
              <a:rPr lang="en-US" altLang="en-US" sz="3600" b="1" dirty="0">
                <a:solidFill>
                  <a:schemeClr val="tx1"/>
                </a:solidFill>
              </a:rPr>
              <a:t> </a:t>
            </a:r>
            <a:r>
              <a:rPr lang="en-US" altLang="en-US" sz="3600" b="1" dirty="0" err="1">
                <a:solidFill>
                  <a:schemeClr val="tx1"/>
                </a:solidFill>
              </a:rPr>
              <a:t>nhà</a:t>
            </a:r>
            <a:r>
              <a:rPr lang="en-US" altLang="en-US" sz="3600" b="1" dirty="0">
                <a:solidFill>
                  <a:schemeClr val="tx1"/>
                </a:solidFill>
              </a:rPr>
              <a:t> </a:t>
            </a:r>
            <a:r>
              <a:rPr lang="en-US" altLang="en-US" sz="3600" b="1" dirty="0" err="1">
                <a:solidFill>
                  <a:schemeClr val="tx1"/>
                </a:solidFill>
              </a:rPr>
              <a:t>sản</a:t>
            </a:r>
            <a:r>
              <a:rPr lang="en-US" altLang="en-US" sz="3600" b="1" dirty="0">
                <a:solidFill>
                  <a:schemeClr val="tx1"/>
                </a:solidFill>
              </a:rPr>
              <a:t> </a:t>
            </a:r>
            <a:r>
              <a:rPr lang="en-US" altLang="en-US" sz="3600" b="1" dirty="0" err="1">
                <a:solidFill>
                  <a:schemeClr val="tx1"/>
                </a:solidFill>
              </a:rPr>
              <a:t>xuất</a:t>
            </a:r>
            <a:r>
              <a:rPr lang="en-US" altLang="en-US" sz="3600" b="1" dirty="0">
                <a:solidFill>
                  <a:schemeClr val="tx1"/>
                </a:solidFill>
              </a:rPr>
              <a:t> </a:t>
            </a:r>
            <a:r>
              <a:rPr lang="en-US" altLang="en-US" sz="3600" b="1" dirty="0" err="1">
                <a:solidFill>
                  <a:schemeClr val="tx1"/>
                </a:solidFill>
              </a:rPr>
              <a:t>và</a:t>
            </a:r>
            <a:r>
              <a:rPr lang="en-US" altLang="en-US" sz="3600" b="1" dirty="0">
                <a:solidFill>
                  <a:schemeClr val="tx1"/>
                </a:solidFill>
              </a:rPr>
              <a:t> </a:t>
            </a:r>
            <a:r>
              <a:rPr lang="en-US" altLang="en-US" sz="3600" b="1" dirty="0" err="1">
                <a:solidFill>
                  <a:schemeClr val="tx1"/>
                </a:solidFill>
              </a:rPr>
              <a:t>người</a:t>
            </a:r>
            <a:r>
              <a:rPr lang="en-US" altLang="en-US" sz="3600" b="1" dirty="0">
                <a:solidFill>
                  <a:schemeClr val="tx1"/>
                </a:solidFill>
              </a:rPr>
              <a:t> </a:t>
            </a:r>
            <a:r>
              <a:rPr lang="en-US" altLang="en-US" sz="3600" b="1" dirty="0" err="1">
                <a:solidFill>
                  <a:schemeClr val="tx1"/>
                </a:solidFill>
              </a:rPr>
              <a:t>tiêu</a:t>
            </a:r>
            <a:r>
              <a:rPr lang="en-US" altLang="en-US" sz="3600" b="1" dirty="0">
                <a:solidFill>
                  <a:schemeClr val="tx1"/>
                </a:solidFill>
              </a:rPr>
              <a:t> </a:t>
            </a:r>
            <a:r>
              <a:rPr lang="en-US" altLang="en-US" sz="3600" b="1" dirty="0" err="1">
                <a:solidFill>
                  <a:schemeClr val="tx1"/>
                </a:solidFill>
              </a:rPr>
              <a:t>dùng</a:t>
            </a:r>
            <a:endParaRPr lang="en-US" altLang="en-US" sz="3600" b="1" dirty="0">
              <a:solidFill>
                <a:schemeClr val="tx1"/>
              </a:solidFill>
            </a:endParaRPr>
          </a:p>
        </p:txBody>
      </p:sp>
    </p:spTree>
    <p:extLst>
      <p:ext uri="{BB962C8B-B14F-4D97-AF65-F5344CB8AC3E}">
        <p14:creationId xmlns:p14="http://schemas.microsoft.com/office/powerpoint/2010/main" val="1378439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870">
                                          <p:stCondLst>
                                            <p:cond delay="0"/>
                                          </p:stCondLst>
                                        </p:cTn>
                                        <p:tgtEl>
                                          <p:spTgt spid="7"/>
                                        </p:tgtEl>
                                      </p:cBhvr>
                                    </p:animEffect>
                                    <p:anim calcmode="lin" valueType="num">
                                      <p:cBhvr>
                                        <p:cTn id="8" dur="2733"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996"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996" tmFilter="0, 0; 0.125,0.2665; 0.25,0.4; 0.375,0.465; 0.5,0.5;  0.625,0.535; 0.75,0.6; 0.875,0.7335; 1,1">
                                          <p:stCondLst>
                                            <p:cond delay="996"/>
                                          </p:stCondLst>
                                        </p:cTn>
                                        <p:tgtEl>
                                          <p:spTgt spid="7"/>
                                        </p:tgtEl>
                                        <p:attrNameLst>
                                          <p:attrName>ppt_y</p:attrName>
                                        </p:attrNameLst>
                                      </p:cBhvr>
                                      <p:tavLst>
                                        <p:tav tm="0" fmla="#ppt_y-sin(pi*$)/9">
                                          <p:val>
                                            <p:fltVal val="0"/>
                                          </p:val>
                                        </p:tav>
                                        <p:tav tm="100000">
                                          <p:val>
                                            <p:fltVal val="1"/>
                                          </p:val>
                                        </p:tav>
                                      </p:tavLst>
                                    </p:anim>
                                    <p:anim calcmode="lin" valueType="num">
                                      <p:cBhvr>
                                        <p:cTn id="11" dur="498" tmFilter="0, 0; 0.125,0.2665; 0.25,0.4; 0.375,0.465; 0.5,0.5;  0.625,0.535; 0.75,0.6; 0.875,0.7335; 1,1">
                                          <p:stCondLst>
                                            <p:cond delay="1986"/>
                                          </p:stCondLst>
                                        </p:cTn>
                                        <p:tgtEl>
                                          <p:spTgt spid="7"/>
                                        </p:tgtEl>
                                        <p:attrNameLst>
                                          <p:attrName>ppt_y</p:attrName>
                                        </p:attrNameLst>
                                      </p:cBhvr>
                                      <p:tavLst>
                                        <p:tav tm="0" fmla="#ppt_y-sin(pi*$)/27">
                                          <p:val>
                                            <p:fltVal val="0"/>
                                          </p:val>
                                        </p:tav>
                                        <p:tav tm="100000">
                                          <p:val>
                                            <p:fltVal val="1"/>
                                          </p:val>
                                        </p:tav>
                                      </p:tavLst>
                                    </p:anim>
                                    <p:anim calcmode="lin" valueType="num">
                                      <p:cBhvr>
                                        <p:cTn id="12" dur="246" tmFilter="0, 0; 0.125,0.2665; 0.25,0.4; 0.375,0.465; 0.5,0.5;  0.625,0.535; 0.75,0.6; 0.875,0.7335; 1,1">
                                          <p:stCondLst>
                                            <p:cond delay="2484"/>
                                          </p:stCondLst>
                                        </p:cTn>
                                        <p:tgtEl>
                                          <p:spTgt spid="7"/>
                                        </p:tgtEl>
                                        <p:attrNameLst>
                                          <p:attrName>ppt_y</p:attrName>
                                        </p:attrNameLst>
                                      </p:cBhvr>
                                      <p:tavLst>
                                        <p:tav tm="0" fmla="#ppt_y-sin(pi*$)/81">
                                          <p:val>
                                            <p:fltVal val="0"/>
                                          </p:val>
                                        </p:tav>
                                        <p:tav tm="100000">
                                          <p:val>
                                            <p:fltVal val="1"/>
                                          </p:val>
                                        </p:tav>
                                      </p:tavLst>
                                    </p:anim>
                                    <p:animScale>
                                      <p:cBhvr>
                                        <p:cTn id="13" dur="39">
                                          <p:stCondLst>
                                            <p:cond delay="975"/>
                                          </p:stCondLst>
                                        </p:cTn>
                                        <p:tgtEl>
                                          <p:spTgt spid="7"/>
                                        </p:tgtEl>
                                      </p:cBhvr>
                                      <p:to x="100000" y="60000"/>
                                    </p:animScale>
                                    <p:animScale>
                                      <p:cBhvr>
                                        <p:cTn id="14" dur="249" decel="50000">
                                          <p:stCondLst>
                                            <p:cond delay="1014"/>
                                          </p:stCondLst>
                                        </p:cTn>
                                        <p:tgtEl>
                                          <p:spTgt spid="7"/>
                                        </p:tgtEl>
                                      </p:cBhvr>
                                      <p:to x="100000" y="100000"/>
                                    </p:animScale>
                                    <p:animScale>
                                      <p:cBhvr>
                                        <p:cTn id="15" dur="39">
                                          <p:stCondLst>
                                            <p:cond delay="1968"/>
                                          </p:stCondLst>
                                        </p:cTn>
                                        <p:tgtEl>
                                          <p:spTgt spid="7"/>
                                        </p:tgtEl>
                                      </p:cBhvr>
                                      <p:to x="100000" y="80000"/>
                                    </p:animScale>
                                    <p:animScale>
                                      <p:cBhvr>
                                        <p:cTn id="16" dur="249" decel="50000">
                                          <p:stCondLst>
                                            <p:cond delay="2007"/>
                                          </p:stCondLst>
                                        </p:cTn>
                                        <p:tgtEl>
                                          <p:spTgt spid="7"/>
                                        </p:tgtEl>
                                      </p:cBhvr>
                                      <p:to x="100000" y="100000"/>
                                    </p:animScale>
                                    <p:animScale>
                                      <p:cBhvr>
                                        <p:cTn id="17" dur="39">
                                          <p:stCondLst>
                                            <p:cond delay="2463"/>
                                          </p:stCondLst>
                                        </p:cTn>
                                        <p:tgtEl>
                                          <p:spTgt spid="7"/>
                                        </p:tgtEl>
                                      </p:cBhvr>
                                      <p:to x="100000" y="90000"/>
                                    </p:animScale>
                                    <p:animScale>
                                      <p:cBhvr>
                                        <p:cTn id="18" dur="249" decel="50000">
                                          <p:stCondLst>
                                            <p:cond delay="2502"/>
                                          </p:stCondLst>
                                        </p:cTn>
                                        <p:tgtEl>
                                          <p:spTgt spid="7"/>
                                        </p:tgtEl>
                                      </p:cBhvr>
                                      <p:to x="100000" y="100000"/>
                                    </p:animScale>
                                    <p:animScale>
                                      <p:cBhvr>
                                        <p:cTn id="19" dur="39">
                                          <p:stCondLst>
                                            <p:cond delay="2712"/>
                                          </p:stCondLst>
                                        </p:cTn>
                                        <p:tgtEl>
                                          <p:spTgt spid="7"/>
                                        </p:tgtEl>
                                      </p:cBhvr>
                                      <p:to x="100000" y="95000"/>
                                    </p:animScale>
                                    <p:animScale>
                                      <p:cBhvr>
                                        <p:cTn id="20" dur="249" decel="50000">
                                          <p:stCondLst>
                                            <p:cond delay="2751"/>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Custom">
  <a:themeElements>
    <a:clrScheme name="Custom 17">
      <a:dk1>
        <a:srgbClr val="543E34"/>
      </a:dk1>
      <a:lt1>
        <a:srgbClr val="FFFFFF"/>
      </a:lt1>
      <a:dk2>
        <a:srgbClr val="5D6A76"/>
      </a:dk2>
      <a:lt2>
        <a:srgbClr val="E5DACF"/>
      </a:lt2>
      <a:accent1>
        <a:srgbClr val="FEF3ED"/>
      </a:accent1>
      <a:accent2>
        <a:srgbClr val="AC5B4C"/>
      </a:accent2>
      <a:accent3>
        <a:srgbClr val="D0D8B6"/>
      </a:accent3>
      <a:accent4>
        <a:srgbClr val="A09D79"/>
      </a:accent4>
      <a:accent5>
        <a:srgbClr val="4E5745"/>
      </a:accent5>
      <a:accent6>
        <a:srgbClr val="D7D0CE"/>
      </a:accent6>
      <a:hlink>
        <a:srgbClr val="AC5B4C"/>
      </a:hlink>
      <a:folHlink>
        <a:srgbClr val="4E5745"/>
      </a:folHlink>
    </a:clrScheme>
    <a:fontScheme name="Custom 20">
      <a:majorFont>
        <a:latin typeface="Sagona Book"/>
        <a:ea typeface=""/>
        <a:cs typeface=""/>
      </a:majorFont>
      <a:minorFont>
        <a:latin typeface="Gill Sans Nova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M11964407_win32_SD_v20" id="{3EA9D323-E7D5-42E3-83AA-4E89B21FB6B6}" vid="{BDF16A16-3A0E-4332-958C-C5797045A0D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249AD37-9510-4A2D-B790-12C439A83F93}">
  <ds:schemaRefs>
    <ds:schemaRef ds:uri="http://schemas.microsoft.com/sharepoint/v3/contenttype/forms"/>
  </ds:schemaRefs>
</ds:datastoreItem>
</file>

<file path=customXml/itemProps2.xml><?xml version="1.0" encoding="utf-8"?>
<ds:datastoreItem xmlns:ds="http://schemas.openxmlformats.org/officeDocument/2006/customXml" ds:itemID="{85DF9CEC-52C2-4D14-B2F5-11176002A8B6}">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customXml/itemProps3.xml><?xml version="1.0" encoding="utf-8"?>
<ds:datastoreItem xmlns:ds="http://schemas.openxmlformats.org/officeDocument/2006/customXml" ds:itemID="{4D8B1D1D-0064-435C-8533-29A36067B8E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{B541BC44-8F04-4AA8-8254-0464BC6D060F}tf11964407_win32</Template>
  <TotalTime>2950</TotalTime>
  <Words>17989</Words>
  <Application>Microsoft Office PowerPoint</Application>
  <PresentationFormat>Widescreen</PresentationFormat>
  <Paragraphs>2102</Paragraphs>
  <Slides>245</Slides>
  <Notes>100</Notes>
  <HiddenSlides>0</HiddenSlides>
  <MMClips>0</MMClips>
  <ScaleCrop>false</ScaleCrop>
  <HeadingPairs>
    <vt:vector size="8" baseType="variant">
      <vt:variant>
        <vt:lpstr>Fonts Used</vt:lpstr>
      </vt:variant>
      <vt:variant>
        <vt:i4>18</vt:i4>
      </vt:variant>
      <vt:variant>
        <vt:lpstr>Theme</vt:lpstr>
      </vt:variant>
      <vt:variant>
        <vt:i4>1</vt:i4>
      </vt:variant>
      <vt:variant>
        <vt:lpstr>Embedded OLE Servers</vt:lpstr>
      </vt:variant>
      <vt:variant>
        <vt:i4>2</vt:i4>
      </vt:variant>
      <vt:variant>
        <vt:lpstr>Slide Titles</vt:lpstr>
      </vt:variant>
      <vt:variant>
        <vt:i4>245</vt:i4>
      </vt:variant>
    </vt:vector>
  </HeadingPairs>
  <TitlesOfParts>
    <vt:vector size="266" baseType="lpstr">
      <vt:lpstr>Amasis MT Pro Medium</vt:lpstr>
      <vt:lpstr>Aptos</vt:lpstr>
      <vt:lpstr>Aptos ExtraBold</vt:lpstr>
      <vt:lpstr>Arial</vt:lpstr>
      <vt:lpstr>Arial Black</vt:lpstr>
      <vt:lpstr>Calibri</vt:lpstr>
      <vt:lpstr>Cambria Math</vt:lpstr>
      <vt:lpstr>Courier New</vt:lpstr>
      <vt:lpstr>Gill Sans Nova Light</vt:lpstr>
      <vt:lpstr>Monotype Sorts</vt:lpstr>
      <vt:lpstr>Sagona Book</vt:lpstr>
      <vt:lpstr>Symbol</vt:lpstr>
      <vt:lpstr>Tahoma</vt:lpstr>
      <vt:lpstr>Times New Roman</vt:lpstr>
      <vt:lpstr>Verdana</vt:lpstr>
      <vt:lpstr>VNI-Souvir</vt:lpstr>
      <vt:lpstr>VNI-Times</vt:lpstr>
      <vt:lpstr>Wingdings</vt:lpstr>
      <vt:lpstr>Custom</vt:lpstr>
      <vt:lpstr>Equation</vt:lpstr>
      <vt:lpstr>Microsoft Equation 3.0</vt:lpstr>
      <vt:lpstr>KINH TẾ VI MÔ  KHOA KINH TẾ- TRƯỜNG CAO ĐẲNG LÝ TỰ TRỌNG TP.HCM  Giảng viên: Phạm Quỳnh Như Cell phone: 0917.737.028</vt:lpstr>
      <vt:lpstr>PowerPoint Presentation</vt:lpstr>
      <vt:lpstr> MUÏC TIEÂU CUÛA CHÖÔNG:</vt:lpstr>
      <vt:lpstr> MUÏC TIEÂU CUÛA CHÖÔNG:</vt:lpstr>
      <vt:lpstr>NỘI DUNG CHƯƠNG 2 </vt:lpstr>
      <vt:lpstr>PowerPoint Presentation</vt:lpstr>
      <vt:lpstr>PowerPoint Presentation</vt:lpstr>
      <vt:lpstr>PowerPoint Presentation</vt:lpstr>
      <vt:lpstr>PowerPoint Presentation</vt:lpstr>
      <vt:lpstr>PowerPoint Presentation</vt:lpstr>
      <vt:lpstr>PowerPoint Presentation</vt:lpstr>
      <vt:lpstr>2.2. CAÀU THÒ TRÖÔØNG</vt:lpstr>
      <vt:lpstr>PowerPoint Presentation</vt:lpstr>
      <vt:lpstr>PowerPoint Presentation</vt:lpstr>
      <vt:lpstr>PowerPoint Presentation</vt:lpstr>
      <vt:lpstr> Phân biệt cầu và lượng cầu </vt:lpstr>
      <vt:lpstr>PowerPoint Presentation</vt:lpstr>
      <vt:lpstr>Bieåu caàu veà ñóa VCD</vt:lpstr>
      <vt:lpstr>Ñöôøng caàu thò tröôøng</vt:lpstr>
      <vt:lpstr>PowerPoint Presentation</vt:lpstr>
      <vt:lpstr>PowerPoint Presentation</vt:lpstr>
      <vt:lpstr>Haøm soá caàu</vt:lpstr>
      <vt:lpstr>PowerPoint Presentation</vt:lpstr>
      <vt:lpstr>PowerPoint Presentation</vt:lpstr>
      <vt:lpstr>PowerPoint Presentation</vt:lpstr>
      <vt:lpstr>Di chuyển trên đường cầu</vt:lpstr>
      <vt:lpstr>PowerPoint Presentation</vt:lpstr>
      <vt:lpstr>Dịch chuyển của cả đường cầu</vt:lpstr>
      <vt:lpstr>PowerPoint Presentation</vt:lpstr>
      <vt:lpstr>PowerPoint Presentation</vt:lpstr>
      <vt:lpstr>PowerPoint Presentation</vt:lpstr>
      <vt:lpstr>Söï dòch chuyeån ñöôøng caàu</vt:lpstr>
      <vt:lpstr>PowerPoint Presentation</vt:lpstr>
      <vt:lpstr>THU NHẬP TĂNG CÓ 2 TRƯỜNG HỢP</vt:lpstr>
      <vt:lpstr>Trong sử dụng  giữa 2 sản phẩm X &amp; Y có thể có mối quan hệ là : </vt:lpstr>
      <vt:lpstr>Ví dụ:</vt:lpstr>
      <vt:lpstr>Câu hỏi Sẽ có di chuyển hay dịch chuyển đường cầu thịt heo khi:</vt:lpstr>
      <vt:lpstr>PowerPoint Presentation</vt:lpstr>
      <vt:lpstr>PowerPoint Presentation</vt:lpstr>
      <vt:lpstr>PowerPoint Presentation</vt:lpstr>
      <vt:lpstr>PowerPoint Presentation</vt:lpstr>
      <vt:lpstr>PowerPoint Presentation</vt:lpstr>
      <vt:lpstr>2.3.CUNG THÒ TRÖÔØNG</vt:lpstr>
      <vt:lpstr>1.Khaùi nieäm</vt:lpstr>
      <vt:lpstr>1.Khaùi nieäm</vt:lpstr>
      <vt:lpstr>1.Khaùi nieäm</vt:lpstr>
      <vt:lpstr>CAÀN PHAÂN BIEÄT CUNG VAØ LÖÔÏNG CUNG: </vt:lpstr>
      <vt:lpstr>CUNG COÙ THEÅ ÑÖÔÏC BIEÅU THÒ DÖÔÙI 3 HÌNH THÖÙC: </vt:lpstr>
      <vt:lpstr>Bieåu cung thò tröôøng veà ñóaVCD</vt:lpstr>
      <vt:lpstr>Ñöôøng cung thò tröôøng</vt:lpstr>
      <vt:lpstr>PowerPoint Presentation</vt:lpstr>
      <vt:lpstr>PowerPoint Presentation</vt:lpstr>
      <vt:lpstr>PowerPoint Presentation</vt:lpstr>
      <vt:lpstr>3.SÖÏ DI- DÒCH CHUYEÅN ÑÖÔØNG CUNG </vt:lpstr>
      <vt:lpstr>CHUYỂN ĐỘNG DI CHUYỂN TRÊN ĐƯỜNG CUNG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2.4.THÒ TRÖÔØNG CAÂN BAÈNG </vt:lpstr>
      <vt:lpstr> Bieåu cung vaø caàu thò tröôøng veà dóa VCD (moãi thaùng)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Lưu ý</vt:lpstr>
      <vt:lpstr>PowerPoint Presentation</vt:lpstr>
      <vt:lpstr>SÖÏ THAY ÑOÅI MÖÙC GIAÙ CAÂN BAÈNG </vt:lpstr>
      <vt:lpstr>PowerPoint Presentation</vt:lpstr>
      <vt:lpstr>PowerPoint Presentation</vt:lpstr>
      <vt:lpstr>PowerPoint Presentation</vt:lpstr>
      <vt:lpstr>Thay đổi trạng thái cân bằng của TT </vt:lpstr>
      <vt:lpstr>Thay đổi cầu trên thị trường thịt heo:  Giả sử giá thịt bò tăng </vt:lpstr>
      <vt:lpstr>Thay đổi cung trên thị trường thịt heo: Giả sử giá cám heo tăng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Nếu các yếu tố khác giá thay đổi làm cho:</vt:lpstr>
      <vt:lpstr>PowerPoint Presentation</vt:lpstr>
      <vt:lpstr>PowerPoint Presentation</vt:lpstr>
      <vt:lpstr>PowerPoint Presentation</vt:lpstr>
      <vt:lpstr>Mức độ ảnh hưởng thể hiện qua độ co giãn (đo bởi hệ số co giãn)</vt:lpstr>
      <vt:lpstr>PowerPoint Presentation</vt:lpstr>
      <vt:lpstr>a. Ñoä co giaõn cuûa caàu theo giaù </vt:lpstr>
      <vt:lpstr>PowerPoint Presentation</vt:lpstr>
      <vt:lpstr>PowerPoint Presentation</vt:lpstr>
      <vt:lpstr>a. Ñoä co giaõn cuûa caàu theo giaù </vt:lpstr>
      <vt:lpstr>a. Ñoä co giaõn cuûa caàu theo giaù</vt:lpstr>
      <vt:lpstr>PowerPoint Presentation</vt:lpstr>
      <vt:lpstr>PowerPoint Presentation</vt:lpstr>
      <vt:lpstr>PowerPoint Presentation</vt:lpstr>
      <vt:lpstr>PowerPoint Presentation</vt:lpstr>
      <vt:lpstr>Yếu tố tác động đến độ co giãn của cầu theo giá</vt:lpstr>
      <vt:lpstr>Yếu tố tác động...</vt:lpstr>
      <vt:lpstr>Co giãn dọc theo một đường cầu thẳng</vt:lpstr>
      <vt:lpstr>PowerPoint Presentation</vt:lpstr>
      <vt:lpstr>PowerPoint Presentation</vt:lpstr>
      <vt:lpstr>PowerPoint Presentation</vt:lpstr>
      <vt:lpstr>PowerPoint Presentation</vt:lpstr>
      <vt:lpstr>PowerPoint Presentation</vt:lpstr>
      <vt:lpstr>PowerPoint Presentation</vt:lpstr>
      <vt:lpstr>b. Ñoä co giaõn cuûa caàu theo thu nhaäp (EI)</vt:lpstr>
      <vt:lpstr>b. Ñoä co giaõn cuûa caàu theo thu nhaäp (EI)</vt:lpstr>
      <vt:lpstr>Tuỳ thuộc hàng hoá mà hệ số co giãn của cầu theo thu nhập khác nhau…</vt:lpstr>
      <vt:lpstr>PowerPoint Presentation</vt:lpstr>
      <vt:lpstr> Ý nghĩa </vt:lpstr>
      <vt:lpstr>PowerPoint Presentation</vt:lpstr>
      <vt:lpstr>PowerPoint Presentation</vt:lpstr>
      <vt:lpstr>PowerPoint Presentation</vt:lpstr>
      <vt:lpstr>PowerPoint Presentation</vt:lpstr>
      <vt:lpstr>PowerPoint Presentation</vt:lpstr>
      <vt:lpstr>PowerPoint Presentation</vt:lpstr>
      <vt:lpstr>2. Ñoäï co giaõn cuûa cung theo giaù </vt:lpstr>
      <vt:lpstr>Các nhân tố ảnh hưởng đến độ co giãn của cung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2.6. SÖÏ CAN THIEÄP CUÛA CHÍNH PHUÛ VAØO THÒ TRÖÔØNG</vt:lpstr>
      <vt:lpstr> Quy định giá tối đa/ giá trần (Price Ceilings) </vt:lpstr>
      <vt:lpstr>PowerPoint Presentation</vt:lpstr>
      <vt:lpstr>Tác động của chính sách giá tối đa</vt:lpstr>
      <vt:lpstr>Quy định giá tối thiểu/giá sàn (Floor Price)</vt:lpstr>
      <vt:lpstr>Quy định giá tối thiểu    (Floor Price)</vt:lpstr>
      <vt:lpstr>PowerPoint Presentation</vt:lpstr>
      <vt:lpstr>a. Ñaùnh thueá: </vt:lpstr>
      <vt:lpstr>A. ÑAÙNH THUEÁ:</vt:lpstr>
      <vt:lpstr>Thuế đánh theo sản lượng</vt:lpstr>
      <vt:lpstr>Phân tích tác động của thuế </vt:lpstr>
      <vt:lpstr>PowerPoint Presentation</vt:lpstr>
      <vt:lpstr>Đòn cân thuế nghiêng về bên nào?</vt:lpstr>
      <vt:lpstr>PowerPoint Presentation</vt:lpstr>
      <vt:lpstr>PowerPoint Presentation</vt:lpstr>
      <vt:lpstr>PowerPoint Presentation</vt:lpstr>
      <vt:lpstr>PowerPoint Presentation</vt:lpstr>
      <vt:lpstr>PowerPoint Presentation</vt:lpstr>
      <vt:lpstr>PowerPoint Presentation</vt:lpstr>
      <vt:lpstr>Giải: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 Trôï caáp: </vt:lpstr>
      <vt:lpstr>Chính sách trợ cấp</vt:lpstr>
      <vt:lpstr>PowerPoint Presentation</vt:lpstr>
      <vt:lpstr>b. Trôï caáp: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Cho ñoà thò cung caàu veà thò tröôøng xe oâtoâ ôû thaønh phoá  hoà chí minh nhö sau:</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EÁCH VAØ OÁC SEÂN</vt:lpstr>
      <vt:lpstr>EÁCH VAØ OÁC SEÂN</vt:lpstr>
      <vt:lpstr>EÁCH VAØ OÁC SEÂN</vt:lpstr>
      <vt:lpstr>EÁCH VAØ OÁC SEÂN</vt:lpstr>
      <vt:lpstr>EÁCH VAØ OÁC SEÂN</vt:lpstr>
      <vt:lpstr>CÂU HỎI TRẮC NGHIỆM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Pham Quynh Nhu</dc:creator>
  <cp:lastModifiedBy>Pham Quynh Nhu</cp:lastModifiedBy>
  <cp:revision>15</cp:revision>
  <dcterms:created xsi:type="dcterms:W3CDTF">2024-09-26T01:57:32Z</dcterms:created>
  <dcterms:modified xsi:type="dcterms:W3CDTF">2024-10-17T17:11:31Z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y fmtid="{D5CDD505-2E9C-101B-9397-08002B2CF9AE}" pid="3" name="MediaServiceImageTags">
    <vt:lpwstr/>
  </property>
</Properties>
</file>